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76" r:id="rId14"/>
    <p:sldId id="277" r:id="rId15"/>
    <p:sldId id="278" r:id="rId16"/>
    <p:sldId id="274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166A2"/>
    <a:srgbClr val="F6363B"/>
    <a:srgbClr val="CC3300"/>
    <a:srgbClr val="FFFF99"/>
    <a:srgbClr val="CCEC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A38FF-E2D4-4AA3-AF0C-612B950A4003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36C4C-7D4C-4798-A911-A749279DF02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649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F2B6-0D1A-4A4E-A068-C51D7418E41C}" type="datetimeFigureOut">
              <a:rPr lang="en-GB" smtClean="0"/>
              <a:pPr/>
              <a:t>12/04/2013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381BE-6E2A-46E6-905E-4D2C077AA8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169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82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902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153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5601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3843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06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352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905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964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761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38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12.04.2013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4" descr="74 copy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9216" y="88"/>
            <a:ext cx="9144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0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21.wdp"/><Relationship Id="rId4" Type="http://schemas.openxmlformats.org/officeDocument/2006/relationships/image" Target="../media/image30.jpeg"/><Relationship Id="rId9" Type="http://schemas.microsoft.com/office/2007/relationships/hdphoto" Target="../media/hdphoto2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24.wdp"/><Relationship Id="rId7" Type="http://schemas.microsoft.com/office/2007/relationships/hdphoto" Target="../media/hdphoto26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microsoft.com/office/2007/relationships/hdphoto" Target="../media/hdphoto2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microsoft.com/office/2007/relationships/hdphoto" Target="../media/hdphoto34.wdp"/><Relationship Id="rId3" Type="http://schemas.microsoft.com/office/2007/relationships/hdphoto" Target="../media/hdphoto29.wdp"/><Relationship Id="rId7" Type="http://schemas.microsoft.com/office/2007/relationships/hdphoto" Target="../media/hdphoto31.wdp"/><Relationship Id="rId12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microsoft.com/office/2007/relationships/hdphoto" Target="../media/hdphoto33.wdp"/><Relationship Id="rId5" Type="http://schemas.microsoft.com/office/2007/relationships/hdphoto" Target="../media/hdphoto30.wdp"/><Relationship Id="rId15" Type="http://schemas.microsoft.com/office/2007/relationships/hdphoto" Target="../media/hdphoto35.wdp"/><Relationship Id="rId10" Type="http://schemas.openxmlformats.org/officeDocument/2006/relationships/image" Target="../media/image52.jpeg"/><Relationship Id="rId4" Type="http://schemas.openxmlformats.org/officeDocument/2006/relationships/image" Target="../media/image49.jpeg"/><Relationship Id="rId9" Type="http://schemas.microsoft.com/office/2007/relationships/hdphoto" Target="../media/hdphoto32.wdp"/><Relationship Id="rId1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tp.com.t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p.com.t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8.jpeg"/><Relationship Id="rId17" Type="http://schemas.microsoft.com/office/2007/relationships/hdphoto" Target="../media/hdphoto11.wdp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microsoft.com/office/2007/relationships/hdphoto" Target="../media/hdphoto7.wdp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19.wdp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475656" y="4409728"/>
            <a:ext cx="5257006" cy="48965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82161"/>
              </a:avLst>
            </a:prstTxWarp>
          </a:bodyPr>
          <a:lstStyle/>
          <a:p>
            <a:pPr algn="ctr"/>
            <a:endParaRPr lang="tr-TR" sz="3600" kern="10" dirty="0">
              <a:ln w="38100">
                <a:solidFill>
                  <a:srgbClr val="CC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Arial Black"/>
            </a:endParaRPr>
          </a:p>
          <a:p>
            <a:pPr algn="ctr"/>
            <a:endParaRPr lang="tr-TR" sz="3600" kern="10" dirty="0" smtClean="0">
              <a:ln w="38100">
                <a:solidFill>
                  <a:srgbClr val="CC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6" name="Picture 2" descr="http://www.itp.com.tr/docs/mail_im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17032"/>
            <a:ext cx="1944216" cy="154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2771800" y="1124744"/>
            <a:ext cx="30098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</a:rPr>
              <a:t>Welcome</a:t>
            </a:r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</a:p>
          <a:p>
            <a:pPr algn="ctr"/>
            <a:r>
              <a:rPr lang="tr-T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</a:rPr>
              <a:t>To</a:t>
            </a:r>
            <a:endParaRPr lang="tr-TR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2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84918" y="260648"/>
            <a:ext cx="39741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PRODUCT CATEGORY </a:t>
            </a:r>
            <a:endParaRPr lang="en-US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780537"/>
            <a:ext cx="792088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Automotive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White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good</a:t>
            </a: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Combine</a:t>
            </a: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boiler</a:t>
            </a: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Locks</a:t>
            </a: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&amp; Security </a:t>
            </a: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System</a:t>
            </a: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</a:t>
            </a: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arts</a:t>
            </a:r>
            <a:endParaRPr lang="tr-T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Electric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Power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h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ydraulic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Motor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bike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Resim 8" descr="C:\Documents and Settings\OZ-CELIK\Desktop\sunumlar&amp;fotolar\özgürün çektikleri\IR (4)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3166223" cy="21127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Resim 9" descr="C:\Documents and Settings\OZ-CELIK\Desktop\sunumlar&amp;fotolar\özgürün çektikleri\IR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663903"/>
            <a:ext cx="2987824" cy="18937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" name="Resim 10" descr="C:\Documents and Settings\OZ-CELIK\Desktop\sunumlar&amp;fotolar\özgürün çektikleri\Kale Kilit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1501257"/>
            <a:ext cx="3166223" cy="21127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" name="Resim 11" descr="C:\Documents and Settings\OZ-CELIK\Desktop\sunumlar&amp;fotolar\özgürün çektikleri\Kale Kilit (2).jp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3319480"/>
            <a:ext cx="3116891" cy="212242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602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0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529" y="2470202"/>
            <a:ext cx="3240088" cy="7588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G_01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5140" y="4030408"/>
            <a:ext cx="1366837" cy="27003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IMG_0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92" y="-41168"/>
            <a:ext cx="2881312" cy="2605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IMG_01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75038" y="-41168"/>
            <a:ext cx="1168400" cy="18970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IMG_01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2287" y="-41168"/>
            <a:ext cx="3200400" cy="201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G_01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1130" y="3804862"/>
            <a:ext cx="5683250" cy="23129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G_02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6366" y="2033333"/>
            <a:ext cx="1654175" cy="1997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G_018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1116" y="2013132"/>
            <a:ext cx="2436466" cy="14435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IMG_017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056" y="5899245"/>
            <a:ext cx="7200900" cy="1000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IMG_011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1294" y="3582374"/>
            <a:ext cx="2159644" cy="20151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 descr="C:\Documents and Settings\OZ-CELIK\Desktop\sunumlar&amp;fotolar\özgürün çektikleri\Klinik Bakım (10)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56784" cy="56166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" name="Resim 15" descr="C:\Documents and Settings\OZ-CELIK\Desktop\sunumlar&amp;fotolar\özgürün çektikleri\Klinik Bakım (6)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4077072"/>
            <a:ext cx="3779912" cy="28410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7" name="Resim 16" descr="C:\Documents and Settings\OZ-CELIK\Desktop\sunumlar&amp;fotolar\özgürün çektikleri\Klinik Bakım (2).jpg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24129" y="0"/>
            <a:ext cx="3340026" cy="25649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8" name="Resim 17" descr="C:\Documents and Settings\OZ-CELIK\Desktop\sunumlar&amp;fotolar\özgürün çektikleri\Klinik Bakım (13).jp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63186" y="3278232"/>
            <a:ext cx="3680814" cy="3579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Resim 12" descr="C:\Documents and Settings\OZ-CELIK\Desktop\sunumlar&amp;fotolar\özgürün çektikleri\Klinik Bakım.jpg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1059879" y="-331687"/>
            <a:ext cx="3467869" cy="45085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01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Z-CELIK\Desktop\sunumlar&amp;fotolar\özgürün çektikleri\ZODIA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2530265"/>
            <a:ext cx="2688608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OZ-CELIK\Desktop\sunumlar&amp;fotolar\özgürün çektikleri\S.LIZ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54" y="1809153"/>
            <a:ext cx="2688608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OZ-CELIK\Desktop\sunumlar&amp;fotolar\özgürün çektikleri\MUHTELİF (7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54409" y="4941168"/>
            <a:ext cx="2688608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OZ-CELIK\Desktop\sunumlar&amp;fotolar\özgürün çektikleri\LEYS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2303" y="3428800"/>
            <a:ext cx="2688608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OZ-CELIK\Desktop\sunumlar&amp;fotolar\özgürün çektikleri\Kun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2688608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OZ-CELIK\Desktop\sunumlar&amp;fotolar\özgürün çektikleri\ALFORM (3)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2303" y="0"/>
            <a:ext cx="2688608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OZ-CELIK\Desktop\sunumlar&amp;fotolar\özgürün çektikleri\S.LIZ (10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058000"/>
            <a:ext cx="2688608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5700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DELL\Desktop\itp\raeumdorn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581017" cy="2073277"/>
          </a:xfrm>
          <a:prstGeom prst="rect">
            <a:avLst/>
          </a:prstGeom>
          <a:noFill/>
        </p:spPr>
      </p:pic>
      <p:pic>
        <p:nvPicPr>
          <p:cNvPr id="3081" name="Picture 9" descr="C:\Users\DELL\Desktop\itp\Schrauben_HBS2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176465" cy="2088232"/>
          </a:xfrm>
          <a:prstGeom prst="rect">
            <a:avLst/>
          </a:prstGeom>
          <a:noFill/>
        </p:spPr>
      </p:pic>
      <p:pic>
        <p:nvPicPr>
          <p:cNvPr id="3082" name="Picture 10" descr="C:\Users\DELL\Desktop\itp\unsere_drehteile_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3384376" cy="2258013"/>
          </a:xfrm>
          <a:prstGeom prst="rect">
            <a:avLst/>
          </a:prstGeom>
          <a:noFill/>
        </p:spPr>
      </p:pic>
      <p:pic>
        <p:nvPicPr>
          <p:cNvPr id="3083" name="Picture 11" descr="C:\Users\DELL\Desktop\itp\untitle..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708920"/>
            <a:ext cx="2264439" cy="1296144"/>
          </a:xfrm>
          <a:prstGeom prst="rect">
            <a:avLst/>
          </a:prstGeom>
          <a:noFill/>
        </p:spPr>
      </p:pic>
      <p:pic>
        <p:nvPicPr>
          <p:cNvPr id="3085" name="Picture 13" descr="C:\Users\DELL\Desktop\itp\punch_zimbal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4664"/>
            <a:ext cx="2952328" cy="251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65700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ELL\Desktop\itp\mzr_drehte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92996"/>
            <a:ext cx="4392488" cy="3294366"/>
          </a:xfrm>
          <a:prstGeom prst="rect">
            <a:avLst/>
          </a:prstGeom>
          <a:noFill/>
        </p:spPr>
      </p:pic>
      <p:pic>
        <p:nvPicPr>
          <p:cNvPr id="4102" name="Picture 6" descr="C:\Users\DELL\Desktop\itp\mzr_fraesteile-plattenfoerm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936437" cy="2952328"/>
          </a:xfrm>
          <a:prstGeom prst="rect">
            <a:avLst/>
          </a:prstGeom>
          <a:noFill/>
        </p:spPr>
      </p:pic>
      <p:pic>
        <p:nvPicPr>
          <p:cNvPr id="4103" name="Picture 7" descr="C:\Users\DELL\Desktop\itp\mzr_p1050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923928" cy="2942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65700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43808" y="836712"/>
            <a:ext cx="22236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THANK YOU</a:t>
            </a:r>
            <a:endParaRPr lang="en-US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Picture 2" descr="http://www.itp.com.tr/docs/mail_im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17255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635896" y="3284984"/>
            <a:ext cx="43545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/>
              <a:t> 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 </a:t>
            </a:r>
          </a:p>
          <a:p>
            <a:pPr>
              <a:defRPr/>
            </a:pPr>
            <a:r>
              <a:rPr lang="tr-TR" sz="2000" b="1" dirty="0"/>
              <a:t>ITP - INDUSTRIAL TOOL PRODUCTS</a:t>
            </a:r>
          </a:p>
          <a:p>
            <a:pPr>
              <a:defRPr/>
            </a:pPr>
            <a:r>
              <a:rPr lang="tr-TR" b="1" dirty="0"/>
              <a:t> </a:t>
            </a:r>
          </a:p>
          <a:p>
            <a:pPr>
              <a:defRPr/>
            </a:pPr>
            <a:r>
              <a:rPr lang="tr-TR" b="1" dirty="0"/>
              <a:t>GAZIEMİR-IZMIR </a:t>
            </a:r>
          </a:p>
          <a:p>
            <a:pPr>
              <a:defRPr/>
            </a:pPr>
            <a:r>
              <a:rPr lang="tr-TR" b="1" dirty="0" smtClean="0"/>
              <a:t>P</a:t>
            </a:r>
            <a:r>
              <a:rPr lang="tr-TR" b="1" dirty="0" smtClean="0"/>
              <a:t>HONE</a:t>
            </a:r>
            <a:r>
              <a:rPr lang="tr-TR" b="1" dirty="0" smtClean="0"/>
              <a:t> </a:t>
            </a:r>
            <a:r>
              <a:rPr lang="tr-TR" b="1" dirty="0"/>
              <a:t>: +90 (0) 507 754 35 45 </a:t>
            </a:r>
          </a:p>
          <a:p>
            <a:pPr>
              <a:defRPr/>
            </a:pPr>
            <a:r>
              <a:rPr lang="tr-TR" b="1" dirty="0" err="1"/>
              <a:t>Email</a:t>
            </a:r>
            <a:r>
              <a:rPr lang="tr-TR" b="1" dirty="0"/>
              <a:t>:       </a:t>
            </a:r>
            <a:r>
              <a:rPr lang="tr-TR" b="1" dirty="0" err="1">
                <a:hlinkClick r:id="rId3"/>
              </a:rPr>
              <a:t>info</a:t>
            </a:r>
            <a:r>
              <a:rPr lang="tr-TR" b="1" dirty="0">
                <a:hlinkClick r:id="rId3"/>
              </a:rPr>
              <a:t>@</a:t>
            </a:r>
            <a:r>
              <a:rPr lang="tr-TR" b="1" dirty="0" err="1">
                <a:hlinkClick r:id="rId3"/>
              </a:rPr>
              <a:t>itp</a:t>
            </a:r>
            <a:r>
              <a:rPr lang="tr-TR" b="1" dirty="0">
                <a:hlinkClick r:id="rId3"/>
              </a:rPr>
              <a:t>.com.tr</a:t>
            </a:r>
            <a:endParaRPr lang="tr-TR" b="1" dirty="0"/>
          </a:p>
          <a:p>
            <a:pPr>
              <a:defRPr/>
            </a:pPr>
            <a:r>
              <a:rPr lang="tr-TR" b="1" dirty="0">
                <a:hlinkClick r:id="rId4"/>
              </a:rPr>
              <a:t> Web:        www.</a:t>
            </a:r>
            <a:r>
              <a:rPr lang="tr-TR" b="1" dirty="0" err="1">
                <a:hlinkClick r:id="rId4"/>
              </a:rPr>
              <a:t>itp</a:t>
            </a:r>
            <a:r>
              <a:rPr lang="tr-TR" b="1" dirty="0">
                <a:hlinkClick r:id="rId4"/>
              </a:rPr>
              <a:t>.com.tr</a:t>
            </a:r>
            <a:endParaRPr lang="tr-TR" b="1" dirty="0"/>
          </a:p>
          <a:p>
            <a:pPr>
              <a:defRPr/>
            </a:pPr>
            <a:endParaRPr lang="tr-T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5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267" y="332656"/>
            <a:ext cx="20454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KEY DATA</a:t>
            </a:r>
            <a:endParaRPr lang="tr-TR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13433" y="1196752"/>
            <a:ext cx="8143875" cy="5072063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"/>
              <a:defRPr/>
            </a:pPr>
            <a:endParaRPr lang="en-US" sz="18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TURNED PART SUPPLIER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1800" b="1" u="sng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1800" b="1" u="sng" dirty="0">
                <a:solidFill>
                  <a:srgbClr val="002060"/>
                </a:solidFill>
                <a:latin typeface="Bookman Old Style" pitchFamily="18" charset="0"/>
              </a:rPr>
              <a:t>SINCE </a:t>
            </a:r>
            <a:r>
              <a:rPr lang="tr-TR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2000</a:t>
            </a:r>
            <a:endParaRPr lang="en-US" sz="18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"/>
              <a:defRPr/>
            </a:pPr>
            <a:endParaRPr lang="en-US" sz="18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COVERED AREA: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	1200 m²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NUMBER OF MACHINES: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16 Turning Machines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11  Swiss Type Machines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5   CNC Machines</a:t>
            </a:r>
          </a:p>
          <a:p>
            <a:pPr marL="3817620" lvl="8" indent="-274320">
              <a:lnSpc>
                <a:spcPct val="80000"/>
              </a:lnSpc>
              <a:buClr>
                <a:srgbClr val="FF0000"/>
              </a:buClr>
              <a:buFont typeface="Wingdings 2" pitchFamily="18" charset="2"/>
              <a:buChar char=""/>
              <a:defRPr/>
            </a:pPr>
            <a:endParaRPr lang="en-US" sz="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800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SHIFTS: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	3 Shifts / 6 Days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	- working 3 shifts 6 days meaning 48 machines/day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	- moreover CNCs are almost double speed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NUMBER OF EMPLOYEES:</a:t>
            </a:r>
            <a:r>
              <a:rPr lang="en-US" sz="1800" b="1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tr-TR" sz="1800" dirty="0" smtClean="0">
                <a:solidFill>
                  <a:srgbClr val="002060"/>
                </a:solidFill>
                <a:latin typeface="Bookman Old Style" pitchFamily="18" charset="0"/>
              </a:rPr>
              <a:t>2</a:t>
            </a:r>
            <a:r>
              <a:rPr lang="tr-TR" sz="1800" dirty="0" smtClean="0">
                <a:solidFill>
                  <a:srgbClr val="002060"/>
                </a:solidFill>
                <a:latin typeface="Bookman Old Style" pitchFamily="18" charset="0"/>
              </a:rPr>
              <a:t>0</a:t>
            </a: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◙"/>
              <a:defRPr/>
            </a:pP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PARTS PRODUCED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: 	 </a:t>
            </a:r>
            <a:r>
              <a:rPr lang="tr-TR" sz="1800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tr-TR" sz="1800" dirty="0" smtClean="0">
                <a:solidFill>
                  <a:srgbClr val="002060"/>
                </a:solidFill>
                <a:latin typeface="Bookman Old Style" pitchFamily="18" charset="0"/>
              </a:rPr>
              <a:t>.0 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Million / month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8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TURNOVER: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 	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1.</a:t>
            </a:r>
            <a:r>
              <a:rPr lang="tr-TR" sz="1800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tr-TR" sz="1800" dirty="0" smtClean="0">
                <a:solidFill>
                  <a:srgbClr val="002060"/>
                </a:solidFill>
                <a:latin typeface="Bookman Old Style" pitchFamily="18" charset="0"/>
              </a:rPr>
              <a:t>50</a:t>
            </a: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.000 EURO </a:t>
            </a:r>
          </a:p>
        </p:txBody>
      </p:sp>
    </p:spTree>
    <p:extLst>
      <p:ext uri="{BB962C8B-B14F-4D97-AF65-F5344CB8AC3E}">
        <p14:creationId xmlns:p14="http://schemas.microsoft.com/office/powerpoint/2010/main" xmlns="" val="27174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052522" y="405106"/>
            <a:ext cx="30389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HISTORY</a:t>
            </a:r>
            <a:endParaRPr lang="tr-TR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13433" y="1196752"/>
            <a:ext cx="8143875" cy="50720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"/>
              <a:defRPr/>
            </a:pPr>
            <a:endParaRPr lang="en-US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"/>
              <a:defRPr/>
            </a:pP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All </a:t>
            </a:r>
            <a:r>
              <a:rPr lang="en-US" sz="2400" dirty="0" err="1" smtClean="0">
                <a:solidFill>
                  <a:srgbClr val="002060"/>
                </a:solidFill>
                <a:latin typeface="Bookman Old Style" pitchFamily="18" charset="0"/>
              </a:rPr>
              <a:t>empoyees</a:t>
            </a: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 are graduated from minimum technical high school and all managers are graduated from technical university.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"/>
              <a:defRPr/>
            </a:pPr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"/>
              <a:defRPr/>
            </a:pP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Quality management system has established and implemented since </a:t>
            </a:r>
            <a:r>
              <a:rPr lang="tr-TR" sz="2400" dirty="0" smtClean="0">
                <a:solidFill>
                  <a:srgbClr val="002060"/>
                </a:solidFill>
                <a:latin typeface="Bookman Old Style" pitchFamily="18" charset="0"/>
              </a:rPr>
              <a:t>2005</a:t>
            </a: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Bookman Old Style" pitchFamily="18" charset="0"/>
              </a:rPr>
              <a:t>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165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0" y="3163977"/>
            <a:ext cx="4320480" cy="33389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Increasing our product quality by following technological developments and adding potential customers to our portfolio by providing best service are adopted as our vision. Also, contributing country economy by </a:t>
            </a:r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investments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and 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employment opportunities is another part of our vision.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292080" y="2542401"/>
            <a:ext cx="30389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OUR VISION</a:t>
            </a:r>
            <a:endParaRPr lang="tr-TR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09637" y="1058791"/>
            <a:ext cx="30389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OUR MISION</a:t>
            </a:r>
            <a:endParaRPr lang="tr-TR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44826" y="1617280"/>
            <a:ext cx="4067134" cy="1850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Manufacturing parts suitable for different requests of our customers according to 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international </a:t>
            </a:r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standards 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is adopted as our mission.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AutoShape 4" descr="data:image/jpeg;base64,/9j/4AAQSkZJRgABAQAAAQABAAD/2wCEAAkGBhQSERUQEhQQEhUWGBIQGBYVFA8VEhQSFxgVFxQVFRQYHCYeGBkjGRUSHy8iIycpLCwsFR4yNTAqNiYrLCkBCQoKDgwOGg8PGiwlHyQtLCwsMS8sLCwqLCwpLCwsLCwvLCwsLCksLC8sKSkpLCksKSwsLCwsLCksLCwpKSwsLP/AABEIAOEA4QMBIgACEQEDEQH/xAAcAAEAAQUBAQAAAAAAAAAAAAAABQIDBAYHAQj/xABEEAACAgECAggDBQUECQUBAAABAgADEQQSBSEGBxMiMUFRYXGBkQgUMqHBUmKx0eEjgpLwFSQzQlNyk8LxQ2OjstIl/8QAGgEBAAMBAQEAAAAAAAAAAAAAAAECAwUEBv/EACoRAQACAgAFAwMEAwAAAAAAAAABAgMRBBIhMUETUWEFMpEigbHwFHHh/9oADAMBAAIRAxEAPwDuEREBERAREQEREBERAREQEREBERAREQEREBERAREQERLd2oVBuYhQPMnAkTMRG5N6XIkLV0jWy1aqlLAk5Y5A2gEnA8T4SaEyxZqZYmaTuI6KUvW/2kRE2XIiICIiAiIgIiICIiAiIgIiICIiAiIgIiICIiAlu/UKi7mIUDzJwJTqw+09mVDeW4Ej8pp/FNJeDuuDN+9+JB8Mfh+gnP43jLcPXdaTP8fuwzZZxx0jaT1/SvypGf3mBA+S+J+eJrur1T2Nl2LH38B8B4CUO2J4FnxvFcdm4idXnp7eHIy5r5O8p3ohp82O/wCyoUfFjn+Cj6zbJCdE9PtpLftsT8h3R/A/WTc+w+l4vT4Wke/X8utwteXFBEROk9BERAREQEREBERAREQEREBERAREQEREBESG430w0mjeuvU3pU1pwgO7nzxk4HdXJxk4ECZM59xjrj0+m4mOG2VW4BStrgQQtjhSoFYGWXvDJzn2M6DPm7rB6UaTVccUvVWaKGFTsoAbUms95bGzgoSprB8gc8xygb90v68Eqb7vw+mzV3s3ZqxSwVb/AAwi432tnAwMDn4+un9GeIcXv4guo1q6rsmWypg6mqpEYbhio4wAyoc4ydoyTJXpb05r4lrOH6Xh9aXLU9erZ2Vl7PGO76oFAy3qQo5457YeXhOH9U42cUelERPNE7ePic3LHL7rOz15z1v6/wApK8H4Obmy2RWPE/tH9kfqZK8X4OGtpZV5blRgBy2jmPlyI+YnBw/TMuXF6se8a+feXhrw1rV5kpw7T7KkT0VR88c/zmTET7itYrWKx4dmI1GiIiWSREQEREBERAREQEREBERAREQEREBPMz2ch+0NqrBRpkpuZT2jl6UZt7qFUrYVXntQjz87BA69OEdetem/0npTqmvVDRtJpCF0AuYhsNybILjHIjAPPwPZOjS2DR6cXEtaKaQ7Fg5Nmxd5LjIY5zz5595yb7Sq17NGSf7XdfgYHOvFe4k+zBMfFoHVd3b6A/dLc76CtNuSeZQityfHOcE+c+PtfpezfsyHV1ylisANtqswZRjyAC/PM7b1OcRvPDGqZwau1dawPxKuA1ik+SlnBx7n1nN+tXRdnxO0jwsFd3+JRn8wZ46cVW2ecMeIZRkib8jqfQjgdFGmrupQK19VFlhyWJYopZVz+Fd+449fgMbfwnhBuOTkIPE+Z/dX+cjerro8zaDSb+SdhU3oX3jfgegwwBP0nQa6woCgAAcgB4ATkYPp9s+acubtvp8/8eWmCb3m1+zymoKAqgADkAPACVxE+iiIiNQ95ERJCIiAiIgIiICIiAiIgIiICIiAiIgJgce4uul012qcFlpre0gEAttBO0E+Z8PnM/M5F9oPpPZRVptMgUpazW2BgGV1pasrWwPipYgkee0QNi6rusr/AEslwepabKSnJWLKyPu2kZ55BRgfiPWcQ60tBdoeM3WCxw7v97qsViHC2ElcNnIKkMv930MlOprpCy8WoppqqrSxbqXwCzsmDbln9Q1agcgAOWPOZn2jNUrcQprGNyULuP8AzO5UfIDPzgZfUB0xKX3aK5zssU3Vgk7UevJcKvguVJPL9iU/aH1wts0hAxhdQB6kZq5n085HdR2tAt1FBC7ii2q20bgFYK67sZAO5DjOO7K+u+sG7SAE7ili7eWAN4w2fUksP7onPtxFv8qMXj+ejGbz6kVbT1X6VU4ZQVGDYbbWPq3aNX/9UUYmg9c2kZOIjIILUUMB5/7yjI9e7O6dGuj1HCdEi6i+srTuHauFrVdzs+AMnJyxGfEzhfWn0oq1XFV1VQd6kWle8ChcIxJwDzAPPxAPtI4bgb1y3z28zP4Vpj5bzaZ6y+leAaLsdLRT/wAOqmr/AAIq/pM+alwDrT4fqwNl61sxACXA1MSeQUFu6x+BM22dKazHdvE7IiJCSIiAiIgIiICIiAiIgIiICIiAiaLxvrJajjGn4UKNy2hM2biGBfdgquMFRt5/P0my9Iek+n0NQu1VoqQnaMhmLNgnaqqCScAwJNbAcgEEjxGRkfH0mvdYfFHo4dqHpIW1lFNZLpXiy1hWCGYgAjcSPhOe9UttK8R1mpbU0/64xeis2L2liu/aZYZ5ON6rt8c7schzi/tJ32drpE3HsilrBeeO0DAMx8idpQe2T6wJX7PfCdUi6m25tQlW4UrTYGCm0HNj4bmrLgLyxnJznAxT9pLTJ2GltIPadpZWG3HArKhmG3wPMLz9pFdVPWquk0V1eqOpvZHVq1VXsbYVUFd5O1QNvIEjxMr6++NfeNNo2CPWGe51Wxdlm3anNlPNfHwMpa8VmInyiZ01nqMuC8SLbVZhRcUJz3W7uSPfbuHzmb1z8K7TiGnKAG3UIqE+Bd9/ZoT8tq/BRMbqJ0Bs4hYVwSlDnxx+Jq0/WbX0i0obpToKGwwrSpiMcgw7W3+IUzyzGSeI3H2xH7bZ/q5/hh9QvBWa3XKGG1DVWW9SGsxge4Uy99oKqmt9AqkB1NzMM5bsyasM3n4q2PnI/onxSzQaLipqYpcdZTpg42kjDWbsBhj8Is5+/tNY1qrexe4Gxj4uzOXPuWzkzp8P9PjJM5Y1v+/hlky1xW6w6l15cTV9NoxWwZLLLL1ZTkELXhSP+rOQZz4gH4gGXL6lQKiAhQCcZcjJ8wGJx4eWJbE7GLFOKvJLyZMnqTzQmeiek7TXaSrAIN+nyuMDYrq7jA/dVp9QCfO/VXpd/FdP+521v0rZf++fRE8HHT+uI+Hs4b7NkRE8D0kREBERAREQERPDA0DrI61xwq6insDcbAbHO/ZtrDbRt5HLZDeOPAevLe9LqBYi2DIDKrgHGQGAIzjz5z5l6U9YX3zW3HW0VEVF0067TmmytjtWw5BsRiO+D8VxjB6fqOu6pWC1UdqnZod62BF7UqCVVCv4FJA3Z8jgHHMJbrg6W36DQdppsCx3WvedhNaebhG8TnC+Bxu+EjOo3pdqtdprxqi9vZOqpcwHf3AlqyQOZXCn4WCco62OP3ajU6TUWgV2HSaezau7CMzWNuAJOM8mHngqPKbF1e9NO26QM9O6urVJs7L8NfapQpBZRy/FW/PGe97wJLrlXUaji2lo03aMaK6riE/9JrLtvaHByPCvnyxy9Z17h3SLTaitrqL6bkTJY1urbeWe9jwOAfGfL3S+rX6DiDXallTU2j7wSjBhh2YAegHc5DyAEyOjmp1Ok0r21tuGvq19T1DKkVU15+8BhyG1mtGPRWHnyCd6S9YrlKNaSo11lVrVOiKBp6W1KhEXOeeynUZLZJGoI+GRx7pBdxfo819pra7R6lGsIATdSyMqttHLObB4Y5IfOcr1etezbvYtsUVLyAwi52ry+JnRa9D/APxeJa1azTVqX0ddScgNtNih3wPVyR8QZE2iO40fovo7rdZQmnGbe0Vk5gc0O/OT6BSflO2faDtqfQ0uUJsW7ZW+SNoZS1vLzBCJ9BOMdCtUa+IaRwduL6eZ8MFwDn2wTO49evBEHC+1YbnS2sIeY27+T4GeeQB4+kyvOTniK9vKs730c66kuEV6nWOtido1SLqawWYBbFsRdxXODjcPH0E6T1zcJf8A0Ux/Ee205I54wSyjJ8+86iaR9nuhk4ndvBX/AFRnOeXdd9O6H4FTkTausvrAGq0j6bSVvYHan+0IP+5algZU8dvcHNsePh5y9eE9XJ6mt6/EKXmlZibSq6A6s6Q8e1hRSteqv2ryXc9bXHZuxkAlqx8/CaNxzi1ur4gNbb2YPZmsbRt2FS23bzyT3j3j+XISZq6UsNHr9M9ShtRqrrTYNyglrK23BCOakLyOZrU7HDcPyxu8ddvJmzbnVZU6qgKWdS/9q29xvYq7jJFjA+LDc3P94+sx5f1X+6PYmWBOhFYjtDxzMz3WNUe98AB/n6y2vjKtQe83xnlcjytHZ0PqS0+7iFj/ALFD/VnrH8A07pOS9Q2mP+uW45E6aoH3UWuw/wDkSdanF4yd5ZdTBGqQRETytiIiAiIgIiICInhaNj5e60+jVdHGbEV9y2n72wbC7DYzO6A+BGc49mA8ps/V50BOvcXWDbpUIz4YvZTzqTy2ciGP90eeIf7QehROJq6ZzbTXY+WJG4M6DAPgNqLyHKdz6IaNdNodNQiAFaad2Aoy5RSzHA5knxPnKzaIjcjin2ieGMuvqv2EVvQiBsd0uj2blz6hShx7zSugNdn3/T21jJqu09hGQCVN1aYA88lwMD1nX/tCV9pptKmcWteVrTHNwy4Y5J5YOwf3pH9S3QwUcS14aws2k26UEKAG7QvlueSCOyxy/aMc243A0rru1ps4zeOeEFNQznwFascexLMfnmbp1DdH6rdLfc9W+xns0RZtzJ93dK2asKTtHeZieWeYkb0n4Mmo49xTeoYU6O68A5xvr0lSofiGYH5TdPs9afHCmP7eotb6JUv/AGyLVm1ddkPnTW6Y12vWwwUZ0I9CpII+on0F1gaNKOjCVquM16FACWJBLVufE+u4zk3W1wvsOL6tQCA9nbjPn2oDsR7b2f6TpHWhq3t6M6GxuZb7k7kZ86bOZ9O9tltRKXOB0dNTcIZUG7U7bMg82f7yyqPbCdl9Z2jr7sB4Q4/92n594+HrNM6ftTWeBrRbW5pKVd0ggbTpyWP97J+co49rvvVlv3jdYjtYOZJK172KBPJdo24+HnPRiwzkmY7aY5MsU084FxujR8S1J3qq3cN09VBwxDWrp6FVD6MWrYD4SHQYA9gB9Jl6VOy0/ZB3faNgLAA7SRheROQOcxp1OHw+nE/LnZ8vqT/p5q7CUGT4n+AMw5k6s8lH/Mfrj+sxxPVLGvZa1f4segA/X9Zbr8RKtSe+f8+QlNeOefIEyyPDBJzz+JlVfnKBLlYlI7tXc+o/S7dBY/8AxL7D8lVE/wC2dDmodU+m2cK0/LBcWWn332OQf8O2bfOBmneS0/LrY41WCIiZLkREBERAoYH/AMHEoBHqw9jyl6eMoPjKTUUdj7n6x2AlPZkfhPyM9W7yPIyuq+YQ4B13cJst41RXSjWu1FZWtRliEa0sAD48lYzu/COIi+lbhXdVuz3Lq2qtXDFcNW3MeHL2IPnIHpX0To1ltb2dpXbSyPXdUQlyEc9ofB7ueeCPHn6yV6Ro/wB2ZUYhiVG7mMDdk81HIYBE2ivaEbaV1lmi3iHCVYq+zUWswHMhUVHOQPdVzMrqzoRdTxW0WIxt1tuOYDbUG7mCc8jaR8veQWv4HusqutpZnoJauyt2GPMhgvIr8h4y3qNOtZNtaFDqG7V8lytjKMZ2k4H4uZUDM2jCynLpg8PrW3j/ABcOwSuzTW6XtACyq1woVDkZHMKx5+hmT1U9JhouHfdmVjcL7w6N3RUe4MH1Pnj8xKdIlaW23BXD3dkHwwKf2alVIQjkcH1mJxBR2rYAGcM2ABuYgAsfU4A5+02x4I31Utmnwhel/A7dU1+tvI1N7otdddVTIK8Mu1gd+TtUNkEHxPPzmbr7LL9DRw7UO610rSpFZUEmtMbWzkNhjnP7omVp3OcZOPTy+kxHOST7memuCm96Yzlt7r+p0VWoUC1A4QhgDkFSPQjywAD64kbmZmcI/wAAPrMOeiYjuwtPh7ce58WmLMjUnuqP+YzHmtezCe6zrfxAegEtVjmJc1Z75+n5S3WeefQE/lLeUx2YrnJJ9zKLD3W+GPrPRKLz3PiR/OSMWXA2Bn0BP0luZFFG9lr/AG2Sv/EwX9ZWPdr5fTvRTRmrQ6Wo+KUadD5d5a1B5fHMlZTWuAB6YH0lU+cmdzt2IIiJAREQEREBERASl0B8ZVEiY2I3UpgnHsOX6zPrsBHKYNyjcT7+Xj/SV02Z5eB8vf2z6y1omIjSkLV2kQq5IBIbxBIOCR5j5yK4/wAKqdgjLnavI88jJPmCCPASWfwZefMj35g85d1tSsoJUN4fHHx8ZpW2phWY3DRH6I5Ydm58QcHvYHx5EfMSC4xwS1LHIRnTccMuG7owMkDmvh6TqD8OXtAoJAA3Y5eh/P45kSVJ5/x/nPTTKxtjcyobmfYH48ufh8jMMTq1mjUrYSoJZTUTjvFGGGXd44wfWavrOhaHnW7p7ON6/Xkw/OemmaPLK2OfDU7P9mfdgPpzmJNg4j0XvSpSALcsxIqy2FHgTnBOc+ABxiQBGDtPI+hGCPiDzm3NFuzz2iYnqt6s81Hoo/PMop/EM+sq1bd8/IflKKjz+GTN4YSwrWyxPuT+c8P4WPtj6zwT2wdwn3A/WTC/hiS3qj3VHuTLks6s81Ht/GTPYjusSd6IabtNfpExnN9OR+6rb2/JTIMCbp1TaXfxWg/8Nb7T/wBNqx+domOSdY7T8NqRu8Q+hBPYifPusREQEREBERAREQE8fwPznsQI6XGoIz48uefGXbFO7I9pdsHI/Ay+1dMEjPz9IOSuPQ/pPdsvOO4Pj/4kyhSTljjxIOPTO2R1tBHkeXL2+XoJIVciD/4i85OfhEW1OkT1hFNX3Pn8vr8pjNT/AJ8pNape4g+J/wA/WYD058B7Z8P4eM1rZWYYmspHdzgYUc/Dx95g2cNW4qrqli5H+1QN9PMSX1WnO8892MDvD28seH5yijk2SCMbjy73PHtz/KWi3RWa9Wn8W6GVWu1gNlTMSTt2vX6fgwNvgPDAkDd0F1CrYVaqwKjMNpYOzf7qBCORJ884nRBXnw/Qn+kuigCpuQ5so+nPxm9c9qx0lhbDWe8OFanTtW2yxXrb0dWU/LPj8pZ1B7oHqSfpO3X6ZXUo6q6+asqsv0YESH450E01iVoE7AqpcGravN8ElgQd34RyPh5YnprxMb6wynBPiXIZY1R73wAH5TeNX1Y6gMBS9VwJAG7NTfPxX6Gan0g4LdprnW5GUBmUPtcVOAcbkcjBBxN/UraNRLKMdonrCPTxnSeo7TZ111n7FG35u6//AInNkPnO0dSXArqU1F9tT1i3sRWXG1mRRYWIU8wMuvMjnMOJtFcU/LfBXd3UIiJxHSIiICIiAiIgIiICIiAiIgYzV8/D4cuUrvby+B9pelu5eUnaNMbb6+n5zzbL4r5ZluWRotAIH0lF2nAIwfQ8/Dx9ZcZZVnLAysTIj7lJJ5Eczzxn8vH6zyioYYjmduM+J5mZr1yhqcqfiB7/AF8pptGkZZUPTP8AH+kqsoPZrz8Sxx4/U+MyjRjw/n/We3ryUeg8veW2rpFNTLmvr759AFX6D+sy0oywHuP4ynUpl2Puf5S/N1V10YnD6/7QeQGWPvgefr4zD2lgQQCDzOcAc/2vL6yX0teN7cuSH8/f5TDaoHl4e2OXyI/lLRbqrMdGHwbotpFsOoTT0CxcAMK1AU8ySqjC7v3toM23Rr3ck5JJP6fpI/hmnwnlzYn1HkP0krSuFEwyW3LWkaVxETJoREQEREBERAREQEREBERATwiexA828sSztl+Ukc5MC3s5SnEvPKdsT2QoB/hKivL84AlamRHYY7Vf5/rF6c/kBMqUlJbZph01d4fWWGSSIrlk1SYlEwxq6u4/vtXnMZqMeWfzH08/nJF07uPeWGq/z5y8SrMMjR1/2a59M/U5mSBPKxgAewlUyleCIiQkiIgIiICIiAiIgIiICIiAiIgIiIHhEYnsQKds8RpXKWHMSJFUSmVSQnhWexApKS01UvxJ2EREgIiICIiAiIgIiICIiAiIgIiICIiAiIgIiICIiB409iJARESQiIgIiICIiAiIgIiICIiB/9k="/>
          <p:cNvSpPr>
            <a:spLocks noChangeAspect="1" noChangeArrowheads="1"/>
          </p:cNvSpPr>
          <p:nvPr/>
        </p:nvSpPr>
        <p:spPr bwMode="auto">
          <a:xfrm>
            <a:off x="63500" y="-752475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8" name="AutoShape 6" descr="data:image/jpeg;base64,/9j/4AAQSkZJRgABAQAAAQABAAD/2wCEAAkGBhQSERUQEhQQEhUWGBIQGBYVFA8VEhQSFxgVFxQVFRQYHCYeGBkjGRUSHy8iIycpLCwsFR4yNTAqNiYrLCkBCQoKDgwOGg8PGiwlHyQtLCwsMS8sLCwqLCwpLCwsLCwvLCwsLCksLC8sKSkpLCksKSwsLCwsLCksLCwpKSwsLP/AABEIAOEA4QMBIgACEQEDEQH/xAAcAAEAAQUBAQAAAAAAAAAAAAAABQIDBAYHAQj/xABEEAACAgECAggDBQUECQUBAAABAgADEQQSBSEGBxMiMUFRYXGBkQgUMqHBUmKx0eEjgpLwFSQzQlNyk8LxQ2OjstIl/8QAGgEBAAMBAQEAAAAAAAAAAAAAAAECAwUEBv/EACoRAQACAgAFAwMEAwAAAAAAAAABAgMRBBIhMUETUWEFMpEigbHwFHHh/9oADAMBAAIRAxEAPwDuEREBERAREQEREBERAREQEREBERAREQEREBERAREQERLd2oVBuYhQPMnAkTMRG5N6XIkLV0jWy1aqlLAk5Y5A2gEnA8T4SaEyxZqZYmaTuI6KUvW/2kRE2XIiICIiAiIgIiICIiAiIgIiICIiAiIgIiICIiAlu/UKi7mIUDzJwJTqw+09mVDeW4Ej8pp/FNJeDuuDN+9+JB8Mfh+gnP43jLcPXdaTP8fuwzZZxx0jaT1/SvypGf3mBA+S+J+eJrur1T2Nl2LH38B8B4CUO2J4FnxvFcdm4idXnp7eHIy5r5O8p3ohp82O/wCyoUfFjn+Cj6zbJCdE9PtpLftsT8h3R/A/WTc+w+l4vT4Wke/X8utwteXFBEROk9BERAREQEREBERAREQEREBERAREQEREBESG430w0mjeuvU3pU1pwgO7nzxk4HdXJxk4ECZM59xjrj0+m4mOG2VW4BStrgQQtjhSoFYGWXvDJzn2M6DPm7rB6UaTVccUvVWaKGFTsoAbUms95bGzgoSprB8gc8xygb90v68Eqb7vw+mzV3s3ZqxSwVb/AAwi432tnAwMDn4+un9GeIcXv4guo1q6rsmWypg6mqpEYbhio4wAyoc4ydoyTJXpb05r4lrOH6Xh9aXLU9erZ2Vl7PGO76oFAy3qQo5457YeXhOH9U42cUelERPNE7ePic3LHL7rOz15z1v6/wApK8H4Obmy2RWPE/tH9kfqZK8X4OGtpZV5blRgBy2jmPlyI+YnBw/TMuXF6se8a+feXhrw1rV5kpw7T7KkT0VR88c/zmTET7itYrWKx4dmI1GiIiWSREQEREBERAREQEREBERAREQEREBPMz2ch+0NqrBRpkpuZT2jl6UZt7qFUrYVXntQjz87BA69OEdetem/0npTqmvVDRtJpCF0AuYhsNybILjHIjAPPwPZOjS2DR6cXEtaKaQ7Fg5Nmxd5LjIY5zz5595yb7Sq17NGSf7XdfgYHOvFe4k+zBMfFoHVd3b6A/dLc76CtNuSeZQityfHOcE+c+PtfpezfsyHV1ylisANtqswZRjyAC/PM7b1OcRvPDGqZwau1dawPxKuA1ik+SlnBx7n1nN+tXRdnxO0jwsFd3+JRn8wZ46cVW2ecMeIZRkib8jqfQjgdFGmrupQK19VFlhyWJYopZVz+Fd+449fgMbfwnhBuOTkIPE+Z/dX+cjerro8zaDSb+SdhU3oX3jfgegwwBP0nQa6woCgAAcgB4ATkYPp9s+acubtvp8/8eWmCb3m1+zymoKAqgADkAPACVxE+iiIiNQ95ERJCIiAiIgIiICIiAiIgIiICIiAiIgJgce4uul012qcFlpre0gEAttBO0E+Z8PnM/M5F9oPpPZRVptMgUpazW2BgGV1pasrWwPipYgkee0QNi6rusr/AEslwepabKSnJWLKyPu2kZ55BRgfiPWcQ60tBdoeM3WCxw7v97qsViHC2ElcNnIKkMv930MlOprpCy8WoppqqrSxbqXwCzsmDbln9Q1agcgAOWPOZn2jNUrcQprGNyULuP8AzO5UfIDPzgZfUB0xKX3aK5zssU3Vgk7UevJcKvguVJPL9iU/aH1wts0hAxhdQB6kZq5n085HdR2tAt1FBC7ii2q20bgFYK67sZAO5DjOO7K+u+sG7SAE7ili7eWAN4w2fUksP7onPtxFv8qMXj+ejGbz6kVbT1X6VU4ZQVGDYbbWPq3aNX/9UUYmg9c2kZOIjIILUUMB5/7yjI9e7O6dGuj1HCdEi6i+srTuHauFrVdzs+AMnJyxGfEzhfWn0oq1XFV1VQd6kWle8ChcIxJwDzAPPxAPtI4bgb1y3z28zP4Vpj5bzaZ6y+leAaLsdLRT/wAOqmr/AAIq/pM+alwDrT4fqwNl61sxACXA1MSeQUFu6x+BM22dKazHdvE7IiJCSIiAiIgIiICIiAiIgIiICIiAiaLxvrJajjGn4UKNy2hM2biGBfdgquMFRt5/P0my9Iek+n0NQu1VoqQnaMhmLNgnaqqCScAwJNbAcgEEjxGRkfH0mvdYfFHo4dqHpIW1lFNZLpXiy1hWCGYgAjcSPhOe9UttK8R1mpbU0/64xeis2L2liu/aZYZ5ON6rt8c7schzi/tJ32drpE3HsilrBeeO0DAMx8idpQe2T6wJX7PfCdUi6m25tQlW4UrTYGCm0HNj4bmrLgLyxnJznAxT9pLTJ2GltIPadpZWG3HArKhmG3wPMLz9pFdVPWquk0V1eqOpvZHVq1VXsbYVUFd5O1QNvIEjxMr6++NfeNNo2CPWGe51Wxdlm3anNlPNfHwMpa8VmInyiZ01nqMuC8SLbVZhRcUJz3W7uSPfbuHzmb1z8K7TiGnKAG3UIqE+Bd9/ZoT8tq/BRMbqJ0Bs4hYVwSlDnxx+Jq0/WbX0i0obpToKGwwrSpiMcgw7W3+IUzyzGSeI3H2xH7bZ/q5/hh9QvBWa3XKGG1DVWW9SGsxge4Uy99oKqmt9AqkB1NzMM5bsyasM3n4q2PnI/onxSzQaLipqYpcdZTpg42kjDWbsBhj8Is5+/tNY1qrexe4Gxj4uzOXPuWzkzp8P9PjJM5Y1v+/hlky1xW6w6l15cTV9NoxWwZLLLL1ZTkELXhSP+rOQZz4gH4gGXL6lQKiAhQCcZcjJ8wGJx4eWJbE7GLFOKvJLyZMnqTzQmeiek7TXaSrAIN+nyuMDYrq7jA/dVp9QCfO/VXpd/FdP+521v0rZf++fRE8HHT+uI+Hs4b7NkRE8D0kREBERAREQERPDA0DrI61xwq6insDcbAbHO/ZtrDbRt5HLZDeOPAevLe9LqBYi2DIDKrgHGQGAIzjz5z5l6U9YX3zW3HW0VEVF0067TmmytjtWw5BsRiO+D8VxjB6fqOu6pWC1UdqnZod62BF7UqCVVCv4FJA3Z8jgHHMJbrg6W36DQdppsCx3WvedhNaebhG8TnC+Bxu+EjOo3pdqtdprxqi9vZOqpcwHf3AlqyQOZXCn4WCco62OP3ajU6TUWgV2HSaezau7CMzWNuAJOM8mHngqPKbF1e9NO26QM9O6urVJs7L8NfapQpBZRy/FW/PGe97wJLrlXUaji2lo03aMaK6riE/9JrLtvaHByPCvnyxy9Z17h3SLTaitrqL6bkTJY1urbeWe9jwOAfGfL3S+rX6DiDXallTU2j7wSjBhh2YAegHc5DyAEyOjmp1Ok0r21tuGvq19T1DKkVU15+8BhyG1mtGPRWHnyCd6S9YrlKNaSo11lVrVOiKBp6W1KhEXOeeynUZLZJGoI+GRx7pBdxfo819pra7R6lGsIATdSyMqttHLObB4Y5IfOcr1etezbvYtsUVLyAwi52ry+JnRa9D/APxeJa1azTVqX0ddScgNtNih3wPVyR8QZE2iO40fovo7rdZQmnGbe0Vk5gc0O/OT6BSflO2faDtqfQ0uUJsW7ZW+SNoZS1vLzBCJ9BOMdCtUa+IaRwduL6eZ8MFwDn2wTO49evBEHC+1YbnS2sIeY27+T4GeeQB4+kyvOTniK9vKs730c66kuEV6nWOtido1SLqawWYBbFsRdxXODjcPH0E6T1zcJf8A0Ux/Ee205I54wSyjJ8+86iaR9nuhk4ndvBX/AFRnOeXdd9O6H4FTkTausvrAGq0j6bSVvYHan+0IP+5algZU8dvcHNsePh5y9eE9XJ6mt6/EKXmlZibSq6A6s6Q8e1hRSteqv2ryXc9bXHZuxkAlqx8/CaNxzi1ur4gNbb2YPZmsbRt2FS23bzyT3j3j+XISZq6UsNHr9M9ShtRqrrTYNyglrK23BCOakLyOZrU7HDcPyxu8ddvJmzbnVZU6qgKWdS/9q29xvYq7jJFjA+LDc3P94+sx5f1X+6PYmWBOhFYjtDxzMz3WNUe98AB/n6y2vjKtQe83xnlcjytHZ0PqS0+7iFj/ALFD/VnrH8A07pOS9Q2mP+uW45E6aoH3UWuw/wDkSdanF4yd5ZdTBGqQRETytiIiAiIgIiICInhaNj5e60+jVdHGbEV9y2n72wbC7DYzO6A+BGc49mA8ps/V50BOvcXWDbpUIz4YvZTzqTy2ciGP90eeIf7QehROJq6ZzbTXY+WJG4M6DAPgNqLyHKdz6IaNdNodNQiAFaad2Aoy5RSzHA5knxPnKzaIjcjin2ieGMuvqv2EVvQiBsd0uj2blz6hShx7zSugNdn3/T21jJqu09hGQCVN1aYA88lwMD1nX/tCV9pptKmcWteVrTHNwy4Y5J5YOwf3pH9S3QwUcS14aws2k26UEKAG7QvlueSCOyxy/aMc243A0rru1ps4zeOeEFNQznwFascexLMfnmbp1DdH6rdLfc9W+xns0RZtzJ93dK2asKTtHeZieWeYkb0n4Mmo49xTeoYU6O68A5xvr0lSofiGYH5TdPs9afHCmP7eotb6JUv/AGyLVm1ddkPnTW6Y12vWwwUZ0I9CpII+on0F1gaNKOjCVquM16FACWJBLVufE+u4zk3W1wvsOL6tQCA9nbjPn2oDsR7b2f6TpHWhq3t6M6GxuZb7k7kZ86bOZ9O9tltRKXOB0dNTcIZUG7U7bMg82f7yyqPbCdl9Z2jr7sB4Q4/92n594+HrNM6ftTWeBrRbW5pKVd0ggbTpyWP97J+co49rvvVlv3jdYjtYOZJK172KBPJdo24+HnPRiwzkmY7aY5MsU084FxujR8S1J3qq3cN09VBwxDWrp6FVD6MWrYD4SHQYA9gB9Jl6VOy0/ZB3faNgLAA7SRheROQOcxp1OHw+nE/LnZ8vqT/p5q7CUGT4n+AMw5k6s8lH/Mfrj+sxxPVLGvZa1f4segA/X9Zbr8RKtSe+f8+QlNeOefIEyyPDBJzz+JlVfnKBLlYlI7tXc+o/S7dBY/8AxL7D8lVE/wC2dDmodU+m2cK0/LBcWWn332OQf8O2bfOBmneS0/LrY41WCIiZLkREBERAoYH/AMHEoBHqw9jyl6eMoPjKTUUdj7n6x2AlPZkfhPyM9W7yPIyuq+YQ4B13cJst41RXSjWu1FZWtRliEa0sAD48lYzu/COIi+lbhXdVuz3Lq2qtXDFcNW3MeHL2IPnIHpX0To1ltb2dpXbSyPXdUQlyEc9ofB7ueeCPHn6yV6Ro/wB2ZUYhiVG7mMDdk81HIYBE2ivaEbaV1lmi3iHCVYq+zUWswHMhUVHOQPdVzMrqzoRdTxW0WIxt1tuOYDbUG7mCc8jaR8veQWv4HusqutpZnoJauyt2GPMhgvIr8h4y3qNOtZNtaFDqG7V8lytjKMZ2k4H4uZUDM2jCynLpg8PrW3j/ABcOwSuzTW6XtACyq1woVDkZHMKx5+hmT1U9JhouHfdmVjcL7w6N3RUe4MH1Pnj8xKdIlaW23BXD3dkHwwKf2alVIQjkcH1mJxBR2rYAGcM2ABuYgAsfU4A5+02x4I31Utmnwhel/A7dU1+tvI1N7otdddVTIK8Mu1gd+TtUNkEHxPPzmbr7LL9DRw7UO610rSpFZUEmtMbWzkNhjnP7omVp3OcZOPTy+kxHOST7memuCm96Yzlt7r+p0VWoUC1A4QhgDkFSPQjywAD64kbmZmcI/wAAPrMOeiYjuwtPh7ce58WmLMjUnuqP+YzHmtezCe6zrfxAegEtVjmJc1Z75+n5S3WeefQE/lLeUx2YrnJJ9zKLD3W+GPrPRKLz3PiR/OSMWXA2Bn0BP0luZFFG9lr/AG2Sv/EwX9ZWPdr5fTvRTRmrQ6Wo+KUadD5d5a1B5fHMlZTWuAB6YH0lU+cmdzt2IIiJAREQEREBERASl0B8ZVEiY2I3UpgnHsOX6zPrsBHKYNyjcT7+Xj/SV02Z5eB8vf2z6y1omIjSkLV2kQq5IBIbxBIOCR5j5yK4/wAKqdgjLnavI88jJPmCCPASWfwZefMj35g85d1tSsoJUN4fHHx8ZpW2phWY3DRH6I5Ydm58QcHvYHx5EfMSC4xwS1LHIRnTccMuG7owMkDmvh6TqD8OXtAoJAA3Y5eh/P45kSVJ5/x/nPTTKxtjcyobmfYH48ufh8jMMTq1mjUrYSoJZTUTjvFGGGXd44wfWavrOhaHnW7p7ON6/Xkw/OemmaPLK2OfDU7P9mfdgPpzmJNg4j0XvSpSALcsxIqy2FHgTnBOc+ABxiQBGDtPI+hGCPiDzm3NFuzz2iYnqt6s81Hoo/PMop/EM+sq1bd8/IflKKjz+GTN4YSwrWyxPuT+c8P4WPtj6zwT2wdwn3A/WTC/hiS3qj3VHuTLks6s81Ht/GTPYjusSd6IabtNfpExnN9OR+6rb2/JTIMCbp1TaXfxWg/8Nb7T/wBNqx+domOSdY7T8NqRu8Q+hBPYifPusREQEREBERAREQE8fwPznsQI6XGoIz48uefGXbFO7I9pdsHI/Ay+1dMEjPz9IOSuPQ/pPdsvOO4Pj/4kyhSTljjxIOPTO2R1tBHkeXL2+XoJIVciD/4i85OfhEW1OkT1hFNX3Pn8vr8pjNT/AJ8pNape4g+J/wA/WYD058B7Z8P4eM1rZWYYmspHdzgYUc/Dx95g2cNW4qrqli5H+1QN9PMSX1WnO8892MDvD28seH5yijk2SCMbjy73PHtz/KWi3RWa9Wn8W6GVWu1gNlTMSTt2vX6fgwNvgPDAkDd0F1CrYVaqwKjMNpYOzf7qBCORJ884nRBXnw/Qn+kuigCpuQ5so+nPxm9c9qx0lhbDWe8OFanTtW2yxXrb0dWU/LPj8pZ1B7oHqSfpO3X6ZXUo6q6+asqsv0YESH450E01iVoE7AqpcGravN8ElgQd34RyPh5YnprxMb6wynBPiXIZY1R73wAH5TeNX1Y6gMBS9VwJAG7NTfPxX6Gan0g4LdprnW5GUBmUPtcVOAcbkcjBBxN/UraNRLKMdonrCPTxnSeo7TZ111n7FG35u6//AInNkPnO0dSXArqU1F9tT1i3sRWXG1mRRYWIU8wMuvMjnMOJtFcU/LfBXd3UIiJxHSIiICIiAiIgIiICIiAiIgYzV8/D4cuUrvby+B9pelu5eUnaNMbb6+n5zzbL4r5ZluWRotAIH0lF2nAIwfQ8/Dx9ZcZZVnLAysTIj7lJJ5Eczzxn8vH6zyioYYjmduM+J5mZr1yhqcqfiB7/AF8pptGkZZUPTP8AH+kqsoPZrz8Sxx4/U+MyjRjw/n/We3ryUeg8veW2rpFNTLmvr759AFX6D+sy0oywHuP4ynUpl2Puf5S/N1V10YnD6/7QeQGWPvgefr4zD2lgQQCDzOcAc/2vL6yX0teN7cuSH8/f5TDaoHl4e2OXyI/lLRbqrMdGHwbotpFsOoTT0CxcAMK1AU8ySqjC7v3toM23Rr3ck5JJP6fpI/hmnwnlzYn1HkP0krSuFEwyW3LWkaVxETJoREQEREBERAREQEREBERATwiexA828sSztl+Ukc5MC3s5SnEvPKdsT2QoB/hKivL84AlamRHYY7Vf5/rF6c/kBMqUlJbZph01d4fWWGSSIrlk1SYlEwxq6u4/vtXnMZqMeWfzH08/nJF07uPeWGq/z5y8SrMMjR1/2a59M/U5mSBPKxgAewlUyleCIiQkiIgIiICIiAiIgIiICIiAiIgIiIHhEYnsQKds8RpXKWHMSJFUSmVSQnhWexApKS01UvxJ2EREgIiICIiAiIgIiICIiAiIgIiICIiAiIgIiICIiB409iJARESQiIgIiICIiAiIgIiICIi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9" name="AutoShape 8" descr="data:image/jpeg;base64,/9j/4AAQSkZJRgABAQAAAQABAAD/2wCEAAkGBhQSERUQEhQQEhUWGBIQGBYVFA8VEhQSFxgVFxQVFRQYHCYeGBkjGRUSHy8iIycpLCwsFR4yNTAqNiYrLCkBCQoKDgwOGg8PGiwlHyQtLCwsMS8sLCwqLCwpLCwsLCwvLCwsLCksLC8sKSkpLCksKSwsLCwsLCksLCwpKSwsLP/AABEIAOEA4QMBIgACEQEDEQH/xAAcAAEAAQUBAQAAAAAAAAAAAAAABQIDBAYHAQj/xABEEAACAgECAggDBQUECQUBAAABAgADEQQSBSEGBxMiMUFRYXGBkQgUMqHBUmKx0eEjgpLwFSQzQlNyk8LxQ2OjstIl/8QAGgEBAAMBAQEAAAAAAAAAAAAAAAECAwUEBv/EACoRAQACAgAFAwMEAwAAAAAAAAABAgMRBBIhMUETUWEFMpEigbHwFHHh/9oADAMBAAIRAxEAPwDuEREBERAREQEREBERAREQEREBERAREQEREBERAREQERLd2oVBuYhQPMnAkTMRG5N6XIkLV0jWy1aqlLAk5Y5A2gEnA8T4SaEyxZqZYmaTuI6KUvW/2kRE2XIiICIiAiIgIiICIiAiIgIiICIiAiIgIiICIiAlu/UKi7mIUDzJwJTqw+09mVDeW4Ej8pp/FNJeDuuDN+9+JB8Mfh+gnP43jLcPXdaTP8fuwzZZxx0jaT1/SvypGf3mBA+S+J+eJrur1T2Nl2LH38B8B4CUO2J4FnxvFcdm4idXnp7eHIy5r5O8p3ohp82O/wCyoUfFjn+Cj6zbJCdE9PtpLftsT8h3R/A/WTc+w+l4vT4Wke/X8utwteXFBEROk9BERAREQEREBERAREQEREBERAREQEREBESG430w0mjeuvU3pU1pwgO7nzxk4HdXJxk4ECZM59xjrj0+m4mOG2VW4BStrgQQtjhSoFYGWXvDJzn2M6DPm7rB6UaTVccUvVWaKGFTsoAbUms95bGzgoSprB8gc8xygb90v68Eqb7vw+mzV3s3ZqxSwVb/AAwi432tnAwMDn4+un9GeIcXv4guo1q6rsmWypg6mqpEYbhio4wAyoc4ydoyTJXpb05r4lrOH6Xh9aXLU9erZ2Vl7PGO76oFAy3qQo5457YeXhOH9U42cUelERPNE7ePic3LHL7rOz15z1v6/wApK8H4Obmy2RWPE/tH9kfqZK8X4OGtpZV5blRgBy2jmPlyI+YnBw/TMuXF6se8a+feXhrw1rV5kpw7T7KkT0VR88c/zmTET7itYrWKx4dmI1GiIiWSREQEREBERAREQEREBERAREQEREBPMz2ch+0NqrBRpkpuZT2jl6UZt7qFUrYVXntQjz87BA69OEdetem/0npTqmvVDRtJpCF0AuYhsNybILjHIjAPPwPZOjS2DR6cXEtaKaQ7Fg5Nmxd5LjIY5zz5595yb7Sq17NGSf7XdfgYHOvFe4k+zBMfFoHVd3b6A/dLc76CtNuSeZQityfHOcE+c+PtfpezfsyHV1ylisANtqswZRjyAC/PM7b1OcRvPDGqZwau1dawPxKuA1ik+SlnBx7n1nN+tXRdnxO0jwsFd3+JRn8wZ46cVW2ecMeIZRkib8jqfQjgdFGmrupQK19VFlhyWJYopZVz+Fd+449fgMbfwnhBuOTkIPE+Z/dX+cjerro8zaDSb+SdhU3oX3jfgegwwBP0nQa6woCgAAcgB4ATkYPp9s+acubtvp8/8eWmCb3m1+zymoKAqgADkAPACVxE+iiIiNQ95ERJCIiAiIgIiICIiAiIgIiICIiAiIgJgce4uul012qcFlpre0gEAttBO0E+Z8PnM/M5F9oPpPZRVptMgUpazW2BgGV1pasrWwPipYgkee0QNi6rusr/AEslwepabKSnJWLKyPu2kZ55BRgfiPWcQ60tBdoeM3WCxw7v97qsViHC2ElcNnIKkMv930MlOprpCy8WoppqqrSxbqXwCzsmDbln9Q1agcgAOWPOZn2jNUrcQprGNyULuP8AzO5UfIDPzgZfUB0xKX3aK5zssU3Vgk7UevJcKvguVJPL9iU/aH1wts0hAxhdQB6kZq5n085HdR2tAt1FBC7ii2q20bgFYK67sZAO5DjOO7K+u+sG7SAE7ili7eWAN4w2fUksP7onPtxFv8qMXj+ejGbz6kVbT1X6VU4ZQVGDYbbWPq3aNX/9UUYmg9c2kZOIjIILUUMB5/7yjI9e7O6dGuj1HCdEi6i+srTuHauFrVdzs+AMnJyxGfEzhfWn0oq1XFV1VQd6kWle8ChcIxJwDzAPPxAPtI4bgb1y3z28zP4Vpj5bzaZ6y+leAaLsdLRT/wAOqmr/AAIq/pM+alwDrT4fqwNl61sxACXA1MSeQUFu6x+BM22dKazHdvE7IiJCSIiAiIgIiICIiAiIgIiICIiAiaLxvrJajjGn4UKNy2hM2biGBfdgquMFRt5/P0my9Iek+n0NQu1VoqQnaMhmLNgnaqqCScAwJNbAcgEEjxGRkfH0mvdYfFHo4dqHpIW1lFNZLpXiy1hWCGYgAjcSPhOe9UttK8R1mpbU0/64xeis2L2liu/aZYZ5ON6rt8c7schzi/tJ32drpE3HsilrBeeO0DAMx8idpQe2T6wJX7PfCdUi6m25tQlW4UrTYGCm0HNj4bmrLgLyxnJznAxT9pLTJ2GltIPadpZWG3HArKhmG3wPMLz9pFdVPWquk0V1eqOpvZHVq1VXsbYVUFd5O1QNvIEjxMr6++NfeNNo2CPWGe51Wxdlm3anNlPNfHwMpa8VmInyiZ01nqMuC8SLbVZhRcUJz3W7uSPfbuHzmb1z8K7TiGnKAG3UIqE+Bd9/ZoT8tq/BRMbqJ0Bs4hYVwSlDnxx+Jq0/WbX0i0obpToKGwwrSpiMcgw7W3+IUzyzGSeI3H2xH7bZ/q5/hh9QvBWa3XKGG1DVWW9SGsxge4Uy99oKqmt9AqkB1NzMM5bsyasM3n4q2PnI/onxSzQaLipqYpcdZTpg42kjDWbsBhj8Is5+/tNY1qrexe4Gxj4uzOXPuWzkzp8P9PjJM5Y1v+/hlky1xW6w6l15cTV9NoxWwZLLLL1ZTkELXhSP+rOQZz4gH4gGXL6lQKiAhQCcZcjJ8wGJx4eWJbE7GLFOKvJLyZMnqTzQmeiek7TXaSrAIN+nyuMDYrq7jA/dVp9QCfO/VXpd/FdP+521v0rZf++fRE8HHT+uI+Hs4b7NkRE8D0kREBERAREQERPDA0DrI61xwq6insDcbAbHO/ZtrDbRt5HLZDeOPAevLe9LqBYi2DIDKrgHGQGAIzjz5z5l6U9YX3zW3HW0VEVF0067TmmytjtWw5BsRiO+D8VxjB6fqOu6pWC1UdqnZod62BF7UqCVVCv4FJA3Z8jgHHMJbrg6W36DQdppsCx3WvedhNaebhG8TnC+Bxu+EjOo3pdqtdprxqi9vZOqpcwHf3AlqyQOZXCn4WCco62OP3ajU6TUWgV2HSaezau7CMzWNuAJOM8mHngqPKbF1e9NO26QM9O6urVJs7L8NfapQpBZRy/FW/PGe97wJLrlXUaji2lo03aMaK6riE/9JrLtvaHByPCvnyxy9Z17h3SLTaitrqL6bkTJY1urbeWe9jwOAfGfL3S+rX6DiDXallTU2j7wSjBhh2YAegHc5DyAEyOjmp1Ok0r21tuGvq19T1DKkVU15+8BhyG1mtGPRWHnyCd6S9YrlKNaSo11lVrVOiKBp6W1KhEXOeeynUZLZJGoI+GRx7pBdxfo819pra7R6lGsIATdSyMqttHLObB4Y5IfOcr1etezbvYtsUVLyAwi52ry+JnRa9D/APxeJa1azTVqX0ddScgNtNih3wPVyR8QZE2iO40fovo7rdZQmnGbe0Vk5gc0O/OT6BSflO2faDtqfQ0uUJsW7ZW+SNoZS1vLzBCJ9BOMdCtUa+IaRwduL6eZ8MFwDn2wTO49evBEHC+1YbnS2sIeY27+T4GeeQB4+kyvOTniK9vKs730c66kuEV6nWOtido1SLqawWYBbFsRdxXODjcPH0E6T1zcJf8A0Ux/Ee205I54wSyjJ8+86iaR9nuhk4ndvBX/AFRnOeXdd9O6H4FTkTausvrAGq0j6bSVvYHan+0IP+5algZU8dvcHNsePh5y9eE9XJ6mt6/EKXmlZibSq6A6s6Q8e1hRSteqv2ryXc9bXHZuxkAlqx8/CaNxzi1ur4gNbb2YPZmsbRt2FS23bzyT3j3j+XISZq6UsNHr9M9ShtRqrrTYNyglrK23BCOakLyOZrU7HDcPyxu8ddvJmzbnVZU6qgKWdS/9q29xvYq7jJFjA+LDc3P94+sx5f1X+6PYmWBOhFYjtDxzMz3WNUe98AB/n6y2vjKtQe83xnlcjytHZ0PqS0+7iFj/ALFD/VnrH8A07pOS9Q2mP+uW45E6aoH3UWuw/wDkSdanF4yd5ZdTBGqQRETytiIiAiIgIiICInhaNj5e60+jVdHGbEV9y2n72wbC7DYzO6A+BGc49mA8ps/V50BOvcXWDbpUIz4YvZTzqTy2ciGP90eeIf7QehROJq6ZzbTXY+WJG4M6DAPgNqLyHKdz6IaNdNodNQiAFaad2Aoy5RSzHA5knxPnKzaIjcjin2ieGMuvqv2EVvQiBsd0uj2blz6hShx7zSugNdn3/T21jJqu09hGQCVN1aYA88lwMD1nX/tCV9pptKmcWteVrTHNwy4Y5J5YOwf3pH9S3QwUcS14aws2k26UEKAG7QvlueSCOyxy/aMc243A0rru1ps4zeOeEFNQznwFascexLMfnmbp1DdH6rdLfc9W+xns0RZtzJ93dK2asKTtHeZieWeYkb0n4Mmo49xTeoYU6O68A5xvr0lSofiGYH5TdPs9afHCmP7eotb6JUv/AGyLVm1ddkPnTW6Y12vWwwUZ0I9CpII+on0F1gaNKOjCVquM16FACWJBLVufE+u4zk3W1wvsOL6tQCA9nbjPn2oDsR7b2f6TpHWhq3t6M6GxuZb7k7kZ86bOZ9O9tltRKXOB0dNTcIZUG7U7bMg82f7yyqPbCdl9Z2jr7sB4Q4/92n594+HrNM6ftTWeBrRbW5pKVd0ggbTpyWP97J+co49rvvVlv3jdYjtYOZJK172KBPJdo24+HnPRiwzkmY7aY5MsU084FxujR8S1J3qq3cN09VBwxDWrp6FVD6MWrYD4SHQYA9gB9Jl6VOy0/ZB3faNgLAA7SRheROQOcxp1OHw+nE/LnZ8vqT/p5q7CUGT4n+AMw5k6s8lH/Mfrj+sxxPVLGvZa1f4segA/X9Zbr8RKtSe+f8+QlNeOefIEyyPDBJzz+JlVfnKBLlYlI7tXc+o/S7dBY/8AxL7D8lVE/wC2dDmodU+m2cK0/LBcWWn332OQf8O2bfOBmneS0/LrY41WCIiZLkREBERAoYH/AMHEoBHqw9jyl6eMoPjKTUUdj7n6x2AlPZkfhPyM9W7yPIyuq+YQ4B13cJst41RXSjWu1FZWtRliEa0sAD48lYzu/COIi+lbhXdVuz3Lq2qtXDFcNW3MeHL2IPnIHpX0To1ltb2dpXbSyPXdUQlyEc9ofB7ueeCPHn6yV6Ro/wB2ZUYhiVG7mMDdk81HIYBE2ivaEbaV1lmi3iHCVYq+zUWswHMhUVHOQPdVzMrqzoRdTxW0WIxt1tuOYDbUG7mCc8jaR8veQWv4HusqutpZnoJauyt2GPMhgvIr8h4y3qNOtZNtaFDqG7V8lytjKMZ2k4H4uZUDM2jCynLpg8PrW3j/ABcOwSuzTW6XtACyq1woVDkZHMKx5+hmT1U9JhouHfdmVjcL7w6N3RUe4MH1Pnj8xKdIlaW23BXD3dkHwwKf2alVIQjkcH1mJxBR2rYAGcM2ABuYgAsfU4A5+02x4I31Utmnwhel/A7dU1+tvI1N7otdddVTIK8Mu1gd+TtUNkEHxPPzmbr7LL9DRw7UO610rSpFZUEmtMbWzkNhjnP7omVp3OcZOPTy+kxHOST7memuCm96Yzlt7r+p0VWoUC1A4QhgDkFSPQjywAD64kbmZmcI/wAAPrMOeiYjuwtPh7ce58WmLMjUnuqP+YzHmtezCe6zrfxAegEtVjmJc1Z75+n5S3WeefQE/lLeUx2YrnJJ9zKLD3W+GPrPRKLz3PiR/OSMWXA2Bn0BP0luZFFG9lr/AG2Sv/EwX9ZWPdr5fTvRTRmrQ6Wo+KUadD5d5a1B5fHMlZTWuAB6YH0lU+cmdzt2IIiJAREQEREBERASl0B8ZVEiY2I3UpgnHsOX6zPrsBHKYNyjcT7+Xj/SV02Z5eB8vf2z6y1omIjSkLV2kQq5IBIbxBIOCR5j5yK4/wAKqdgjLnavI88jJPmCCPASWfwZefMj35g85d1tSsoJUN4fHHx8ZpW2phWY3DRH6I5Ydm58QcHvYHx5EfMSC4xwS1LHIRnTccMuG7owMkDmvh6TqD8OXtAoJAA3Y5eh/P45kSVJ5/x/nPTTKxtjcyobmfYH48ufh8jMMTq1mjUrYSoJZTUTjvFGGGXd44wfWavrOhaHnW7p7ON6/Xkw/OemmaPLK2OfDU7P9mfdgPpzmJNg4j0XvSpSALcsxIqy2FHgTnBOc+ABxiQBGDtPI+hGCPiDzm3NFuzz2iYnqt6s81Hoo/PMop/EM+sq1bd8/IflKKjz+GTN4YSwrWyxPuT+c8P4WPtj6zwT2wdwn3A/WTC/hiS3qj3VHuTLks6s81Ht/GTPYjusSd6IabtNfpExnN9OR+6rb2/JTIMCbp1TaXfxWg/8Nb7T/wBNqx+domOSdY7T8NqRu8Q+hBPYifPusREQEREBERAREQE8fwPznsQI6XGoIz48uefGXbFO7I9pdsHI/Ay+1dMEjPz9IOSuPQ/pPdsvOO4Pj/4kyhSTljjxIOPTO2R1tBHkeXL2+XoJIVciD/4i85OfhEW1OkT1hFNX3Pn8vr8pjNT/AJ8pNape4g+J/wA/WYD058B7Z8P4eM1rZWYYmspHdzgYUc/Dx95g2cNW4qrqli5H+1QN9PMSX1WnO8892MDvD28seH5yijk2SCMbjy73PHtz/KWi3RWa9Wn8W6GVWu1gNlTMSTt2vX6fgwNvgPDAkDd0F1CrYVaqwKjMNpYOzf7qBCORJ884nRBXnw/Qn+kuigCpuQ5so+nPxm9c9qx0lhbDWe8OFanTtW2yxXrb0dWU/LPj8pZ1B7oHqSfpO3X6ZXUo6q6+asqsv0YESH450E01iVoE7AqpcGravN8ElgQd34RyPh5YnprxMb6wynBPiXIZY1R73wAH5TeNX1Y6gMBS9VwJAG7NTfPxX6Gan0g4LdprnW5GUBmUPtcVOAcbkcjBBxN/UraNRLKMdonrCPTxnSeo7TZ111n7FG35u6//AInNkPnO0dSXArqU1F9tT1i3sRWXG1mRRYWIU8wMuvMjnMOJtFcU/LfBXd3UIiJxHSIiICIiAiIgIiICIiAiIgYzV8/D4cuUrvby+B9pelu5eUnaNMbb6+n5zzbL4r5ZluWRotAIH0lF2nAIwfQ8/Dx9ZcZZVnLAysTIj7lJJ5Eczzxn8vH6zyioYYjmduM+J5mZr1yhqcqfiB7/AF8pptGkZZUPTP8AH+kqsoPZrz8Sxx4/U+MyjRjw/n/We3ryUeg8veW2rpFNTLmvr759AFX6D+sy0oywHuP4ynUpl2Puf5S/N1V10YnD6/7QeQGWPvgefr4zD2lgQQCDzOcAc/2vL6yX0teN7cuSH8/f5TDaoHl4e2OXyI/lLRbqrMdGHwbotpFsOoTT0CxcAMK1AU8ySqjC7v3toM23Rr3ck5JJP6fpI/hmnwnlzYn1HkP0krSuFEwyW3LWkaVxETJoREQEREBERAREQEREBERATwiexA828sSztl+Ukc5MC3s5SnEvPKdsT2QoB/hKivL84AlamRHYY7Vf5/rF6c/kBMqUlJbZph01d4fWWGSSIrlk1SYlEwxq6u4/vtXnMZqMeWfzH08/nJF07uPeWGq/z5y8SrMMjR1/2a59M/U5mSBPKxgAewlUyleCIiQkiIgIiICIiAiIgIiICIiAiIgIiIHhEYnsQKds8RpXKWHMSJFUSmVSQnhWexApKS01UvxJ2EREgIiICIiAiIgIiICIiAiIgIiICIiAiIgIiICIiB409iJARESQiIgIiICIiAiIgIiICIiB/9k="/>
          <p:cNvSpPr>
            <a:spLocks noChangeAspect="1" noChangeArrowheads="1"/>
          </p:cNvSpPr>
          <p:nvPr/>
        </p:nvSpPr>
        <p:spPr bwMode="auto">
          <a:xfrm>
            <a:off x="215900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1" r="-441" b="6589"/>
          <a:stretch/>
        </p:blipFill>
        <p:spPr bwMode="auto">
          <a:xfrm>
            <a:off x="5352574" y="367116"/>
            <a:ext cx="3146289" cy="19973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t2.gstatic.com/images?q=tbn:ANd9GcRHXybrTj6Dh6p8L1r-tnp0WTPKt7M-2rey_6s_z76i4xyglq0nn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2146" y="3645024"/>
            <a:ext cx="3617231" cy="24224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7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01425" y="260648"/>
            <a:ext cx="45320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MANUFACTURING SKILLS</a:t>
            </a:r>
            <a:endParaRPr lang="en-US" sz="25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780537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Manufacturing turned parts from Ø2 mm to Ø 42 mm</a:t>
            </a: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Machining stainless steel, brass, aluminum and cutting steel</a:t>
            </a: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Turning, drilling, threading, milling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, broaching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Heat treatment, coating, grinding (by approved subcontractors)</a:t>
            </a: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70731" y="6194047"/>
            <a:ext cx="2125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Swiss</a:t>
            </a:r>
            <a:r>
              <a:rPr lang="tr-TR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type</a:t>
            </a:r>
            <a:r>
              <a:rPr lang="tr-TR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machines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" name="Picture 10" descr="IMG_1059 co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69751" y="3851066"/>
            <a:ext cx="3604497" cy="16328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2948929" y="5589240"/>
            <a:ext cx="3604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CNC </a:t>
            </a:r>
            <a:r>
              <a:rPr lang="tr-TR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machines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3" name="Picture 14" descr="s3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816964" y="5016214"/>
            <a:ext cx="2715476" cy="1761606"/>
          </a:xfrm>
          <a:noFill/>
          <a:ln>
            <a:solidFill>
              <a:srgbClr val="002060"/>
            </a:solidFill>
          </a:ln>
        </p:spPr>
      </p:pic>
      <p:pic>
        <p:nvPicPr>
          <p:cNvPr id="1026" name="Picture 2" descr="C:\Documents and Settings\OZ-CELIK\Desktop\sunumlar&amp;fotolar\5 S için Öz çelik şu anki durum\Fotoğraf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 descr="C:\Documents and Settings\OZ-CELIK\Desktop\sunumlar&amp;fotolar\5 S için Öz çelik şu anki durum\Fotoğraf005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9756" y="3220807"/>
            <a:ext cx="1986877" cy="29732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344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4 co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65240" cy="244349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esktop\itp\Mazak-NEXUS-250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000352" cy="2664296"/>
          </a:xfrm>
          <a:prstGeom prst="rect">
            <a:avLst/>
          </a:prstGeom>
          <a:noFill/>
        </p:spPr>
      </p:pic>
      <p:pic>
        <p:nvPicPr>
          <p:cNvPr id="2051" name="Picture 3" descr="C:\Users\DELL\Desktop\itp\Doosan-400-DNM-Alph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4104456" cy="2393132"/>
          </a:xfrm>
          <a:prstGeom prst="rect">
            <a:avLst/>
          </a:prstGeom>
          <a:noFill/>
        </p:spPr>
      </p:pic>
      <p:pic>
        <p:nvPicPr>
          <p:cNvPr id="2052" name="Picture 4" descr="C:\Users\DELL\Desktop\itp\used-lathe-citizen-b12-p2062024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8680"/>
            <a:ext cx="3995936" cy="2647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77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84918" y="260648"/>
            <a:ext cx="39741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PRODUCT CATEGORY </a:t>
            </a:r>
            <a:endParaRPr lang="en-US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692696"/>
            <a:ext cx="7920880" cy="428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Automotive </a:t>
            </a:r>
            <a:r>
              <a:rPr lang="tr-TR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</a:t>
            </a: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arts</a:t>
            </a:r>
            <a:endParaRPr lang="tr-T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White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good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Combine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boiler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Locks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&amp; Security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System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Electric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Power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h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ydraulic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Motor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bike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3" name="Resim 42" descr="C:\Documents and Settings\OZ-CELIK\Desktop\sunumlar&amp;fotolar\özgürün çektikleri\KIRPART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5661248"/>
            <a:ext cx="2329820" cy="1196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4" name="Resim 43" descr="C:\Documents and Settings\OZ-CELIK\Desktop\sunumlar&amp;fotolar\özgürün çektikleri\DYTECH (3)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2195736" cy="12687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5" name="Resim 44" descr="C:\Documents and Settings\OZ-CELIK\Desktop\sunumlar&amp;fotolar\özgürün çektikleri\KIRPART (3)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2304256" cy="1196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6" name="Resim 45" descr="C:\Documents and Settings\OZ-CELIK\Desktop\sunumlar&amp;fotolar\özgürün çektikleri\DYTECH (5)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5634474"/>
            <a:ext cx="2195736" cy="12235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7" name="Resim 46" descr="C:\Documents and Settings\OZ-CELIK\Desktop\sunumlar&amp;fotolar\özgürün çektikleri\KIRPART (1).jp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58018" y="2852936"/>
            <a:ext cx="2185982" cy="13681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8" name="Resim 47" descr="C:\Documents and Settings\OZ-CELIK\Desktop\sunumlar&amp;fotolar\özgürün çektikleri\KDS.jpg"/>
          <p:cNvPicPr/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2304256" cy="12687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 descr="C:\Documents and Settings\OZ-CELIK\Desktop\sunumlar&amp;fotolar\özgürün çektikleri\KIRPART (6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2195736" cy="137360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Documents and Settings\OZ-CELIK\Desktop\sunumlar&amp;fotolar\özgürün çektikleri\ALFORM (2)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652917"/>
            <a:ext cx="2160240" cy="120508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2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84918" y="260648"/>
            <a:ext cx="39741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PRODUCT CATEGORY </a:t>
            </a:r>
            <a:endParaRPr lang="en-US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780537"/>
            <a:ext cx="792088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Automotive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White </a:t>
            </a: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good</a:t>
            </a: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parts</a:t>
            </a:r>
            <a:endParaRPr lang="tr-T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Combine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boiler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Locks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&amp; Security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System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Electric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Power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h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ydraulic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Motor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bike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Resim 7" descr="C:\Documents and Settings\OZ-CELIK\Desktop\sunumlar&amp;fotolar\özgürün çektikleri\EGO (1)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9300" y="858792"/>
            <a:ext cx="4079572" cy="28428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Resim 8" descr="C:\Documents and Settings\OZ-CELIK\Desktop\sunumlar&amp;fotolar\özgürün çektikleri\EGO (9)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3274" y="3671819"/>
            <a:ext cx="4079572" cy="28428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81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84918" y="260648"/>
            <a:ext cx="39741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b="1" dirty="0" smtClean="0">
                <a:solidFill>
                  <a:srgbClr val="002060"/>
                </a:solidFill>
                <a:latin typeface="Bookman Old Style" pitchFamily="18" charset="0"/>
              </a:rPr>
              <a:t>PRODUCT CATEGORY </a:t>
            </a:r>
            <a:endParaRPr lang="en-US" sz="2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780537"/>
            <a:ext cx="792088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Automotive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White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good</a:t>
            </a:r>
            <a:r>
              <a:rPr lang="tr-T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Combine</a:t>
            </a: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boiler</a:t>
            </a: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parts</a:t>
            </a:r>
            <a:endParaRPr lang="tr-T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Locks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&amp; Security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System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p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Electric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Power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Bookman Old Style" pitchFamily="18" charset="0"/>
              </a:rPr>
              <a:t>h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ydraulic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tr-TR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tr-T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Motor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bike</a:t>
            </a:r>
            <a:r>
              <a:rPr lang="tr-TR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Bookman Old Style" pitchFamily="18" charset="0"/>
              </a:rPr>
              <a:t>parts</a:t>
            </a: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indent="-274320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Char char=""/>
              <a:defRPr/>
            </a:pPr>
            <a:endParaRPr lang="en-US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2" name="Resim 11" descr="C:\Documents and Settings\OZ-CELIK\Desktop\sunumlar&amp;fotolar\özgürün çektikleri\BOSCH (11)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4584920"/>
            <a:ext cx="2689860" cy="1799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Resim 12" descr="C:\Documents and Settings\OZ-CELIK\Desktop\sunumlar&amp;fotolar\özgürün çektikleri\BOSCH (5)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0067" y="2509838"/>
            <a:ext cx="2689860" cy="1799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4" name="Resim 13" descr="C:\Documents and Settings\OZ-CELIK\Desktop\sunumlar&amp;fotolar\özgürün çektikleri\BOSCH (1)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6904" y="4624697"/>
            <a:ext cx="2689860" cy="1799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" name="Resim 14" descr="C:\Documents and Settings\OZ-CELIK\Desktop\sunumlar&amp;fotolar\özgürün çektikleri\BOSCH (8)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8004" y="116632"/>
            <a:ext cx="2689860" cy="1799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" name="Resim 15" descr="C:\Documents and Settings\OZ-CELIK\Desktop\sunumlar&amp;fotolar\özgürün çektikleri\BOSCH (7).jp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717927"/>
            <a:ext cx="2689860" cy="1799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7" name="Resim 16" descr="C:\Documents and Settings\OZ-CELIK\Desktop\sunumlar&amp;fotolar\özgürün çektikleri\BOSCH (3).jpg"/>
          <p:cNvPicPr/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764" y="2636912"/>
            <a:ext cx="2689860" cy="1799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711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9627</TotalTime>
  <Words>276</Words>
  <Application>Microsoft Office PowerPoint</Application>
  <PresentationFormat>Ekran Gösterisi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78</cp:revision>
  <dcterms:modified xsi:type="dcterms:W3CDTF">2013-04-12T07:02:49Z</dcterms:modified>
</cp:coreProperties>
</file>