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1" r:id="rId9"/>
    <p:sldId id="265" r:id="rId10"/>
    <p:sldId id="263" r:id="rId1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D061\Storage\OFFICE\Sandra%20B\Formeln\Excel\Diagramm%20erstell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D061\Storage\OFFICE\Plastitec\Umsatzentwickl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Umsatzentwicklung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707584"/>
        <c:axId val="230709120"/>
        <c:axId val="0"/>
      </c:bar3DChart>
      <c:catAx>
        <c:axId val="23070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0709120"/>
        <c:crosses val="autoZero"/>
        <c:auto val="1"/>
        <c:lblAlgn val="ctr"/>
        <c:lblOffset val="100"/>
        <c:noMultiLvlLbl val="0"/>
      </c:catAx>
      <c:valAx>
        <c:axId val="230709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0707584"/>
        <c:crosses val="autoZero"/>
        <c:crossBetween val="between"/>
      </c:valAx>
      <c:spPr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Umsatzentwicklung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  <c:spPr>
        <a:gradFill>
          <a:gsLst>
            <a:gs pos="0">
              <a:schemeClr val="accent1">
                <a:alpha val="0"/>
                <a:lumMod val="0"/>
                <a:lumOff val="100000"/>
              </a:schemeClr>
            </a:gs>
            <a:gs pos="45000">
              <a:srgbClr val="85C2FF"/>
            </a:gs>
            <a:gs pos="64000">
              <a:schemeClr val="tx2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alpha val="0"/>
                <a:lumMod val="0"/>
                <a:lumOff val="100000"/>
              </a:schemeClr>
            </a:gs>
            <a:gs pos="45000">
              <a:srgbClr val="85C2FF"/>
            </a:gs>
            <a:gs pos="64000">
              <a:schemeClr val="tx2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[Umsatzentwicklung.xlsx]Tabelle1!$A$3</c:f>
              <c:strCache>
                <c:ptCount val="1"/>
                <c:pt idx="0">
                  <c:v>Umsatz Mio. €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[Umsatzentwicklung.xlsx]Tabelle1!$B$2:$H$2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Ziel 2020</c:v>
                </c:pt>
              </c:strCache>
            </c:strRef>
          </c:cat>
          <c:val>
            <c:numRef>
              <c:f>[Umsatzentwicklung.xlsx]Tabelle1!$B$3:$H$3</c:f>
              <c:numCache>
                <c:formatCode>0.00</c:formatCode>
                <c:ptCount val="7"/>
                <c:pt idx="0">
                  <c:v>5.2</c:v>
                </c:pt>
                <c:pt idx="1">
                  <c:v>5.3</c:v>
                </c:pt>
                <c:pt idx="2">
                  <c:v>5.45</c:v>
                </c:pt>
                <c:pt idx="3">
                  <c:v>5.7</c:v>
                </c:pt>
                <c:pt idx="4">
                  <c:v>6.2</c:v>
                </c:pt>
                <c:pt idx="5">
                  <c:v>6.2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1-44DA-9E3E-3B003885C6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417088"/>
        <c:axId val="183418880"/>
        <c:axId val="0"/>
      </c:bar3DChart>
      <c:catAx>
        <c:axId val="18341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418880"/>
        <c:crosses val="autoZero"/>
        <c:auto val="1"/>
        <c:lblAlgn val="ctr"/>
        <c:lblOffset val="100"/>
        <c:noMultiLvlLbl val="0"/>
      </c:catAx>
      <c:valAx>
        <c:axId val="1834188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8341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8BF1E-83C7-4F7B-85F2-CB20BCA8F0F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71FD85-C015-4410-97A3-F0A9A4CB3F81}">
      <dgm:prSet phldrT="[Text]"/>
      <dgm:spPr/>
      <dgm:t>
        <a:bodyPr/>
        <a:lstStyle/>
        <a:p>
          <a:r>
            <a:rPr lang="de-DE" b="1"/>
            <a:t>Geschäftsführung</a:t>
          </a:r>
        </a:p>
        <a:p>
          <a:r>
            <a:rPr lang="de-DE"/>
            <a:t>Franz Klausmann</a:t>
          </a:r>
        </a:p>
      </dgm:t>
    </dgm:pt>
    <dgm:pt modelId="{1CBF0ADA-F081-4090-8FC3-EF9FEEB677CF}" type="parTrans" cxnId="{104E9539-9146-4305-96ED-6FCF67CE902F}">
      <dgm:prSet/>
      <dgm:spPr/>
      <dgm:t>
        <a:bodyPr/>
        <a:lstStyle/>
        <a:p>
          <a:endParaRPr lang="de-DE"/>
        </a:p>
      </dgm:t>
    </dgm:pt>
    <dgm:pt modelId="{9E06C645-D022-4FCF-A027-CE8D34BA14C2}" type="sibTrans" cxnId="{104E9539-9146-4305-96ED-6FCF67CE902F}">
      <dgm:prSet/>
      <dgm:spPr/>
      <dgm:t>
        <a:bodyPr/>
        <a:lstStyle/>
        <a:p>
          <a:endParaRPr lang="de-DE"/>
        </a:p>
      </dgm:t>
    </dgm:pt>
    <dgm:pt modelId="{CD30AD4B-B351-450F-91DD-6806384090A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Einkauf</a:t>
          </a:r>
          <a:r>
            <a:rPr lang="de-DE"/>
            <a:t>	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Latif Uenal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 Sandra Brandstetter</a:t>
          </a:r>
        </a:p>
      </dgm:t>
    </dgm:pt>
    <dgm:pt modelId="{0C013F6C-8DF0-4E0D-8A6F-B4362FD41B19}" type="parTrans" cxnId="{82CDA05E-DA8C-479C-8994-52E03D977E6E}">
      <dgm:prSet/>
      <dgm:spPr/>
      <dgm:t>
        <a:bodyPr/>
        <a:lstStyle/>
        <a:p>
          <a:endParaRPr lang="de-DE"/>
        </a:p>
      </dgm:t>
    </dgm:pt>
    <dgm:pt modelId="{3915E5BA-A497-4C63-8D85-742C95168E8D}" type="sibTrans" cxnId="{82CDA05E-DA8C-479C-8994-52E03D977E6E}">
      <dgm:prSet/>
      <dgm:spPr/>
      <dgm:t>
        <a:bodyPr/>
        <a:lstStyle/>
        <a:p>
          <a:endParaRPr lang="de-DE"/>
        </a:p>
      </dgm:t>
    </dgm:pt>
    <dgm:pt modelId="{9211311A-AD82-4A68-8918-C81524E4FC9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Finanzen/Persona</a:t>
          </a:r>
          <a:r>
            <a:rPr lang="de-DE"/>
            <a:t>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Annerose Renner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 Franz Klausmann</a:t>
          </a:r>
        </a:p>
      </dgm:t>
    </dgm:pt>
    <dgm:pt modelId="{CF07D5A7-1895-4011-A65D-1D9732B32660}" type="parTrans" cxnId="{AEE1AF8A-3F5B-4A85-B9C5-E4E970CAA6F9}">
      <dgm:prSet/>
      <dgm:spPr/>
      <dgm:t>
        <a:bodyPr/>
        <a:lstStyle/>
        <a:p>
          <a:endParaRPr lang="de-DE"/>
        </a:p>
      </dgm:t>
    </dgm:pt>
    <dgm:pt modelId="{E96CEFD6-8209-444A-868F-91A68629134A}" type="sibTrans" cxnId="{AEE1AF8A-3F5B-4A85-B9C5-E4E970CAA6F9}">
      <dgm:prSet/>
      <dgm:spPr/>
      <dgm:t>
        <a:bodyPr/>
        <a:lstStyle/>
        <a:p>
          <a:endParaRPr lang="de-DE"/>
        </a:p>
      </dgm:t>
    </dgm:pt>
    <dgm:pt modelId="{E26F0F8B-9A26-4AD5-B986-9D0F3A85054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Vertrieb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Franz Klausmann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de-DE"/>
        </a:p>
      </dgm:t>
    </dgm:pt>
    <dgm:pt modelId="{5F605B44-72FC-4FDA-A140-66CF9D69FFFE}" type="parTrans" cxnId="{671F2D14-D2F4-497C-9438-75397DCF6F60}">
      <dgm:prSet/>
      <dgm:spPr/>
      <dgm:t>
        <a:bodyPr/>
        <a:lstStyle/>
        <a:p>
          <a:endParaRPr lang="de-DE"/>
        </a:p>
      </dgm:t>
    </dgm:pt>
    <dgm:pt modelId="{BC880B14-EB2E-4673-844B-D18CA10168B1}" type="sibTrans" cxnId="{671F2D14-D2F4-497C-9438-75397DCF6F60}">
      <dgm:prSet/>
      <dgm:spPr/>
      <dgm:t>
        <a:bodyPr/>
        <a:lstStyle/>
        <a:p>
          <a:endParaRPr lang="de-DE"/>
        </a:p>
      </dgm:t>
    </dgm:pt>
    <dgm:pt modelId="{16642CE2-D564-468C-8EE4-13D2610FB164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Produktionsleitung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Thomas Schmid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Egart Maisner</a:t>
          </a:r>
        </a:p>
      </dgm:t>
    </dgm:pt>
    <dgm:pt modelId="{53D9AB69-1155-4541-ACCE-1578267DCA39}" type="parTrans" cxnId="{C7418B90-6E6A-4259-96DF-36E4E9EB0A01}">
      <dgm:prSet/>
      <dgm:spPr/>
      <dgm:t>
        <a:bodyPr/>
        <a:lstStyle/>
        <a:p>
          <a:endParaRPr lang="de-DE"/>
        </a:p>
      </dgm:t>
    </dgm:pt>
    <dgm:pt modelId="{37E0CEA2-EB80-41B4-AD3E-3E40BC197CE2}" type="sibTrans" cxnId="{C7418B90-6E6A-4259-96DF-36E4E9EB0A01}">
      <dgm:prSet/>
      <dgm:spPr/>
      <dgm:t>
        <a:bodyPr/>
        <a:lstStyle/>
        <a:p>
          <a:endParaRPr lang="de-DE"/>
        </a:p>
      </dgm:t>
    </dgm:pt>
    <dgm:pt modelId="{40124A42-5417-40F4-AF00-D9CAF0671E6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Techn. Verkauf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Ulrich Beck</a:t>
          </a:r>
        </a:p>
      </dgm:t>
    </dgm:pt>
    <dgm:pt modelId="{9766A69F-6C95-4917-ABBD-48D69AFB1F59}" type="parTrans" cxnId="{7AFBB9C7-F50B-4BD0-B813-23F0EADE9955}">
      <dgm:prSet/>
      <dgm:spPr/>
      <dgm:t>
        <a:bodyPr/>
        <a:lstStyle/>
        <a:p>
          <a:endParaRPr lang="de-DE"/>
        </a:p>
      </dgm:t>
    </dgm:pt>
    <dgm:pt modelId="{413B78BE-9E09-469F-B41B-3991958B4343}" type="sibTrans" cxnId="{7AFBB9C7-F50B-4BD0-B813-23F0EADE9955}">
      <dgm:prSet/>
      <dgm:spPr/>
      <dgm:t>
        <a:bodyPr/>
        <a:lstStyle/>
        <a:p>
          <a:endParaRPr lang="de-DE"/>
        </a:p>
      </dgm:t>
    </dgm:pt>
    <dgm:pt modelId="{82A2234A-488D-4216-A726-CC8EAB1457BD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Wartung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Dietmar Schmollinger</a:t>
          </a:r>
        </a:p>
      </dgm:t>
    </dgm:pt>
    <dgm:pt modelId="{D0F9E749-D2BC-4321-AC0E-5E479F850634}" type="parTrans" cxnId="{DB2C0365-A981-4A8A-A741-04A7FCE3D81E}">
      <dgm:prSet/>
      <dgm:spPr/>
      <dgm:t>
        <a:bodyPr/>
        <a:lstStyle/>
        <a:p>
          <a:endParaRPr lang="de-DE"/>
        </a:p>
      </dgm:t>
    </dgm:pt>
    <dgm:pt modelId="{E81B3B23-C5CA-4426-BC38-0808318852DC}" type="sibTrans" cxnId="{DB2C0365-A981-4A8A-A741-04A7FCE3D81E}">
      <dgm:prSet/>
      <dgm:spPr/>
      <dgm:t>
        <a:bodyPr/>
        <a:lstStyle/>
        <a:p>
          <a:endParaRPr lang="de-DE"/>
        </a:p>
      </dgm:t>
    </dgm:pt>
    <dgm:pt modelId="{164FB74A-B9BF-4806-9070-65A749C9C1D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Montage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Esra Karaboga</a:t>
          </a:r>
        </a:p>
      </dgm:t>
    </dgm:pt>
    <dgm:pt modelId="{8E68B463-BC00-47FD-93A8-0BAF010CFB28}" type="parTrans" cxnId="{179FD915-187D-4903-934C-BF2FD4A8FF08}">
      <dgm:prSet/>
      <dgm:spPr/>
      <dgm:t>
        <a:bodyPr/>
        <a:lstStyle/>
        <a:p>
          <a:endParaRPr lang="de-DE"/>
        </a:p>
      </dgm:t>
    </dgm:pt>
    <dgm:pt modelId="{D86C8EF3-7F33-45A5-9456-05833BAB265A}" type="sibTrans" cxnId="{179FD915-187D-4903-934C-BF2FD4A8FF08}">
      <dgm:prSet/>
      <dgm:spPr/>
      <dgm:t>
        <a:bodyPr/>
        <a:lstStyle/>
        <a:p>
          <a:endParaRPr lang="de-DE"/>
        </a:p>
      </dgm:t>
    </dgm:pt>
    <dgm:pt modelId="{3B298F58-0473-48D3-BC68-564C8BB8DD0F}" type="asst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 spc="-10" baseline="0"/>
            <a:t>Assistenz</a:t>
          </a:r>
          <a:r>
            <a:rPr lang="de-DE" b="1"/>
            <a:t> GF/ Sekretariat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Sandra Brandstetter</a:t>
          </a:r>
        </a:p>
      </dgm:t>
    </dgm:pt>
    <dgm:pt modelId="{81C8DC29-0148-44D6-B4EF-6DCAA6D4C5CC}" type="sibTrans" cxnId="{2F15EFA2-ACD7-4B49-A9F3-556E4421F7ED}">
      <dgm:prSet/>
      <dgm:spPr/>
      <dgm:t>
        <a:bodyPr/>
        <a:lstStyle/>
        <a:p>
          <a:endParaRPr lang="de-DE"/>
        </a:p>
      </dgm:t>
    </dgm:pt>
    <dgm:pt modelId="{7D4499B9-DDC5-4B57-BF84-6186ACE1321B}" type="parTrans" cxnId="{2F15EFA2-ACD7-4B49-A9F3-556E4421F7ED}">
      <dgm:prSet/>
      <dgm:spPr/>
      <dgm:t>
        <a:bodyPr/>
        <a:lstStyle/>
        <a:p>
          <a:endParaRPr lang="de-DE"/>
        </a:p>
      </dgm:t>
    </dgm:pt>
    <dgm:pt modelId="{0492C8EE-19C0-4BCF-BAC4-D44094831C1A}" type="asst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Sicherheitsbeauftragter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Firma Egeler</a:t>
          </a:r>
        </a:p>
      </dgm:t>
    </dgm:pt>
    <dgm:pt modelId="{CF516041-D7A7-4D10-9181-B0614843FB6D}" type="parTrans" cxnId="{EC3F9DE2-5FAF-4296-A53F-9722AC12393C}">
      <dgm:prSet/>
      <dgm:spPr/>
      <dgm:t>
        <a:bodyPr/>
        <a:lstStyle/>
        <a:p>
          <a:endParaRPr lang="de-DE"/>
        </a:p>
      </dgm:t>
    </dgm:pt>
    <dgm:pt modelId="{7D1AABFA-FB92-4574-B08F-D1EBCA16B054}" type="sibTrans" cxnId="{EC3F9DE2-5FAF-4296-A53F-9722AC12393C}">
      <dgm:prSet/>
      <dgm:spPr/>
      <dgm:t>
        <a:bodyPr/>
        <a:lstStyle/>
        <a:p>
          <a:endParaRPr lang="de-DE"/>
        </a:p>
      </dgm:t>
    </dgm:pt>
    <dgm:pt modelId="{CF324CE9-ED18-416A-888E-2852CBC76BE5}" type="asst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QMB/QS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Thorsten Breisch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 QS Egart Maisner</a:t>
          </a:r>
        </a:p>
      </dgm:t>
    </dgm:pt>
    <dgm:pt modelId="{81DD6D77-C7DC-47AB-A53B-B107E01E0835}" type="parTrans" cxnId="{26F436DC-B00B-4C50-B70D-4DA5170C9F24}">
      <dgm:prSet/>
      <dgm:spPr/>
      <dgm:t>
        <a:bodyPr/>
        <a:lstStyle/>
        <a:p>
          <a:endParaRPr lang="de-DE"/>
        </a:p>
      </dgm:t>
    </dgm:pt>
    <dgm:pt modelId="{A603B3FC-FC77-4A58-8E3E-5C9BB740EC5A}" type="sibTrans" cxnId="{26F436DC-B00B-4C50-B70D-4DA5170C9F24}">
      <dgm:prSet/>
      <dgm:spPr/>
      <dgm:t>
        <a:bodyPr/>
        <a:lstStyle/>
        <a:p>
          <a:endParaRPr lang="de-DE"/>
        </a:p>
      </dgm:t>
    </dgm:pt>
    <dgm:pt modelId="{CFE52BEA-0525-4AC8-8899-DAD5821DFA64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Werkzeugbau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Martin Witzemann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 Egart Maisner</a:t>
          </a:r>
        </a:p>
      </dgm:t>
    </dgm:pt>
    <dgm:pt modelId="{9B27DFE3-2064-49D5-8917-E531B6B78189}" type="parTrans" cxnId="{0C54568E-CE65-489A-89BD-A9EFF107D900}">
      <dgm:prSet/>
      <dgm:spPr/>
      <dgm:t>
        <a:bodyPr/>
        <a:lstStyle/>
        <a:p>
          <a:endParaRPr lang="de-DE"/>
        </a:p>
      </dgm:t>
    </dgm:pt>
    <dgm:pt modelId="{B68901A7-5176-41FB-A700-271E80DCFA0A}" type="sibTrans" cxnId="{0C54568E-CE65-489A-89BD-A9EFF107D900}">
      <dgm:prSet/>
      <dgm:spPr/>
      <dgm:t>
        <a:bodyPr/>
        <a:lstStyle/>
        <a:p>
          <a:endParaRPr lang="de-DE"/>
        </a:p>
      </dgm:t>
    </dgm:pt>
    <dgm:pt modelId="{8495BAC8-4584-4DC0-BD59-798B4991754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AV/Logistik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Thomas Schmid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 Sandra Brandstetter</a:t>
          </a:r>
        </a:p>
      </dgm:t>
    </dgm:pt>
    <dgm:pt modelId="{6F46A7A0-D501-4621-ABD0-FC5FEA642960}" type="parTrans" cxnId="{50F92561-1F88-4AE3-9BFE-44F41A7FEE37}">
      <dgm:prSet/>
      <dgm:spPr/>
      <dgm:t>
        <a:bodyPr/>
        <a:lstStyle/>
        <a:p>
          <a:endParaRPr lang="de-DE"/>
        </a:p>
      </dgm:t>
    </dgm:pt>
    <dgm:pt modelId="{455DFFF6-380A-41D1-A4C9-2DBCE57F6CCD}" type="sibTrans" cxnId="{50F92561-1F88-4AE3-9BFE-44F41A7FEE37}">
      <dgm:prSet/>
      <dgm:spPr/>
      <dgm:t>
        <a:bodyPr/>
        <a:lstStyle/>
        <a:p>
          <a:endParaRPr lang="de-DE"/>
        </a:p>
      </dgm:t>
    </dgm:pt>
    <dgm:pt modelId="{FC36B46C-72BF-402D-8183-CE49BDEBBD6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Versand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Burak Gökkaya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Stv.Michael Lachenmaier</a:t>
          </a:r>
        </a:p>
      </dgm:t>
    </dgm:pt>
    <dgm:pt modelId="{9A7C591F-5C3C-4F39-90B3-8640AF2A6D81}" type="parTrans" cxnId="{83FACBC9-1D43-4969-8F2A-AA5B874E36AA}">
      <dgm:prSet/>
      <dgm:spPr/>
      <dgm:t>
        <a:bodyPr/>
        <a:lstStyle/>
        <a:p>
          <a:endParaRPr lang="de-DE"/>
        </a:p>
      </dgm:t>
    </dgm:pt>
    <dgm:pt modelId="{2C5FBEEE-04F4-4444-AD8B-9903A77B8C81}" type="sibTrans" cxnId="{83FACBC9-1D43-4969-8F2A-AA5B874E36AA}">
      <dgm:prSet/>
      <dgm:spPr/>
      <dgm:t>
        <a:bodyPr/>
        <a:lstStyle/>
        <a:p>
          <a:endParaRPr lang="de-DE"/>
        </a:p>
      </dgm:t>
    </dgm:pt>
    <dgm:pt modelId="{38F1DDE2-FBC3-4EDF-8FCA-2A8B207A428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EDV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Sandra Brandstetter/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DSW Consulting GmbH</a:t>
          </a:r>
        </a:p>
      </dgm:t>
    </dgm:pt>
    <dgm:pt modelId="{540963E5-064A-45AE-9B5B-D42F619EBB00}" type="parTrans" cxnId="{4E2FF714-62CC-4F80-A797-4CE425822E4A}">
      <dgm:prSet/>
      <dgm:spPr/>
      <dgm:t>
        <a:bodyPr/>
        <a:lstStyle/>
        <a:p>
          <a:endParaRPr lang="de-DE"/>
        </a:p>
      </dgm:t>
    </dgm:pt>
    <dgm:pt modelId="{37A22591-1C3D-4FA8-8222-283383FB85A8}" type="sibTrans" cxnId="{4E2FF714-62CC-4F80-A797-4CE425822E4A}">
      <dgm:prSet/>
      <dgm:spPr/>
      <dgm:t>
        <a:bodyPr/>
        <a:lstStyle/>
        <a:p>
          <a:endParaRPr lang="de-DE"/>
        </a:p>
      </dgm:t>
    </dgm:pt>
    <dgm:pt modelId="{F6DE1BA1-6384-4FA5-94DC-32B7236B2B2F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b="1"/>
            <a:t>Tiefziehen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/>
            <a:t>Abedin Noshaj</a:t>
          </a:r>
        </a:p>
      </dgm:t>
    </dgm:pt>
    <dgm:pt modelId="{F0E9F4C4-7F7E-4712-A8C3-E4D173992F50}" type="parTrans" cxnId="{CBDB218B-6127-47C1-9BB6-B514B2DBEAEE}">
      <dgm:prSet/>
      <dgm:spPr/>
      <dgm:t>
        <a:bodyPr/>
        <a:lstStyle/>
        <a:p>
          <a:endParaRPr lang="de-DE"/>
        </a:p>
      </dgm:t>
    </dgm:pt>
    <dgm:pt modelId="{25217AA7-4D09-4B73-B4D0-F32B3BD0455F}" type="sibTrans" cxnId="{CBDB218B-6127-47C1-9BB6-B514B2DBEAEE}">
      <dgm:prSet/>
      <dgm:spPr/>
      <dgm:t>
        <a:bodyPr/>
        <a:lstStyle/>
        <a:p>
          <a:endParaRPr lang="de-DE"/>
        </a:p>
      </dgm:t>
    </dgm:pt>
    <dgm:pt modelId="{54EE1EC9-E20D-48A3-804B-3C7BB6E423A1}">
      <dgm:prSet/>
      <dgm:spPr/>
      <dgm:t>
        <a:bodyPr/>
        <a:lstStyle/>
        <a:p>
          <a:r>
            <a:rPr lang="de-DE" b="1"/>
            <a:t>Spritzerei</a:t>
          </a:r>
        </a:p>
      </dgm:t>
    </dgm:pt>
    <dgm:pt modelId="{84D44F0A-F0C5-40EC-888D-EB3294F77904}" type="parTrans" cxnId="{D46579D8-F1CD-4756-922C-CC298C41D5D1}">
      <dgm:prSet/>
      <dgm:spPr/>
      <dgm:t>
        <a:bodyPr/>
        <a:lstStyle/>
        <a:p>
          <a:endParaRPr lang="de-DE"/>
        </a:p>
      </dgm:t>
    </dgm:pt>
    <dgm:pt modelId="{EED1C672-53CC-4DD0-AB45-425504F7B6A0}" type="sibTrans" cxnId="{D46579D8-F1CD-4756-922C-CC298C41D5D1}">
      <dgm:prSet/>
      <dgm:spPr/>
      <dgm:t>
        <a:bodyPr/>
        <a:lstStyle/>
        <a:p>
          <a:endParaRPr lang="de-DE"/>
        </a:p>
      </dgm:t>
    </dgm:pt>
    <dgm:pt modelId="{8E0EE5AF-DD91-436D-A7EF-AB2F23E3E7DF}">
      <dgm:prSet/>
      <dgm:spPr/>
      <dgm:t>
        <a:bodyPr/>
        <a:lstStyle/>
        <a:p>
          <a:r>
            <a:rPr lang="de-DE" b="1"/>
            <a:t>Techn. Verkauf</a:t>
          </a:r>
        </a:p>
        <a:p>
          <a:r>
            <a:rPr lang="de-DE"/>
            <a:t>Latif Uenal</a:t>
          </a:r>
        </a:p>
      </dgm:t>
    </dgm:pt>
    <dgm:pt modelId="{361DAEDB-D2AC-4D6A-84E9-494729C9FFAA}" type="parTrans" cxnId="{4FF2BD05-46F9-4474-883C-E5547CCD289E}">
      <dgm:prSet/>
      <dgm:spPr/>
      <dgm:t>
        <a:bodyPr/>
        <a:lstStyle/>
        <a:p>
          <a:endParaRPr lang="de-DE"/>
        </a:p>
      </dgm:t>
    </dgm:pt>
    <dgm:pt modelId="{96B82095-06C4-4E72-958D-5695CAD2850B}" type="sibTrans" cxnId="{4FF2BD05-46F9-4474-883C-E5547CCD289E}">
      <dgm:prSet/>
      <dgm:spPr/>
      <dgm:t>
        <a:bodyPr/>
        <a:lstStyle/>
        <a:p>
          <a:endParaRPr lang="de-DE"/>
        </a:p>
      </dgm:t>
    </dgm:pt>
    <dgm:pt modelId="{C0EB8B01-06A5-4DCC-BD5C-427314FD67CB}" type="pres">
      <dgm:prSet presAssocID="{A5F8BF1E-83C7-4F7B-85F2-CB20BCA8F0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B61305-6D1D-43F3-8F59-111FE2C75726}" type="pres">
      <dgm:prSet presAssocID="{6771FD85-C015-4410-97A3-F0A9A4CB3F81}" presName="hierRoot1" presStyleCnt="0">
        <dgm:presLayoutVars>
          <dgm:hierBranch val="init"/>
        </dgm:presLayoutVars>
      </dgm:prSet>
      <dgm:spPr/>
    </dgm:pt>
    <dgm:pt modelId="{4C303958-0B0A-4BC4-B511-BA89BF0673FB}" type="pres">
      <dgm:prSet presAssocID="{6771FD85-C015-4410-97A3-F0A9A4CB3F81}" presName="rootComposite1" presStyleCnt="0"/>
      <dgm:spPr/>
    </dgm:pt>
    <dgm:pt modelId="{399E73A9-5170-4DDC-B5DF-BC9B9B75B819}" type="pres">
      <dgm:prSet presAssocID="{6771FD85-C015-4410-97A3-F0A9A4CB3F81}" presName="rootText1" presStyleLbl="node0" presStyleIdx="0" presStyleCnt="1">
        <dgm:presLayoutVars>
          <dgm:chPref val="3"/>
        </dgm:presLayoutVars>
      </dgm:prSet>
      <dgm:spPr/>
    </dgm:pt>
    <dgm:pt modelId="{3484F12D-F782-4445-99AE-21A9784A8176}" type="pres">
      <dgm:prSet presAssocID="{6771FD85-C015-4410-97A3-F0A9A4CB3F81}" presName="rootConnector1" presStyleLbl="node1" presStyleIdx="0" presStyleCnt="0"/>
      <dgm:spPr/>
    </dgm:pt>
    <dgm:pt modelId="{9CA59E72-6778-4942-840B-34ED65933ACB}" type="pres">
      <dgm:prSet presAssocID="{6771FD85-C015-4410-97A3-F0A9A4CB3F81}" presName="hierChild2" presStyleCnt="0"/>
      <dgm:spPr/>
    </dgm:pt>
    <dgm:pt modelId="{E09B419B-E2C6-4DDA-A896-4B2278CD5761}" type="pres">
      <dgm:prSet presAssocID="{0C013F6C-8DF0-4E0D-8A6F-B4362FD41B19}" presName="Name37" presStyleLbl="parChTrans1D2" presStyleIdx="0" presStyleCnt="10"/>
      <dgm:spPr/>
    </dgm:pt>
    <dgm:pt modelId="{BBBBAF96-BE67-4A3F-9C71-74C9B329DEE8}" type="pres">
      <dgm:prSet presAssocID="{CD30AD4B-B351-450F-91DD-6806384090AC}" presName="hierRoot2" presStyleCnt="0">
        <dgm:presLayoutVars>
          <dgm:hierBranch val="init"/>
        </dgm:presLayoutVars>
      </dgm:prSet>
      <dgm:spPr/>
    </dgm:pt>
    <dgm:pt modelId="{865B604A-B877-402F-AFA5-E40C9A5628B4}" type="pres">
      <dgm:prSet presAssocID="{CD30AD4B-B351-450F-91DD-6806384090AC}" presName="rootComposite" presStyleCnt="0"/>
      <dgm:spPr/>
    </dgm:pt>
    <dgm:pt modelId="{4F12AB5B-DA44-4EE7-BB63-FB4C4E73B4D6}" type="pres">
      <dgm:prSet presAssocID="{CD30AD4B-B351-450F-91DD-6806384090AC}" presName="rootText" presStyleLbl="node2" presStyleIdx="0" presStyleCnt="7">
        <dgm:presLayoutVars>
          <dgm:chPref val="3"/>
        </dgm:presLayoutVars>
      </dgm:prSet>
      <dgm:spPr/>
    </dgm:pt>
    <dgm:pt modelId="{DE00F449-FF66-41CE-82E8-3B0965D10582}" type="pres">
      <dgm:prSet presAssocID="{CD30AD4B-B351-450F-91DD-6806384090AC}" presName="rootConnector" presStyleLbl="node2" presStyleIdx="0" presStyleCnt="7"/>
      <dgm:spPr/>
    </dgm:pt>
    <dgm:pt modelId="{82E895EF-D308-449C-A3B8-F4E7291FEC81}" type="pres">
      <dgm:prSet presAssocID="{CD30AD4B-B351-450F-91DD-6806384090AC}" presName="hierChild4" presStyleCnt="0"/>
      <dgm:spPr/>
    </dgm:pt>
    <dgm:pt modelId="{46E402FC-357D-4D15-BFC3-500EB0F80128}" type="pres">
      <dgm:prSet presAssocID="{CD30AD4B-B351-450F-91DD-6806384090AC}" presName="hierChild5" presStyleCnt="0"/>
      <dgm:spPr/>
    </dgm:pt>
    <dgm:pt modelId="{1983C3A5-763E-46E6-8D28-798F0FBAF3F4}" type="pres">
      <dgm:prSet presAssocID="{CF07D5A7-1895-4011-A65D-1D9732B32660}" presName="Name37" presStyleLbl="parChTrans1D2" presStyleIdx="1" presStyleCnt="10"/>
      <dgm:spPr/>
    </dgm:pt>
    <dgm:pt modelId="{76876394-F338-45D5-ACBD-D5562DA4B0B8}" type="pres">
      <dgm:prSet presAssocID="{9211311A-AD82-4A68-8918-C81524E4FC91}" presName="hierRoot2" presStyleCnt="0">
        <dgm:presLayoutVars>
          <dgm:hierBranch val="init"/>
        </dgm:presLayoutVars>
      </dgm:prSet>
      <dgm:spPr/>
    </dgm:pt>
    <dgm:pt modelId="{25975E52-4E7A-44DA-92C9-D1EA7FDE8E40}" type="pres">
      <dgm:prSet presAssocID="{9211311A-AD82-4A68-8918-C81524E4FC91}" presName="rootComposite" presStyleCnt="0"/>
      <dgm:spPr/>
    </dgm:pt>
    <dgm:pt modelId="{818F054C-FB2C-4FD7-A474-29C7B666EE3B}" type="pres">
      <dgm:prSet presAssocID="{9211311A-AD82-4A68-8918-C81524E4FC91}" presName="rootText" presStyleLbl="node2" presStyleIdx="1" presStyleCnt="7">
        <dgm:presLayoutVars>
          <dgm:chPref val="3"/>
        </dgm:presLayoutVars>
      </dgm:prSet>
      <dgm:spPr/>
    </dgm:pt>
    <dgm:pt modelId="{58F38861-7A62-41D8-A21F-5EF94E3C5D34}" type="pres">
      <dgm:prSet presAssocID="{9211311A-AD82-4A68-8918-C81524E4FC91}" presName="rootConnector" presStyleLbl="node2" presStyleIdx="1" presStyleCnt="7"/>
      <dgm:spPr/>
    </dgm:pt>
    <dgm:pt modelId="{03BF6A2E-B64F-499B-B6CB-478940CD69CD}" type="pres">
      <dgm:prSet presAssocID="{9211311A-AD82-4A68-8918-C81524E4FC91}" presName="hierChild4" presStyleCnt="0"/>
      <dgm:spPr/>
    </dgm:pt>
    <dgm:pt modelId="{CE8C79A7-FF57-4A54-895F-5BECF9066572}" type="pres">
      <dgm:prSet presAssocID="{9211311A-AD82-4A68-8918-C81524E4FC91}" presName="hierChild5" presStyleCnt="0"/>
      <dgm:spPr/>
    </dgm:pt>
    <dgm:pt modelId="{6FF9E58C-D0EF-4AF3-B054-F4EC6788B6FF}" type="pres">
      <dgm:prSet presAssocID="{5F605B44-72FC-4FDA-A140-66CF9D69FFFE}" presName="Name37" presStyleLbl="parChTrans1D2" presStyleIdx="2" presStyleCnt="10"/>
      <dgm:spPr/>
    </dgm:pt>
    <dgm:pt modelId="{0AA39B88-5879-48A9-9EF3-2547DF363661}" type="pres">
      <dgm:prSet presAssocID="{E26F0F8B-9A26-4AD5-B986-9D0F3A850548}" presName="hierRoot2" presStyleCnt="0">
        <dgm:presLayoutVars>
          <dgm:hierBranch val="init"/>
        </dgm:presLayoutVars>
      </dgm:prSet>
      <dgm:spPr/>
    </dgm:pt>
    <dgm:pt modelId="{D6E9662F-83A1-4B1A-B273-AEE5A898718D}" type="pres">
      <dgm:prSet presAssocID="{E26F0F8B-9A26-4AD5-B986-9D0F3A850548}" presName="rootComposite" presStyleCnt="0"/>
      <dgm:spPr/>
    </dgm:pt>
    <dgm:pt modelId="{E546D11F-4047-4DF6-BDFD-9D84CE961AF7}" type="pres">
      <dgm:prSet presAssocID="{E26F0F8B-9A26-4AD5-B986-9D0F3A850548}" presName="rootText" presStyleLbl="node2" presStyleIdx="2" presStyleCnt="7">
        <dgm:presLayoutVars>
          <dgm:chPref val="3"/>
        </dgm:presLayoutVars>
      </dgm:prSet>
      <dgm:spPr/>
    </dgm:pt>
    <dgm:pt modelId="{B58D5A29-64DC-42D3-95CC-22CD014C25DB}" type="pres">
      <dgm:prSet presAssocID="{E26F0F8B-9A26-4AD5-B986-9D0F3A850548}" presName="rootConnector" presStyleLbl="node2" presStyleIdx="2" presStyleCnt="7"/>
      <dgm:spPr/>
    </dgm:pt>
    <dgm:pt modelId="{9C6F3AA9-ACA8-43C8-BD48-DD3582B39617}" type="pres">
      <dgm:prSet presAssocID="{E26F0F8B-9A26-4AD5-B986-9D0F3A850548}" presName="hierChild4" presStyleCnt="0"/>
      <dgm:spPr/>
    </dgm:pt>
    <dgm:pt modelId="{90BE12DF-A555-40AF-A6FA-03D948063F84}" type="pres">
      <dgm:prSet presAssocID="{9766A69F-6C95-4917-ABBD-48D69AFB1F59}" presName="Name37" presStyleLbl="parChTrans1D3" presStyleIdx="0" presStyleCnt="7"/>
      <dgm:spPr/>
    </dgm:pt>
    <dgm:pt modelId="{3586D38C-4285-45E5-BAF9-C42EF9930227}" type="pres">
      <dgm:prSet presAssocID="{40124A42-5417-40F4-AF00-D9CAF0671E6C}" presName="hierRoot2" presStyleCnt="0">
        <dgm:presLayoutVars>
          <dgm:hierBranch val="init"/>
        </dgm:presLayoutVars>
      </dgm:prSet>
      <dgm:spPr/>
    </dgm:pt>
    <dgm:pt modelId="{9013760B-3A0A-4D3D-951A-5B5FA46DAB10}" type="pres">
      <dgm:prSet presAssocID="{40124A42-5417-40F4-AF00-D9CAF0671E6C}" presName="rootComposite" presStyleCnt="0"/>
      <dgm:spPr/>
    </dgm:pt>
    <dgm:pt modelId="{FCFF7584-9D5B-4677-94CF-9224B092F350}" type="pres">
      <dgm:prSet presAssocID="{40124A42-5417-40F4-AF00-D9CAF0671E6C}" presName="rootText" presStyleLbl="node3" presStyleIdx="0" presStyleCnt="7">
        <dgm:presLayoutVars>
          <dgm:chPref val="3"/>
        </dgm:presLayoutVars>
      </dgm:prSet>
      <dgm:spPr/>
    </dgm:pt>
    <dgm:pt modelId="{844A278E-22D8-4D27-9B8E-74A6B044C0D1}" type="pres">
      <dgm:prSet presAssocID="{40124A42-5417-40F4-AF00-D9CAF0671E6C}" presName="rootConnector" presStyleLbl="node3" presStyleIdx="0" presStyleCnt="7"/>
      <dgm:spPr/>
    </dgm:pt>
    <dgm:pt modelId="{46E9379D-D6CD-4F64-9154-31BB4F39227D}" type="pres">
      <dgm:prSet presAssocID="{40124A42-5417-40F4-AF00-D9CAF0671E6C}" presName="hierChild4" presStyleCnt="0"/>
      <dgm:spPr/>
    </dgm:pt>
    <dgm:pt modelId="{37EC2223-2595-4833-BFB1-79E8AC4D2EB0}" type="pres">
      <dgm:prSet presAssocID="{40124A42-5417-40F4-AF00-D9CAF0671E6C}" presName="hierChild5" presStyleCnt="0"/>
      <dgm:spPr/>
    </dgm:pt>
    <dgm:pt modelId="{7735B3E9-EE7F-46A3-A3E6-2E83CE9466F8}" type="pres">
      <dgm:prSet presAssocID="{361DAEDB-D2AC-4D6A-84E9-494729C9FFAA}" presName="Name37" presStyleLbl="parChTrans1D3" presStyleIdx="1" presStyleCnt="7"/>
      <dgm:spPr/>
    </dgm:pt>
    <dgm:pt modelId="{4BA39F86-5178-4E15-A326-79B1818E0E6F}" type="pres">
      <dgm:prSet presAssocID="{8E0EE5AF-DD91-436D-A7EF-AB2F23E3E7DF}" presName="hierRoot2" presStyleCnt="0">
        <dgm:presLayoutVars>
          <dgm:hierBranch val="init"/>
        </dgm:presLayoutVars>
      </dgm:prSet>
      <dgm:spPr/>
    </dgm:pt>
    <dgm:pt modelId="{69ADCEC9-CE5F-4BA1-BA89-125FE28B789A}" type="pres">
      <dgm:prSet presAssocID="{8E0EE5AF-DD91-436D-A7EF-AB2F23E3E7DF}" presName="rootComposite" presStyleCnt="0"/>
      <dgm:spPr/>
    </dgm:pt>
    <dgm:pt modelId="{E883AB30-DD60-48C6-B1E4-C02CBA452763}" type="pres">
      <dgm:prSet presAssocID="{8E0EE5AF-DD91-436D-A7EF-AB2F23E3E7DF}" presName="rootText" presStyleLbl="node3" presStyleIdx="1" presStyleCnt="7">
        <dgm:presLayoutVars>
          <dgm:chPref val="3"/>
        </dgm:presLayoutVars>
      </dgm:prSet>
      <dgm:spPr/>
    </dgm:pt>
    <dgm:pt modelId="{CED727CC-7884-4AB4-B9A1-1A47E421F882}" type="pres">
      <dgm:prSet presAssocID="{8E0EE5AF-DD91-436D-A7EF-AB2F23E3E7DF}" presName="rootConnector" presStyleLbl="node3" presStyleIdx="1" presStyleCnt="7"/>
      <dgm:spPr/>
    </dgm:pt>
    <dgm:pt modelId="{227F5008-E57B-4017-A0A8-2E491B80222C}" type="pres">
      <dgm:prSet presAssocID="{8E0EE5AF-DD91-436D-A7EF-AB2F23E3E7DF}" presName="hierChild4" presStyleCnt="0"/>
      <dgm:spPr/>
    </dgm:pt>
    <dgm:pt modelId="{FFA6FBE0-1FED-4B40-9107-CBFEAB7D69F0}" type="pres">
      <dgm:prSet presAssocID="{8E0EE5AF-DD91-436D-A7EF-AB2F23E3E7DF}" presName="hierChild5" presStyleCnt="0"/>
      <dgm:spPr/>
    </dgm:pt>
    <dgm:pt modelId="{54A311E9-AF6C-49DB-9EE9-127AE0352F33}" type="pres">
      <dgm:prSet presAssocID="{E26F0F8B-9A26-4AD5-B986-9D0F3A850548}" presName="hierChild5" presStyleCnt="0"/>
      <dgm:spPr/>
    </dgm:pt>
    <dgm:pt modelId="{E35E4795-439E-42FB-A99B-099CF8548A41}" type="pres">
      <dgm:prSet presAssocID="{53D9AB69-1155-4541-ACCE-1578267DCA39}" presName="Name37" presStyleLbl="parChTrans1D2" presStyleIdx="3" presStyleCnt="10"/>
      <dgm:spPr/>
    </dgm:pt>
    <dgm:pt modelId="{C89065F7-E7A2-4B98-B981-D274884B5E86}" type="pres">
      <dgm:prSet presAssocID="{16642CE2-D564-468C-8EE4-13D2610FB164}" presName="hierRoot2" presStyleCnt="0">
        <dgm:presLayoutVars>
          <dgm:hierBranch val="init"/>
        </dgm:presLayoutVars>
      </dgm:prSet>
      <dgm:spPr/>
    </dgm:pt>
    <dgm:pt modelId="{38DADDD2-C761-4A4B-90E0-9BE569E66606}" type="pres">
      <dgm:prSet presAssocID="{16642CE2-D564-468C-8EE4-13D2610FB164}" presName="rootComposite" presStyleCnt="0"/>
      <dgm:spPr/>
    </dgm:pt>
    <dgm:pt modelId="{94479539-8D8B-4876-BEAD-105BEE859A1F}" type="pres">
      <dgm:prSet presAssocID="{16642CE2-D564-468C-8EE4-13D2610FB164}" presName="rootText" presStyleLbl="node2" presStyleIdx="3" presStyleCnt="7">
        <dgm:presLayoutVars>
          <dgm:chPref val="3"/>
        </dgm:presLayoutVars>
      </dgm:prSet>
      <dgm:spPr/>
    </dgm:pt>
    <dgm:pt modelId="{AC5F957E-19BE-4B14-9BD9-3C1DC12C95C3}" type="pres">
      <dgm:prSet presAssocID="{16642CE2-D564-468C-8EE4-13D2610FB164}" presName="rootConnector" presStyleLbl="node2" presStyleIdx="3" presStyleCnt="7"/>
      <dgm:spPr/>
    </dgm:pt>
    <dgm:pt modelId="{22308D75-14F3-4122-8FD7-FB301BBD4BAF}" type="pres">
      <dgm:prSet presAssocID="{16642CE2-D564-468C-8EE4-13D2610FB164}" presName="hierChild4" presStyleCnt="0"/>
      <dgm:spPr/>
    </dgm:pt>
    <dgm:pt modelId="{0EFA25B2-0124-43FC-B2D4-0D2515395D9D}" type="pres">
      <dgm:prSet presAssocID="{84D44F0A-F0C5-40EC-888D-EB3294F77904}" presName="Name37" presStyleLbl="parChTrans1D3" presStyleIdx="2" presStyleCnt="7"/>
      <dgm:spPr/>
    </dgm:pt>
    <dgm:pt modelId="{3A1D4EA1-78A6-4D05-9F8E-83391F0E2348}" type="pres">
      <dgm:prSet presAssocID="{54EE1EC9-E20D-48A3-804B-3C7BB6E423A1}" presName="hierRoot2" presStyleCnt="0">
        <dgm:presLayoutVars>
          <dgm:hierBranch val="init"/>
        </dgm:presLayoutVars>
      </dgm:prSet>
      <dgm:spPr/>
    </dgm:pt>
    <dgm:pt modelId="{42C0E82C-71D5-4F11-8055-CC1A30E5506D}" type="pres">
      <dgm:prSet presAssocID="{54EE1EC9-E20D-48A3-804B-3C7BB6E423A1}" presName="rootComposite" presStyleCnt="0"/>
      <dgm:spPr/>
    </dgm:pt>
    <dgm:pt modelId="{39798BDE-7508-4AC0-8837-360293A22A38}" type="pres">
      <dgm:prSet presAssocID="{54EE1EC9-E20D-48A3-804B-3C7BB6E423A1}" presName="rootText" presStyleLbl="node3" presStyleIdx="2" presStyleCnt="7">
        <dgm:presLayoutVars>
          <dgm:chPref val="3"/>
        </dgm:presLayoutVars>
      </dgm:prSet>
      <dgm:spPr/>
    </dgm:pt>
    <dgm:pt modelId="{99A9EAED-6C79-40EE-928C-E548076DD320}" type="pres">
      <dgm:prSet presAssocID="{54EE1EC9-E20D-48A3-804B-3C7BB6E423A1}" presName="rootConnector" presStyleLbl="node3" presStyleIdx="2" presStyleCnt="7"/>
      <dgm:spPr/>
    </dgm:pt>
    <dgm:pt modelId="{49D4B897-4281-4B83-83CD-62491AADABDE}" type="pres">
      <dgm:prSet presAssocID="{54EE1EC9-E20D-48A3-804B-3C7BB6E423A1}" presName="hierChild4" presStyleCnt="0"/>
      <dgm:spPr/>
    </dgm:pt>
    <dgm:pt modelId="{5760B08C-51BD-426F-BBDA-7B39D49F8C18}" type="pres">
      <dgm:prSet presAssocID="{54EE1EC9-E20D-48A3-804B-3C7BB6E423A1}" presName="hierChild5" presStyleCnt="0"/>
      <dgm:spPr/>
    </dgm:pt>
    <dgm:pt modelId="{02C17C97-664D-4A44-A9BF-213DCCDF7AF8}" type="pres">
      <dgm:prSet presAssocID="{8E68B463-BC00-47FD-93A8-0BAF010CFB28}" presName="Name37" presStyleLbl="parChTrans1D3" presStyleIdx="3" presStyleCnt="7"/>
      <dgm:spPr/>
    </dgm:pt>
    <dgm:pt modelId="{CDF4F8D9-F767-409A-9C8E-8E47F6C8234D}" type="pres">
      <dgm:prSet presAssocID="{164FB74A-B9BF-4806-9070-65A749C9C1DA}" presName="hierRoot2" presStyleCnt="0">
        <dgm:presLayoutVars>
          <dgm:hierBranch val="init"/>
        </dgm:presLayoutVars>
      </dgm:prSet>
      <dgm:spPr/>
    </dgm:pt>
    <dgm:pt modelId="{60F87846-C8C7-4C60-88B6-0149EEF002F1}" type="pres">
      <dgm:prSet presAssocID="{164FB74A-B9BF-4806-9070-65A749C9C1DA}" presName="rootComposite" presStyleCnt="0"/>
      <dgm:spPr/>
    </dgm:pt>
    <dgm:pt modelId="{78C246F3-D3F3-4FB1-88B4-9E9959776604}" type="pres">
      <dgm:prSet presAssocID="{164FB74A-B9BF-4806-9070-65A749C9C1DA}" presName="rootText" presStyleLbl="node3" presStyleIdx="3" presStyleCnt="7">
        <dgm:presLayoutVars>
          <dgm:chPref val="3"/>
        </dgm:presLayoutVars>
      </dgm:prSet>
      <dgm:spPr/>
    </dgm:pt>
    <dgm:pt modelId="{A8A61B00-C7F5-421D-A13E-351730513874}" type="pres">
      <dgm:prSet presAssocID="{164FB74A-B9BF-4806-9070-65A749C9C1DA}" presName="rootConnector" presStyleLbl="node3" presStyleIdx="3" presStyleCnt="7"/>
      <dgm:spPr/>
    </dgm:pt>
    <dgm:pt modelId="{5E9ED3A8-C44D-4FE7-AAA8-717B81687EA7}" type="pres">
      <dgm:prSet presAssocID="{164FB74A-B9BF-4806-9070-65A749C9C1DA}" presName="hierChild4" presStyleCnt="0"/>
      <dgm:spPr/>
    </dgm:pt>
    <dgm:pt modelId="{E5A84B0F-2967-4349-9343-512E4FE4EF4C}" type="pres">
      <dgm:prSet presAssocID="{164FB74A-B9BF-4806-9070-65A749C9C1DA}" presName="hierChild5" presStyleCnt="0"/>
      <dgm:spPr/>
    </dgm:pt>
    <dgm:pt modelId="{7278F8F8-E416-422F-A953-731215435BA9}" type="pres">
      <dgm:prSet presAssocID="{D0F9E749-D2BC-4321-AC0E-5E479F850634}" presName="Name37" presStyleLbl="parChTrans1D3" presStyleIdx="4" presStyleCnt="7"/>
      <dgm:spPr/>
    </dgm:pt>
    <dgm:pt modelId="{673D94B4-D696-4F76-97E8-17E9EABB3E2D}" type="pres">
      <dgm:prSet presAssocID="{82A2234A-488D-4216-A726-CC8EAB1457BD}" presName="hierRoot2" presStyleCnt="0">
        <dgm:presLayoutVars>
          <dgm:hierBranch val="init"/>
        </dgm:presLayoutVars>
      </dgm:prSet>
      <dgm:spPr/>
    </dgm:pt>
    <dgm:pt modelId="{942D1196-0385-43A2-94EA-FFD414D0D5AC}" type="pres">
      <dgm:prSet presAssocID="{82A2234A-488D-4216-A726-CC8EAB1457BD}" presName="rootComposite" presStyleCnt="0"/>
      <dgm:spPr/>
    </dgm:pt>
    <dgm:pt modelId="{6BBD0CBB-1D92-4EBA-9A68-7427D52DD178}" type="pres">
      <dgm:prSet presAssocID="{82A2234A-488D-4216-A726-CC8EAB1457BD}" presName="rootText" presStyleLbl="node3" presStyleIdx="4" presStyleCnt="7">
        <dgm:presLayoutVars>
          <dgm:chPref val="3"/>
        </dgm:presLayoutVars>
      </dgm:prSet>
      <dgm:spPr/>
    </dgm:pt>
    <dgm:pt modelId="{3493FBE1-E038-4B8D-BBC0-9D5D7418AC05}" type="pres">
      <dgm:prSet presAssocID="{82A2234A-488D-4216-A726-CC8EAB1457BD}" presName="rootConnector" presStyleLbl="node3" presStyleIdx="4" presStyleCnt="7"/>
      <dgm:spPr/>
    </dgm:pt>
    <dgm:pt modelId="{B1AED983-194F-4068-88CD-EE2E128AA957}" type="pres">
      <dgm:prSet presAssocID="{82A2234A-488D-4216-A726-CC8EAB1457BD}" presName="hierChild4" presStyleCnt="0"/>
      <dgm:spPr/>
    </dgm:pt>
    <dgm:pt modelId="{62759B6D-D7AB-496F-BB04-31625A31D6B7}" type="pres">
      <dgm:prSet presAssocID="{82A2234A-488D-4216-A726-CC8EAB1457BD}" presName="hierChild5" presStyleCnt="0"/>
      <dgm:spPr/>
    </dgm:pt>
    <dgm:pt modelId="{EF3A6173-E5A1-46DE-A4AF-57CD2D292BBF}" type="pres">
      <dgm:prSet presAssocID="{F0E9F4C4-7F7E-4712-A8C3-E4D173992F50}" presName="Name37" presStyleLbl="parChTrans1D3" presStyleIdx="5" presStyleCnt="7"/>
      <dgm:spPr/>
    </dgm:pt>
    <dgm:pt modelId="{D06EFEAC-EB2C-4A02-B352-931FB12E47EA}" type="pres">
      <dgm:prSet presAssocID="{F6DE1BA1-6384-4FA5-94DC-32B7236B2B2F}" presName="hierRoot2" presStyleCnt="0">
        <dgm:presLayoutVars>
          <dgm:hierBranch val="init"/>
        </dgm:presLayoutVars>
      </dgm:prSet>
      <dgm:spPr/>
    </dgm:pt>
    <dgm:pt modelId="{D379F94D-2F07-472B-94E1-176023E9889D}" type="pres">
      <dgm:prSet presAssocID="{F6DE1BA1-6384-4FA5-94DC-32B7236B2B2F}" presName="rootComposite" presStyleCnt="0"/>
      <dgm:spPr/>
    </dgm:pt>
    <dgm:pt modelId="{D6EF39A4-24CD-416E-926D-109EECB92CB7}" type="pres">
      <dgm:prSet presAssocID="{F6DE1BA1-6384-4FA5-94DC-32B7236B2B2F}" presName="rootText" presStyleLbl="node3" presStyleIdx="5" presStyleCnt="7">
        <dgm:presLayoutVars>
          <dgm:chPref val="3"/>
        </dgm:presLayoutVars>
      </dgm:prSet>
      <dgm:spPr/>
    </dgm:pt>
    <dgm:pt modelId="{5187BF0F-298F-4FDE-9B22-A0F81B7C8976}" type="pres">
      <dgm:prSet presAssocID="{F6DE1BA1-6384-4FA5-94DC-32B7236B2B2F}" presName="rootConnector" presStyleLbl="node3" presStyleIdx="5" presStyleCnt="7"/>
      <dgm:spPr/>
    </dgm:pt>
    <dgm:pt modelId="{BCE98EC8-1C44-4A11-8A4A-82946D9F4198}" type="pres">
      <dgm:prSet presAssocID="{F6DE1BA1-6384-4FA5-94DC-32B7236B2B2F}" presName="hierChild4" presStyleCnt="0"/>
      <dgm:spPr/>
    </dgm:pt>
    <dgm:pt modelId="{58CC18E0-2409-44AD-8053-95B6E82B0881}" type="pres">
      <dgm:prSet presAssocID="{F6DE1BA1-6384-4FA5-94DC-32B7236B2B2F}" presName="hierChild5" presStyleCnt="0"/>
      <dgm:spPr/>
    </dgm:pt>
    <dgm:pt modelId="{3F54A993-E550-4BC7-B281-DB2F8CB46F85}" type="pres">
      <dgm:prSet presAssocID="{16642CE2-D564-468C-8EE4-13D2610FB164}" presName="hierChild5" presStyleCnt="0"/>
      <dgm:spPr/>
    </dgm:pt>
    <dgm:pt modelId="{6CA792CB-F7A2-464F-9A78-464F3441891C}" type="pres">
      <dgm:prSet presAssocID="{9B27DFE3-2064-49D5-8917-E531B6B78189}" presName="Name37" presStyleLbl="parChTrans1D2" presStyleIdx="4" presStyleCnt="10"/>
      <dgm:spPr/>
    </dgm:pt>
    <dgm:pt modelId="{7E10CFFA-70E9-4681-9712-A7BCE6D7962B}" type="pres">
      <dgm:prSet presAssocID="{CFE52BEA-0525-4AC8-8899-DAD5821DFA64}" presName="hierRoot2" presStyleCnt="0">
        <dgm:presLayoutVars>
          <dgm:hierBranch val="init"/>
        </dgm:presLayoutVars>
      </dgm:prSet>
      <dgm:spPr/>
    </dgm:pt>
    <dgm:pt modelId="{042AD1CA-344A-4B87-B2A2-DEC6A58CEFBC}" type="pres">
      <dgm:prSet presAssocID="{CFE52BEA-0525-4AC8-8899-DAD5821DFA64}" presName="rootComposite" presStyleCnt="0"/>
      <dgm:spPr/>
    </dgm:pt>
    <dgm:pt modelId="{AFEFDEA9-0124-418F-A633-742C096C1A21}" type="pres">
      <dgm:prSet presAssocID="{CFE52BEA-0525-4AC8-8899-DAD5821DFA64}" presName="rootText" presStyleLbl="node2" presStyleIdx="4" presStyleCnt="7">
        <dgm:presLayoutVars>
          <dgm:chPref val="3"/>
        </dgm:presLayoutVars>
      </dgm:prSet>
      <dgm:spPr/>
    </dgm:pt>
    <dgm:pt modelId="{50E2736D-FA14-4369-80ED-1E4C15C07EEC}" type="pres">
      <dgm:prSet presAssocID="{CFE52BEA-0525-4AC8-8899-DAD5821DFA64}" presName="rootConnector" presStyleLbl="node2" presStyleIdx="4" presStyleCnt="7"/>
      <dgm:spPr/>
    </dgm:pt>
    <dgm:pt modelId="{7B2366F9-4DDB-48C3-BB84-4C3BC4D449F5}" type="pres">
      <dgm:prSet presAssocID="{CFE52BEA-0525-4AC8-8899-DAD5821DFA64}" presName="hierChild4" presStyleCnt="0"/>
      <dgm:spPr/>
    </dgm:pt>
    <dgm:pt modelId="{4DF1FE44-9485-481B-B0E0-A7D19C490571}" type="pres">
      <dgm:prSet presAssocID="{CFE52BEA-0525-4AC8-8899-DAD5821DFA64}" presName="hierChild5" presStyleCnt="0"/>
      <dgm:spPr/>
    </dgm:pt>
    <dgm:pt modelId="{80F67FE6-6EF7-4C41-9FBF-C559EE0EDE83}" type="pres">
      <dgm:prSet presAssocID="{6F46A7A0-D501-4621-ABD0-FC5FEA642960}" presName="Name37" presStyleLbl="parChTrans1D2" presStyleIdx="5" presStyleCnt="10"/>
      <dgm:spPr/>
    </dgm:pt>
    <dgm:pt modelId="{632D8016-CB09-4F82-A1BE-17AA180D8DF7}" type="pres">
      <dgm:prSet presAssocID="{8495BAC8-4584-4DC0-BD59-798B4991754F}" presName="hierRoot2" presStyleCnt="0">
        <dgm:presLayoutVars>
          <dgm:hierBranch val="init"/>
        </dgm:presLayoutVars>
      </dgm:prSet>
      <dgm:spPr/>
    </dgm:pt>
    <dgm:pt modelId="{71742642-2B77-46BF-8E11-6C79A25B0CE0}" type="pres">
      <dgm:prSet presAssocID="{8495BAC8-4584-4DC0-BD59-798B4991754F}" presName="rootComposite" presStyleCnt="0"/>
      <dgm:spPr/>
    </dgm:pt>
    <dgm:pt modelId="{1182EF06-4DE2-4F07-863D-9F39452BFA37}" type="pres">
      <dgm:prSet presAssocID="{8495BAC8-4584-4DC0-BD59-798B4991754F}" presName="rootText" presStyleLbl="node2" presStyleIdx="5" presStyleCnt="7">
        <dgm:presLayoutVars>
          <dgm:chPref val="3"/>
        </dgm:presLayoutVars>
      </dgm:prSet>
      <dgm:spPr/>
    </dgm:pt>
    <dgm:pt modelId="{FFC36D6C-4A43-4049-AE96-F243913024DB}" type="pres">
      <dgm:prSet presAssocID="{8495BAC8-4584-4DC0-BD59-798B4991754F}" presName="rootConnector" presStyleLbl="node2" presStyleIdx="5" presStyleCnt="7"/>
      <dgm:spPr/>
    </dgm:pt>
    <dgm:pt modelId="{B24EBBD6-C380-49B8-9032-F3ACFBC6E64F}" type="pres">
      <dgm:prSet presAssocID="{8495BAC8-4584-4DC0-BD59-798B4991754F}" presName="hierChild4" presStyleCnt="0"/>
      <dgm:spPr/>
    </dgm:pt>
    <dgm:pt modelId="{43CA7C08-E0D6-451C-B51C-BC8DB47B34C3}" type="pres">
      <dgm:prSet presAssocID="{9A7C591F-5C3C-4F39-90B3-8640AF2A6D81}" presName="Name37" presStyleLbl="parChTrans1D3" presStyleIdx="6" presStyleCnt="7"/>
      <dgm:spPr/>
    </dgm:pt>
    <dgm:pt modelId="{4B0065BD-9429-4244-9F2D-A64E2D82A77C}" type="pres">
      <dgm:prSet presAssocID="{FC36B46C-72BF-402D-8183-CE49BDEBBD62}" presName="hierRoot2" presStyleCnt="0">
        <dgm:presLayoutVars>
          <dgm:hierBranch val="init"/>
        </dgm:presLayoutVars>
      </dgm:prSet>
      <dgm:spPr/>
    </dgm:pt>
    <dgm:pt modelId="{ED912C4B-5260-4E77-A11B-7E081C803DB9}" type="pres">
      <dgm:prSet presAssocID="{FC36B46C-72BF-402D-8183-CE49BDEBBD62}" presName="rootComposite" presStyleCnt="0"/>
      <dgm:spPr/>
    </dgm:pt>
    <dgm:pt modelId="{E252FC99-EF50-4045-A920-D8653492C555}" type="pres">
      <dgm:prSet presAssocID="{FC36B46C-72BF-402D-8183-CE49BDEBBD62}" presName="rootText" presStyleLbl="node3" presStyleIdx="6" presStyleCnt="7">
        <dgm:presLayoutVars>
          <dgm:chPref val="3"/>
        </dgm:presLayoutVars>
      </dgm:prSet>
      <dgm:spPr/>
    </dgm:pt>
    <dgm:pt modelId="{3ED635FC-42B7-42D5-92A5-53A64BF26CB3}" type="pres">
      <dgm:prSet presAssocID="{FC36B46C-72BF-402D-8183-CE49BDEBBD62}" presName="rootConnector" presStyleLbl="node3" presStyleIdx="6" presStyleCnt="7"/>
      <dgm:spPr/>
    </dgm:pt>
    <dgm:pt modelId="{FEB5810B-A47B-430C-9F9D-8508FD0620FC}" type="pres">
      <dgm:prSet presAssocID="{FC36B46C-72BF-402D-8183-CE49BDEBBD62}" presName="hierChild4" presStyleCnt="0"/>
      <dgm:spPr/>
    </dgm:pt>
    <dgm:pt modelId="{4683F0BB-A341-4A89-B452-5E94C7D08A4F}" type="pres">
      <dgm:prSet presAssocID="{FC36B46C-72BF-402D-8183-CE49BDEBBD62}" presName="hierChild5" presStyleCnt="0"/>
      <dgm:spPr/>
    </dgm:pt>
    <dgm:pt modelId="{4C372CCC-45E0-40CC-8C26-37524E558935}" type="pres">
      <dgm:prSet presAssocID="{8495BAC8-4584-4DC0-BD59-798B4991754F}" presName="hierChild5" presStyleCnt="0"/>
      <dgm:spPr/>
    </dgm:pt>
    <dgm:pt modelId="{9A5B3A21-909F-42DF-9940-600682A62067}" type="pres">
      <dgm:prSet presAssocID="{540963E5-064A-45AE-9B5B-D42F619EBB00}" presName="Name37" presStyleLbl="parChTrans1D2" presStyleIdx="6" presStyleCnt="10"/>
      <dgm:spPr/>
    </dgm:pt>
    <dgm:pt modelId="{2A31D9AD-CD36-4F02-8633-022895FA1F19}" type="pres">
      <dgm:prSet presAssocID="{38F1DDE2-FBC3-4EDF-8FCA-2A8B207A4283}" presName="hierRoot2" presStyleCnt="0">
        <dgm:presLayoutVars>
          <dgm:hierBranch val="init"/>
        </dgm:presLayoutVars>
      </dgm:prSet>
      <dgm:spPr/>
    </dgm:pt>
    <dgm:pt modelId="{0ECF9E60-B8B3-44A8-961F-C5690D30977B}" type="pres">
      <dgm:prSet presAssocID="{38F1DDE2-FBC3-4EDF-8FCA-2A8B207A4283}" presName="rootComposite" presStyleCnt="0"/>
      <dgm:spPr/>
    </dgm:pt>
    <dgm:pt modelId="{00356D74-BDF3-4922-A211-91D15EEA5976}" type="pres">
      <dgm:prSet presAssocID="{38F1DDE2-FBC3-4EDF-8FCA-2A8B207A4283}" presName="rootText" presStyleLbl="node2" presStyleIdx="6" presStyleCnt="7">
        <dgm:presLayoutVars>
          <dgm:chPref val="3"/>
        </dgm:presLayoutVars>
      </dgm:prSet>
      <dgm:spPr/>
    </dgm:pt>
    <dgm:pt modelId="{64B29D4C-4048-4E09-81E7-F13D201370CC}" type="pres">
      <dgm:prSet presAssocID="{38F1DDE2-FBC3-4EDF-8FCA-2A8B207A4283}" presName="rootConnector" presStyleLbl="node2" presStyleIdx="6" presStyleCnt="7"/>
      <dgm:spPr/>
    </dgm:pt>
    <dgm:pt modelId="{81E8D4FB-8A7E-457B-9F08-9F86FD1EF4EC}" type="pres">
      <dgm:prSet presAssocID="{38F1DDE2-FBC3-4EDF-8FCA-2A8B207A4283}" presName="hierChild4" presStyleCnt="0"/>
      <dgm:spPr/>
    </dgm:pt>
    <dgm:pt modelId="{E335CF03-7856-4021-820A-13D8E47CBD20}" type="pres">
      <dgm:prSet presAssocID="{38F1DDE2-FBC3-4EDF-8FCA-2A8B207A4283}" presName="hierChild5" presStyleCnt="0"/>
      <dgm:spPr/>
    </dgm:pt>
    <dgm:pt modelId="{1BCA60E5-CA35-47CC-A708-D23A8BAEAE65}" type="pres">
      <dgm:prSet presAssocID="{6771FD85-C015-4410-97A3-F0A9A4CB3F81}" presName="hierChild3" presStyleCnt="0"/>
      <dgm:spPr/>
    </dgm:pt>
    <dgm:pt modelId="{44815B4C-626F-4D38-9F2F-21486B823CB9}" type="pres">
      <dgm:prSet presAssocID="{7D4499B9-DDC5-4B57-BF84-6186ACE1321B}" presName="Name111" presStyleLbl="parChTrans1D2" presStyleIdx="7" presStyleCnt="10"/>
      <dgm:spPr/>
    </dgm:pt>
    <dgm:pt modelId="{2287E660-26BB-4CCB-A025-40DEA65AA3E0}" type="pres">
      <dgm:prSet presAssocID="{3B298F58-0473-48D3-BC68-564C8BB8DD0F}" presName="hierRoot3" presStyleCnt="0">
        <dgm:presLayoutVars>
          <dgm:hierBranch val="init"/>
        </dgm:presLayoutVars>
      </dgm:prSet>
      <dgm:spPr/>
    </dgm:pt>
    <dgm:pt modelId="{44C9A3C3-70A1-440A-B334-F184460A8179}" type="pres">
      <dgm:prSet presAssocID="{3B298F58-0473-48D3-BC68-564C8BB8DD0F}" presName="rootComposite3" presStyleCnt="0"/>
      <dgm:spPr/>
    </dgm:pt>
    <dgm:pt modelId="{27163C80-4A0F-4E00-8E90-3289A38C21E1}" type="pres">
      <dgm:prSet presAssocID="{3B298F58-0473-48D3-BC68-564C8BB8DD0F}" presName="rootText3" presStyleLbl="asst1" presStyleIdx="0" presStyleCnt="3" custLinFactX="27176" custLinFactNeighborX="100000" custLinFactNeighborY="-3381">
        <dgm:presLayoutVars>
          <dgm:chPref val="3"/>
        </dgm:presLayoutVars>
      </dgm:prSet>
      <dgm:spPr/>
    </dgm:pt>
    <dgm:pt modelId="{3D0B8812-0861-4D27-A690-86A584D34664}" type="pres">
      <dgm:prSet presAssocID="{3B298F58-0473-48D3-BC68-564C8BB8DD0F}" presName="rootConnector3" presStyleLbl="asst1" presStyleIdx="0" presStyleCnt="3"/>
      <dgm:spPr/>
    </dgm:pt>
    <dgm:pt modelId="{6152B91A-D066-4DBF-9DBB-9A604277BB10}" type="pres">
      <dgm:prSet presAssocID="{3B298F58-0473-48D3-BC68-564C8BB8DD0F}" presName="hierChild6" presStyleCnt="0"/>
      <dgm:spPr/>
    </dgm:pt>
    <dgm:pt modelId="{B3C2069F-0E1C-4FF9-B194-2AD77D23D3AE}" type="pres">
      <dgm:prSet presAssocID="{3B298F58-0473-48D3-BC68-564C8BB8DD0F}" presName="hierChild7" presStyleCnt="0"/>
      <dgm:spPr/>
    </dgm:pt>
    <dgm:pt modelId="{EB6AD16E-2AAC-415D-A4AD-E265626BF3A5}" type="pres">
      <dgm:prSet presAssocID="{CF516041-D7A7-4D10-9181-B0614843FB6D}" presName="Name111" presStyleLbl="parChTrans1D2" presStyleIdx="8" presStyleCnt="10"/>
      <dgm:spPr/>
    </dgm:pt>
    <dgm:pt modelId="{DD733D30-65E8-403E-A6B0-042C5A788836}" type="pres">
      <dgm:prSet presAssocID="{0492C8EE-19C0-4BCF-BAC4-D44094831C1A}" presName="hierRoot3" presStyleCnt="0">
        <dgm:presLayoutVars>
          <dgm:hierBranch val="l"/>
        </dgm:presLayoutVars>
      </dgm:prSet>
      <dgm:spPr/>
    </dgm:pt>
    <dgm:pt modelId="{FA3AC3EA-6AFA-4E84-8F7E-CAB13B123799}" type="pres">
      <dgm:prSet presAssocID="{0492C8EE-19C0-4BCF-BAC4-D44094831C1A}" presName="rootComposite3" presStyleCnt="0"/>
      <dgm:spPr/>
    </dgm:pt>
    <dgm:pt modelId="{9E842013-E79C-4876-817E-E0C50A046FB9}" type="pres">
      <dgm:prSet presAssocID="{0492C8EE-19C0-4BCF-BAC4-D44094831C1A}" presName="rootText3" presStyleLbl="asst1" presStyleIdx="1" presStyleCnt="3" custLinFactX="-26929" custLinFactY="26712" custLinFactNeighborX="-100000" custLinFactNeighborY="100000">
        <dgm:presLayoutVars>
          <dgm:chPref val="3"/>
        </dgm:presLayoutVars>
      </dgm:prSet>
      <dgm:spPr/>
    </dgm:pt>
    <dgm:pt modelId="{F19ED5C7-C05E-465D-8289-9CD56C2FDF2A}" type="pres">
      <dgm:prSet presAssocID="{0492C8EE-19C0-4BCF-BAC4-D44094831C1A}" presName="rootConnector3" presStyleLbl="asst1" presStyleIdx="1" presStyleCnt="3"/>
      <dgm:spPr/>
    </dgm:pt>
    <dgm:pt modelId="{C869CC1A-2BAE-4FAD-873C-14320443F88E}" type="pres">
      <dgm:prSet presAssocID="{0492C8EE-19C0-4BCF-BAC4-D44094831C1A}" presName="hierChild6" presStyleCnt="0"/>
      <dgm:spPr/>
    </dgm:pt>
    <dgm:pt modelId="{1F9AE149-219D-44EF-AEE7-FB32C2A959FF}" type="pres">
      <dgm:prSet presAssocID="{0492C8EE-19C0-4BCF-BAC4-D44094831C1A}" presName="hierChild7" presStyleCnt="0"/>
      <dgm:spPr/>
    </dgm:pt>
    <dgm:pt modelId="{E44128F1-2091-4EFE-969A-8F0D8D6F56C7}" type="pres">
      <dgm:prSet presAssocID="{81DD6D77-C7DC-47AB-A53B-B107E01E0835}" presName="Name111" presStyleLbl="parChTrans1D2" presStyleIdx="9" presStyleCnt="10"/>
      <dgm:spPr/>
    </dgm:pt>
    <dgm:pt modelId="{68633E8C-8FDB-46D6-9F99-56FDE467D7B3}" type="pres">
      <dgm:prSet presAssocID="{CF324CE9-ED18-416A-888E-2852CBC76BE5}" presName="hierRoot3" presStyleCnt="0">
        <dgm:presLayoutVars>
          <dgm:hierBranch val="init"/>
        </dgm:presLayoutVars>
      </dgm:prSet>
      <dgm:spPr/>
    </dgm:pt>
    <dgm:pt modelId="{491FCB95-00D4-4536-98A4-BBCE68B7AC04}" type="pres">
      <dgm:prSet presAssocID="{CF324CE9-ED18-416A-888E-2852CBC76BE5}" presName="rootComposite3" presStyleCnt="0"/>
      <dgm:spPr/>
    </dgm:pt>
    <dgm:pt modelId="{7ECF06D6-5E2B-47C0-A0BB-2BF6CCD382EE}" type="pres">
      <dgm:prSet presAssocID="{CF324CE9-ED18-416A-888E-2852CBC76BE5}" presName="rootText3" presStyleLbl="asst1" presStyleIdx="2" presStyleCnt="3" custLinFactY="-30800" custLinFactNeighborX="-8175" custLinFactNeighborY="-100000">
        <dgm:presLayoutVars>
          <dgm:chPref val="3"/>
        </dgm:presLayoutVars>
      </dgm:prSet>
      <dgm:spPr/>
    </dgm:pt>
    <dgm:pt modelId="{AABF09B3-78E4-4E83-A35D-A0B25F5DEF95}" type="pres">
      <dgm:prSet presAssocID="{CF324CE9-ED18-416A-888E-2852CBC76BE5}" presName="rootConnector3" presStyleLbl="asst1" presStyleIdx="2" presStyleCnt="3"/>
      <dgm:spPr/>
    </dgm:pt>
    <dgm:pt modelId="{AED1099A-40C9-4116-A3A0-F434185D2913}" type="pres">
      <dgm:prSet presAssocID="{CF324CE9-ED18-416A-888E-2852CBC76BE5}" presName="hierChild6" presStyleCnt="0"/>
      <dgm:spPr/>
    </dgm:pt>
    <dgm:pt modelId="{C76943C7-F809-4C66-B91D-27F15266977E}" type="pres">
      <dgm:prSet presAssocID="{CF324CE9-ED18-416A-888E-2852CBC76BE5}" presName="hierChild7" presStyleCnt="0"/>
      <dgm:spPr/>
    </dgm:pt>
  </dgm:ptLst>
  <dgm:cxnLst>
    <dgm:cxn modelId="{BD87B701-AE8B-406F-A060-2DD01A1F80DD}" type="presOf" srcId="{F0E9F4C4-7F7E-4712-A8C3-E4D173992F50}" destId="{EF3A6173-E5A1-46DE-A4AF-57CD2D292BBF}" srcOrd="0" destOrd="0" presId="urn:microsoft.com/office/officeart/2005/8/layout/orgChart1"/>
    <dgm:cxn modelId="{00B1B702-5250-4288-A770-B6B5FB8EF13C}" type="presOf" srcId="{7D4499B9-DDC5-4B57-BF84-6186ACE1321B}" destId="{44815B4C-626F-4D38-9F2F-21486B823CB9}" srcOrd="0" destOrd="0" presId="urn:microsoft.com/office/officeart/2005/8/layout/orgChart1"/>
    <dgm:cxn modelId="{1ABF2E05-EA53-4F7A-B506-BB9A3361B4ED}" type="presOf" srcId="{53D9AB69-1155-4541-ACCE-1578267DCA39}" destId="{E35E4795-439E-42FB-A99B-099CF8548A41}" srcOrd="0" destOrd="0" presId="urn:microsoft.com/office/officeart/2005/8/layout/orgChart1"/>
    <dgm:cxn modelId="{4FF2BD05-46F9-4474-883C-E5547CCD289E}" srcId="{E26F0F8B-9A26-4AD5-B986-9D0F3A850548}" destId="{8E0EE5AF-DD91-436D-A7EF-AB2F23E3E7DF}" srcOrd="1" destOrd="0" parTransId="{361DAEDB-D2AC-4D6A-84E9-494729C9FFAA}" sibTransId="{96B82095-06C4-4E72-958D-5695CAD2850B}"/>
    <dgm:cxn modelId="{FCD8D208-9680-42D1-84D8-F4EC0E7C7236}" type="presOf" srcId="{E26F0F8B-9A26-4AD5-B986-9D0F3A850548}" destId="{E546D11F-4047-4DF6-BDFD-9D84CE961AF7}" srcOrd="0" destOrd="0" presId="urn:microsoft.com/office/officeart/2005/8/layout/orgChart1"/>
    <dgm:cxn modelId="{AC01710A-FBC9-4C40-BDC7-0AFF794FE5DE}" type="presOf" srcId="{164FB74A-B9BF-4806-9070-65A749C9C1DA}" destId="{78C246F3-D3F3-4FB1-88B4-9E9959776604}" srcOrd="0" destOrd="0" presId="urn:microsoft.com/office/officeart/2005/8/layout/orgChart1"/>
    <dgm:cxn modelId="{EE853F10-7B7A-42FC-B339-72C190BD554D}" type="presOf" srcId="{E26F0F8B-9A26-4AD5-B986-9D0F3A850548}" destId="{B58D5A29-64DC-42D3-95CC-22CD014C25DB}" srcOrd="1" destOrd="0" presId="urn:microsoft.com/office/officeart/2005/8/layout/orgChart1"/>
    <dgm:cxn modelId="{671F2D14-D2F4-497C-9438-75397DCF6F60}" srcId="{6771FD85-C015-4410-97A3-F0A9A4CB3F81}" destId="{E26F0F8B-9A26-4AD5-B986-9D0F3A850548}" srcOrd="3" destOrd="0" parTransId="{5F605B44-72FC-4FDA-A140-66CF9D69FFFE}" sibTransId="{BC880B14-EB2E-4673-844B-D18CA10168B1}"/>
    <dgm:cxn modelId="{4E2FF714-62CC-4F80-A797-4CE425822E4A}" srcId="{6771FD85-C015-4410-97A3-F0A9A4CB3F81}" destId="{38F1DDE2-FBC3-4EDF-8FCA-2A8B207A4283}" srcOrd="7" destOrd="0" parTransId="{540963E5-064A-45AE-9B5B-D42F619EBB00}" sibTransId="{37A22591-1C3D-4FA8-8222-283383FB85A8}"/>
    <dgm:cxn modelId="{179FD915-187D-4903-934C-BF2FD4A8FF08}" srcId="{16642CE2-D564-468C-8EE4-13D2610FB164}" destId="{164FB74A-B9BF-4806-9070-65A749C9C1DA}" srcOrd="1" destOrd="0" parTransId="{8E68B463-BC00-47FD-93A8-0BAF010CFB28}" sibTransId="{D86C8EF3-7F33-45A5-9456-05833BAB265A}"/>
    <dgm:cxn modelId="{DF718719-376D-4209-9D29-40377B89988F}" type="presOf" srcId="{CD30AD4B-B351-450F-91DD-6806384090AC}" destId="{DE00F449-FF66-41CE-82E8-3B0965D10582}" srcOrd="1" destOrd="0" presId="urn:microsoft.com/office/officeart/2005/8/layout/orgChart1"/>
    <dgm:cxn modelId="{06667929-2A88-42F2-B8FC-03B57D9782F5}" type="presOf" srcId="{D0F9E749-D2BC-4321-AC0E-5E479F850634}" destId="{7278F8F8-E416-422F-A953-731215435BA9}" srcOrd="0" destOrd="0" presId="urn:microsoft.com/office/officeart/2005/8/layout/orgChart1"/>
    <dgm:cxn modelId="{4A66162A-26CE-4442-A1CE-7293F7D44A4D}" type="presOf" srcId="{82A2234A-488D-4216-A726-CC8EAB1457BD}" destId="{3493FBE1-E038-4B8D-BBC0-9D5D7418AC05}" srcOrd="1" destOrd="0" presId="urn:microsoft.com/office/officeart/2005/8/layout/orgChart1"/>
    <dgm:cxn modelId="{59AD9E2F-F4E4-4DDC-A271-B80A48641917}" type="presOf" srcId="{164FB74A-B9BF-4806-9070-65A749C9C1DA}" destId="{A8A61B00-C7F5-421D-A13E-351730513874}" srcOrd="1" destOrd="0" presId="urn:microsoft.com/office/officeart/2005/8/layout/orgChart1"/>
    <dgm:cxn modelId="{43D33538-982C-473B-87D0-E386120C36A5}" type="presOf" srcId="{0492C8EE-19C0-4BCF-BAC4-D44094831C1A}" destId="{F19ED5C7-C05E-465D-8289-9CD56C2FDF2A}" srcOrd="1" destOrd="0" presId="urn:microsoft.com/office/officeart/2005/8/layout/orgChart1"/>
    <dgm:cxn modelId="{104E9539-9146-4305-96ED-6FCF67CE902F}" srcId="{A5F8BF1E-83C7-4F7B-85F2-CB20BCA8F0FB}" destId="{6771FD85-C015-4410-97A3-F0A9A4CB3F81}" srcOrd="0" destOrd="0" parTransId="{1CBF0ADA-F081-4090-8FC3-EF9FEEB677CF}" sibTransId="{9E06C645-D022-4FCF-A027-CE8D34BA14C2}"/>
    <dgm:cxn modelId="{9F5B6F3A-35AE-434E-8C9C-55B2128ACCC3}" type="presOf" srcId="{FC36B46C-72BF-402D-8183-CE49BDEBBD62}" destId="{3ED635FC-42B7-42D5-92A5-53A64BF26CB3}" srcOrd="1" destOrd="0" presId="urn:microsoft.com/office/officeart/2005/8/layout/orgChart1"/>
    <dgm:cxn modelId="{82CDA05E-DA8C-479C-8994-52E03D977E6E}" srcId="{6771FD85-C015-4410-97A3-F0A9A4CB3F81}" destId="{CD30AD4B-B351-450F-91DD-6806384090AC}" srcOrd="0" destOrd="0" parTransId="{0C013F6C-8DF0-4E0D-8A6F-B4362FD41B19}" sibTransId="{3915E5BA-A497-4C63-8D85-742C95168E8D}"/>
    <dgm:cxn modelId="{50F92561-1F88-4AE3-9BFE-44F41A7FEE37}" srcId="{6771FD85-C015-4410-97A3-F0A9A4CB3F81}" destId="{8495BAC8-4584-4DC0-BD59-798B4991754F}" srcOrd="6" destOrd="0" parTransId="{6F46A7A0-D501-4621-ABD0-FC5FEA642960}" sibTransId="{455DFFF6-380A-41D1-A4C9-2DBCE57F6CCD}"/>
    <dgm:cxn modelId="{70C37561-26D9-4808-82ED-6747321784DE}" type="presOf" srcId="{16642CE2-D564-468C-8EE4-13D2610FB164}" destId="{94479539-8D8B-4876-BEAD-105BEE859A1F}" srcOrd="0" destOrd="0" presId="urn:microsoft.com/office/officeart/2005/8/layout/orgChart1"/>
    <dgm:cxn modelId="{3F29CA62-FEAB-4C1C-8FCC-0EA0E8EE5038}" type="presOf" srcId="{0492C8EE-19C0-4BCF-BAC4-D44094831C1A}" destId="{9E842013-E79C-4876-817E-E0C50A046FB9}" srcOrd="0" destOrd="0" presId="urn:microsoft.com/office/officeart/2005/8/layout/orgChart1"/>
    <dgm:cxn modelId="{F92C1C43-FDB7-43ED-928C-FD7C92F35375}" type="presOf" srcId="{CF516041-D7A7-4D10-9181-B0614843FB6D}" destId="{EB6AD16E-2AAC-415D-A4AD-E265626BF3A5}" srcOrd="0" destOrd="0" presId="urn:microsoft.com/office/officeart/2005/8/layout/orgChart1"/>
    <dgm:cxn modelId="{BFF4E764-2B21-4F0D-A528-CFCD02F4DC47}" type="presOf" srcId="{CF324CE9-ED18-416A-888E-2852CBC76BE5}" destId="{7ECF06D6-5E2B-47C0-A0BB-2BF6CCD382EE}" srcOrd="0" destOrd="0" presId="urn:microsoft.com/office/officeart/2005/8/layout/orgChart1"/>
    <dgm:cxn modelId="{DB2C0365-A981-4A8A-A741-04A7FCE3D81E}" srcId="{16642CE2-D564-468C-8EE4-13D2610FB164}" destId="{82A2234A-488D-4216-A726-CC8EAB1457BD}" srcOrd="2" destOrd="0" parTransId="{D0F9E749-D2BC-4321-AC0E-5E479F850634}" sibTransId="{E81B3B23-C5CA-4426-BC38-0808318852DC}"/>
    <dgm:cxn modelId="{D1484D65-1677-4D8F-AD1D-4FDDB2BBAA43}" type="presOf" srcId="{8495BAC8-4584-4DC0-BD59-798B4991754F}" destId="{1182EF06-4DE2-4F07-863D-9F39452BFA37}" srcOrd="0" destOrd="0" presId="urn:microsoft.com/office/officeart/2005/8/layout/orgChart1"/>
    <dgm:cxn modelId="{26CF6B66-8C04-407A-B229-50032FC3CA50}" type="presOf" srcId="{81DD6D77-C7DC-47AB-A53B-B107E01E0835}" destId="{E44128F1-2091-4EFE-969A-8F0D8D6F56C7}" srcOrd="0" destOrd="0" presId="urn:microsoft.com/office/officeart/2005/8/layout/orgChart1"/>
    <dgm:cxn modelId="{7CBA926F-970D-45E1-B033-A1FCD8475F3E}" type="presOf" srcId="{82A2234A-488D-4216-A726-CC8EAB1457BD}" destId="{6BBD0CBB-1D92-4EBA-9A68-7427D52DD178}" srcOrd="0" destOrd="0" presId="urn:microsoft.com/office/officeart/2005/8/layout/orgChart1"/>
    <dgm:cxn modelId="{4C731470-FED2-492F-881A-366AF64CA8B5}" type="presOf" srcId="{8E0EE5AF-DD91-436D-A7EF-AB2F23E3E7DF}" destId="{E883AB30-DD60-48C6-B1E4-C02CBA452763}" srcOrd="0" destOrd="0" presId="urn:microsoft.com/office/officeart/2005/8/layout/orgChart1"/>
    <dgm:cxn modelId="{E603A970-D663-489B-8624-B015491EF896}" type="presOf" srcId="{9B27DFE3-2064-49D5-8917-E531B6B78189}" destId="{6CA792CB-F7A2-464F-9A78-464F3441891C}" srcOrd="0" destOrd="0" presId="urn:microsoft.com/office/officeart/2005/8/layout/orgChart1"/>
    <dgm:cxn modelId="{B6D9D754-975C-4AD1-BF10-D44D9AC97CC4}" type="presOf" srcId="{CFE52BEA-0525-4AC8-8899-DAD5821DFA64}" destId="{50E2736D-FA14-4369-80ED-1E4C15C07EEC}" srcOrd="1" destOrd="0" presId="urn:microsoft.com/office/officeart/2005/8/layout/orgChart1"/>
    <dgm:cxn modelId="{2BB25875-18ED-4C09-8442-3403EA2688F2}" type="presOf" srcId="{54EE1EC9-E20D-48A3-804B-3C7BB6E423A1}" destId="{99A9EAED-6C79-40EE-928C-E548076DD320}" srcOrd="1" destOrd="0" presId="urn:microsoft.com/office/officeart/2005/8/layout/orgChart1"/>
    <dgm:cxn modelId="{8C779956-7A7F-463A-806E-D33610B94D01}" type="presOf" srcId="{84D44F0A-F0C5-40EC-888D-EB3294F77904}" destId="{0EFA25B2-0124-43FC-B2D4-0D2515395D9D}" srcOrd="0" destOrd="0" presId="urn:microsoft.com/office/officeart/2005/8/layout/orgChart1"/>
    <dgm:cxn modelId="{B979B158-67DF-46B5-BD97-83BF9D3E9745}" type="presOf" srcId="{FC36B46C-72BF-402D-8183-CE49BDEBBD62}" destId="{E252FC99-EF50-4045-A920-D8653492C555}" srcOrd="0" destOrd="0" presId="urn:microsoft.com/office/officeart/2005/8/layout/orgChart1"/>
    <dgm:cxn modelId="{4AF2BE79-B6BA-48AF-B4B5-00203015570F}" type="presOf" srcId="{CFE52BEA-0525-4AC8-8899-DAD5821DFA64}" destId="{AFEFDEA9-0124-418F-A633-742C096C1A21}" srcOrd="0" destOrd="0" presId="urn:microsoft.com/office/officeart/2005/8/layout/orgChart1"/>
    <dgm:cxn modelId="{57553C7A-CF67-4966-942D-C8D76005904C}" type="presOf" srcId="{8E0EE5AF-DD91-436D-A7EF-AB2F23E3E7DF}" destId="{CED727CC-7884-4AB4-B9A1-1A47E421F882}" srcOrd="1" destOrd="0" presId="urn:microsoft.com/office/officeart/2005/8/layout/orgChart1"/>
    <dgm:cxn modelId="{BF0A657A-762E-4E59-BBB8-2CC92A4E8F42}" type="presOf" srcId="{F6DE1BA1-6384-4FA5-94DC-32B7236B2B2F}" destId="{5187BF0F-298F-4FDE-9B22-A0F81B7C8976}" srcOrd="1" destOrd="0" presId="urn:microsoft.com/office/officeart/2005/8/layout/orgChart1"/>
    <dgm:cxn modelId="{74FCCA7F-5F02-4B49-82EE-5FE587F739CA}" type="presOf" srcId="{3B298F58-0473-48D3-BC68-564C8BB8DD0F}" destId="{3D0B8812-0861-4D27-A690-86A584D34664}" srcOrd="1" destOrd="0" presId="urn:microsoft.com/office/officeart/2005/8/layout/orgChart1"/>
    <dgm:cxn modelId="{66C01A80-210C-4A72-9320-30F92F5B90A6}" type="presOf" srcId="{A5F8BF1E-83C7-4F7B-85F2-CB20BCA8F0FB}" destId="{C0EB8B01-06A5-4DCC-BD5C-427314FD67CB}" srcOrd="0" destOrd="0" presId="urn:microsoft.com/office/officeart/2005/8/layout/orgChart1"/>
    <dgm:cxn modelId="{1F4B6C82-E892-40E4-9C3B-71C8A4A0C25A}" type="presOf" srcId="{540963E5-064A-45AE-9B5B-D42F619EBB00}" destId="{9A5B3A21-909F-42DF-9940-600682A62067}" srcOrd="0" destOrd="0" presId="urn:microsoft.com/office/officeart/2005/8/layout/orgChart1"/>
    <dgm:cxn modelId="{2FFC7A85-987B-4211-AB96-C62DA7DCBEF9}" type="presOf" srcId="{16642CE2-D564-468C-8EE4-13D2610FB164}" destId="{AC5F957E-19BE-4B14-9BD9-3C1DC12C95C3}" srcOrd="1" destOrd="0" presId="urn:microsoft.com/office/officeart/2005/8/layout/orgChart1"/>
    <dgm:cxn modelId="{05D70589-B0B3-4824-87FE-C20C4B890600}" type="presOf" srcId="{6F46A7A0-D501-4621-ABD0-FC5FEA642960}" destId="{80F67FE6-6EF7-4C41-9FBF-C559EE0EDE83}" srcOrd="0" destOrd="0" presId="urn:microsoft.com/office/officeart/2005/8/layout/orgChart1"/>
    <dgm:cxn modelId="{AEE1AF8A-3F5B-4A85-B9C5-E4E970CAA6F9}" srcId="{6771FD85-C015-4410-97A3-F0A9A4CB3F81}" destId="{9211311A-AD82-4A68-8918-C81524E4FC91}" srcOrd="2" destOrd="0" parTransId="{CF07D5A7-1895-4011-A65D-1D9732B32660}" sibTransId="{E96CEFD6-8209-444A-868F-91A68629134A}"/>
    <dgm:cxn modelId="{CBDB218B-6127-47C1-9BB6-B514B2DBEAEE}" srcId="{16642CE2-D564-468C-8EE4-13D2610FB164}" destId="{F6DE1BA1-6384-4FA5-94DC-32B7236B2B2F}" srcOrd="3" destOrd="0" parTransId="{F0E9F4C4-7F7E-4712-A8C3-E4D173992F50}" sibTransId="{25217AA7-4D09-4B73-B4D0-F32B3BD0455F}"/>
    <dgm:cxn modelId="{0C54568E-CE65-489A-89BD-A9EFF107D900}" srcId="{6771FD85-C015-4410-97A3-F0A9A4CB3F81}" destId="{CFE52BEA-0525-4AC8-8899-DAD5821DFA64}" srcOrd="5" destOrd="0" parTransId="{9B27DFE3-2064-49D5-8917-E531B6B78189}" sibTransId="{B68901A7-5176-41FB-A700-271E80DCFA0A}"/>
    <dgm:cxn modelId="{C7418B90-6E6A-4259-96DF-36E4E9EB0A01}" srcId="{6771FD85-C015-4410-97A3-F0A9A4CB3F81}" destId="{16642CE2-D564-468C-8EE4-13D2610FB164}" srcOrd="4" destOrd="0" parTransId="{53D9AB69-1155-4541-ACCE-1578267DCA39}" sibTransId="{37E0CEA2-EB80-41B4-AD3E-3E40BC197CE2}"/>
    <dgm:cxn modelId="{AB2DFD97-361A-49CD-8E32-8613639DB3DC}" type="presOf" srcId="{9211311A-AD82-4A68-8918-C81524E4FC91}" destId="{58F38861-7A62-41D8-A21F-5EF94E3C5D34}" srcOrd="1" destOrd="0" presId="urn:microsoft.com/office/officeart/2005/8/layout/orgChart1"/>
    <dgm:cxn modelId="{DF385C9B-E8A3-4801-9A1B-7658E45849DD}" type="presOf" srcId="{38F1DDE2-FBC3-4EDF-8FCA-2A8B207A4283}" destId="{64B29D4C-4048-4E09-81E7-F13D201370CC}" srcOrd="1" destOrd="0" presId="urn:microsoft.com/office/officeart/2005/8/layout/orgChart1"/>
    <dgm:cxn modelId="{2F15EFA2-ACD7-4B49-A9F3-556E4421F7ED}" srcId="{6771FD85-C015-4410-97A3-F0A9A4CB3F81}" destId="{3B298F58-0473-48D3-BC68-564C8BB8DD0F}" srcOrd="1" destOrd="0" parTransId="{7D4499B9-DDC5-4B57-BF84-6186ACE1321B}" sibTransId="{81C8DC29-0148-44D6-B4EF-6DCAA6D4C5CC}"/>
    <dgm:cxn modelId="{E691ECA6-19D2-48C2-A6A8-1969EB142D8D}" type="presOf" srcId="{9766A69F-6C95-4917-ABBD-48D69AFB1F59}" destId="{90BE12DF-A555-40AF-A6FA-03D948063F84}" srcOrd="0" destOrd="0" presId="urn:microsoft.com/office/officeart/2005/8/layout/orgChart1"/>
    <dgm:cxn modelId="{EFD409A7-B003-4C7B-8A86-AF8C3D942C9F}" type="presOf" srcId="{8495BAC8-4584-4DC0-BD59-798B4991754F}" destId="{FFC36D6C-4A43-4049-AE96-F243913024DB}" srcOrd="1" destOrd="0" presId="urn:microsoft.com/office/officeart/2005/8/layout/orgChart1"/>
    <dgm:cxn modelId="{1AE72EA9-1728-44F2-B986-029CA50B7597}" type="presOf" srcId="{CD30AD4B-B351-450F-91DD-6806384090AC}" destId="{4F12AB5B-DA44-4EE7-BB63-FB4C4E73B4D6}" srcOrd="0" destOrd="0" presId="urn:microsoft.com/office/officeart/2005/8/layout/orgChart1"/>
    <dgm:cxn modelId="{4B98B8AD-E0EA-4DD6-A8D1-22B3802DC394}" type="presOf" srcId="{3B298F58-0473-48D3-BC68-564C8BB8DD0F}" destId="{27163C80-4A0F-4E00-8E90-3289A38C21E1}" srcOrd="0" destOrd="0" presId="urn:microsoft.com/office/officeart/2005/8/layout/orgChart1"/>
    <dgm:cxn modelId="{715758AF-FD42-4F58-AF2E-C11B9FDDE854}" type="presOf" srcId="{5F605B44-72FC-4FDA-A140-66CF9D69FFFE}" destId="{6FF9E58C-D0EF-4AF3-B054-F4EC6788B6FF}" srcOrd="0" destOrd="0" presId="urn:microsoft.com/office/officeart/2005/8/layout/orgChart1"/>
    <dgm:cxn modelId="{C2E09FB7-F0C5-4FF0-9CEA-837F767AA6F8}" type="presOf" srcId="{9211311A-AD82-4A68-8918-C81524E4FC91}" destId="{818F054C-FB2C-4FD7-A474-29C7B666EE3B}" srcOrd="0" destOrd="0" presId="urn:microsoft.com/office/officeart/2005/8/layout/orgChart1"/>
    <dgm:cxn modelId="{CA21A3BA-579D-4F6B-BE91-72C87A94D890}" type="presOf" srcId="{54EE1EC9-E20D-48A3-804B-3C7BB6E423A1}" destId="{39798BDE-7508-4AC0-8837-360293A22A38}" srcOrd="0" destOrd="0" presId="urn:microsoft.com/office/officeart/2005/8/layout/orgChart1"/>
    <dgm:cxn modelId="{7C601EC3-ABE5-4D2C-81E9-37BA8CDE0AEA}" type="presOf" srcId="{CF07D5A7-1895-4011-A65D-1D9732B32660}" destId="{1983C3A5-763E-46E6-8D28-798F0FBAF3F4}" srcOrd="0" destOrd="0" presId="urn:microsoft.com/office/officeart/2005/8/layout/orgChart1"/>
    <dgm:cxn modelId="{9C3FF9C6-BD70-45AB-BA62-1914952347B6}" type="presOf" srcId="{40124A42-5417-40F4-AF00-D9CAF0671E6C}" destId="{844A278E-22D8-4D27-9B8E-74A6B044C0D1}" srcOrd="1" destOrd="0" presId="urn:microsoft.com/office/officeart/2005/8/layout/orgChart1"/>
    <dgm:cxn modelId="{7AFBB9C7-F50B-4BD0-B813-23F0EADE9955}" srcId="{E26F0F8B-9A26-4AD5-B986-9D0F3A850548}" destId="{40124A42-5417-40F4-AF00-D9CAF0671E6C}" srcOrd="0" destOrd="0" parTransId="{9766A69F-6C95-4917-ABBD-48D69AFB1F59}" sibTransId="{413B78BE-9E09-469F-B41B-3991958B4343}"/>
    <dgm:cxn modelId="{83FACBC9-1D43-4969-8F2A-AA5B874E36AA}" srcId="{8495BAC8-4584-4DC0-BD59-798B4991754F}" destId="{FC36B46C-72BF-402D-8183-CE49BDEBBD62}" srcOrd="0" destOrd="0" parTransId="{9A7C591F-5C3C-4F39-90B3-8640AF2A6D81}" sibTransId="{2C5FBEEE-04F4-4444-AD8B-9903A77B8C81}"/>
    <dgm:cxn modelId="{E90972D5-379B-4655-B937-13D1C6424473}" type="presOf" srcId="{CF324CE9-ED18-416A-888E-2852CBC76BE5}" destId="{AABF09B3-78E4-4E83-A35D-A0B25F5DEF95}" srcOrd="1" destOrd="0" presId="urn:microsoft.com/office/officeart/2005/8/layout/orgChart1"/>
    <dgm:cxn modelId="{D46579D8-F1CD-4756-922C-CC298C41D5D1}" srcId="{16642CE2-D564-468C-8EE4-13D2610FB164}" destId="{54EE1EC9-E20D-48A3-804B-3C7BB6E423A1}" srcOrd="0" destOrd="0" parTransId="{84D44F0A-F0C5-40EC-888D-EB3294F77904}" sibTransId="{EED1C672-53CC-4DD0-AB45-425504F7B6A0}"/>
    <dgm:cxn modelId="{DCAC19DC-D81A-4FB9-9519-09C20113C4BC}" type="presOf" srcId="{F6DE1BA1-6384-4FA5-94DC-32B7236B2B2F}" destId="{D6EF39A4-24CD-416E-926D-109EECB92CB7}" srcOrd="0" destOrd="0" presId="urn:microsoft.com/office/officeart/2005/8/layout/orgChart1"/>
    <dgm:cxn modelId="{26F436DC-B00B-4C50-B70D-4DA5170C9F24}" srcId="{6771FD85-C015-4410-97A3-F0A9A4CB3F81}" destId="{CF324CE9-ED18-416A-888E-2852CBC76BE5}" srcOrd="9" destOrd="0" parTransId="{81DD6D77-C7DC-47AB-A53B-B107E01E0835}" sibTransId="{A603B3FC-FC77-4A58-8E3E-5C9BB740EC5A}"/>
    <dgm:cxn modelId="{D6C506DD-E3DA-473F-B6F8-2916329ED307}" type="presOf" srcId="{40124A42-5417-40F4-AF00-D9CAF0671E6C}" destId="{FCFF7584-9D5B-4677-94CF-9224B092F350}" srcOrd="0" destOrd="0" presId="urn:microsoft.com/office/officeart/2005/8/layout/orgChart1"/>
    <dgm:cxn modelId="{EC3F9DE2-5FAF-4296-A53F-9722AC12393C}" srcId="{6771FD85-C015-4410-97A3-F0A9A4CB3F81}" destId="{0492C8EE-19C0-4BCF-BAC4-D44094831C1A}" srcOrd="8" destOrd="0" parTransId="{CF516041-D7A7-4D10-9181-B0614843FB6D}" sibTransId="{7D1AABFA-FB92-4574-B08F-D1EBCA16B054}"/>
    <dgm:cxn modelId="{C5EA06EA-6454-43CB-B3FD-4D3D0A4322F5}" type="presOf" srcId="{6771FD85-C015-4410-97A3-F0A9A4CB3F81}" destId="{399E73A9-5170-4DDC-B5DF-BC9B9B75B819}" srcOrd="0" destOrd="0" presId="urn:microsoft.com/office/officeart/2005/8/layout/orgChart1"/>
    <dgm:cxn modelId="{6B10AAF4-C6FB-4C2F-B571-B02126D5EA38}" type="presOf" srcId="{0C013F6C-8DF0-4E0D-8A6F-B4362FD41B19}" destId="{E09B419B-E2C6-4DDA-A896-4B2278CD5761}" srcOrd="0" destOrd="0" presId="urn:microsoft.com/office/officeart/2005/8/layout/orgChart1"/>
    <dgm:cxn modelId="{180F65F6-D21B-4905-9D1B-3601A5337B4D}" type="presOf" srcId="{9A7C591F-5C3C-4F39-90B3-8640AF2A6D81}" destId="{43CA7C08-E0D6-451C-B51C-BC8DB47B34C3}" srcOrd="0" destOrd="0" presId="urn:microsoft.com/office/officeart/2005/8/layout/orgChart1"/>
    <dgm:cxn modelId="{3E0A1DF9-741E-4CB8-9BC1-EDD5DF7FD857}" type="presOf" srcId="{38F1DDE2-FBC3-4EDF-8FCA-2A8B207A4283}" destId="{00356D74-BDF3-4922-A211-91D15EEA5976}" srcOrd="0" destOrd="0" presId="urn:microsoft.com/office/officeart/2005/8/layout/orgChart1"/>
    <dgm:cxn modelId="{D8AC27FD-B332-4A4E-BA67-FC602F86AE65}" type="presOf" srcId="{361DAEDB-D2AC-4D6A-84E9-494729C9FFAA}" destId="{7735B3E9-EE7F-46A3-A3E6-2E83CE9466F8}" srcOrd="0" destOrd="0" presId="urn:microsoft.com/office/officeart/2005/8/layout/orgChart1"/>
    <dgm:cxn modelId="{7CB29EFD-F349-4476-AA22-E5A63DC83DBA}" type="presOf" srcId="{6771FD85-C015-4410-97A3-F0A9A4CB3F81}" destId="{3484F12D-F782-4445-99AE-21A9784A8176}" srcOrd="1" destOrd="0" presId="urn:microsoft.com/office/officeart/2005/8/layout/orgChart1"/>
    <dgm:cxn modelId="{8EB0C2FF-A3FD-4E0F-BF70-5B123E033244}" type="presOf" srcId="{8E68B463-BC00-47FD-93A8-0BAF010CFB28}" destId="{02C17C97-664D-4A44-A9BF-213DCCDF7AF8}" srcOrd="0" destOrd="0" presId="urn:microsoft.com/office/officeart/2005/8/layout/orgChart1"/>
    <dgm:cxn modelId="{B5B08D5D-734B-4891-AA58-18E0F5DA6C55}" type="presParOf" srcId="{C0EB8B01-06A5-4DCC-BD5C-427314FD67CB}" destId="{9AB61305-6D1D-43F3-8F59-111FE2C75726}" srcOrd="0" destOrd="0" presId="urn:microsoft.com/office/officeart/2005/8/layout/orgChart1"/>
    <dgm:cxn modelId="{7544F8A1-467A-4E0E-8677-67CBE2CF5EFB}" type="presParOf" srcId="{9AB61305-6D1D-43F3-8F59-111FE2C75726}" destId="{4C303958-0B0A-4BC4-B511-BA89BF0673FB}" srcOrd="0" destOrd="0" presId="urn:microsoft.com/office/officeart/2005/8/layout/orgChart1"/>
    <dgm:cxn modelId="{F19DBAE3-038A-4F4E-A505-F8A9EA86DD7B}" type="presParOf" srcId="{4C303958-0B0A-4BC4-B511-BA89BF0673FB}" destId="{399E73A9-5170-4DDC-B5DF-BC9B9B75B819}" srcOrd="0" destOrd="0" presId="urn:microsoft.com/office/officeart/2005/8/layout/orgChart1"/>
    <dgm:cxn modelId="{90C49387-77AE-4B03-88A7-0AB345BF940E}" type="presParOf" srcId="{4C303958-0B0A-4BC4-B511-BA89BF0673FB}" destId="{3484F12D-F782-4445-99AE-21A9784A8176}" srcOrd="1" destOrd="0" presId="urn:microsoft.com/office/officeart/2005/8/layout/orgChart1"/>
    <dgm:cxn modelId="{D690A111-62FF-4E45-AAE1-51F28CCF4F38}" type="presParOf" srcId="{9AB61305-6D1D-43F3-8F59-111FE2C75726}" destId="{9CA59E72-6778-4942-840B-34ED65933ACB}" srcOrd="1" destOrd="0" presId="urn:microsoft.com/office/officeart/2005/8/layout/orgChart1"/>
    <dgm:cxn modelId="{6D57A3BC-1778-4593-B4ED-7C4AD5B2C3DA}" type="presParOf" srcId="{9CA59E72-6778-4942-840B-34ED65933ACB}" destId="{E09B419B-E2C6-4DDA-A896-4B2278CD5761}" srcOrd="0" destOrd="0" presId="urn:microsoft.com/office/officeart/2005/8/layout/orgChart1"/>
    <dgm:cxn modelId="{094D96CA-B697-4AC3-BE80-C4F512272C57}" type="presParOf" srcId="{9CA59E72-6778-4942-840B-34ED65933ACB}" destId="{BBBBAF96-BE67-4A3F-9C71-74C9B329DEE8}" srcOrd="1" destOrd="0" presId="urn:microsoft.com/office/officeart/2005/8/layout/orgChart1"/>
    <dgm:cxn modelId="{661BFD33-59CC-449E-8CE7-520F2CFC0132}" type="presParOf" srcId="{BBBBAF96-BE67-4A3F-9C71-74C9B329DEE8}" destId="{865B604A-B877-402F-AFA5-E40C9A5628B4}" srcOrd="0" destOrd="0" presId="urn:microsoft.com/office/officeart/2005/8/layout/orgChart1"/>
    <dgm:cxn modelId="{C7D3F48C-0C86-478B-A068-B84F42804CF5}" type="presParOf" srcId="{865B604A-B877-402F-AFA5-E40C9A5628B4}" destId="{4F12AB5B-DA44-4EE7-BB63-FB4C4E73B4D6}" srcOrd="0" destOrd="0" presId="urn:microsoft.com/office/officeart/2005/8/layout/orgChart1"/>
    <dgm:cxn modelId="{B26D4E85-C865-4C72-9629-3B84032420F0}" type="presParOf" srcId="{865B604A-B877-402F-AFA5-E40C9A5628B4}" destId="{DE00F449-FF66-41CE-82E8-3B0965D10582}" srcOrd="1" destOrd="0" presId="urn:microsoft.com/office/officeart/2005/8/layout/orgChart1"/>
    <dgm:cxn modelId="{DA90B239-7415-45CC-A927-3D98327CAFAE}" type="presParOf" srcId="{BBBBAF96-BE67-4A3F-9C71-74C9B329DEE8}" destId="{82E895EF-D308-449C-A3B8-F4E7291FEC81}" srcOrd="1" destOrd="0" presId="urn:microsoft.com/office/officeart/2005/8/layout/orgChart1"/>
    <dgm:cxn modelId="{7E0856B1-784C-4352-ACD5-367BB70F5A3B}" type="presParOf" srcId="{BBBBAF96-BE67-4A3F-9C71-74C9B329DEE8}" destId="{46E402FC-357D-4D15-BFC3-500EB0F80128}" srcOrd="2" destOrd="0" presId="urn:microsoft.com/office/officeart/2005/8/layout/orgChart1"/>
    <dgm:cxn modelId="{9EF5EBD5-BF03-425B-A69F-CC58D376B37B}" type="presParOf" srcId="{9CA59E72-6778-4942-840B-34ED65933ACB}" destId="{1983C3A5-763E-46E6-8D28-798F0FBAF3F4}" srcOrd="2" destOrd="0" presId="urn:microsoft.com/office/officeart/2005/8/layout/orgChart1"/>
    <dgm:cxn modelId="{39582479-FC54-4245-806E-FA6CCC74F0E6}" type="presParOf" srcId="{9CA59E72-6778-4942-840B-34ED65933ACB}" destId="{76876394-F338-45D5-ACBD-D5562DA4B0B8}" srcOrd="3" destOrd="0" presId="urn:microsoft.com/office/officeart/2005/8/layout/orgChart1"/>
    <dgm:cxn modelId="{6AB5791A-E3C8-4C73-8558-A5C384146953}" type="presParOf" srcId="{76876394-F338-45D5-ACBD-D5562DA4B0B8}" destId="{25975E52-4E7A-44DA-92C9-D1EA7FDE8E40}" srcOrd="0" destOrd="0" presId="urn:microsoft.com/office/officeart/2005/8/layout/orgChart1"/>
    <dgm:cxn modelId="{5115BE88-7329-4C70-925B-B4F01DEBECBC}" type="presParOf" srcId="{25975E52-4E7A-44DA-92C9-D1EA7FDE8E40}" destId="{818F054C-FB2C-4FD7-A474-29C7B666EE3B}" srcOrd="0" destOrd="0" presId="urn:microsoft.com/office/officeart/2005/8/layout/orgChart1"/>
    <dgm:cxn modelId="{F0F887E9-E0F4-4749-BFAA-AFF1542833AD}" type="presParOf" srcId="{25975E52-4E7A-44DA-92C9-D1EA7FDE8E40}" destId="{58F38861-7A62-41D8-A21F-5EF94E3C5D34}" srcOrd="1" destOrd="0" presId="urn:microsoft.com/office/officeart/2005/8/layout/orgChart1"/>
    <dgm:cxn modelId="{E6A49B50-128D-47AD-823B-E3038D1E5F58}" type="presParOf" srcId="{76876394-F338-45D5-ACBD-D5562DA4B0B8}" destId="{03BF6A2E-B64F-499B-B6CB-478940CD69CD}" srcOrd="1" destOrd="0" presId="urn:microsoft.com/office/officeart/2005/8/layout/orgChart1"/>
    <dgm:cxn modelId="{2FB52DCF-A2CF-4DAB-8221-D701FB4B480B}" type="presParOf" srcId="{76876394-F338-45D5-ACBD-D5562DA4B0B8}" destId="{CE8C79A7-FF57-4A54-895F-5BECF9066572}" srcOrd="2" destOrd="0" presId="urn:microsoft.com/office/officeart/2005/8/layout/orgChart1"/>
    <dgm:cxn modelId="{764BD444-F828-424A-BB08-D85F10CBE0C5}" type="presParOf" srcId="{9CA59E72-6778-4942-840B-34ED65933ACB}" destId="{6FF9E58C-D0EF-4AF3-B054-F4EC6788B6FF}" srcOrd="4" destOrd="0" presId="urn:microsoft.com/office/officeart/2005/8/layout/orgChart1"/>
    <dgm:cxn modelId="{787A00D5-4AD5-4371-9476-84E3017F885D}" type="presParOf" srcId="{9CA59E72-6778-4942-840B-34ED65933ACB}" destId="{0AA39B88-5879-48A9-9EF3-2547DF363661}" srcOrd="5" destOrd="0" presId="urn:microsoft.com/office/officeart/2005/8/layout/orgChart1"/>
    <dgm:cxn modelId="{203ED34A-3F15-4500-8689-2B885FE9AA2B}" type="presParOf" srcId="{0AA39B88-5879-48A9-9EF3-2547DF363661}" destId="{D6E9662F-83A1-4B1A-B273-AEE5A898718D}" srcOrd="0" destOrd="0" presId="urn:microsoft.com/office/officeart/2005/8/layout/orgChart1"/>
    <dgm:cxn modelId="{86BFF7B3-790F-438D-9F93-75A7FB595C9F}" type="presParOf" srcId="{D6E9662F-83A1-4B1A-B273-AEE5A898718D}" destId="{E546D11F-4047-4DF6-BDFD-9D84CE961AF7}" srcOrd="0" destOrd="0" presId="urn:microsoft.com/office/officeart/2005/8/layout/orgChart1"/>
    <dgm:cxn modelId="{ECEB585E-4A64-4EDD-9152-E6B854DAF1A0}" type="presParOf" srcId="{D6E9662F-83A1-4B1A-B273-AEE5A898718D}" destId="{B58D5A29-64DC-42D3-95CC-22CD014C25DB}" srcOrd="1" destOrd="0" presId="urn:microsoft.com/office/officeart/2005/8/layout/orgChart1"/>
    <dgm:cxn modelId="{33152671-0AC2-4066-BB06-C42C6B668820}" type="presParOf" srcId="{0AA39B88-5879-48A9-9EF3-2547DF363661}" destId="{9C6F3AA9-ACA8-43C8-BD48-DD3582B39617}" srcOrd="1" destOrd="0" presId="urn:microsoft.com/office/officeart/2005/8/layout/orgChart1"/>
    <dgm:cxn modelId="{853A1F5E-FF59-4CE3-8812-73BE1A7BC050}" type="presParOf" srcId="{9C6F3AA9-ACA8-43C8-BD48-DD3582B39617}" destId="{90BE12DF-A555-40AF-A6FA-03D948063F84}" srcOrd="0" destOrd="0" presId="urn:microsoft.com/office/officeart/2005/8/layout/orgChart1"/>
    <dgm:cxn modelId="{2DA5BBE9-5E07-4487-B1F3-AE6BE26D0ED0}" type="presParOf" srcId="{9C6F3AA9-ACA8-43C8-BD48-DD3582B39617}" destId="{3586D38C-4285-45E5-BAF9-C42EF9930227}" srcOrd="1" destOrd="0" presId="urn:microsoft.com/office/officeart/2005/8/layout/orgChart1"/>
    <dgm:cxn modelId="{85E4A636-24AB-4060-A7DD-4D1BA7EEE2FF}" type="presParOf" srcId="{3586D38C-4285-45E5-BAF9-C42EF9930227}" destId="{9013760B-3A0A-4D3D-951A-5B5FA46DAB10}" srcOrd="0" destOrd="0" presId="urn:microsoft.com/office/officeart/2005/8/layout/orgChart1"/>
    <dgm:cxn modelId="{87816EB6-3508-4B72-BE33-0AF5C311E685}" type="presParOf" srcId="{9013760B-3A0A-4D3D-951A-5B5FA46DAB10}" destId="{FCFF7584-9D5B-4677-94CF-9224B092F350}" srcOrd="0" destOrd="0" presId="urn:microsoft.com/office/officeart/2005/8/layout/orgChart1"/>
    <dgm:cxn modelId="{60F56A71-89A2-481F-8F30-6F1283FEDDA7}" type="presParOf" srcId="{9013760B-3A0A-4D3D-951A-5B5FA46DAB10}" destId="{844A278E-22D8-4D27-9B8E-74A6B044C0D1}" srcOrd="1" destOrd="0" presId="urn:microsoft.com/office/officeart/2005/8/layout/orgChart1"/>
    <dgm:cxn modelId="{BE82D0D9-5A73-417F-9B2E-06EFEE6491F6}" type="presParOf" srcId="{3586D38C-4285-45E5-BAF9-C42EF9930227}" destId="{46E9379D-D6CD-4F64-9154-31BB4F39227D}" srcOrd="1" destOrd="0" presId="urn:microsoft.com/office/officeart/2005/8/layout/orgChart1"/>
    <dgm:cxn modelId="{AB09E20F-E0F2-4D0C-8DC3-10DA53A88981}" type="presParOf" srcId="{3586D38C-4285-45E5-BAF9-C42EF9930227}" destId="{37EC2223-2595-4833-BFB1-79E8AC4D2EB0}" srcOrd="2" destOrd="0" presId="urn:microsoft.com/office/officeart/2005/8/layout/orgChart1"/>
    <dgm:cxn modelId="{70E69D9C-94FA-4A93-9433-92102B04E3EF}" type="presParOf" srcId="{9C6F3AA9-ACA8-43C8-BD48-DD3582B39617}" destId="{7735B3E9-EE7F-46A3-A3E6-2E83CE9466F8}" srcOrd="2" destOrd="0" presId="urn:microsoft.com/office/officeart/2005/8/layout/orgChart1"/>
    <dgm:cxn modelId="{FD3A8B75-BA9A-4FD8-96A6-F332891FE701}" type="presParOf" srcId="{9C6F3AA9-ACA8-43C8-BD48-DD3582B39617}" destId="{4BA39F86-5178-4E15-A326-79B1818E0E6F}" srcOrd="3" destOrd="0" presId="urn:microsoft.com/office/officeart/2005/8/layout/orgChart1"/>
    <dgm:cxn modelId="{FBCC3B14-2F0C-4DFB-BAE8-6676FFA439A4}" type="presParOf" srcId="{4BA39F86-5178-4E15-A326-79B1818E0E6F}" destId="{69ADCEC9-CE5F-4BA1-BA89-125FE28B789A}" srcOrd="0" destOrd="0" presId="urn:microsoft.com/office/officeart/2005/8/layout/orgChart1"/>
    <dgm:cxn modelId="{A7346198-C8C8-434F-8081-921DFE8A54F1}" type="presParOf" srcId="{69ADCEC9-CE5F-4BA1-BA89-125FE28B789A}" destId="{E883AB30-DD60-48C6-B1E4-C02CBA452763}" srcOrd="0" destOrd="0" presId="urn:microsoft.com/office/officeart/2005/8/layout/orgChart1"/>
    <dgm:cxn modelId="{9DFA37C5-4402-4215-9CA3-8215966CD534}" type="presParOf" srcId="{69ADCEC9-CE5F-4BA1-BA89-125FE28B789A}" destId="{CED727CC-7884-4AB4-B9A1-1A47E421F882}" srcOrd="1" destOrd="0" presId="urn:microsoft.com/office/officeart/2005/8/layout/orgChart1"/>
    <dgm:cxn modelId="{33E9CC7F-1F4E-4837-AA5F-61DA148A7D9C}" type="presParOf" srcId="{4BA39F86-5178-4E15-A326-79B1818E0E6F}" destId="{227F5008-E57B-4017-A0A8-2E491B80222C}" srcOrd="1" destOrd="0" presId="urn:microsoft.com/office/officeart/2005/8/layout/orgChart1"/>
    <dgm:cxn modelId="{B3394A8D-C418-410B-A51B-F6B9A0238586}" type="presParOf" srcId="{4BA39F86-5178-4E15-A326-79B1818E0E6F}" destId="{FFA6FBE0-1FED-4B40-9107-CBFEAB7D69F0}" srcOrd="2" destOrd="0" presId="urn:microsoft.com/office/officeart/2005/8/layout/orgChart1"/>
    <dgm:cxn modelId="{E7D79FDC-C0C4-409F-B074-8669170188A9}" type="presParOf" srcId="{0AA39B88-5879-48A9-9EF3-2547DF363661}" destId="{54A311E9-AF6C-49DB-9EE9-127AE0352F33}" srcOrd="2" destOrd="0" presId="urn:microsoft.com/office/officeart/2005/8/layout/orgChart1"/>
    <dgm:cxn modelId="{A358537E-2A30-4518-B55D-9CDCD5270AE5}" type="presParOf" srcId="{9CA59E72-6778-4942-840B-34ED65933ACB}" destId="{E35E4795-439E-42FB-A99B-099CF8548A41}" srcOrd="6" destOrd="0" presId="urn:microsoft.com/office/officeart/2005/8/layout/orgChart1"/>
    <dgm:cxn modelId="{B7B75E87-EA10-4B9D-AE3F-A2C18F2395A2}" type="presParOf" srcId="{9CA59E72-6778-4942-840B-34ED65933ACB}" destId="{C89065F7-E7A2-4B98-B981-D274884B5E86}" srcOrd="7" destOrd="0" presId="urn:microsoft.com/office/officeart/2005/8/layout/orgChart1"/>
    <dgm:cxn modelId="{A3657763-A9C1-4ED5-BE2D-F874C56ACF63}" type="presParOf" srcId="{C89065F7-E7A2-4B98-B981-D274884B5E86}" destId="{38DADDD2-C761-4A4B-90E0-9BE569E66606}" srcOrd="0" destOrd="0" presId="urn:microsoft.com/office/officeart/2005/8/layout/orgChart1"/>
    <dgm:cxn modelId="{34CAD8E5-46DA-4887-BEC7-0A2327D1B31B}" type="presParOf" srcId="{38DADDD2-C761-4A4B-90E0-9BE569E66606}" destId="{94479539-8D8B-4876-BEAD-105BEE859A1F}" srcOrd="0" destOrd="0" presId="urn:microsoft.com/office/officeart/2005/8/layout/orgChart1"/>
    <dgm:cxn modelId="{976477B1-8EE8-4209-A3EA-64398C89636C}" type="presParOf" srcId="{38DADDD2-C761-4A4B-90E0-9BE569E66606}" destId="{AC5F957E-19BE-4B14-9BD9-3C1DC12C95C3}" srcOrd="1" destOrd="0" presId="urn:microsoft.com/office/officeart/2005/8/layout/orgChart1"/>
    <dgm:cxn modelId="{F9D44BD2-7982-4AC4-8439-25B1DAB17E67}" type="presParOf" srcId="{C89065F7-E7A2-4B98-B981-D274884B5E86}" destId="{22308D75-14F3-4122-8FD7-FB301BBD4BAF}" srcOrd="1" destOrd="0" presId="urn:microsoft.com/office/officeart/2005/8/layout/orgChart1"/>
    <dgm:cxn modelId="{49967CB5-FCF3-4C13-AF0E-4930F2E93C5A}" type="presParOf" srcId="{22308D75-14F3-4122-8FD7-FB301BBD4BAF}" destId="{0EFA25B2-0124-43FC-B2D4-0D2515395D9D}" srcOrd="0" destOrd="0" presId="urn:microsoft.com/office/officeart/2005/8/layout/orgChart1"/>
    <dgm:cxn modelId="{F196052B-47D4-43F5-981C-DF9ECD163F19}" type="presParOf" srcId="{22308D75-14F3-4122-8FD7-FB301BBD4BAF}" destId="{3A1D4EA1-78A6-4D05-9F8E-83391F0E2348}" srcOrd="1" destOrd="0" presId="urn:microsoft.com/office/officeart/2005/8/layout/orgChart1"/>
    <dgm:cxn modelId="{947AD68C-CA8A-4DE6-B6D9-FE6A7504849F}" type="presParOf" srcId="{3A1D4EA1-78A6-4D05-9F8E-83391F0E2348}" destId="{42C0E82C-71D5-4F11-8055-CC1A30E5506D}" srcOrd="0" destOrd="0" presId="urn:microsoft.com/office/officeart/2005/8/layout/orgChart1"/>
    <dgm:cxn modelId="{92954123-37A1-45FD-94AB-6E049E22AC22}" type="presParOf" srcId="{42C0E82C-71D5-4F11-8055-CC1A30E5506D}" destId="{39798BDE-7508-4AC0-8837-360293A22A38}" srcOrd="0" destOrd="0" presId="urn:microsoft.com/office/officeart/2005/8/layout/orgChart1"/>
    <dgm:cxn modelId="{0341BF51-BEE2-4344-B9DD-79E38E552E87}" type="presParOf" srcId="{42C0E82C-71D5-4F11-8055-CC1A30E5506D}" destId="{99A9EAED-6C79-40EE-928C-E548076DD320}" srcOrd="1" destOrd="0" presId="urn:microsoft.com/office/officeart/2005/8/layout/orgChart1"/>
    <dgm:cxn modelId="{E9117EFB-F23D-455A-AAE0-77184A73743A}" type="presParOf" srcId="{3A1D4EA1-78A6-4D05-9F8E-83391F0E2348}" destId="{49D4B897-4281-4B83-83CD-62491AADABDE}" srcOrd="1" destOrd="0" presId="urn:microsoft.com/office/officeart/2005/8/layout/orgChart1"/>
    <dgm:cxn modelId="{847D1F11-79EF-4041-BEEA-C6592FB4C9B6}" type="presParOf" srcId="{3A1D4EA1-78A6-4D05-9F8E-83391F0E2348}" destId="{5760B08C-51BD-426F-BBDA-7B39D49F8C18}" srcOrd="2" destOrd="0" presId="urn:microsoft.com/office/officeart/2005/8/layout/orgChart1"/>
    <dgm:cxn modelId="{19D02D84-56BD-4C61-B119-A24DDFEF211C}" type="presParOf" srcId="{22308D75-14F3-4122-8FD7-FB301BBD4BAF}" destId="{02C17C97-664D-4A44-A9BF-213DCCDF7AF8}" srcOrd="2" destOrd="0" presId="urn:microsoft.com/office/officeart/2005/8/layout/orgChart1"/>
    <dgm:cxn modelId="{97BE1041-F61D-4DCF-90A5-0084255EA951}" type="presParOf" srcId="{22308D75-14F3-4122-8FD7-FB301BBD4BAF}" destId="{CDF4F8D9-F767-409A-9C8E-8E47F6C8234D}" srcOrd="3" destOrd="0" presId="urn:microsoft.com/office/officeart/2005/8/layout/orgChart1"/>
    <dgm:cxn modelId="{C49286FA-CD25-4775-B66C-EE13640F103A}" type="presParOf" srcId="{CDF4F8D9-F767-409A-9C8E-8E47F6C8234D}" destId="{60F87846-C8C7-4C60-88B6-0149EEF002F1}" srcOrd="0" destOrd="0" presId="urn:microsoft.com/office/officeart/2005/8/layout/orgChart1"/>
    <dgm:cxn modelId="{AE730316-96B8-42BC-916D-653DC3F89BF6}" type="presParOf" srcId="{60F87846-C8C7-4C60-88B6-0149EEF002F1}" destId="{78C246F3-D3F3-4FB1-88B4-9E9959776604}" srcOrd="0" destOrd="0" presId="urn:microsoft.com/office/officeart/2005/8/layout/orgChart1"/>
    <dgm:cxn modelId="{71ED7F46-52F6-485A-AF26-D0142E098D02}" type="presParOf" srcId="{60F87846-C8C7-4C60-88B6-0149EEF002F1}" destId="{A8A61B00-C7F5-421D-A13E-351730513874}" srcOrd="1" destOrd="0" presId="urn:microsoft.com/office/officeart/2005/8/layout/orgChart1"/>
    <dgm:cxn modelId="{51357416-F603-479C-9555-A97BE5E3991F}" type="presParOf" srcId="{CDF4F8D9-F767-409A-9C8E-8E47F6C8234D}" destId="{5E9ED3A8-C44D-4FE7-AAA8-717B81687EA7}" srcOrd="1" destOrd="0" presId="urn:microsoft.com/office/officeart/2005/8/layout/orgChart1"/>
    <dgm:cxn modelId="{415A0744-33CB-4EA9-B432-B11D8C910E8A}" type="presParOf" srcId="{CDF4F8D9-F767-409A-9C8E-8E47F6C8234D}" destId="{E5A84B0F-2967-4349-9343-512E4FE4EF4C}" srcOrd="2" destOrd="0" presId="urn:microsoft.com/office/officeart/2005/8/layout/orgChart1"/>
    <dgm:cxn modelId="{9269F74D-2B4C-47CE-B506-7982E9E1A29C}" type="presParOf" srcId="{22308D75-14F3-4122-8FD7-FB301BBD4BAF}" destId="{7278F8F8-E416-422F-A953-731215435BA9}" srcOrd="4" destOrd="0" presId="urn:microsoft.com/office/officeart/2005/8/layout/orgChart1"/>
    <dgm:cxn modelId="{1D29D185-3528-448E-9471-0E332BAC62BB}" type="presParOf" srcId="{22308D75-14F3-4122-8FD7-FB301BBD4BAF}" destId="{673D94B4-D696-4F76-97E8-17E9EABB3E2D}" srcOrd="5" destOrd="0" presId="urn:microsoft.com/office/officeart/2005/8/layout/orgChart1"/>
    <dgm:cxn modelId="{30FB8A33-DA3A-47D3-8831-094921F20A3A}" type="presParOf" srcId="{673D94B4-D696-4F76-97E8-17E9EABB3E2D}" destId="{942D1196-0385-43A2-94EA-FFD414D0D5AC}" srcOrd="0" destOrd="0" presId="urn:microsoft.com/office/officeart/2005/8/layout/orgChart1"/>
    <dgm:cxn modelId="{8E515C6C-24CB-4345-AFC2-2CB4167D7FDE}" type="presParOf" srcId="{942D1196-0385-43A2-94EA-FFD414D0D5AC}" destId="{6BBD0CBB-1D92-4EBA-9A68-7427D52DD178}" srcOrd="0" destOrd="0" presId="urn:microsoft.com/office/officeart/2005/8/layout/orgChart1"/>
    <dgm:cxn modelId="{F721D668-C3B2-42E3-A9B8-3C84638203FD}" type="presParOf" srcId="{942D1196-0385-43A2-94EA-FFD414D0D5AC}" destId="{3493FBE1-E038-4B8D-BBC0-9D5D7418AC05}" srcOrd="1" destOrd="0" presId="urn:microsoft.com/office/officeart/2005/8/layout/orgChart1"/>
    <dgm:cxn modelId="{20BAA29E-9CC7-4C4C-BCD0-F1CFA579DE12}" type="presParOf" srcId="{673D94B4-D696-4F76-97E8-17E9EABB3E2D}" destId="{B1AED983-194F-4068-88CD-EE2E128AA957}" srcOrd="1" destOrd="0" presId="urn:microsoft.com/office/officeart/2005/8/layout/orgChart1"/>
    <dgm:cxn modelId="{E94AD956-3A84-4A59-A1B8-19811CC6E499}" type="presParOf" srcId="{673D94B4-D696-4F76-97E8-17E9EABB3E2D}" destId="{62759B6D-D7AB-496F-BB04-31625A31D6B7}" srcOrd="2" destOrd="0" presId="urn:microsoft.com/office/officeart/2005/8/layout/orgChart1"/>
    <dgm:cxn modelId="{8F4DB357-4D8A-43AE-9419-C3FC970AFBA7}" type="presParOf" srcId="{22308D75-14F3-4122-8FD7-FB301BBD4BAF}" destId="{EF3A6173-E5A1-46DE-A4AF-57CD2D292BBF}" srcOrd="6" destOrd="0" presId="urn:microsoft.com/office/officeart/2005/8/layout/orgChart1"/>
    <dgm:cxn modelId="{8A98F0F2-77BF-4D00-8CE9-75681A239134}" type="presParOf" srcId="{22308D75-14F3-4122-8FD7-FB301BBD4BAF}" destId="{D06EFEAC-EB2C-4A02-B352-931FB12E47EA}" srcOrd="7" destOrd="0" presId="urn:microsoft.com/office/officeart/2005/8/layout/orgChart1"/>
    <dgm:cxn modelId="{7315BDD9-B84B-4389-A1B0-073E17D166B1}" type="presParOf" srcId="{D06EFEAC-EB2C-4A02-B352-931FB12E47EA}" destId="{D379F94D-2F07-472B-94E1-176023E9889D}" srcOrd="0" destOrd="0" presId="urn:microsoft.com/office/officeart/2005/8/layout/orgChart1"/>
    <dgm:cxn modelId="{6CCC48B1-FDD9-4CB0-AB04-5FC89FC01A97}" type="presParOf" srcId="{D379F94D-2F07-472B-94E1-176023E9889D}" destId="{D6EF39A4-24CD-416E-926D-109EECB92CB7}" srcOrd="0" destOrd="0" presId="urn:microsoft.com/office/officeart/2005/8/layout/orgChart1"/>
    <dgm:cxn modelId="{662042F5-549A-4D44-B53D-AE8BA79B4ED8}" type="presParOf" srcId="{D379F94D-2F07-472B-94E1-176023E9889D}" destId="{5187BF0F-298F-4FDE-9B22-A0F81B7C8976}" srcOrd="1" destOrd="0" presId="urn:microsoft.com/office/officeart/2005/8/layout/orgChart1"/>
    <dgm:cxn modelId="{B04078DD-EA4A-4D31-A6F7-C8EA9F5FF11E}" type="presParOf" srcId="{D06EFEAC-EB2C-4A02-B352-931FB12E47EA}" destId="{BCE98EC8-1C44-4A11-8A4A-82946D9F4198}" srcOrd="1" destOrd="0" presId="urn:microsoft.com/office/officeart/2005/8/layout/orgChart1"/>
    <dgm:cxn modelId="{7BD45B7E-7BAE-4534-88F5-6EE74A4C6A8A}" type="presParOf" srcId="{D06EFEAC-EB2C-4A02-B352-931FB12E47EA}" destId="{58CC18E0-2409-44AD-8053-95B6E82B0881}" srcOrd="2" destOrd="0" presId="urn:microsoft.com/office/officeart/2005/8/layout/orgChart1"/>
    <dgm:cxn modelId="{49B98077-7AD5-4357-9D42-BC4FC50CE6AE}" type="presParOf" srcId="{C89065F7-E7A2-4B98-B981-D274884B5E86}" destId="{3F54A993-E550-4BC7-B281-DB2F8CB46F85}" srcOrd="2" destOrd="0" presId="urn:microsoft.com/office/officeart/2005/8/layout/orgChart1"/>
    <dgm:cxn modelId="{B6189B99-B08D-46BB-AB46-D8902B25254C}" type="presParOf" srcId="{9CA59E72-6778-4942-840B-34ED65933ACB}" destId="{6CA792CB-F7A2-464F-9A78-464F3441891C}" srcOrd="8" destOrd="0" presId="urn:microsoft.com/office/officeart/2005/8/layout/orgChart1"/>
    <dgm:cxn modelId="{6737E337-77E0-484B-AE78-49B272EFC85D}" type="presParOf" srcId="{9CA59E72-6778-4942-840B-34ED65933ACB}" destId="{7E10CFFA-70E9-4681-9712-A7BCE6D7962B}" srcOrd="9" destOrd="0" presId="urn:microsoft.com/office/officeart/2005/8/layout/orgChart1"/>
    <dgm:cxn modelId="{03B350B8-D6AF-465F-ADF3-57550C2CF233}" type="presParOf" srcId="{7E10CFFA-70E9-4681-9712-A7BCE6D7962B}" destId="{042AD1CA-344A-4B87-B2A2-DEC6A58CEFBC}" srcOrd="0" destOrd="0" presId="urn:microsoft.com/office/officeart/2005/8/layout/orgChart1"/>
    <dgm:cxn modelId="{3A635C22-EC35-451A-8F03-71E848C465A3}" type="presParOf" srcId="{042AD1CA-344A-4B87-B2A2-DEC6A58CEFBC}" destId="{AFEFDEA9-0124-418F-A633-742C096C1A21}" srcOrd="0" destOrd="0" presId="urn:microsoft.com/office/officeart/2005/8/layout/orgChart1"/>
    <dgm:cxn modelId="{15E794AC-CF5B-4D41-9FAD-09E1D2D5F7C4}" type="presParOf" srcId="{042AD1CA-344A-4B87-B2A2-DEC6A58CEFBC}" destId="{50E2736D-FA14-4369-80ED-1E4C15C07EEC}" srcOrd="1" destOrd="0" presId="urn:microsoft.com/office/officeart/2005/8/layout/orgChart1"/>
    <dgm:cxn modelId="{2B1EC685-29D3-4180-BBED-A5DE6DAA4F83}" type="presParOf" srcId="{7E10CFFA-70E9-4681-9712-A7BCE6D7962B}" destId="{7B2366F9-4DDB-48C3-BB84-4C3BC4D449F5}" srcOrd="1" destOrd="0" presId="urn:microsoft.com/office/officeart/2005/8/layout/orgChart1"/>
    <dgm:cxn modelId="{77D9F27D-4A39-44C8-B065-9A5B723C2932}" type="presParOf" srcId="{7E10CFFA-70E9-4681-9712-A7BCE6D7962B}" destId="{4DF1FE44-9485-481B-B0E0-A7D19C490571}" srcOrd="2" destOrd="0" presId="urn:microsoft.com/office/officeart/2005/8/layout/orgChart1"/>
    <dgm:cxn modelId="{5AB9C999-BC66-486E-B741-34F63D138AC5}" type="presParOf" srcId="{9CA59E72-6778-4942-840B-34ED65933ACB}" destId="{80F67FE6-6EF7-4C41-9FBF-C559EE0EDE83}" srcOrd="10" destOrd="0" presId="urn:microsoft.com/office/officeart/2005/8/layout/orgChart1"/>
    <dgm:cxn modelId="{AAEE8390-8BC3-473F-A555-5262F368395D}" type="presParOf" srcId="{9CA59E72-6778-4942-840B-34ED65933ACB}" destId="{632D8016-CB09-4F82-A1BE-17AA180D8DF7}" srcOrd="11" destOrd="0" presId="urn:microsoft.com/office/officeart/2005/8/layout/orgChart1"/>
    <dgm:cxn modelId="{94E66CA4-47C4-4184-962A-F10934A67C3D}" type="presParOf" srcId="{632D8016-CB09-4F82-A1BE-17AA180D8DF7}" destId="{71742642-2B77-46BF-8E11-6C79A25B0CE0}" srcOrd="0" destOrd="0" presId="urn:microsoft.com/office/officeart/2005/8/layout/orgChart1"/>
    <dgm:cxn modelId="{E541351D-9B4F-48C8-8498-B44E745836DD}" type="presParOf" srcId="{71742642-2B77-46BF-8E11-6C79A25B0CE0}" destId="{1182EF06-4DE2-4F07-863D-9F39452BFA37}" srcOrd="0" destOrd="0" presId="urn:microsoft.com/office/officeart/2005/8/layout/orgChart1"/>
    <dgm:cxn modelId="{1FFE8ECD-C411-44D9-B9CC-2DDA1FB908CC}" type="presParOf" srcId="{71742642-2B77-46BF-8E11-6C79A25B0CE0}" destId="{FFC36D6C-4A43-4049-AE96-F243913024DB}" srcOrd="1" destOrd="0" presId="urn:microsoft.com/office/officeart/2005/8/layout/orgChart1"/>
    <dgm:cxn modelId="{073BB38A-5917-42C9-A9E2-F74A8598B67B}" type="presParOf" srcId="{632D8016-CB09-4F82-A1BE-17AA180D8DF7}" destId="{B24EBBD6-C380-49B8-9032-F3ACFBC6E64F}" srcOrd="1" destOrd="0" presId="urn:microsoft.com/office/officeart/2005/8/layout/orgChart1"/>
    <dgm:cxn modelId="{A4114F53-68CF-4F13-9AC1-5313781EDD75}" type="presParOf" srcId="{B24EBBD6-C380-49B8-9032-F3ACFBC6E64F}" destId="{43CA7C08-E0D6-451C-B51C-BC8DB47B34C3}" srcOrd="0" destOrd="0" presId="urn:microsoft.com/office/officeart/2005/8/layout/orgChart1"/>
    <dgm:cxn modelId="{AE0A21C1-AAEE-417C-BF76-E5B6025D52C2}" type="presParOf" srcId="{B24EBBD6-C380-49B8-9032-F3ACFBC6E64F}" destId="{4B0065BD-9429-4244-9F2D-A64E2D82A77C}" srcOrd="1" destOrd="0" presId="urn:microsoft.com/office/officeart/2005/8/layout/orgChart1"/>
    <dgm:cxn modelId="{83E1A29C-D2F6-487E-A721-D84BE36E9189}" type="presParOf" srcId="{4B0065BD-9429-4244-9F2D-A64E2D82A77C}" destId="{ED912C4B-5260-4E77-A11B-7E081C803DB9}" srcOrd="0" destOrd="0" presId="urn:microsoft.com/office/officeart/2005/8/layout/orgChart1"/>
    <dgm:cxn modelId="{D18E17A6-5965-43AC-903B-CECE0EC4716E}" type="presParOf" srcId="{ED912C4B-5260-4E77-A11B-7E081C803DB9}" destId="{E252FC99-EF50-4045-A920-D8653492C555}" srcOrd="0" destOrd="0" presId="urn:microsoft.com/office/officeart/2005/8/layout/orgChart1"/>
    <dgm:cxn modelId="{3015A34D-4491-488A-97FA-1F40F14E7B7F}" type="presParOf" srcId="{ED912C4B-5260-4E77-A11B-7E081C803DB9}" destId="{3ED635FC-42B7-42D5-92A5-53A64BF26CB3}" srcOrd="1" destOrd="0" presId="urn:microsoft.com/office/officeart/2005/8/layout/orgChart1"/>
    <dgm:cxn modelId="{D34B4E79-E528-4EF7-AD45-1C6A233C424D}" type="presParOf" srcId="{4B0065BD-9429-4244-9F2D-A64E2D82A77C}" destId="{FEB5810B-A47B-430C-9F9D-8508FD0620FC}" srcOrd="1" destOrd="0" presId="urn:microsoft.com/office/officeart/2005/8/layout/orgChart1"/>
    <dgm:cxn modelId="{FF5D48DA-F37E-4BFF-B8F9-5CF787AF08B0}" type="presParOf" srcId="{4B0065BD-9429-4244-9F2D-A64E2D82A77C}" destId="{4683F0BB-A341-4A89-B452-5E94C7D08A4F}" srcOrd="2" destOrd="0" presId="urn:microsoft.com/office/officeart/2005/8/layout/orgChart1"/>
    <dgm:cxn modelId="{9F1E5C75-E851-4F01-A4BE-5320C8DB714A}" type="presParOf" srcId="{632D8016-CB09-4F82-A1BE-17AA180D8DF7}" destId="{4C372CCC-45E0-40CC-8C26-37524E558935}" srcOrd="2" destOrd="0" presId="urn:microsoft.com/office/officeart/2005/8/layout/orgChart1"/>
    <dgm:cxn modelId="{4718C8E0-2D3F-430F-9D10-F073752AE6EA}" type="presParOf" srcId="{9CA59E72-6778-4942-840B-34ED65933ACB}" destId="{9A5B3A21-909F-42DF-9940-600682A62067}" srcOrd="12" destOrd="0" presId="urn:microsoft.com/office/officeart/2005/8/layout/orgChart1"/>
    <dgm:cxn modelId="{A7335E90-E5CA-4E22-8E42-EA2DAD8622D2}" type="presParOf" srcId="{9CA59E72-6778-4942-840B-34ED65933ACB}" destId="{2A31D9AD-CD36-4F02-8633-022895FA1F19}" srcOrd="13" destOrd="0" presId="urn:microsoft.com/office/officeart/2005/8/layout/orgChart1"/>
    <dgm:cxn modelId="{124BF8B0-897C-466A-88A2-1FEB97B9D528}" type="presParOf" srcId="{2A31D9AD-CD36-4F02-8633-022895FA1F19}" destId="{0ECF9E60-B8B3-44A8-961F-C5690D30977B}" srcOrd="0" destOrd="0" presId="urn:microsoft.com/office/officeart/2005/8/layout/orgChart1"/>
    <dgm:cxn modelId="{CEBD83F6-8F19-4CA1-8F7D-42BCFFB5BBF5}" type="presParOf" srcId="{0ECF9E60-B8B3-44A8-961F-C5690D30977B}" destId="{00356D74-BDF3-4922-A211-91D15EEA5976}" srcOrd="0" destOrd="0" presId="urn:microsoft.com/office/officeart/2005/8/layout/orgChart1"/>
    <dgm:cxn modelId="{59B1237D-7A2F-485C-BEBE-91613EAE986F}" type="presParOf" srcId="{0ECF9E60-B8B3-44A8-961F-C5690D30977B}" destId="{64B29D4C-4048-4E09-81E7-F13D201370CC}" srcOrd="1" destOrd="0" presId="urn:microsoft.com/office/officeart/2005/8/layout/orgChart1"/>
    <dgm:cxn modelId="{3F684FDA-ECD3-4EE7-8F81-E1EE8551C39B}" type="presParOf" srcId="{2A31D9AD-CD36-4F02-8633-022895FA1F19}" destId="{81E8D4FB-8A7E-457B-9F08-9F86FD1EF4EC}" srcOrd="1" destOrd="0" presId="urn:microsoft.com/office/officeart/2005/8/layout/orgChart1"/>
    <dgm:cxn modelId="{70E75622-422B-4BB6-AF1D-6806170923F7}" type="presParOf" srcId="{2A31D9AD-CD36-4F02-8633-022895FA1F19}" destId="{E335CF03-7856-4021-820A-13D8E47CBD20}" srcOrd="2" destOrd="0" presId="urn:microsoft.com/office/officeart/2005/8/layout/orgChart1"/>
    <dgm:cxn modelId="{8E7BF797-8B0A-4AEB-A451-0D8B74615DF0}" type="presParOf" srcId="{9AB61305-6D1D-43F3-8F59-111FE2C75726}" destId="{1BCA60E5-CA35-47CC-A708-D23A8BAEAE65}" srcOrd="2" destOrd="0" presId="urn:microsoft.com/office/officeart/2005/8/layout/orgChart1"/>
    <dgm:cxn modelId="{3C1D8F50-EA87-4B58-8CD6-F4536D6C8430}" type="presParOf" srcId="{1BCA60E5-CA35-47CC-A708-D23A8BAEAE65}" destId="{44815B4C-626F-4D38-9F2F-21486B823CB9}" srcOrd="0" destOrd="0" presId="urn:microsoft.com/office/officeart/2005/8/layout/orgChart1"/>
    <dgm:cxn modelId="{81B36175-0DFA-4391-A468-FB75D05B77D6}" type="presParOf" srcId="{1BCA60E5-CA35-47CC-A708-D23A8BAEAE65}" destId="{2287E660-26BB-4CCB-A025-40DEA65AA3E0}" srcOrd="1" destOrd="0" presId="urn:microsoft.com/office/officeart/2005/8/layout/orgChart1"/>
    <dgm:cxn modelId="{4B6A13E0-E5DF-479B-9BB2-3E6EF2DCDED6}" type="presParOf" srcId="{2287E660-26BB-4CCB-A025-40DEA65AA3E0}" destId="{44C9A3C3-70A1-440A-B334-F184460A8179}" srcOrd="0" destOrd="0" presId="urn:microsoft.com/office/officeart/2005/8/layout/orgChart1"/>
    <dgm:cxn modelId="{B775B010-B8AE-433F-B4F8-B3CE25BFF74E}" type="presParOf" srcId="{44C9A3C3-70A1-440A-B334-F184460A8179}" destId="{27163C80-4A0F-4E00-8E90-3289A38C21E1}" srcOrd="0" destOrd="0" presId="urn:microsoft.com/office/officeart/2005/8/layout/orgChart1"/>
    <dgm:cxn modelId="{9D225D6B-172B-41B0-985E-610A7B9C738A}" type="presParOf" srcId="{44C9A3C3-70A1-440A-B334-F184460A8179}" destId="{3D0B8812-0861-4D27-A690-86A584D34664}" srcOrd="1" destOrd="0" presId="urn:microsoft.com/office/officeart/2005/8/layout/orgChart1"/>
    <dgm:cxn modelId="{5E4AF9EF-4F56-4603-8E87-0953D3B1A6EA}" type="presParOf" srcId="{2287E660-26BB-4CCB-A025-40DEA65AA3E0}" destId="{6152B91A-D066-4DBF-9DBB-9A604277BB10}" srcOrd="1" destOrd="0" presId="urn:microsoft.com/office/officeart/2005/8/layout/orgChart1"/>
    <dgm:cxn modelId="{F8B91809-2A47-492D-8EB3-AB0899DEE560}" type="presParOf" srcId="{2287E660-26BB-4CCB-A025-40DEA65AA3E0}" destId="{B3C2069F-0E1C-4FF9-B194-2AD77D23D3AE}" srcOrd="2" destOrd="0" presId="urn:microsoft.com/office/officeart/2005/8/layout/orgChart1"/>
    <dgm:cxn modelId="{69D1383F-92B8-4C93-B791-04A9AD07AEA9}" type="presParOf" srcId="{1BCA60E5-CA35-47CC-A708-D23A8BAEAE65}" destId="{EB6AD16E-2AAC-415D-A4AD-E265626BF3A5}" srcOrd="2" destOrd="0" presId="urn:microsoft.com/office/officeart/2005/8/layout/orgChart1"/>
    <dgm:cxn modelId="{D2E2C095-0435-480C-B07E-C9AF4D6B3318}" type="presParOf" srcId="{1BCA60E5-CA35-47CC-A708-D23A8BAEAE65}" destId="{DD733D30-65E8-403E-A6B0-042C5A788836}" srcOrd="3" destOrd="0" presId="urn:microsoft.com/office/officeart/2005/8/layout/orgChart1"/>
    <dgm:cxn modelId="{8F0602F5-7700-4CCB-9E8D-B8076F6C8577}" type="presParOf" srcId="{DD733D30-65E8-403E-A6B0-042C5A788836}" destId="{FA3AC3EA-6AFA-4E84-8F7E-CAB13B123799}" srcOrd="0" destOrd="0" presId="urn:microsoft.com/office/officeart/2005/8/layout/orgChart1"/>
    <dgm:cxn modelId="{712E36EE-3C42-4F1F-B9CB-FDBED1708A63}" type="presParOf" srcId="{FA3AC3EA-6AFA-4E84-8F7E-CAB13B123799}" destId="{9E842013-E79C-4876-817E-E0C50A046FB9}" srcOrd="0" destOrd="0" presId="urn:microsoft.com/office/officeart/2005/8/layout/orgChart1"/>
    <dgm:cxn modelId="{2820D112-C189-4032-AFF9-3C54CDA3D7A7}" type="presParOf" srcId="{FA3AC3EA-6AFA-4E84-8F7E-CAB13B123799}" destId="{F19ED5C7-C05E-465D-8289-9CD56C2FDF2A}" srcOrd="1" destOrd="0" presId="urn:microsoft.com/office/officeart/2005/8/layout/orgChart1"/>
    <dgm:cxn modelId="{56CC6F19-88BD-44FF-8FAA-F2DDAC0108CA}" type="presParOf" srcId="{DD733D30-65E8-403E-A6B0-042C5A788836}" destId="{C869CC1A-2BAE-4FAD-873C-14320443F88E}" srcOrd="1" destOrd="0" presId="urn:microsoft.com/office/officeart/2005/8/layout/orgChart1"/>
    <dgm:cxn modelId="{A7045BF2-A1C1-4C3C-B811-9F6F29974623}" type="presParOf" srcId="{DD733D30-65E8-403E-A6B0-042C5A788836}" destId="{1F9AE149-219D-44EF-AEE7-FB32C2A959FF}" srcOrd="2" destOrd="0" presId="urn:microsoft.com/office/officeart/2005/8/layout/orgChart1"/>
    <dgm:cxn modelId="{0FE7C99B-45FB-4DA5-B3DE-5DDEBF4513E4}" type="presParOf" srcId="{1BCA60E5-CA35-47CC-A708-D23A8BAEAE65}" destId="{E44128F1-2091-4EFE-969A-8F0D8D6F56C7}" srcOrd="4" destOrd="0" presId="urn:microsoft.com/office/officeart/2005/8/layout/orgChart1"/>
    <dgm:cxn modelId="{C63E4E10-4C29-490C-B03B-974A2BCAD74A}" type="presParOf" srcId="{1BCA60E5-CA35-47CC-A708-D23A8BAEAE65}" destId="{68633E8C-8FDB-46D6-9F99-56FDE467D7B3}" srcOrd="5" destOrd="0" presId="urn:microsoft.com/office/officeart/2005/8/layout/orgChart1"/>
    <dgm:cxn modelId="{7D35E583-D352-4294-BDC3-1F30673D57CE}" type="presParOf" srcId="{68633E8C-8FDB-46D6-9F99-56FDE467D7B3}" destId="{491FCB95-00D4-4536-98A4-BBCE68B7AC04}" srcOrd="0" destOrd="0" presId="urn:microsoft.com/office/officeart/2005/8/layout/orgChart1"/>
    <dgm:cxn modelId="{3AD6E736-FC89-4FD0-A08D-0E4CECBCA62F}" type="presParOf" srcId="{491FCB95-00D4-4536-98A4-BBCE68B7AC04}" destId="{7ECF06D6-5E2B-47C0-A0BB-2BF6CCD382EE}" srcOrd="0" destOrd="0" presId="urn:microsoft.com/office/officeart/2005/8/layout/orgChart1"/>
    <dgm:cxn modelId="{073778CA-4065-4A57-AA50-5E3EB6FB579F}" type="presParOf" srcId="{491FCB95-00D4-4536-98A4-BBCE68B7AC04}" destId="{AABF09B3-78E4-4E83-A35D-A0B25F5DEF95}" srcOrd="1" destOrd="0" presId="urn:microsoft.com/office/officeart/2005/8/layout/orgChart1"/>
    <dgm:cxn modelId="{7C16DEBE-E547-45C9-9269-894EE480F385}" type="presParOf" srcId="{68633E8C-8FDB-46D6-9F99-56FDE467D7B3}" destId="{AED1099A-40C9-4116-A3A0-F434185D2913}" srcOrd="1" destOrd="0" presId="urn:microsoft.com/office/officeart/2005/8/layout/orgChart1"/>
    <dgm:cxn modelId="{55418930-83D4-41D0-B0DE-582ACEC94BF3}" type="presParOf" srcId="{68633E8C-8FDB-46D6-9F99-56FDE467D7B3}" destId="{C76943C7-F809-4C66-B91D-27F152669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128F1-2091-4EFE-969A-8F0D8D6F56C7}">
      <dsp:nvSpPr>
        <dsp:cNvPr id="0" name=""/>
        <dsp:cNvSpPr/>
      </dsp:nvSpPr>
      <dsp:spPr>
        <a:xfrm>
          <a:off x="4249045" y="480693"/>
          <a:ext cx="179446" cy="495821"/>
        </a:xfrm>
        <a:custGeom>
          <a:avLst/>
          <a:gdLst/>
          <a:ahLst/>
          <a:cxnLst/>
          <a:rect l="0" t="0" r="0" b="0"/>
          <a:pathLst>
            <a:path>
              <a:moveTo>
                <a:pt x="179446" y="0"/>
              </a:moveTo>
              <a:lnTo>
                <a:pt x="179446" y="495821"/>
              </a:lnTo>
              <a:lnTo>
                <a:pt x="0" y="495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AD16E-2AAC-415D-A4AD-E265626BF3A5}">
      <dsp:nvSpPr>
        <dsp:cNvPr id="0" name=""/>
        <dsp:cNvSpPr/>
      </dsp:nvSpPr>
      <dsp:spPr>
        <a:xfrm>
          <a:off x="4270626" y="480693"/>
          <a:ext cx="157865" cy="1050795"/>
        </a:xfrm>
        <a:custGeom>
          <a:avLst/>
          <a:gdLst/>
          <a:ahLst/>
          <a:cxnLst/>
          <a:rect l="0" t="0" r="0" b="0"/>
          <a:pathLst>
            <a:path>
              <a:moveTo>
                <a:pt x="157865" y="0"/>
              </a:moveTo>
              <a:lnTo>
                <a:pt x="157865" y="1050795"/>
              </a:lnTo>
              <a:lnTo>
                <a:pt x="0" y="1050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15B4C-626F-4D38-9F2F-21486B823CB9}">
      <dsp:nvSpPr>
        <dsp:cNvPr id="0" name=""/>
        <dsp:cNvSpPr/>
      </dsp:nvSpPr>
      <dsp:spPr>
        <a:xfrm>
          <a:off x="4428492" y="480693"/>
          <a:ext cx="160238" cy="42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767"/>
              </a:lnTo>
              <a:lnTo>
                <a:pt x="160238" y="425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3A21-909F-42DF-9940-600682A62067}">
      <dsp:nvSpPr>
        <dsp:cNvPr id="0" name=""/>
        <dsp:cNvSpPr/>
      </dsp:nvSpPr>
      <dsp:spPr>
        <a:xfrm>
          <a:off x="4428492" y="480693"/>
          <a:ext cx="3488045" cy="156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363"/>
              </a:lnTo>
              <a:lnTo>
                <a:pt x="3488045" y="1465363"/>
              </a:lnTo>
              <a:lnTo>
                <a:pt x="3488045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A7C08-E0D6-451C-B51C-BC8DB47B34C3}">
      <dsp:nvSpPr>
        <dsp:cNvPr id="0" name=""/>
        <dsp:cNvSpPr/>
      </dsp:nvSpPr>
      <dsp:spPr>
        <a:xfrm>
          <a:off x="6369498" y="2527398"/>
          <a:ext cx="144134" cy="442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11"/>
              </a:lnTo>
              <a:lnTo>
                <a:pt x="144134" y="442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67FE6-6EF7-4C41-9FBF-C559EE0EDE83}">
      <dsp:nvSpPr>
        <dsp:cNvPr id="0" name=""/>
        <dsp:cNvSpPr/>
      </dsp:nvSpPr>
      <dsp:spPr>
        <a:xfrm>
          <a:off x="4428492" y="480693"/>
          <a:ext cx="2325363" cy="156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363"/>
              </a:lnTo>
              <a:lnTo>
                <a:pt x="2325363" y="1465363"/>
              </a:lnTo>
              <a:lnTo>
                <a:pt x="2325363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792CB-F7A2-464F-9A78-464F3441891C}">
      <dsp:nvSpPr>
        <dsp:cNvPr id="0" name=""/>
        <dsp:cNvSpPr/>
      </dsp:nvSpPr>
      <dsp:spPr>
        <a:xfrm>
          <a:off x="4428492" y="480693"/>
          <a:ext cx="1162681" cy="1566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363"/>
              </a:lnTo>
              <a:lnTo>
                <a:pt x="1162681" y="1465363"/>
              </a:lnTo>
              <a:lnTo>
                <a:pt x="1162681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A6173-E5A1-46DE-A4AF-57CD2D292BBF}">
      <dsp:nvSpPr>
        <dsp:cNvPr id="0" name=""/>
        <dsp:cNvSpPr/>
      </dsp:nvSpPr>
      <dsp:spPr>
        <a:xfrm>
          <a:off x="4044134" y="2527398"/>
          <a:ext cx="144134" cy="248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715"/>
              </a:lnTo>
              <a:lnTo>
                <a:pt x="144134" y="24887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8F8F8-E416-422F-A953-731215435BA9}">
      <dsp:nvSpPr>
        <dsp:cNvPr id="0" name=""/>
        <dsp:cNvSpPr/>
      </dsp:nvSpPr>
      <dsp:spPr>
        <a:xfrm>
          <a:off x="4044134" y="2527398"/>
          <a:ext cx="144134" cy="180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480"/>
              </a:lnTo>
              <a:lnTo>
                <a:pt x="144134" y="1806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17C97-664D-4A44-A9BF-213DCCDF7AF8}">
      <dsp:nvSpPr>
        <dsp:cNvPr id="0" name=""/>
        <dsp:cNvSpPr/>
      </dsp:nvSpPr>
      <dsp:spPr>
        <a:xfrm>
          <a:off x="4044134" y="2527398"/>
          <a:ext cx="144134" cy="1124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246"/>
              </a:lnTo>
              <a:lnTo>
                <a:pt x="144134" y="1124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A25B2-0124-43FC-B2D4-0D2515395D9D}">
      <dsp:nvSpPr>
        <dsp:cNvPr id="0" name=""/>
        <dsp:cNvSpPr/>
      </dsp:nvSpPr>
      <dsp:spPr>
        <a:xfrm>
          <a:off x="4044134" y="2527398"/>
          <a:ext cx="144134" cy="442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11"/>
              </a:lnTo>
              <a:lnTo>
                <a:pt x="144134" y="442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E4795-439E-42FB-A99B-099CF8548A41}">
      <dsp:nvSpPr>
        <dsp:cNvPr id="0" name=""/>
        <dsp:cNvSpPr/>
      </dsp:nvSpPr>
      <dsp:spPr>
        <a:xfrm>
          <a:off x="4382772" y="480693"/>
          <a:ext cx="91440" cy="156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5B3E9-EE7F-46A3-A3E6-2E83CE9466F8}">
      <dsp:nvSpPr>
        <dsp:cNvPr id="0" name=""/>
        <dsp:cNvSpPr/>
      </dsp:nvSpPr>
      <dsp:spPr>
        <a:xfrm>
          <a:off x="2881452" y="2527398"/>
          <a:ext cx="144134" cy="1124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246"/>
              </a:lnTo>
              <a:lnTo>
                <a:pt x="144134" y="11242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E12DF-A555-40AF-A6FA-03D948063F84}">
      <dsp:nvSpPr>
        <dsp:cNvPr id="0" name=""/>
        <dsp:cNvSpPr/>
      </dsp:nvSpPr>
      <dsp:spPr>
        <a:xfrm>
          <a:off x="2881452" y="2527398"/>
          <a:ext cx="144134" cy="442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11"/>
              </a:lnTo>
              <a:lnTo>
                <a:pt x="144134" y="442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9E58C-D0EF-4AF3-B054-F4EC6788B6FF}">
      <dsp:nvSpPr>
        <dsp:cNvPr id="0" name=""/>
        <dsp:cNvSpPr/>
      </dsp:nvSpPr>
      <dsp:spPr>
        <a:xfrm>
          <a:off x="3265810" y="480693"/>
          <a:ext cx="1162681" cy="1566257"/>
        </a:xfrm>
        <a:custGeom>
          <a:avLst/>
          <a:gdLst/>
          <a:ahLst/>
          <a:cxnLst/>
          <a:rect l="0" t="0" r="0" b="0"/>
          <a:pathLst>
            <a:path>
              <a:moveTo>
                <a:pt x="1162681" y="0"/>
              </a:moveTo>
              <a:lnTo>
                <a:pt x="1162681" y="1465363"/>
              </a:lnTo>
              <a:lnTo>
                <a:pt x="0" y="1465363"/>
              </a:lnTo>
              <a:lnTo>
                <a:pt x="0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3C3A5-763E-46E6-8D28-798F0FBAF3F4}">
      <dsp:nvSpPr>
        <dsp:cNvPr id="0" name=""/>
        <dsp:cNvSpPr/>
      </dsp:nvSpPr>
      <dsp:spPr>
        <a:xfrm>
          <a:off x="2103128" y="480693"/>
          <a:ext cx="2325363" cy="1566257"/>
        </a:xfrm>
        <a:custGeom>
          <a:avLst/>
          <a:gdLst/>
          <a:ahLst/>
          <a:cxnLst/>
          <a:rect l="0" t="0" r="0" b="0"/>
          <a:pathLst>
            <a:path>
              <a:moveTo>
                <a:pt x="2325363" y="0"/>
              </a:moveTo>
              <a:lnTo>
                <a:pt x="2325363" y="1465363"/>
              </a:lnTo>
              <a:lnTo>
                <a:pt x="0" y="1465363"/>
              </a:lnTo>
              <a:lnTo>
                <a:pt x="0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B419B-E2C6-4DDA-A896-4B2278CD5761}">
      <dsp:nvSpPr>
        <dsp:cNvPr id="0" name=""/>
        <dsp:cNvSpPr/>
      </dsp:nvSpPr>
      <dsp:spPr>
        <a:xfrm>
          <a:off x="940446" y="480693"/>
          <a:ext cx="3488045" cy="1566257"/>
        </a:xfrm>
        <a:custGeom>
          <a:avLst/>
          <a:gdLst/>
          <a:ahLst/>
          <a:cxnLst/>
          <a:rect l="0" t="0" r="0" b="0"/>
          <a:pathLst>
            <a:path>
              <a:moveTo>
                <a:pt x="3488045" y="0"/>
              </a:moveTo>
              <a:lnTo>
                <a:pt x="3488045" y="1465363"/>
              </a:lnTo>
              <a:lnTo>
                <a:pt x="0" y="1465363"/>
              </a:lnTo>
              <a:lnTo>
                <a:pt x="0" y="1566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E73A9-5170-4DDC-B5DF-BC9B9B75B819}">
      <dsp:nvSpPr>
        <dsp:cNvPr id="0" name=""/>
        <dsp:cNvSpPr/>
      </dsp:nvSpPr>
      <dsp:spPr>
        <a:xfrm>
          <a:off x="3948044" y="246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b="1" kern="1200"/>
            <a:t>Geschäftsführung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Franz Klausmann</a:t>
          </a:r>
        </a:p>
      </dsp:txBody>
      <dsp:txXfrm>
        <a:off x="3948044" y="246"/>
        <a:ext cx="960894" cy="480447"/>
      </dsp:txXfrm>
    </dsp:sp>
    <dsp:sp modelId="{4F12AB5B-DA44-4EE7-BB63-FB4C4E73B4D6}">
      <dsp:nvSpPr>
        <dsp:cNvPr id="0" name=""/>
        <dsp:cNvSpPr/>
      </dsp:nvSpPr>
      <dsp:spPr>
        <a:xfrm>
          <a:off x="459999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Einkauf</a:t>
          </a:r>
          <a:r>
            <a:rPr lang="de-DE" sz="700" kern="1200"/>
            <a:t>	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Latif Uenal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 Sandra Brandstetter</a:t>
          </a:r>
        </a:p>
      </dsp:txBody>
      <dsp:txXfrm>
        <a:off x="459999" y="2046951"/>
        <a:ext cx="960894" cy="480447"/>
      </dsp:txXfrm>
    </dsp:sp>
    <dsp:sp modelId="{818F054C-FB2C-4FD7-A474-29C7B666EE3B}">
      <dsp:nvSpPr>
        <dsp:cNvPr id="0" name=""/>
        <dsp:cNvSpPr/>
      </dsp:nvSpPr>
      <dsp:spPr>
        <a:xfrm>
          <a:off x="1622681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Finanzen/Persona</a:t>
          </a:r>
          <a:r>
            <a:rPr lang="de-DE" sz="700" kern="1200"/>
            <a:t>l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Annerose Renner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 Franz Klausmann</a:t>
          </a:r>
        </a:p>
      </dsp:txBody>
      <dsp:txXfrm>
        <a:off x="1622681" y="2046951"/>
        <a:ext cx="960894" cy="480447"/>
      </dsp:txXfrm>
    </dsp:sp>
    <dsp:sp modelId="{E546D11F-4047-4DF6-BDFD-9D84CE961AF7}">
      <dsp:nvSpPr>
        <dsp:cNvPr id="0" name=""/>
        <dsp:cNvSpPr/>
      </dsp:nvSpPr>
      <dsp:spPr>
        <a:xfrm>
          <a:off x="2785363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Vertrieb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Franz Klausmann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de-DE" sz="700" kern="1200"/>
        </a:p>
      </dsp:txBody>
      <dsp:txXfrm>
        <a:off x="2785363" y="2046951"/>
        <a:ext cx="960894" cy="480447"/>
      </dsp:txXfrm>
    </dsp:sp>
    <dsp:sp modelId="{FCFF7584-9D5B-4677-94CF-9224B092F350}">
      <dsp:nvSpPr>
        <dsp:cNvPr id="0" name=""/>
        <dsp:cNvSpPr/>
      </dsp:nvSpPr>
      <dsp:spPr>
        <a:xfrm>
          <a:off x="3025586" y="2729185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Techn. Verkauf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Ulrich Beck</a:t>
          </a:r>
        </a:p>
      </dsp:txBody>
      <dsp:txXfrm>
        <a:off x="3025586" y="2729185"/>
        <a:ext cx="960894" cy="480447"/>
      </dsp:txXfrm>
    </dsp:sp>
    <dsp:sp modelId="{E883AB30-DD60-48C6-B1E4-C02CBA452763}">
      <dsp:nvSpPr>
        <dsp:cNvPr id="0" name=""/>
        <dsp:cNvSpPr/>
      </dsp:nvSpPr>
      <dsp:spPr>
        <a:xfrm>
          <a:off x="3025586" y="3411420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b="1" kern="1200"/>
            <a:t>Techn. Verkauf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Latif Uenal</a:t>
          </a:r>
        </a:p>
      </dsp:txBody>
      <dsp:txXfrm>
        <a:off x="3025586" y="3411420"/>
        <a:ext cx="960894" cy="480447"/>
      </dsp:txXfrm>
    </dsp:sp>
    <dsp:sp modelId="{94479539-8D8B-4876-BEAD-105BEE859A1F}">
      <dsp:nvSpPr>
        <dsp:cNvPr id="0" name=""/>
        <dsp:cNvSpPr/>
      </dsp:nvSpPr>
      <dsp:spPr>
        <a:xfrm>
          <a:off x="3948044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Produktionsleitung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Thomas Schmid 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Egart Maisner</a:t>
          </a:r>
        </a:p>
      </dsp:txBody>
      <dsp:txXfrm>
        <a:off x="3948044" y="2046951"/>
        <a:ext cx="960894" cy="480447"/>
      </dsp:txXfrm>
    </dsp:sp>
    <dsp:sp modelId="{39798BDE-7508-4AC0-8837-360293A22A38}">
      <dsp:nvSpPr>
        <dsp:cNvPr id="0" name=""/>
        <dsp:cNvSpPr/>
      </dsp:nvSpPr>
      <dsp:spPr>
        <a:xfrm>
          <a:off x="4188268" y="2729185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b="1" kern="1200"/>
            <a:t>Spritzerei</a:t>
          </a:r>
        </a:p>
      </dsp:txBody>
      <dsp:txXfrm>
        <a:off x="4188268" y="2729185"/>
        <a:ext cx="960894" cy="480447"/>
      </dsp:txXfrm>
    </dsp:sp>
    <dsp:sp modelId="{78C246F3-D3F3-4FB1-88B4-9E9959776604}">
      <dsp:nvSpPr>
        <dsp:cNvPr id="0" name=""/>
        <dsp:cNvSpPr/>
      </dsp:nvSpPr>
      <dsp:spPr>
        <a:xfrm>
          <a:off x="4188268" y="3411420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Montage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Esra Karaboga</a:t>
          </a:r>
        </a:p>
      </dsp:txBody>
      <dsp:txXfrm>
        <a:off x="4188268" y="3411420"/>
        <a:ext cx="960894" cy="480447"/>
      </dsp:txXfrm>
    </dsp:sp>
    <dsp:sp modelId="{6BBD0CBB-1D92-4EBA-9A68-7427D52DD178}">
      <dsp:nvSpPr>
        <dsp:cNvPr id="0" name=""/>
        <dsp:cNvSpPr/>
      </dsp:nvSpPr>
      <dsp:spPr>
        <a:xfrm>
          <a:off x="4188268" y="4093655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Wartung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Dietmar Schmollinger</a:t>
          </a:r>
        </a:p>
      </dsp:txBody>
      <dsp:txXfrm>
        <a:off x="4188268" y="4093655"/>
        <a:ext cx="960894" cy="480447"/>
      </dsp:txXfrm>
    </dsp:sp>
    <dsp:sp modelId="{D6EF39A4-24CD-416E-926D-109EECB92CB7}">
      <dsp:nvSpPr>
        <dsp:cNvPr id="0" name=""/>
        <dsp:cNvSpPr/>
      </dsp:nvSpPr>
      <dsp:spPr>
        <a:xfrm>
          <a:off x="4188268" y="4775890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Tiefziehen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Abedin Noshaj</a:t>
          </a:r>
        </a:p>
      </dsp:txBody>
      <dsp:txXfrm>
        <a:off x="4188268" y="4775890"/>
        <a:ext cx="960894" cy="480447"/>
      </dsp:txXfrm>
    </dsp:sp>
    <dsp:sp modelId="{AFEFDEA9-0124-418F-A633-742C096C1A21}">
      <dsp:nvSpPr>
        <dsp:cNvPr id="0" name=""/>
        <dsp:cNvSpPr/>
      </dsp:nvSpPr>
      <dsp:spPr>
        <a:xfrm>
          <a:off x="5110726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Werkzeugbau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Martin Witzemann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 Egart Maisner</a:t>
          </a:r>
        </a:p>
      </dsp:txBody>
      <dsp:txXfrm>
        <a:off x="5110726" y="2046951"/>
        <a:ext cx="960894" cy="480447"/>
      </dsp:txXfrm>
    </dsp:sp>
    <dsp:sp modelId="{1182EF06-4DE2-4F07-863D-9F39452BFA37}">
      <dsp:nvSpPr>
        <dsp:cNvPr id="0" name=""/>
        <dsp:cNvSpPr/>
      </dsp:nvSpPr>
      <dsp:spPr>
        <a:xfrm>
          <a:off x="6273408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AV/Logistik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Thomas Schmid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 Sandra Brandstetter</a:t>
          </a:r>
        </a:p>
      </dsp:txBody>
      <dsp:txXfrm>
        <a:off x="6273408" y="2046951"/>
        <a:ext cx="960894" cy="480447"/>
      </dsp:txXfrm>
    </dsp:sp>
    <dsp:sp modelId="{E252FC99-EF50-4045-A920-D8653492C555}">
      <dsp:nvSpPr>
        <dsp:cNvPr id="0" name=""/>
        <dsp:cNvSpPr/>
      </dsp:nvSpPr>
      <dsp:spPr>
        <a:xfrm>
          <a:off x="6513632" y="2729185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Versand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Burak Gökkaya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Stv.Michael Lachenmaier</a:t>
          </a:r>
        </a:p>
      </dsp:txBody>
      <dsp:txXfrm>
        <a:off x="6513632" y="2729185"/>
        <a:ext cx="960894" cy="480447"/>
      </dsp:txXfrm>
    </dsp:sp>
    <dsp:sp modelId="{00356D74-BDF3-4922-A211-91D15EEA5976}">
      <dsp:nvSpPr>
        <dsp:cNvPr id="0" name=""/>
        <dsp:cNvSpPr/>
      </dsp:nvSpPr>
      <dsp:spPr>
        <a:xfrm>
          <a:off x="7436090" y="204695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EDV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Sandra Brandstetter/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DSW Consulting GmbH</a:t>
          </a:r>
        </a:p>
      </dsp:txBody>
      <dsp:txXfrm>
        <a:off x="7436090" y="2046951"/>
        <a:ext cx="960894" cy="480447"/>
      </dsp:txXfrm>
    </dsp:sp>
    <dsp:sp modelId="{27163C80-4A0F-4E00-8E90-3289A38C21E1}">
      <dsp:nvSpPr>
        <dsp:cNvPr id="0" name=""/>
        <dsp:cNvSpPr/>
      </dsp:nvSpPr>
      <dsp:spPr>
        <a:xfrm>
          <a:off x="4588730" y="666237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 spc="-10" baseline="0"/>
            <a:t>Assistenz</a:t>
          </a:r>
          <a:r>
            <a:rPr lang="de-DE" sz="700" b="1" kern="1200"/>
            <a:t> GF/ Sekretariat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Sandra Brandstetter</a:t>
          </a:r>
        </a:p>
      </dsp:txBody>
      <dsp:txXfrm>
        <a:off x="4588730" y="666237"/>
        <a:ext cx="960894" cy="480447"/>
      </dsp:txXfrm>
    </dsp:sp>
    <dsp:sp modelId="{9E842013-E79C-4876-817E-E0C50A046FB9}">
      <dsp:nvSpPr>
        <dsp:cNvPr id="0" name=""/>
        <dsp:cNvSpPr/>
      </dsp:nvSpPr>
      <dsp:spPr>
        <a:xfrm>
          <a:off x="3309732" y="1291265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Sicherheitsbeauftragter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Firma Egeler</a:t>
          </a:r>
        </a:p>
      </dsp:txBody>
      <dsp:txXfrm>
        <a:off x="3309732" y="1291265"/>
        <a:ext cx="960894" cy="480447"/>
      </dsp:txXfrm>
    </dsp:sp>
    <dsp:sp modelId="{7ECF06D6-5E2B-47C0-A0BB-2BF6CCD382EE}">
      <dsp:nvSpPr>
        <dsp:cNvPr id="0" name=""/>
        <dsp:cNvSpPr/>
      </dsp:nvSpPr>
      <dsp:spPr>
        <a:xfrm>
          <a:off x="3288150" y="736291"/>
          <a:ext cx="960894" cy="4804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b="1" kern="1200"/>
            <a:t>QMB/QS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Thorsten Breisch</a:t>
          </a:r>
        </a:p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700" kern="1200"/>
            <a:t>Stv. QS Egart Maisner</a:t>
          </a:r>
        </a:p>
      </dsp:txBody>
      <dsp:txXfrm>
        <a:off x="3288150" y="736291"/>
        <a:ext cx="960894" cy="480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90FC4-D835-48EA-B8B3-E2730A56B426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3D67-781E-4FA1-AD21-0B89215548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3D67-781E-4FA1-AD21-0B89215548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50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5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79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D655-D807-48A8-9647-6730B0BA4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1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02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20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18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24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0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74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1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5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3000"/>
            <a:lum/>
          </a:blip>
          <a:srcRect/>
          <a:stretch>
            <a:fillRect l="19000" t="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D02B-8208-4DB6-A277-EB6DE53ABFF6}" type="datetimeFigureOut">
              <a:rPr lang="de-DE" smtClean="0"/>
              <a:t>08.04.2020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B338-FB6E-4A82-88E5-A3A107C6E1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07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2348880"/>
            <a:ext cx="3600400" cy="252028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Kunststoff-Spritzteile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2-Komponenten Spritzguss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Tiefziehteile 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Entwicklung / Konstruktion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Formenbau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Bauteile / Montage</a:t>
            </a:r>
          </a:p>
          <a:p>
            <a:pPr algn="l"/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· Logistik</a:t>
            </a:r>
          </a:p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8DCCCAE-1DA0-4695-A665-0E89DC2B11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271A285-B798-4A18-8E85-7EEE0EC8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5114"/>
            <a:ext cx="47545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010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692696"/>
            <a:ext cx="4176464" cy="5433467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Plastitec GmbH</a:t>
            </a:r>
          </a:p>
          <a:p>
            <a:pPr marL="0" indent="0">
              <a:buNone/>
            </a:pPr>
            <a:r>
              <a:rPr lang="de-DE" b="1" dirty="0" err="1">
                <a:solidFill>
                  <a:srgbClr val="000066"/>
                </a:solidFill>
                <a:latin typeface="AT Quay Sans Book" pitchFamily="34" charset="0"/>
              </a:rPr>
              <a:t>Madertal</a:t>
            </a:r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 17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0066"/>
                </a:solidFill>
                <a:latin typeface="AT Quay Sans Book" pitchFamily="34" charset="0"/>
              </a:rPr>
              <a:t>72401 </a:t>
            </a:r>
            <a:r>
              <a:rPr lang="de-DE" b="1" dirty="0" err="1">
                <a:solidFill>
                  <a:srgbClr val="000066"/>
                </a:solidFill>
                <a:latin typeface="AT Quay Sans Book" pitchFamily="34" charset="0"/>
              </a:rPr>
              <a:t>Haigerloch</a:t>
            </a:r>
            <a:endParaRPr lang="de-DE" b="1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32" y="4967372"/>
            <a:ext cx="842423" cy="3415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55" y="4653136"/>
            <a:ext cx="970037" cy="970037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692696"/>
            <a:ext cx="4248472" cy="412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dirty="0"/>
          </a:p>
          <a:p>
            <a:pPr marL="0" indent="0">
              <a:buFont typeface="Arial" pitchFamily="34" charset="0"/>
              <a:buNone/>
            </a:pPr>
            <a:endParaRPr lang="de-DE" dirty="0"/>
          </a:p>
          <a:p>
            <a:pPr marL="0" indent="0">
              <a:buFont typeface="Arial" pitchFamily="34" charset="0"/>
              <a:buNone/>
            </a:pPr>
            <a:endParaRPr lang="de-DE" sz="4400" dirty="0"/>
          </a:p>
          <a:p>
            <a:pPr marL="0" indent="0">
              <a:buFont typeface="Arial" pitchFamily="34" charset="0"/>
              <a:buNone/>
            </a:pPr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Tel.: +49 7474 95000-0</a:t>
            </a:r>
          </a:p>
          <a:p>
            <a:pPr marL="0" indent="0">
              <a:buFont typeface="Arial" pitchFamily="34" charset="0"/>
              <a:buNone/>
            </a:pPr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Fax: +49 7474 95000-11</a:t>
            </a:r>
          </a:p>
          <a:p>
            <a:pPr marL="0" indent="0">
              <a:buFont typeface="Arial" pitchFamily="34" charset="0"/>
              <a:buNone/>
            </a:pPr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info@plastitec.de</a:t>
            </a:r>
          </a:p>
          <a:p>
            <a:pPr marL="0" indent="0">
              <a:buFont typeface="Arial" pitchFamily="34" charset="0"/>
              <a:buNone/>
            </a:pPr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www.plastitec.de</a:t>
            </a:r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1310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000066"/>
                </a:solidFill>
              </a:rPr>
              <a:t>Historie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1975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Gründung durch Gerhard </a:t>
            </a:r>
            <a:r>
              <a:rPr lang="de-DE" sz="2500" dirty="0" err="1">
                <a:solidFill>
                  <a:srgbClr val="000066"/>
                </a:solidFill>
                <a:latin typeface="AT Quay Sans Book" pitchFamily="34" charset="0"/>
              </a:rPr>
              <a:t>Luippold</a:t>
            </a: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Herstellung von Kunststoffteilen für Kunden der Industrie sowie der Sportartikel- und Fotobranche</a:t>
            </a:r>
            <a:r>
              <a:rPr lang="de-DE" sz="2200" dirty="0">
                <a:solidFill>
                  <a:srgbClr val="000066"/>
                </a:solidFill>
                <a:latin typeface="AT Quay Sans Book" pitchFamily="34" charset="0"/>
              </a:rPr>
              <a:t>.</a:t>
            </a:r>
          </a:p>
          <a:p>
            <a:pPr marL="0" indent="0" algn="just">
              <a:buNone/>
            </a:pPr>
            <a:endParaRPr lang="de-DE" sz="20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1977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Gründung der ‚Gerhard </a:t>
            </a:r>
            <a:r>
              <a:rPr lang="de-DE" sz="2500" dirty="0" err="1">
                <a:solidFill>
                  <a:srgbClr val="000066"/>
                </a:solidFill>
                <a:latin typeface="AT Quay Sans Book" pitchFamily="34" charset="0"/>
              </a:rPr>
              <a:t>Luippold</a:t>
            </a: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 GmbH‘ zusammen mit Berthold Kästle, einem versierten Kunststofftechniker.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Gegenstand des Unternehmens: Herstellung und Vertrieb von Kunststoffspritzteilen und Sportartikeln mit eigenem Formenbau.</a:t>
            </a:r>
          </a:p>
          <a:p>
            <a:pPr marL="0" indent="0" algn="just">
              <a:buNone/>
            </a:pPr>
            <a:endParaRPr lang="de-DE" sz="20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r>
              <a:rPr lang="de-DE" sz="3300" dirty="0">
                <a:solidFill>
                  <a:srgbClr val="000066"/>
                </a:solidFill>
                <a:latin typeface="AT Quay Sans Book" pitchFamily="34" charset="0"/>
              </a:rPr>
              <a:t>2000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Gerhard Luippold und Berthold Kästle veräußern ihre Geschäftsanteile an Franz </a:t>
            </a:r>
            <a:r>
              <a:rPr lang="de-DE" sz="2500" dirty="0" err="1">
                <a:solidFill>
                  <a:srgbClr val="000066"/>
                </a:solidFill>
                <a:latin typeface="AT Quay Sans Book" pitchFamily="34" charset="0"/>
              </a:rPr>
              <a:t>Klausmann</a:t>
            </a:r>
            <a:endParaRPr lang="de-DE" sz="25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endParaRPr lang="de-DE" sz="20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r>
              <a:rPr lang="de-DE" sz="3300" dirty="0">
                <a:solidFill>
                  <a:srgbClr val="000066"/>
                </a:solidFill>
                <a:latin typeface="AT Quay Sans Book" pitchFamily="34" charset="0"/>
              </a:rPr>
              <a:t>2005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Umzug der Gerhard </a:t>
            </a:r>
            <a:r>
              <a:rPr lang="de-DE" sz="2500" dirty="0" err="1">
                <a:solidFill>
                  <a:srgbClr val="000066"/>
                </a:solidFill>
                <a:latin typeface="AT Quay Sans Book" pitchFamily="34" charset="0"/>
              </a:rPr>
              <a:t>Luippold</a:t>
            </a: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 GmbH in moderne Produktionsräume nach </a:t>
            </a:r>
            <a:r>
              <a:rPr lang="de-DE" sz="2500" dirty="0" err="1">
                <a:solidFill>
                  <a:srgbClr val="000066"/>
                </a:solidFill>
                <a:latin typeface="AT Quay Sans Book" pitchFamily="34" charset="0"/>
              </a:rPr>
              <a:t>Haigerloch</a:t>
            </a: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 mit den inzwischen 45 Spritzgussmaschinen. </a:t>
            </a: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Namensänderung in „Plastitec“ und einem neuen Erscheinungsbild nach Außen.</a:t>
            </a:r>
          </a:p>
          <a:p>
            <a:pPr marL="0" indent="0" algn="just">
              <a:buNone/>
            </a:pPr>
            <a:endParaRPr lang="de-DE" sz="25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 algn="just">
              <a:buNone/>
            </a:pPr>
            <a:r>
              <a:rPr lang="de-DE" sz="2500" dirty="0">
                <a:solidFill>
                  <a:srgbClr val="000066"/>
                </a:solidFill>
                <a:latin typeface="AT Quay Sans Book" pitchFamily="34" charset="0"/>
              </a:rPr>
              <a:t>Der neue Name ist das Versprechen an die Kunden in einer partnerschaftlichen Zusammenarbeit stets das höchste technische Niveau bei der Herstellung von Kunststoffspritzgussteilen anzustreben</a:t>
            </a:r>
            <a:r>
              <a:rPr lang="de-DE" sz="2200" dirty="0">
                <a:solidFill>
                  <a:srgbClr val="000066"/>
                </a:solidFill>
                <a:latin typeface="AT Quay Sans Book" pitchFamily="34" charset="0"/>
              </a:rPr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6939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13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Zahlen/Daten/Fakten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Jahresumsatz 2019: 6,2 Mio. €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Mitarbeiter: 50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Produktion im 3-Schicht-Betrieb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Zertifiziert nach DIN EN ISO 9001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5953"/>
            <a:ext cx="1548494" cy="288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419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437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76935"/>
              </p:ext>
            </p:extLst>
          </p:nvPr>
        </p:nvGraphicFramePr>
        <p:xfrm>
          <a:off x="215516" y="1016732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941342"/>
              </p:ext>
            </p:extLst>
          </p:nvPr>
        </p:nvGraphicFramePr>
        <p:xfrm>
          <a:off x="467543" y="821531"/>
          <a:ext cx="828092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387A4F1-4ABD-4B8C-A8A2-44AEF8345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Maschinenpark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000066"/>
                </a:solidFill>
                <a:latin typeface="AT Quay Sans Book" pitchFamily="34" charset="0"/>
              </a:rPr>
              <a:t>Spritzguss</a:t>
            </a:r>
          </a:p>
          <a:p>
            <a:pPr marL="0" indent="0">
              <a:buNone/>
            </a:pPr>
            <a:r>
              <a:rPr lang="de-DE">
                <a:solidFill>
                  <a:srgbClr val="000066"/>
                </a:solidFill>
                <a:latin typeface="AT Quay Sans Book" pitchFamily="34" charset="0"/>
              </a:rPr>
              <a:t>60 Spritzgussmaschinen, großteils mit Entnahme-Handling </a:t>
            </a: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25 bis 750 </a:t>
            </a:r>
            <a:r>
              <a:rPr lang="de-DE" dirty="0" err="1">
                <a:solidFill>
                  <a:srgbClr val="000066"/>
                </a:solidFill>
                <a:latin typeface="AT Quay Sans Book" pitchFamily="34" charset="0"/>
              </a:rPr>
              <a:t>to</a:t>
            </a: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 Zuhaltung, Teile von 0,5 g bis 4000 g</a:t>
            </a:r>
          </a:p>
          <a:p>
            <a:pPr marL="0" indent="0">
              <a:buNone/>
            </a:pP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u="sng" dirty="0">
                <a:solidFill>
                  <a:srgbClr val="000066"/>
                </a:solidFill>
                <a:latin typeface="AT Quay Sans Book" pitchFamily="34" charset="0"/>
              </a:rPr>
              <a:t>Tiefziehen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2 Illig-Tiefziehmaschinen SB 1500-3-S5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Teilefertigung ca. 500 x 1500 mm, 2 mm Stärke</a:t>
            </a:r>
          </a:p>
          <a:p>
            <a:pPr marL="0" indent="0">
              <a:buNone/>
            </a:pP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u="sng">
                <a:solidFill>
                  <a:srgbClr val="000066"/>
                </a:solidFill>
                <a:latin typeface="AT Quay Sans Book" pitchFamily="34" charset="0"/>
              </a:rPr>
              <a:t>Werkzeugbau/Werkzeuginstandhaltung/Werkzeugvorbereitung</a:t>
            </a:r>
            <a:endParaRPr lang="de-DE" u="sng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 manuelle Drehmaschine Hamburg 430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 manuelle Fräsmaschine Bridgeport</a:t>
            </a:r>
          </a:p>
          <a:p>
            <a:pPr marL="0" indent="0">
              <a:buNone/>
            </a:pPr>
            <a:r>
              <a:rPr lang="de-DE">
                <a:solidFill>
                  <a:srgbClr val="000066"/>
                </a:solidFill>
                <a:latin typeface="AT Quay Sans Book" pitchFamily="34" charset="0"/>
              </a:rPr>
              <a:t>1 </a:t>
            </a: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Rundschleifmaschine Schaudt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 Flachschleifmaschine </a:t>
            </a:r>
            <a:r>
              <a:rPr lang="de-DE" dirty="0" err="1">
                <a:solidFill>
                  <a:srgbClr val="000066"/>
                </a:solidFill>
                <a:latin typeface="AT Quay Sans Book" pitchFamily="34" charset="0"/>
              </a:rPr>
              <a:t>Ziersch</a:t>
            </a: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 &amp; </a:t>
            </a:r>
            <a:r>
              <a:rPr lang="de-DE" dirty="0" err="1">
                <a:solidFill>
                  <a:srgbClr val="000066"/>
                </a:solidFill>
                <a:latin typeface="AT Quay Sans Book" pitchFamily="34" charset="0"/>
              </a:rPr>
              <a:t>Baltrusch</a:t>
            </a: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 </a:t>
            </a:r>
            <a:r>
              <a:rPr lang="de-DE" dirty="0" err="1">
                <a:solidFill>
                  <a:srgbClr val="000066"/>
                </a:solidFill>
                <a:latin typeface="AT Quay Sans Book" pitchFamily="34" charset="0"/>
              </a:rPr>
              <a:t>Erodiermaschine</a:t>
            </a: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 Krupp-</a:t>
            </a:r>
            <a:r>
              <a:rPr lang="de-DE" dirty="0" err="1">
                <a:solidFill>
                  <a:srgbClr val="000066"/>
                </a:solidFill>
                <a:latin typeface="AT Quay Sans Book" pitchFamily="34" charset="0"/>
              </a:rPr>
              <a:t>Nassovia</a:t>
            </a:r>
            <a:endParaRPr lang="de-DE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endParaRPr lang="de-DE" u="sng" dirty="0">
              <a:solidFill>
                <a:srgbClr val="00006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45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Zusatzdienstleistungen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Bedrucken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Lackieren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Verchromen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Metallisieren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Montage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Baugruppenfertigung</a:t>
            </a:r>
          </a:p>
          <a:p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Logistik</a:t>
            </a:r>
          </a:p>
          <a:p>
            <a:pPr marL="0" indent="0">
              <a:buNone/>
            </a:pPr>
            <a:endParaRPr lang="de-DE" sz="14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000066"/>
                </a:solidFill>
                <a:latin typeface="AT Quay Sans Book" pitchFamily="34" charset="0"/>
              </a:rPr>
              <a:t>Plastitec, der Systemlieferant Ihrer Kunststoffteile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73" y="1772816"/>
            <a:ext cx="4126364" cy="2239503"/>
          </a:xfrm>
          <a:prstGeom prst="rect">
            <a:avLst/>
          </a:prstGeom>
          <a:noFill/>
          <a:ln w="9525">
            <a:solidFill>
              <a:srgbClr val="00B0F0">
                <a:alpha val="31000"/>
              </a:srgb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88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Mitarbeiter: 2</a:t>
            </a:r>
          </a:p>
          <a:p>
            <a:endParaRPr lang="de-DE" sz="2000" dirty="0">
              <a:solidFill>
                <a:srgbClr val="000066"/>
              </a:solidFill>
              <a:latin typeface="AT Quay Sans Book" pitchFamily="34" charset="0"/>
            </a:endParaRPr>
          </a:p>
          <a:p>
            <a:pPr marL="0" indent="0">
              <a:buNone/>
            </a:pPr>
            <a:r>
              <a:rPr lang="de-DE" sz="2700" u="sng" dirty="0">
                <a:solidFill>
                  <a:srgbClr val="000066"/>
                </a:solidFill>
                <a:latin typeface="AT Quay Sans Book" pitchFamily="34" charset="0"/>
              </a:rPr>
              <a:t>Ausstattung</a:t>
            </a:r>
          </a:p>
          <a:p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Multisensorik Messgerät MM1 300 CNC 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0066"/>
                </a:solidFill>
                <a:latin typeface="AT Quay Sans Book" pitchFamily="34" charset="0"/>
              </a:rPr>
              <a:t>        Optische und taktile Messung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0066"/>
                </a:solidFill>
                <a:latin typeface="AT Quay Sans Book" pitchFamily="34" charset="0"/>
              </a:rPr>
              <a:t>        Durchführung vollautomatischer Messabläufe</a:t>
            </a:r>
          </a:p>
          <a:p>
            <a:pPr lvl="0"/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Farbmessgerät (X-Rite)</a:t>
            </a:r>
          </a:p>
          <a:p>
            <a:pPr lvl="0"/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32-fach Mikroskop</a:t>
            </a:r>
          </a:p>
          <a:p>
            <a:pPr lvl="0"/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Sämtliche zur Prüfung technischer Kunststoffteile erforderlichen Prüfmittel</a:t>
            </a:r>
          </a:p>
          <a:p>
            <a:pPr lvl="0"/>
            <a:r>
              <a:rPr lang="de-DE" sz="2700" dirty="0">
                <a:solidFill>
                  <a:srgbClr val="000066"/>
                </a:solidFill>
                <a:latin typeface="AT Quay Sans Book" pitchFamily="34" charset="0"/>
              </a:rPr>
              <a:t>Prüfberichte (EMPB) in Anlehnung an VDA Band 2/PPF</a:t>
            </a:r>
            <a:endParaRPr lang="de-DE" sz="2700" dirty="0">
              <a:solidFill>
                <a:srgbClr val="00006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548494" cy="2880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0822"/>
            <a:ext cx="2009800" cy="91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44" y="1772816"/>
            <a:ext cx="171072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23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Referenzen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15 % Automotive (Zulieferer)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35 % Medizintechnik</a:t>
            </a:r>
          </a:p>
          <a:p>
            <a:pPr marL="0" indent="0">
              <a:buNone/>
            </a:pPr>
            <a:r>
              <a:rPr lang="de-DE" dirty="0">
                <a:solidFill>
                  <a:srgbClr val="000066"/>
                </a:solidFill>
                <a:latin typeface="AT Quay Sans Book" pitchFamily="34" charset="0"/>
              </a:rPr>
              <a:t>50 % Sonstige Technische Industrie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0306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79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128792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1000" dirty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</a:t>
            </a:r>
            <a:br>
              <a:rPr lang="de-DE" sz="1000" dirty="0">
                <a:latin typeface="Arial" charset="0"/>
              </a:rPr>
            </a:br>
            <a:r>
              <a:rPr lang="de-DE" sz="2800" dirty="0">
                <a:latin typeface="Arial" charset="0"/>
              </a:rPr>
              <a:t>Organigramm</a:t>
            </a:r>
            <a:r>
              <a:rPr lang="de-DE" dirty="0"/>
              <a:t>       </a:t>
            </a:r>
            <a:endParaRPr lang="de-DE" sz="3200" dirty="0">
              <a:latin typeface="Arial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576638" y="282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" name="SmartArt-Platzhalter 3"/>
          <p:cNvSpPr>
            <a:spLocks noGrp="1"/>
          </p:cNvSpPr>
          <p:nvPr>
            <p:ph type="dgm" idx="1"/>
          </p:nvPr>
        </p:nvSpPr>
        <p:spPr/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592544"/>
              </p:ext>
            </p:extLst>
          </p:nvPr>
        </p:nvGraphicFramePr>
        <p:xfrm>
          <a:off x="107504" y="98072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5A8E6EA-2455-47B4-82E4-E9BAD3B69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54849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47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Bildschirmpräsentation (4:3)</PresentationFormat>
  <Paragraphs>129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AT Quay Sans Book</vt:lpstr>
      <vt:lpstr>Calibri</vt:lpstr>
      <vt:lpstr>Larissa</vt:lpstr>
      <vt:lpstr>PowerPoint-Präsentation</vt:lpstr>
      <vt:lpstr>Historie</vt:lpstr>
      <vt:lpstr>Zahlen/Daten/Fakten</vt:lpstr>
      <vt:lpstr>PowerPoint-Präsentation</vt:lpstr>
      <vt:lpstr>Maschinenpark</vt:lpstr>
      <vt:lpstr>Zusatzdienstleistungen</vt:lpstr>
      <vt:lpstr>PowerPoint-Präsentation</vt:lpstr>
      <vt:lpstr>Referenzen </vt:lpstr>
      <vt:lpstr>                                                                                                                                                                                  Organigramm       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Merz</dc:creator>
  <cp:lastModifiedBy>Sandra Brandstetter</cp:lastModifiedBy>
  <cp:revision>76</cp:revision>
  <cp:lastPrinted>2020-04-08T07:41:42Z</cp:lastPrinted>
  <dcterms:created xsi:type="dcterms:W3CDTF">2013-10-29T15:22:45Z</dcterms:created>
  <dcterms:modified xsi:type="dcterms:W3CDTF">2020-04-08T07:46:43Z</dcterms:modified>
</cp:coreProperties>
</file>