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0" r:id="rId6"/>
    <p:sldId id="262" r:id="rId7"/>
    <p:sldId id="267" r:id="rId8"/>
    <p:sldId id="264" r:id="rId9"/>
    <p:sldId id="265" r:id="rId10"/>
    <p:sldId id="266" r:id="rId11"/>
    <p:sldId id="259" r:id="rId12"/>
    <p:sldId id="261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576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9D838-D8C4-499E-BCB9-1915A77BEE6F}" type="datetimeFigureOut">
              <a:rPr lang="sl-SI" smtClean="0"/>
              <a:t>1.9.2016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59E0A-3D92-4D5A-9E39-7CC88318FB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917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9E0A-3D92-4D5A-9E39-7CC88318FB72}" type="slidenum">
              <a:rPr lang="sl-SI" smtClean="0"/>
              <a:t>6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BDEEEF-8883-4CF0-8017-F24DC301C359}" type="datetimeFigureOut">
              <a:rPr lang="sl-SI" smtClean="0"/>
              <a:pPr/>
              <a:t>1.9.2016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konek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EEEF-8883-4CF0-8017-F24DC301C359}" type="datetimeFigureOut">
              <a:rPr lang="sl-SI" smtClean="0"/>
              <a:pPr/>
              <a:t>1.9.2016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EEEF-8883-4CF0-8017-F24DC301C359}" type="datetimeFigureOut">
              <a:rPr lang="sl-SI" smtClean="0"/>
              <a:pPr/>
              <a:t>1.9.2016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BDEEEF-8883-4CF0-8017-F24DC301C359}" type="datetimeFigureOut">
              <a:rPr lang="sl-SI" smtClean="0"/>
              <a:pPr/>
              <a:t>1.9.2016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BDEEEF-8883-4CF0-8017-F24DC301C359}" type="datetimeFigureOut">
              <a:rPr lang="sl-SI" smtClean="0"/>
              <a:pPr/>
              <a:t>1.9.2016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konek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EEEF-8883-4CF0-8017-F24DC301C359}" type="datetimeFigureOut">
              <a:rPr lang="sl-SI" smtClean="0"/>
              <a:pPr/>
              <a:t>1.9.2016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EEEF-8883-4CF0-8017-F24DC301C359}" type="datetimeFigureOut">
              <a:rPr lang="sl-SI" smtClean="0"/>
              <a:pPr/>
              <a:t>1.9.2016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BDEEEF-8883-4CF0-8017-F24DC301C359}" type="datetimeFigureOut">
              <a:rPr lang="sl-SI" smtClean="0"/>
              <a:pPr/>
              <a:t>1.9.2016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EEEF-8883-4CF0-8017-F24DC301C359}" type="datetimeFigureOut">
              <a:rPr lang="sl-SI" smtClean="0"/>
              <a:pPr/>
              <a:t>1.9.2016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BDEEEF-8883-4CF0-8017-F24DC301C359}" type="datetimeFigureOut">
              <a:rPr lang="sl-SI" smtClean="0"/>
              <a:pPr/>
              <a:t>1.9.2016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BDEEEF-8883-4CF0-8017-F24DC301C359}" type="datetimeFigureOut">
              <a:rPr lang="sl-SI" smtClean="0"/>
              <a:pPr/>
              <a:t>1.9.2016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BDEEEF-8883-4CF0-8017-F24DC301C359}" type="datetimeFigureOut">
              <a:rPr lang="sl-SI" smtClean="0"/>
              <a:pPr/>
              <a:t>1.9.2016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imtech.s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        </a:t>
            </a:r>
            <a:r>
              <a:rPr lang="sl-SI" sz="1600" dirty="0" smtClean="0"/>
              <a:t>ASSEMBLY </a:t>
            </a:r>
            <a:r>
              <a:rPr lang="sl-SI" sz="1600" dirty="0" smtClean="0"/>
              <a:t>SERVICES &amp; GRAVITY CASTING FOUNDRY</a:t>
            </a:r>
            <a:endParaRPr lang="sl-SI" sz="1600" dirty="0"/>
          </a:p>
        </p:txBody>
      </p:sp>
      <p:pic>
        <p:nvPicPr>
          <p:cNvPr id="1026" name="Slika 1" descr="Small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00372"/>
            <a:ext cx="3214710" cy="19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Products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132856"/>
            <a:ext cx="2232248" cy="16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96" y="4005064"/>
            <a:ext cx="2682346" cy="198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49" y="1882162"/>
            <a:ext cx="2546275" cy="19097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>
                <a:lumMod val="60000"/>
                <a:lumOff val="40000"/>
                <a:alpha val="6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1" descr="Small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566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Location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Nova Gorica</a:t>
            </a:r>
            <a:r>
              <a:rPr lang="en-US" dirty="0" smtClean="0"/>
              <a:t>, </a:t>
            </a:r>
            <a:r>
              <a:rPr lang="sl-SI" dirty="0" err="1" smtClean="0"/>
              <a:t>Slovenia</a:t>
            </a:r>
            <a:endParaRPr lang="en-US" dirty="0" smtClean="0"/>
          </a:p>
          <a:p>
            <a:pPr lvl="2"/>
            <a:r>
              <a:rPr lang="en-US" dirty="0" smtClean="0"/>
              <a:t>Production unit: </a:t>
            </a:r>
            <a:r>
              <a:rPr lang="en-US" dirty="0" smtClean="0"/>
              <a:t>1</a:t>
            </a:r>
            <a:r>
              <a:rPr lang="sl-SI" dirty="0" smtClean="0"/>
              <a:t>0</a:t>
            </a:r>
            <a:r>
              <a:rPr lang="en-US" dirty="0" smtClean="0"/>
              <a:t>00 </a:t>
            </a:r>
            <a:r>
              <a:rPr lang="en-US" dirty="0" smtClean="0"/>
              <a:t>m2</a:t>
            </a:r>
          </a:p>
          <a:p>
            <a:pPr lvl="2"/>
            <a:r>
              <a:rPr lang="sl-SI" dirty="0" smtClean="0"/>
              <a:t>15</a:t>
            </a:r>
            <a:r>
              <a:rPr lang="en-US" dirty="0" smtClean="0"/>
              <a:t> </a:t>
            </a:r>
            <a:r>
              <a:rPr lang="en-US" dirty="0" err="1" smtClean="0"/>
              <a:t>specialised</a:t>
            </a:r>
            <a:r>
              <a:rPr lang="en-US" dirty="0" smtClean="0"/>
              <a:t> </a:t>
            </a:r>
            <a:r>
              <a:rPr lang="en-US" dirty="0" err="1" smtClean="0"/>
              <a:t>employes</a:t>
            </a:r>
            <a:endParaRPr lang="sl-SI" dirty="0" smtClean="0"/>
          </a:p>
          <a:p>
            <a:pPr lvl="2"/>
            <a:endParaRPr lang="sl-SI" dirty="0" smtClean="0"/>
          </a:p>
          <a:p>
            <a:pPr lvl="2"/>
            <a:endParaRPr lang="sl-SI" dirty="0" smtClean="0"/>
          </a:p>
          <a:p>
            <a:pPr lvl="2">
              <a:buNone/>
            </a:pPr>
            <a:endParaRPr lang="en-US" dirty="0"/>
          </a:p>
        </p:txBody>
      </p:sp>
      <p:pic>
        <p:nvPicPr>
          <p:cNvPr id="3075" name="Picture 3" descr="C:\Users\Pc\Pictures\2011-10-09 ipod\ipod 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4667251" cy="3500438"/>
          </a:xfrm>
          <a:prstGeom prst="rect">
            <a:avLst/>
          </a:prstGeom>
          <a:noFill/>
        </p:spPr>
      </p:pic>
      <p:pic>
        <p:nvPicPr>
          <p:cNvPr id="5" name="Slika 1" descr="Small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Location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l-SI" sz="4400" dirty="0" smtClean="0"/>
          </a:p>
          <a:p>
            <a:pPr>
              <a:buNone/>
            </a:pPr>
            <a:endParaRPr lang="sl-SI" sz="4400" dirty="0" smtClean="0"/>
          </a:p>
          <a:p>
            <a:pPr>
              <a:buNone/>
            </a:pPr>
            <a:endParaRPr lang="sl-SI" sz="4400" dirty="0" smtClean="0"/>
          </a:p>
          <a:p>
            <a:pPr marL="0" indent="0">
              <a:buNone/>
            </a:pPr>
            <a:r>
              <a:rPr lang="sl-SI" sz="1600" dirty="0"/>
              <a:t>Vipavska 68</a:t>
            </a:r>
          </a:p>
          <a:p>
            <a:pPr marL="0" indent="0">
              <a:buNone/>
            </a:pPr>
            <a:r>
              <a:rPr lang="sl-SI" sz="1600" dirty="0"/>
              <a:t>SI-5000 Nova Gorica</a:t>
            </a:r>
          </a:p>
          <a:p>
            <a:pPr marL="0" indent="0">
              <a:buNone/>
            </a:pPr>
            <a:r>
              <a:rPr lang="sl-SI" sz="1600" dirty="0"/>
              <a:t>Tel: 003865 9931077</a:t>
            </a:r>
          </a:p>
          <a:p>
            <a:pPr marL="0" indent="0">
              <a:buNone/>
            </a:pPr>
            <a:r>
              <a:rPr lang="sl-SI" sz="1600" dirty="0"/>
              <a:t>       00386 31 </a:t>
            </a:r>
            <a:r>
              <a:rPr lang="sl-SI" sz="1600" dirty="0" smtClean="0"/>
              <a:t>365334</a:t>
            </a:r>
          </a:p>
          <a:p>
            <a:pPr marL="0" indent="0">
              <a:buNone/>
            </a:pPr>
            <a:r>
              <a:rPr lang="sl-SI" sz="1600" dirty="0" smtClean="0"/>
              <a:t>E-</a:t>
            </a:r>
            <a:r>
              <a:rPr lang="sl-SI" sz="1600" dirty="0" err="1" smtClean="0"/>
              <a:t>Mail</a:t>
            </a:r>
            <a:r>
              <a:rPr lang="sl-SI" sz="1600" dirty="0" smtClean="0"/>
              <a:t>: </a:t>
            </a:r>
            <a:r>
              <a:rPr lang="sl-SI" sz="1600" dirty="0" err="1" smtClean="0"/>
              <a:t>Fimtech@siol.net</a:t>
            </a:r>
            <a:endParaRPr lang="sl-SI" sz="1600" dirty="0"/>
          </a:p>
          <a:p>
            <a:pPr marL="0" indent="0">
              <a:buNone/>
            </a:pPr>
            <a:r>
              <a:rPr lang="sl-SI" sz="1600" u="sng" dirty="0" err="1">
                <a:hlinkClick r:id="rId2"/>
              </a:rPr>
              <a:t>www.fimtech.si</a:t>
            </a:r>
            <a:endParaRPr lang="sl-SI" sz="1600" dirty="0"/>
          </a:p>
          <a:p>
            <a:pPr>
              <a:buNone/>
            </a:pPr>
            <a:endParaRPr lang="sl-SI" sz="1600" dirty="0" smtClean="0"/>
          </a:p>
        </p:txBody>
      </p:sp>
      <p:pic>
        <p:nvPicPr>
          <p:cNvPr id="4" name="Slika 1" descr="Small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1" descr="Small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1928826" cy="116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LIGHTING ASSEMBLY LINE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our customers we </a:t>
            </a:r>
            <a:r>
              <a:rPr lang="en-US" dirty="0" err="1" smtClean="0"/>
              <a:t>assemb</a:t>
            </a:r>
            <a:r>
              <a:rPr lang="sl-SI" dirty="0" smtClean="0"/>
              <a:t>l</a:t>
            </a:r>
            <a:r>
              <a:rPr lang="en-US" dirty="0" smtClean="0"/>
              <a:t>y:</a:t>
            </a:r>
          </a:p>
          <a:p>
            <a:pPr lvl="1"/>
            <a:r>
              <a:rPr lang="en-US" dirty="0" smtClean="0"/>
              <a:t>Industrial lighting</a:t>
            </a:r>
          </a:p>
          <a:p>
            <a:pPr lvl="1"/>
            <a:r>
              <a:rPr lang="en-US" dirty="0" err="1" smtClean="0"/>
              <a:t>Atex</a:t>
            </a:r>
            <a:r>
              <a:rPr lang="en-US" dirty="0" smtClean="0"/>
              <a:t> lighting</a:t>
            </a:r>
          </a:p>
          <a:p>
            <a:pPr lvl="1"/>
            <a:r>
              <a:rPr lang="en-US" dirty="0" smtClean="0"/>
              <a:t>Indoor and outdoor lighting</a:t>
            </a:r>
          </a:p>
          <a:p>
            <a:pPr lvl="1"/>
            <a:r>
              <a:rPr lang="en-US" dirty="0" smtClean="0"/>
              <a:t>Special p</a:t>
            </a:r>
            <a:r>
              <a:rPr lang="sl-SI" dirty="0" smtClean="0"/>
              <a:t>o</a:t>
            </a:r>
            <a:r>
              <a:rPr lang="en-US" dirty="0" smtClean="0"/>
              <a:t>u</a:t>
            </a:r>
            <a:r>
              <a:rPr lang="sl-SI" dirty="0" smtClean="0"/>
              <a:t>r</a:t>
            </a:r>
            <a:r>
              <a:rPr lang="en-US" dirty="0" smtClean="0"/>
              <a:t>pose lighting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sl-SI" dirty="0"/>
          </a:p>
        </p:txBody>
      </p:sp>
      <p:pic>
        <p:nvPicPr>
          <p:cNvPr id="1027" name="Picture 3" descr="C:\Users\Pc\Pictures\2011-10-09 ipod\ipod 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14818"/>
            <a:ext cx="2928894" cy="2196671"/>
          </a:xfrm>
          <a:prstGeom prst="rect">
            <a:avLst/>
          </a:prstGeom>
          <a:noFill/>
        </p:spPr>
      </p:pic>
      <p:pic>
        <p:nvPicPr>
          <p:cNvPr id="1028" name="Picture 4" descr="C:\Users\Pc\Pictures\2011-10-09 ipod\ipod 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3000396" cy="2250297"/>
          </a:xfrm>
          <a:prstGeom prst="rect">
            <a:avLst/>
          </a:prstGeom>
          <a:noFill/>
        </p:spPr>
      </p:pic>
      <p:pic>
        <p:nvPicPr>
          <p:cNvPr id="1029" name="Picture 5" descr="C:\Users\Pc\Pictures\2011-10-09 ipod\ipod 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000108"/>
            <a:ext cx="1928826" cy="2571767"/>
          </a:xfrm>
          <a:prstGeom prst="rect">
            <a:avLst/>
          </a:prstGeom>
          <a:noFill/>
        </p:spPr>
      </p:pic>
      <p:pic>
        <p:nvPicPr>
          <p:cNvPr id="7" name="Slika 1" descr="Small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Products</a:t>
            </a:r>
            <a:r>
              <a:rPr lang="sl-SI" dirty="0" smtClean="0"/>
              <a:t>:</a:t>
            </a: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357298"/>
            <a:ext cx="4224348" cy="148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714620"/>
            <a:ext cx="4500594" cy="159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71612"/>
            <a:ext cx="1935037" cy="24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256"/>
            <a:ext cx="2110251" cy="212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357694"/>
            <a:ext cx="2286016" cy="207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4429132"/>
            <a:ext cx="18860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lika 1" descr="Small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424766" cy="5259530"/>
          </a:xfrm>
        </p:spPr>
        <p:txBody>
          <a:bodyPr/>
          <a:lstStyle/>
          <a:p>
            <a:r>
              <a:rPr lang="sl-SI" dirty="0" smtClean="0"/>
              <a:t>PRODUCTS:</a:t>
            </a:r>
            <a:endParaRPr lang="sl-SI" dirty="0"/>
          </a:p>
        </p:txBody>
      </p:sp>
      <p:pic>
        <p:nvPicPr>
          <p:cNvPr id="22530" name="Picture 2" descr="http://www.vertigo-bird.com/sites/default/files/Matias%20Hahn%20Jinn%20Large%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1865294" cy="2789345"/>
          </a:xfrm>
          <a:prstGeom prst="rect">
            <a:avLst/>
          </a:prstGeom>
          <a:noFill/>
        </p:spPr>
      </p:pic>
      <p:pic>
        <p:nvPicPr>
          <p:cNvPr id="22532" name="Picture 4" descr="http://www.vertigo-bird.com/sites/default/files/Matias%20Hahn%20Jinn%20Large%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3079740" cy="2062326"/>
          </a:xfrm>
          <a:prstGeom prst="rect">
            <a:avLst/>
          </a:prstGeom>
          <a:noFill/>
        </p:spPr>
      </p:pic>
      <p:pic>
        <p:nvPicPr>
          <p:cNvPr id="22534" name="Picture 6" descr="http://www.vertigo-bird.com/sites/default/files/Funnel%20ambiental%2002%20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71810"/>
            <a:ext cx="2222484" cy="3331160"/>
          </a:xfrm>
          <a:prstGeom prst="rect">
            <a:avLst/>
          </a:prstGeom>
          <a:noFill/>
        </p:spPr>
      </p:pic>
      <p:pic>
        <p:nvPicPr>
          <p:cNvPr id="7" name="Slika 1" descr="Small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references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CORTEM GROUP S.P.A.</a:t>
            </a:r>
          </a:p>
          <a:p>
            <a:r>
              <a:rPr lang="sl-SI" dirty="0" smtClean="0"/>
              <a:t>INTRA LIGHTING D.O.O.</a:t>
            </a:r>
          </a:p>
          <a:p>
            <a:r>
              <a:rPr lang="sl-SI" dirty="0" smtClean="0"/>
              <a:t>FENEX </a:t>
            </a:r>
            <a:r>
              <a:rPr lang="sl-SI" dirty="0" smtClean="0"/>
              <a:t>SRL – </a:t>
            </a:r>
            <a:r>
              <a:rPr lang="sl-SI" dirty="0" err="1" smtClean="0"/>
              <a:t>Bartec</a:t>
            </a:r>
            <a:r>
              <a:rPr lang="sl-SI" dirty="0" smtClean="0"/>
              <a:t> </a:t>
            </a:r>
            <a:r>
              <a:rPr lang="sl-SI" dirty="0" err="1" smtClean="0"/>
              <a:t>group</a:t>
            </a:r>
            <a:endParaRPr lang="sl-SI" dirty="0" smtClean="0"/>
          </a:p>
          <a:p>
            <a:r>
              <a:rPr lang="sl-SI" dirty="0" smtClean="0"/>
              <a:t>VERTIGO BIRD D.O.O.</a:t>
            </a:r>
            <a:endParaRPr lang="sl-SI" dirty="0"/>
          </a:p>
        </p:txBody>
      </p:sp>
      <p:pic>
        <p:nvPicPr>
          <p:cNvPr id="4098" name="Picture 2" descr="C:\Users\Pc\Pictures\2011-10-09 ipod\ipod 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594" y="2285992"/>
            <a:ext cx="3107552" cy="4143403"/>
          </a:xfrm>
          <a:prstGeom prst="rect">
            <a:avLst/>
          </a:prstGeom>
          <a:noFill/>
        </p:spPr>
      </p:pic>
      <p:pic>
        <p:nvPicPr>
          <p:cNvPr id="5" name="Slika 1" descr="Small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RAILWAY  ASSEMBLY LINE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integrated driver desks, control panels and components for trains</a:t>
            </a:r>
            <a:endParaRPr lang="sl-SI" dirty="0"/>
          </a:p>
        </p:txBody>
      </p:sp>
      <p:pic>
        <p:nvPicPr>
          <p:cNvPr id="4" name="Slika 1" descr="Small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spii.it/wp-content/uploads/2012/01/morsettiere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571744"/>
            <a:ext cx="2286016" cy="2286016"/>
          </a:xfrm>
          <a:prstGeom prst="rect">
            <a:avLst/>
          </a:prstGeom>
          <a:noFill/>
        </p:spPr>
      </p:pic>
      <p:pic>
        <p:nvPicPr>
          <p:cNvPr id="2052" name="Picture 4" descr="http://www.spii.it/wp-content/uploads/2012/01/morsettiere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286256"/>
            <a:ext cx="2286016" cy="2286016"/>
          </a:xfrm>
          <a:prstGeom prst="rect">
            <a:avLst/>
          </a:prstGeom>
          <a:noFill/>
        </p:spPr>
      </p:pic>
      <p:pic>
        <p:nvPicPr>
          <p:cNvPr id="9" name="Picture 2" descr="D:\SLIKE vlaki 11.6.13\SAM_05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703342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D:\DCIM\101_FUJI\DSCF15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7557" y="2555248"/>
            <a:ext cx="2496277" cy="1872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Terminal </a:t>
            </a:r>
            <a:r>
              <a:rPr lang="sl-SI" dirty="0" err="1" smtClean="0"/>
              <a:t>boards</a:t>
            </a:r>
            <a:endParaRPr lang="sl-SI" dirty="0"/>
          </a:p>
        </p:txBody>
      </p:sp>
      <p:pic>
        <p:nvPicPr>
          <p:cNvPr id="4098" name="Picture 2" descr="D:\DCIM\101_FUJI\DSCF1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DCIM\101_FUJI\DSCF1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DCIM\101_FUJI\DSCF1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DCIM\101_FUJI\DSCF15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293096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1" descr="Small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0"/>
            <a:ext cx="1127035" cy="68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83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FOUNDRY DIVISION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259632" y="2593892"/>
            <a:ext cx="6603504" cy="3836652"/>
          </a:xfrm>
        </p:spPr>
        <p:txBody>
          <a:bodyPr/>
          <a:lstStyle/>
          <a:p>
            <a:pPr algn="just"/>
            <a:r>
              <a:rPr lang="sl-SI" sz="1800" dirty="0" err="1" smtClean="0"/>
              <a:t>Fimtech</a:t>
            </a:r>
            <a:r>
              <a:rPr lang="sl-SI" sz="1800" dirty="0" smtClean="0"/>
              <a:t> </a:t>
            </a:r>
            <a:r>
              <a:rPr lang="en-GB" sz="1800" dirty="0" smtClean="0"/>
              <a:t> </a:t>
            </a:r>
            <a:r>
              <a:rPr lang="en-GB" sz="1800" dirty="0"/>
              <a:t>is specialised in casting of aluminium components, using the automatic PLC gravity casting technology, with full respect of customers’ needs and quality standards. Three various-sized casting machines allow us to produce different types of castings in shape and weight, from 0,1 – 5 kg. The materials used are EN certified primary or secondary aluminium alloys, currently available on the market</a:t>
            </a:r>
            <a:r>
              <a:rPr lang="en-GB" dirty="0"/>
              <a:t>.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1" descr="Small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2304256" cy="170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72106"/>
            <a:ext cx="1396081" cy="169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8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Technology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899592" y="1556791"/>
            <a:ext cx="4320480" cy="4796755"/>
          </a:xfrm>
        </p:spPr>
        <p:txBody>
          <a:bodyPr>
            <a:normAutofit/>
          </a:bodyPr>
          <a:lstStyle/>
          <a:p>
            <a:pPr lvl="0" algn="just"/>
            <a:r>
              <a:rPr lang="sl-SI" sz="1600" dirty="0"/>
              <a:t>1 </a:t>
            </a:r>
            <a:r>
              <a:rPr lang="sl-SI" sz="1600" dirty="0" err="1"/>
              <a:t>Pour</a:t>
            </a:r>
            <a:r>
              <a:rPr lang="sl-SI" sz="1600" dirty="0"/>
              <a:t> </a:t>
            </a:r>
            <a:r>
              <a:rPr lang="sl-SI" sz="1600" dirty="0" err="1"/>
              <a:t>casting</a:t>
            </a:r>
            <a:r>
              <a:rPr lang="sl-SI" sz="1600" dirty="0"/>
              <a:t> </a:t>
            </a:r>
            <a:r>
              <a:rPr lang="sl-SI" sz="1600" dirty="0" err="1"/>
              <a:t>machine</a:t>
            </a:r>
            <a:r>
              <a:rPr lang="sl-SI" sz="1600" dirty="0"/>
              <a:t> </a:t>
            </a:r>
            <a:r>
              <a:rPr lang="sl-SI" sz="1600" dirty="0" err="1"/>
              <a:t>with</a:t>
            </a:r>
            <a:r>
              <a:rPr lang="sl-SI" sz="1600" dirty="0"/>
              <a:t> 8+1 </a:t>
            </a:r>
            <a:r>
              <a:rPr lang="sl-SI" sz="1600" dirty="0" err="1"/>
              <a:t>movements</a:t>
            </a:r>
            <a:r>
              <a:rPr lang="sl-SI" sz="1600" dirty="0"/>
              <a:t> (</a:t>
            </a:r>
            <a:r>
              <a:rPr lang="sl-SI" sz="1600" dirty="0" err="1"/>
              <a:t>platens</a:t>
            </a:r>
            <a:r>
              <a:rPr lang="sl-SI" sz="1600" dirty="0"/>
              <a:t> 350 x 700 mm)</a:t>
            </a:r>
          </a:p>
          <a:p>
            <a:pPr lvl="0" algn="just"/>
            <a:r>
              <a:rPr lang="sl-SI" sz="1600" dirty="0"/>
              <a:t>2 </a:t>
            </a:r>
            <a:r>
              <a:rPr lang="sl-SI" sz="1600" dirty="0" err="1"/>
              <a:t>Pour</a:t>
            </a:r>
            <a:r>
              <a:rPr lang="sl-SI" sz="1600" dirty="0"/>
              <a:t> </a:t>
            </a:r>
            <a:r>
              <a:rPr lang="sl-SI" sz="1600" dirty="0" err="1"/>
              <a:t>casting</a:t>
            </a:r>
            <a:r>
              <a:rPr lang="sl-SI" sz="1600" dirty="0"/>
              <a:t> </a:t>
            </a:r>
            <a:r>
              <a:rPr lang="sl-SI" sz="1600" dirty="0" err="1"/>
              <a:t>machines</a:t>
            </a:r>
            <a:r>
              <a:rPr lang="sl-SI" sz="1600" dirty="0"/>
              <a:t> </a:t>
            </a:r>
            <a:r>
              <a:rPr lang="sl-SI" sz="1600" dirty="0" err="1"/>
              <a:t>with</a:t>
            </a:r>
            <a:r>
              <a:rPr lang="sl-SI" sz="1600" dirty="0"/>
              <a:t> 4+1 </a:t>
            </a:r>
            <a:r>
              <a:rPr lang="sl-SI" sz="1600" dirty="0" err="1"/>
              <a:t>movements</a:t>
            </a:r>
            <a:r>
              <a:rPr lang="sl-SI" sz="1600" dirty="0"/>
              <a:t> (</a:t>
            </a:r>
            <a:r>
              <a:rPr lang="sl-SI" sz="1600" dirty="0" err="1"/>
              <a:t>platens</a:t>
            </a:r>
            <a:r>
              <a:rPr lang="sl-SI" sz="1600" dirty="0"/>
              <a:t> 300 x 600 mm)</a:t>
            </a:r>
          </a:p>
          <a:p>
            <a:pPr lvl="0" algn="just"/>
            <a:r>
              <a:rPr lang="sl-SI" sz="1600" dirty="0"/>
              <a:t>1 </a:t>
            </a:r>
            <a:r>
              <a:rPr lang="sl-SI" sz="1600" dirty="0" err="1"/>
              <a:t>Electric</a:t>
            </a:r>
            <a:r>
              <a:rPr lang="sl-SI" sz="1600" dirty="0"/>
              <a:t> holding </a:t>
            </a:r>
            <a:r>
              <a:rPr lang="sl-SI" sz="1600" dirty="0" err="1"/>
              <a:t>furnace</a:t>
            </a:r>
            <a:r>
              <a:rPr lang="sl-SI" sz="1600" dirty="0"/>
              <a:t> </a:t>
            </a:r>
            <a:r>
              <a:rPr lang="sl-SI" sz="1600" dirty="0" err="1"/>
              <a:t>with</a:t>
            </a:r>
            <a:r>
              <a:rPr lang="sl-SI" sz="1600" dirty="0"/>
              <a:t> </a:t>
            </a:r>
            <a:r>
              <a:rPr lang="sl-SI" sz="1600" dirty="0" err="1"/>
              <a:t>constant</a:t>
            </a:r>
            <a:r>
              <a:rPr lang="sl-SI" sz="1600" dirty="0"/>
              <a:t> </a:t>
            </a:r>
            <a:r>
              <a:rPr lang="sl-SI" sz="1600" dirty="0" err="1"/>
              <a:t>digital</a:t>
            </a:r>
            <a:r>
              <a:rPr lang="sl-SI" sz="1600" dirty="0"/>
              <a:t> temperature </a:t>
            </a:r>
            <a:r>
              <a:rPr lang="sl-SI" sz="1600" dirty="0" err="1"/>
              <a:t>control</a:t>
            </a:r>
            <a:r>
              <a:rPr lang="sl-SI" sz="1600" dirty="0"/>
              <a:t> – 300 kg</a:t>
            </a:r>
          </a:p>
          <a:p>
            <a:pPr lvl="0" algn="just"/>
            <a:r>
              <a:rPr lang="sl-SI" sz="1600" dirty="0"/>
              <a:t>1 </a:t>
            </a:r>
            <a:r>
              <a:rPr lang="sl-SI" sz="1600" dirty="0" err="1"/>
              <a:t>Electric</a:t>
            </a:r>
            <a:r>
              <a:rPr lang="sl-SI" sz="1600" dirty="0"/>
              <a:t> holding </a:t>
            </a:r>
            <a:r>
              <a:rPr lang="sl-SI" sz="1600" dirty="0" err="1"/>
              <a:t>furnace</a:t>
            </a:r>
            <a:r>
              <a:rPr lang="sl-SI" sz="1600" dirty="0"/>
              <a:t> </a:t>
            </a:r>
            <a:r>
              <a:rPr lang="sl-SI" sz="1600" dirty="0" err="1"/>
              <a:t>with</a:t>
            </a:r>
            <a:r>
              <a:rPr lang="sl-SI" sz="1600" dirty="0"/>
              <a:t> </a:t>
            </a:r>
            <a:r>
              <a:rPr lang="sl-SI" sz="1600" dirty="0" err="1"/>
              <a:t>constant</a:t>
            </a:r>
            <a:r>
              <a:rPr lang="sl-SI" sz="1600" dirty="0"/>
              <a:t> </a:t>
            </a:r>
            <a:r>
              <a:rPr lang="sl-SI" sz="1600" dirty="0" err="1"/>
              <a:t>digital</a:t>
            </a:r>
            <a:r>
              <a:rPr lang="sl-SI" sz="1600" dirty="0"/>
              <a:t> temperature </a:t>
            </a:r>
            <a:r>
              <a:rPr lang="sl-SI" sz="1600" dirty="0" err="1"/>
              <a:t>control</a:t>
            </a:r>
            <a:r>
              <a:rPr lang="sl-SI" sz="1600" dirty="0"/>
              <a:t> – 600 kg</a:t>
            </a:r>
          </a:p>
          <a:p>
            <a:pPr marL="0" indent="0" algn="just">
              <a:buNone/>
            </a:pPr>
            <a:endParaRPr lang="sl-SI" sz="1600" dirty="0"/>
          </a:p>
          <a:p>
            <a:pPr marL="0" indent="0" algn="just">
              <a:buNone/>
            </a:pPr>
            <a:r>
              <a:rPr lang="sl-SI" sz="1600" dirty="0"/>
              <a:t>In </a:t>
            </a:r>
            <a:r>
              <a:rPr lang="sl-SI" sz="1600" dirty="0" err="1"/>
              <a:t>addition</a:t>
            </a:r>
            <a:r>
              <a:rPr lang="sl-SI" sz="1600" dirty="0"/>
              <a:t>, </a:t>
            </a:r>
            <a:r>
              <a:rPr lang="sl-SI" sz="1600" b="1" dirty="0" smtClean="0"/>
              <a:t>FIMTECH</a:t>
            </a:r>
            <a:r>
              <a:rPr lang="sl-SI" sz="1600" dirty="0" smtClean="0"/>
              <a:t> </a:t>
            </a:r>
            <a:r>
              <a:rPr lang="sl-SI" sz="1600" dirty="0" err="1"/>
              <a:t>has</a:t>
            </a:r>
            <a:r>
              <a:rPr lang="sl-SI" sz="1600" dirty="0"/>
              <a:t> </a:t>
            </a:r>
            <a:r>
              <a:rPr lang="sl-SI" sz="1600" dirty="0" err="1"/>
              <a:t>developed</a:t>
            </a:r>
            <a:r>
              <a:rPr lang="sl-SI" sz="1600" dirty="0"/>
              <a:t> a </a:t>
            </a:r>
            <a:r>
              <a:rPr lang="sl-SI" sz="1600" dirty="0" err="1"/>
              <a:t>comprehensive</a:t>
            </a:r>
            <a:r>
              <a:rPr lang="sl-SI" sz="1600" dirty="0"/>
              <a:t> range </a:t>
            </a:r>
            <a:r>
              <a:rPr lang="sl-SI" sz="1600" dirty="0" err="1"/>
              <a:t>of</a:t>
            </a:r>
            <a:r>
              <a:rPr lang="sl-SI" sz="1600" dirty="0"/>
              <a:t> </a:t>
            </a:r>
            <a:r>
              <a:rPr lang="sl-SI" sz="1600" dirty="0" err="1"/>
              <a:t>services</a:t>
            </a:r>
            <a:r>
              <a:rPr lang="sl-SI" sz="1600" dirty="0"/>
              <a:t>;</a:t>
            </a:r>
          </a:p>
          <a:p>
            <a:pPr lvl="0" algn="just"/>
            <a:r>
              <a:rPr lang="sl-SI" sz="1600" dirty="0" err="1"/>
              <a:t>processing</a:t>
            </a:r>
            <a:r>
              <a:rPr lang="sl-SI" sz="1600" dirty="0"/>
              <a:t> </a:t>
            </a:r>
            <a:r>
              <a:rPr lang="sl-SI" sz="1600" dirty="0" err="1"/>
              <a:t>of</a:t>
            </a:r>
            <a:r>
              <a:rPr lang="sl-SI" sz="1600" dirty="0"/>
              <a:t> </a:t>
            </a:r>
            <a:r>
              <a:rPr lang="sl-SI" sz="1600" dirty="0" err="1"/>
              <a:t>castings</a:t>
            </a:r>
            <a:r>
              <a:rPr lang="sl-SI" sz="1600" dirty="0"/>
              <a:t> at </a:t>
            </a:r>
            <a:r>
              <a:rPr lang="sl-SI" sz="1600" dirty="0" err="1"/>
              <a:t>the</a:t>
            </a:r>
            <a:r>
              <a:rPr lang="sl-SI" sz="1600" dirty="0"/>
              <a:t> CNC </a:t>
            </a:r>
            <a:r>
              <a:rPr lang="sl-SI" sz="1600" dirty="0" err="1"/>
              <a:t>automatic</a:t>
            </a:r>
            <a:r>
              <a:rPr lang="sl-SI" sz="1600" dirty="0"/>
              <a:t> </a:t>
            </a:r>
            <a:r>
              <a:rPr lang="sl-SI" sz="1600" dirty="0" err="1"/>
              <a:t>lathe</a:t>
            </a:r>
            <a:r>
              <a:rPr lang="sl-SI" sz="1600" dirty="0"/>
              <a:t> </a:t>
            </a:r>
            <a:r>
              <a:rPr lang="sl-SI" sz="1600" dirty="0" err="1"/>
              <a:t>and</a:t>
            </a:r>
            <a:r>
              <a:rPr lang="sl-SI" sz="1600" dirty="0"/>
              <a:t> </a:t>
            </a:r>
            <a:r>
              <a:rPr lang="sl-SI" sz="1600" dirty="0" err="1"/>
              <a:t>processing</a:t>
            </a:r>
            <a:r>
              <a:rPr lang="sl-SI" sz="1600" dirty="0"/>
              <a:t> </a:t>
            </a:r>
            <a:r>
              <a:rPr lang="sl-SI" sz="1600" dirty="0" err="1"/>
              <a:t>centres</a:t>
            </a:r>
            <a:endParaRPr lang="sl-SI" sz="1600" dirty="0"/>
          </a:p>
          <a:p>
            <a:pPr lvl="0" algn="just"/>
            <a:r>
              <a:rPr lang="sl-SI" sz="1600" dirty="0"/>
              <a:t>“</a:t>
            </a:r>
            <a:r>
              <a:rPr lang="sl-SI" sz="1600" dirty="0" err="1"/>
              <a:t>powder</a:t>
            </a:r>
            <a:r>
              <a:rPr lang="sl-SI" sz="1600" dirty="0"/>
              <a:t> </a:t>
            </a:r>
            <a:r>
              <a:rPr lang="sl-SI" sz="1600" dirty="0" err="1"/>
              <a:t>coating</a:t>
            </a:r>
            <a:r>
              <a:rPr lang="sl-SI" sz="1600" dirty="0"/>
              <a:t>” </a:t>
            </a:r>
            <a:r>
              <a:rPr lang="sl-SI" sz="1600" dirty="0" err="1"/>
              <a:t>surface</a:t>
            </a:r>
            <a:r>
              <a:rPr lang="sl-SI" sz="1600" dirty="0"/>
              <a:t> </a:t>
            </a:r>
            <a:r>
              <a:rPr lang="sl-SI" sz="1600" dirty="0" err="1"/>
              <a:t>treatment</a:t>
            </a:r>
            <a:r>
              <a:rPr lang="sl-SI" sz="1600" dirty="0"/>
              <a:t> </a:t>
            </a:r>
          </a:p>
          <a:p>
            <a:endParaRPr lang="sl-SI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28" y="1484784"/>
            <a:ext cx="24479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28" y="4008604"/>
            <a:ext cx="1923672" cy="24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1" descr="Small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7134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356</TotalTime>
  <Words>261</Words>
  <Application>Microsoft Office PowerPoint</Application>
  <PresentationFormat>Diaprojekcija na zaslonu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Altana</vt:lpstr>
      <vt:lpstr>PowerPointova predstavitev</vt:lpstr>
      <vt:lpstr>LIGHTING ASSEMBLY LINE</vt:lpstr>
      <vt:lpstr>Products:</vt:lpstr>
      <vt:lpstr>PowerPointova predstavitev</vt:lpstr>
      <vt:lpstr>references</vt:lpstr>
      <vt:lpstr>RAILWAY  ASSEMBLY LINE</vt:lpstr>
      <vt:lpstr>Terminal boards</vt:lpstr>
      <vt:lpstr>FOUNDRY DIVISION</vt:lpstr>
      <vt:lpstr>Technology</vt:lpstr>
      <vt:lpstr>Products:</vt:lpstr>
      <vt:lpstr>Location:</vt:lpstr>
      <vt:lpstr>Location: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Fimtech d.o.o.</dc:title>
  <dc:creator>Pc</dc:creator>
  <cp:lastModifiedBy>Pc</cp:lastModifiedBy>
  <cp:revision>16</cp:revision>
  <dcterms:created xsi:type="dcterms:W3CDTF">2011-10-10T12:44:41Z</dcterms:created>
  <dcterms:modified xsi:type="dcterms:W3CDTF">2016-09-01T12:05:18Z</dcterms:modified>
</cp:coreProperties>
</file>