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C00F56-C6F1-4175-B6F2-01DC314CCB75}" type="datetimeFigureOut">
              <a:rPr lang="sl-SI" smtClean="0"/>
              <a:t>22.7.2015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DB8C509-4E57-4516-9C3A-CCC85058FDE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0F56-C6F1-4175-B6F2-01DC314CCB75}" type="datetimeFigureOut">
              <a:rPr lang="sl-SI" smtClean="0"/>
              <a:t>22.7.2015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C509-4E57-4516-9C3A-CCC85058FDE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0F56-C6F1-4175-B6F2-01DC314CCB75}" type="datetimeFigureOut">
              <a:rPr lang="sl-SI" smtClean="0"/>
              <a:t>22.7.2015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C509-4E57-4516-9C3A-CCC85058FDE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C00F56-C6F1-4175-B6F2-01DC314CCB75}" type="datetimeFigureOut">
              <a:rPr lang="sl-SI" smtClean="0"/>
              <a:t>22.7.2015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B8C509-4E57-4516-9C3A-CCC85058FDE6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C00F56-C6F1-4175-B6F2-01DC314CCB75}" type="datetimeFigureOut">
              <a:rPr lang="sl-SI" smtClean="0"/>
              <a:t>22.7.2015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DB8C509-4E57-4516-9C3A-CCC85058FDE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0F56-C6F1-4175-B6F2-01DC314CCB75}" type="datetimeFigureOut">
              <a:rPr lang="sl-SI" smtClean="0"/>
              <a:t>22.7.2015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C509-4E57-4516-9C3A-CCC85058FDE6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0F56-C6F1-4175-B6F2-01DC314CCB75}" type="datetimeFigureOut">
              <a:rPr lang="sl-SI" smtClean="0"/>
              <a:t>22.7.2015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C509-4E57-4516-9C3A-CCC85058FDE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C00F56-C6F1-4175-B6F2-01DC314CCB75}" type="datetimeFigureOut">
              <a:rPr lang="sl-SI" smtClean="0"/>
              <a:t>22.7.2015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B8C509-4E57-4516-9C3A-CCC85058FDE6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0F56-C6F1-4175-B6F2-01DC314CCB75}" type="datetimeFigureOut">
              <a:rPr lang="sl-SI" smtClean="0"/>
              <a:t>22.7.2015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C509-4E57-4516-9C3A-CCC85058FDE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C00F56-C6F1-4175-B6F2-01DC314CCB75}" type="datetimeFigureOut">
              <a:rPr lang="sl-SI" smtClean="0"/>
              <a:t>22.7.2015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B8C509-4E57-4516-9C3A-CCC85058FDE6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C00F56-C6F1-4175-B6F2-01DC314CCB75}" type="datetimeFigureOut">
              <a:rPr lang="sl-SI" smtClean="0"/>
              <a:t>22.7.2015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B8C509-4E57-4516-9C3A-CCC85058FDE6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C00F56-C6F1-4175-B6F2-01DC314CCB75}" type="datetimeFigureOut">
              <a:rPr lang="sl-SI" smtClean="0"/>
              <a:t>22.7.2015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B8C509-4E57-4516-9C3A-CCC85058FDE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Fimtech@siol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Programma</a:t>
            </a:r>
            <a:r>
              <a:rPr lang="sl-SI" dirty="0" smtClean="0"/>
              <a:t> </a:t>
            </a:r>
            <a:r>
              <a:rPr lang="sl-SI" dirty="0" err="1" smtClean="0"/>
              <a:t>Railway</a:t>
            </a:r>
            <a:endParaRPr lang="sl-SI" dirty="0"/>
          </a:p>
        </p:txBody>
      </p:sp>
      <p:pic>
        <p:nvPicPr>
          <p:cNvPr id="2050" name="Slika 1" descr="Small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2458675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			L’</a:t>
            </a:r>
            <a:r>
              <a:rPr lang="sl-SI" dirty="0" err="1" smtClean="0"/>
              <a:t>azienda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pPr algn="just">
              <a:buNone/>
            </a:pPr>
            <a:r>
              <a:rPr lang="sl-SI" sz="1900" dirty="0" err="1" smtClean="0"/>
              <a:t>Societa</a:t>
            </a:r>
            <a:r>
              <a:rPr lang="sl-SI" sz="1900" dirty="0" smtClean="0"/>
              <a:t>' </a:t>
            </a:r>
            <a:r>
              <a:rPr lang="sl-SI" sz="1900" dirty="0" err="1" smtClean="0"/>
              <a:t>specializzata</a:t>
            </a:r>
            <a:r>
              <a:rPr lang="sl-SI" sz="1900" dirty="0" smtClean="0"/>
              <a:t> </a:t>
            </a:r>
            <a:r>
              <a:rPr lang="sl-SI" sz="1900" dirty="0" err="1" smtClean="0"/>
              <a:t>nell</a:t>
            </a:r>
            <a:r>
              <a:rPr lang="sl-SI" sz="1900" dirty="0" smtClean="0"/>
              <a:t>'</a:t>
            </a:r>
            <a:r>
              <a:rPr lang="sl-SI" sz="1900" dirty="0" err="1" smtClean="0"/>
              <a:t>assemblaggio</a:t>
            </a:r>
            <a:r>
              <a:rPr lang="sl-SI" sz="1900" dirty="0" smtClean="0"/>
              <a:t> </a:t>
            </a:r>
            <a:r>
              <a:rPr lang="sl-SI" sz="1900" dirty="0" err="1" smtClean="0"/>
              <a:t>di</a:t>
            </a:r>
            <a:r>
              <a:rPr lang="sl-SI" sz="1900" dirty="0" smtClean="0"/>
              <a:t> </a:t>
            </a:r>
            <a:r>
              <a:rPr lang="sl-SI" sz="1900" dirty="0" err="1" smtClean="0"/>
              <a:t>commesse</a:t>
            </a:r>
            <a:r>
              <a:rPr lang="sl-SI" sz="1900" dirty="0" smtClean="0"/>
              <a:t> </a:t>
            </a:r>
            <a:r>
              <a:rPr lang="sl-SI" sz="1900" dirty="0" err="1" smtClean="0"/>
              <a:t>conto</a:t>
            </a:r>
            <a:r>
              <a:rPr lang="sl-SI" sz="1900" dirty="0" smtClean="0"/>
              <a:t> </a:t>
            </a:r>
            <a:r>
              <a:rPr lang="sl-SI" sz="1900" dirty="0" err="1" smtClean="0"/>
              <a:t>terzi</a:t>
            </a:r>
            <a:r>
              <a:rPr lang="sl-SI" sz="1900" dirty="0" smtClean="0"/>
              <a:t> e </a:t>
            </a:r>
            <a:r>
              <a:rPr lang="sl-SI" sz="1900" dirty="0" err="1" smtClean="0"/>
              <a:t>altri</a:t>
            </a:r>
            <a:r>
              <a:rPr lang="sl-SI" sz="1900" dirty="0" smtClean="0"/>
              <a:t> </a:t>
            </a:r>
            <a:r>
              <a:rPr lang="sl-SI" sz="1900" dirty="0" err="1" smtClean="0"/>
              <a:t>servizi</a:t>
            </a:r>
            <a:r>
              <a:rPr lang="sl-SI" sz="1900" dirty="0" smtClean="0"/>
              <a:t> </a:t>
            </a:r>
            <a:r>
              <a:rPr lang="sl-SI" sz="1900" dirty="0" err="1" smtClean="0"/>
              <a:t>di</a:t>
            </a:r>
            <a:r>
              <a:rPr lang="sl-SI" sz="1900" dirty="0" smtClean="0"/>
              <a:t> </a:t>
            </a:r>
            <a:r>
              <a:rPr lang="sl-SI" sz="1900" dirty="0" err="1" smtClean="0"/>
              <a:t>outsourcing</a:t>
            </a:r>
            <a:r>
              <a:rPr lang="sl-SI" sz="1900" dirty="0" smtClean="0"/>
              <a:t> a </a:t>
            </a:r>
            <a:r>
              <a:rPr lang="sl-SI" sz="1900" dirty="0" err="1" smtClean="0"/>
              <a:t>diversi</a:t>
            </a:r>
            <a:r>
              <a:rPr lang="sl-SI" sz="1900" dirty="0" smtClean="0"/>
              <a:t> </a:t>
            </a:r>
            <a:r>
              <a:rPr lang="sl-SI" sz="1900" dirty="0" err="1" smtClean="0"/>
              <a:t>livelli</a:t>
            </a:r>
            <a:r>
              <a:rPr lang="sl-SI" sz="1900" dirty="0" smtClean="0"/>
              <a:t> </a:t>
            </a:r>
            <a:r>
              <a:rPr lang="sl-SI" sz="1900" dirty="0" err="1" smtClean="0"/>
              <a:t>di</a:t>
            </a:r>
            <a:r>
              <a:rPr lang="sl-SI" sz="1900" dirty="0" smtClean="0"/>
              <a:t> </a:t>
            </a:r>
            <a:r>
              <a:rPr lang="sl-SI" sz="1900" dirty="0" err="1" smtClean="0"/>
              <a:t>specializzazione</a:t>
            </a:r>
            <a:r>
              <a:rPr lang="sl-SI" sz="1900" dirty="0" smtClean="0"/>
              <a:t>. Le </a:t>
            </a:r>
            <a:r>
              <a:rPr lang="sl-SI" sz="1900" dirty="0" err="1" smtClean="0"/>
              <a:t>diverse</a:t>
            </a:r>
            <a:r>
              <a:rPr lang="sl-SI" sz="1900" dirty="0" smtClean="0"/>
              <a:t> </a:t>
            </a:r>
            <a:r>
              <a:rPr lang="sl-SI" sz="1900" dirty="0" err="1" smtClean="0"/>
              <a:t>opportunita</a:t>
            </a:r>
            <a:r>
              <a:rPr lang="sl-SI" sz="1900" dirty="0" smtClean="0"/>
              <a:t>' </a:t>
            </a:r>
            <a:r>
              <a:rPr lang="sl-SI" sz="1900" dirty="0" err="1" smtClean="0"/>
              <a:t>offerte</a:t>
            </a:r>
            <a:r>
              <a:rPr lang="sl-SI" sz="1900" dirty="0" smtClean="0"/>
              <a:t> </a:t>
            </a:r>
            <a:r>
              <a:rPr lang="sl-SI" sz="1900" dirty="0" err="1" smtClean="0"/>
              <a:t>alle</a:t>
            </a:r>
            <a:r>
              <a:rPr lang="sl-SI" sz="1900" dirty="0" smtClean="0"/>
              <a:t> </a:t>
            </a:r>
            <a:r>
              <a:rPr lang="sl-SI" sz="1900" dirty="0" err="1" smtClean="0"/>
              <a:t>imprese</a:t>
            </a:r>
            <a:r>
              <a:rPr lang="sl-SI" sz="1900" dirty="0" smtClean="0"/>
              <a:t> </a:t>
            </a:r>
            <a:r>
              <a:rPr lang="sl-SI" sz="1900" dirty="0" err="1" smtClean="0"/>
              <a:t>includono</a:t>
            </a:r>
            <a:r>
              <a:rPr lang="sl-SI" sz="1900" dirty="0" smtClean="0"/>
              <a:t>:</a:t>
            </a:r>
          </a:p>
          <a:p>
            <a:pPr lvl="1" algn="just"/>
            <a:r>
              <a:rPr lang="sl-SI" sz="1600" dirty="0" err="1" smtClean="0"/>
              <a:t>Assemblaggio</a:t>
            </a:r>
            <a:r>
              <a:rPr lang="sl-SI" sz="1600" dirty="0" smtClean="0"/>
              <a:t>, </a:t>
            </a:r>
            <a:r>
              <a:rPr lang="sl-SI" sz="1600" dirty="0" err="1" smtClean="0"/>
              <a:t>montaggio</a:t>
            </a:r>
            <a:r>
              <a:rPr lang="sl-SI" sz="1600" dirty="0" smtClean="0"/>
              <a:t>, </a:t>
            </a:r>
            <a:r>
              <a:rPr lang="sl-SI" sz="1600" dirty="0" err="1" smtClean="0"/>
              <a:t>selezione</a:t>
            </a:r>
            <a:r>
              <a:rPr lang="sl-SI" sz="1600" dirty="0" smtClean="0"/>
              <a:t> e </a:t>
            </a:r>
            <a:r>
              <a:rPr lang="sl-SI" sz="1600" dirty="0" err="1" smtClean="0"/>
              <a:t>lavorazioni</a:t>
            </a:r>
            <a:r>
              <a:rPr lang="sl-SI" sz="1600" dirty="0" smtClean="0"/>
              <a:t> </a:t>
            </a:r>
            <a:r>
              <a:rPr lang="sl-SI" sz="1600" dirty="0" err="1" smtClean="0"/>
              <a:t>meccaniche</a:t>
            </a:r>
            <a:r>
              <a:rPr lang="sl-SI" sz="1600" dirty="0" smtClean="0"/>
              <a:t> </a:t>
            </a:r>
            <a:r>
              <a:rPr lang="sl-SI" sz="1600" dirty="0" err="1" smtClean="0"/>
              <a:t>ed</a:t>
            </a:r>
            <a:r>
              <a:rPr lang="sl-SI" sz="1600" dirty="0" smtClean="0"/>
              <a:t> </a:t>
            </a:r>
            <a:r>
              <a:rPr lang="sl-SI" sz="1600" dirty="0" err="1" smtClean="0"/>
              <a:t>elettromeccaniche</a:t>
            </a:r>
            <a:endParaRPr lang="sl-SI" sz="1600" dirty="0" smtClean="0"/>
          </a:p>
          <a:p>
            <a:pPr lvl="1" algn="just"/>
            <a:r>
              <a:rPr lang="sl-SI" sz="1600" dirty="0" err="1" smtClean="0"/>
              <a:t>Assemblaggio</a:t>
            </a:r>
            <a:r>
              <a:rPr lang="sl-SI" sz="1600" dirty="0" smtClean="0"/>
              <a:t> in </a:t>
            </a:r>
            <a:r>
              <a:rPr lang="sl-SI" sz="1600" dirty="0" err="1" smtClean="0"/>
              <a:t>linea</a:t>
            </a:r>
            <a:r>
              <a:rPr lang="sl-SI" sz="1600" dirty="0" smtClean="0"/>
              <a:t> e/o con </a:t>
            </a:r>
            <a:r>
              <a:rPr lang="sl-SI" sz="1600" dirty="0" err="1" smtClean="0"/>
              <a:t>macchina</a:t>
            </a:r>
            <a:r>
              <a:rPr lang="sl-SI" sz="1600" dirty="0" smtClean="0"/>
              <a:t> </a:t>
            </a:r>
            <a:r>
              <a:rPr lang="sl-SI" sz="1600" dirty="0" err="1" smtClean="0"/>
              <a:t>semiautomatica</a:t>
            </a:r>
            <a:endParaRPr lang="sl-SI" sz="1600" dirty="0" smtClean="0"/>
          </a:p>
          <a:p>
            <a:pPr lvl="1" algn="just"/>
            <a:r>
              <a:rPr lang="sl-SI" sz="1600" dirty="0" err="1" smtClean="0"/>
              <a:t>Cablaggio</a:t>
            </a:r>
            <a:r>
              <a:rPr lang="sl-SI" sz="1600" dirty="0" smtClean="0"/>
              <a:t> e </a:t>
            </a:r>
            <a:r>
              <a:rPr lang="sl-SI" sz="1600" dirty="0" err="1" smtClean="0"/>
              <a:t>saldatura</a:t>
            </a:r>
            <a:r>
              <a:rPr lang="sl-SI" sz="1600" dirty="0" smtClean="0"/>
              <a:t> elementi </a:t>
            </a:r>
            <a:r>
              <a:rPr lang="sl-SI" sz="1600" dirty="0" err="1" smtClean="0"/>
              <a:t>elettromeccanici</a:t>
            </a:r>
            <a:endParaRPr lang="sl-SI" sz="1600" dirty="0" smtClean="0"/>
          </a:p>
          <a:p>
            <a:pPr lvl="1" algn="just"/>
            <a:r>
              <a:rPr lang="sl-SI" sz="1600" dirty="0" err="1" smtClean="0"/>
              <a:t>Assemblaggio</a:t>
            </a:r>
            <a:r>
              <a:rPr lang="sl-SI" sz="1600" dirty="0" smtClean="0"/>
              <a:t> </a:t>
            </a:r>
            <a:r>
              <a:rPr lang="sl-SI" sz="1600" dirty="0" err="1" smtClean="0"/>
              <a:t>di</a:t>
            </a:r>
            <a:r>
              <a:rPr lang="sl-SI" sz="1600" dirty="0" smtClean="0"/>
              <a:t> </a:t>
            </a:r>
            <a:r>
              <a:rPr lang="sl-SI" sz="1600" dirty="0" err="1" smtClean="0"/>
              <a:t>dispositivi</a:t>
            </a:r>
            <a:r>
              <a:rPr lang="sl-SI" sz="1600" dirty="0" smtClean="0"/>
              <a:t> </a:t>
            </a:r>
            <a:r>
              <a:rPr lang="sl-SI" sz="1600" dirty="0" err="1" smtClean="0"/>
              <a:t>per</a:t>
            </a:r>
            <a:r>
              <a:rPr lang="sl-SI" sz="1600" dirty="0" smtClean="0"/>
              <a:t> l'</a:t>
            </a:r>
            <a:r>
              <a:rPr lang="sl-SI" sz="1600" dirty="0" err="1" smtClean="0"/>
              <a:t>illuminotecnica</a:t>
            </a:r>
            <a:endParaRPr lang="sl-SI" sz="1600" dirty="0" smtClean="0"/>
          </a:p>
          <a:p>
            <a:pPr lvl="1" algn="just"/>
            <a:r>
              <a:rPr lang="sl-SI" sz="1600" dirty="0" err="1" smtClean="0"/>
              <a:t>Assemblaggio</a:t>
            </a:r>
            <a:r>
              <a:rPr lang="sl-SI" sz="1600" dirty="0" smtClean="0"/>
              <a:t> </a:t>
            </a:r>
            <a:r>
              <a:rPr lang="sl-SI" sz="1600" dirty="0" err="1" smtClean="0"/>
              <a:t>di</a:t>
            </a:r>
            <a:r>
              <a:rPr lang="sl-SI" sz="1600" dirty="0" smtClean="0"/>
              <a:t> </a:t>
            </a:r>
            <a:r>
              <a:rPr lang="sl-SI" sz="1600" dirty="0" err="1" smtClean="0"/>
              <a:t>assiemi</a:t>
            </a:r>
            <a:r>
              <a:rPr lang="sl-SI" sz="1600" dirty="0" smtClean="0"/>
              <a:t> </a:t>
            </a:r>
            <a:r>
              <a:rPr lang="sl-SI" sz="1600" dirty="0" err="1" smtClean="0"/>
              <a:t>per</a:t>
            </a:r>
            <a:r>
              <a:rPr lang="sl-SI" sz="1600" dirty="0" smtClean="0"/>
              <a:t> </a:t>
            </a:r>
            <a:r>
              <a:rPr lang="sl-SI" sz="1600" dirty="0" err="1" smtClean="0"/>
              <a:t>il</a:t>
            </a:r>
            <a:r>
              <a:rPr lang="sl-SI" sz="1600" dirty="0" smtClean="0"/>
              <a:t> </a:t>
            </a:r>
            <a:r>
              <a:rPr lang="sl-SI" sz="1600" dirty="0" err="1" smtClean="0"/>
              <a:t>settore</a:t>
            </a:r>
            <a:r>
              <a:rPr lang="sl-SI" sz="1600" dirty="0" smtClean="0"/>
              <a:t> </a:t>
            </a:r>
            <a:r>
              <a:rPr lang="sl-SI" sz="1600" dirty="0" err="1" smtClean="0"/>
              <a:t>ferrotramviario</a:t>
            </a:r>
            <a:r>
              <a:rPr lang="sl-SI" sz="1600" dirty="0" smtClean="0"/>
              <a:t> (</a:t>
            </a:r>
            <a:r>
              <a:rPr lang="sl-SI" sz="1600" dirty="0" err="1" smtClean="0"/>
              <a:t>assemblaggio</a:t>
            </a:r>
            <a:r>
              <a:rPr lang="sl-SI" sz="1600" dirty="0" smtClean="0"/>
              <a:t> </a:t>
            </a:r>
            <a:r>
              <a:rPr lang="sl-SI" sz="1600" dirty="0" err="1" smtClean="0"/>
              <a:t>di</a:t>
            </a:r>
            <a:r>
              <a:rPr lang="sl-SI" sz="1600" dirty="0" smtClean="0"/>
              <a:t> </a:t>
            </a:r>
            <a:r>
              <a:rPr lang="sl-SI" sz="1600" dirty="0" err="1" smtClean="0"/>
              <a:t>banchi</a:t>
            </a:r>
            <a:r>
              <a:rPr lang="sl-SI" sz="1600" dirty="0" smtClean="0"/>
              <a:t> </a:t>
            </a:r>
            <a:r>
              <a:rPr lang="sl-SI" sz="1600" dirty="0" err="1" smtClean="0"/>
              <a:t>di</a:t>
            </a:r>
            <a:r>
              <a:rPr lang="sl-SI" sz="1600" dirty="0" smtClean="0"/>
              <a:t> </a:t>
            </a:r>
            <a:r>
              <a:rPr lang="sl-SI" sz="1600" dirty="0" err="1" smtClean="0"/>
              <a:t>manovra</a:t>
            </a:r>
            <a:r>
              <a:rPr lang="sl-SI" sz="1600" dirty="0" smtClean="0"/>
              <a:t> </a:t>
            </a:r>
            <a:r>
              <a:rPr lang="sl-SI" sz="1600" dirty="0" err="1" smtClean="0"/>
              <a:t>integrati</a:t>
            </a:r>
            <a:r>
              <a:rPr lang="sl-SI" sz="1600" dirty="0" smtClean="0"/>
              <a:t> e </a:t>
            </a:r>
            <a:r>
              <a:rPr lang="sl-SI" sz="1600" dirty="0" err="1" smtClean="0"/>
              <a:t>della</a:t>
            </a:r>
            <a:r>
              <a:rPr lang="sl-SI" sz="1600" dirty="0" smtClean="0"/>
              <a:t> </a:t>
            </a:r>
            <a:r>
              <a:rPr lang="sl-SI" sz="1600" dirty="0" err="1" smtClean="0"/>
              <a:t>relativa</a:t>
            </a:r>
            <a:r>
              <a:rPr lang="sl-SI" sz="1600" dirty="0" smtClean="0"/>
              <a:t> </a:t>
            </a:r>
            <a:r>
              <a:rPr lang="sl-SI" sz="1600" dirty="0" err="1" smtClean="0"/>
              <a:t>componentistica</a:t>
            </a:r>
            <a:r>
              <a:rPr lang="sl-SI" sz="1600" dirty="0" smtClean="0"/>
              <a:t> </a:t>
            </a:r>
            <a:r>
              <a:rPr lang="sl-SI" sz="1600" dirty="0" err="1" smtClean="0"/>
              <a:t>per</a:t>
            </a:r>
            <a:r>
              <a:rPr lang="sl-SI" sz="1600" dirty="0" smtClean="0"/>
              <a:t> </a:t>
            </a:r>
            <a:r>
              <a:rPr lang="sl-SI" sz="1600" dirty="0" err="1" smtClean="0"/>
              <a:t>rotabili</a:t>
            </a:r>
            <a:r>
              <a:rPr lang="sl-SI" sz="1600" dirty="0" smtClean="0"/>
              <a:t> </a:t>
            </a:r>
            <a:r>
              <a:rPr lang="sl-SI" sz="1600" dirty="0" err="1" smtClean="0"/>
              <a:t>ferroviari</a:t>
            </a:r>
            <a:r>
              <a:rPr lang="sl-SI" sz="1600" dirty="0" smtClean="0"/>
              <a:t>, </a:t>
            </a:r>
            <a:r>
              <a:rPr lang="sl-SI" sz="1600" dirty="0" err="1" smtClean="0"/>
              <a:t>metropolitani</a:t>
            </a:r>
            <a:r>
              <a:rPr lang="sl-SI" sz="1600" dirty="0" smtClean="0"/>
              <a:t> e </a:t>
            </a:r>
            <a:r>
              <a:rPr lang="sl-SI" sz="1600" dirty="0" err="1" smtClean="0"/>
              <a:t>tramviari</a:t>
            </a:r>
            <a:r>
              <a:rPr lang="sl-SI" sz="1600" dirty="0" smtClean="0"/>
              <a:t>)</a:t>
            </a:r>
          </a:p>
          <a:p>
            <a:pPr algn="just">
              <a:buNone/>
            </a:pPr>
            <a:r>
              <a:rPr lang="sl-SI" sz="1900" dirty="0" err="1" smtClean="0"/>
              <a:t>Siamo</a:t>
            </a:r>
            <a:r>
              <a:rPr lang="sl-SI" sz="1900" dirty="0" smtClean="0"/>
              <a:t> in </a:t>
            </a:r>
            <a:r>
              <a:rPr lang="sl-SI" sz="1900" dirty="0" err="1" smtClean="0"/>
              <a:t>grado</a:t>
            </a:r>
            <a:r>
              <a:rPr lang="sl-SI" sz="1900" dirty="0" smtClean="0"/>
              <a:t> </a:t>
            </a:r>
            <a:r>
              <a:rPr lang="sl-SI" sz="1900" dirty="0" err="1" smtClean="0"/>
              <a:t>di</a:t>
            </a:r>
            <a:r>
              <a:rPr lang="sl-SI" sz="1900" dirty="0" smtClean="0"/>
              <a:t> </a:t>
            </a:r>
            <a:r>
              <a:rPr lang="sl-SI" sz="1900" dirty="0" err="1" smtClean="0"/>
              <a:t>garantire</a:t>
            </a:r>
            <a:r>
              <a:rPr lang="sl-SI" sz="1900" dirty="0" smtClean="0"/>
              <a:t> </a:t>
            </a:r>
            <a:r>
              <a:rPr lang="sl-SI" sz="1900" dirty="0" err="1" smtClean="0"/>
              <a:t>cicli</a:t>
            </a:r>
            <a:r>
              <a:rPr lang="sl-SI" sz="1900" dirty="0" smtClean="0"/>
              <a:t> </a:t>
            </a:r>
            <a:r>
              <a:rPr lang="sl-SI" sz="1900" dirty="0" err="1" smtClean="0"/>
              <a:t>produttivi</a:t>
            </a:r>
            <a:r>
              <a:rPr lang="sl-SI" sz="1900" dirty="0" smtClean="0"/>
              <a:t> </a:t>
            </a:r>
            <a:r>
              <a:rPr lang="sl-SI" sz="1900" dirty="0" err="1" smtClean="0"/>
              <a:t>dedicati</a:t>
            </a:r>
            <a:r>
              <a:rPr lang="sl-SI" sz="1900" dirty="0" smtClean="0"/>
              <a:t> e </a:t>
            </a:r>
            <a:r>
              <a:rPr lang="sl-SI" sz="1900" dirty="0" err="1" smtClean="0"/>
              <a:t>personalizzati</a:t>
            </a:r>
            <a:r>
              <a:rPr lang="sl-SI" sz="1900" dirty="0" smtClean="0"/>
              <a:t> </a:t>
            </a:r>
            <a:r>
              <a:rPr lang="sl-SI" sz="1900" dirty="0" err="1" smtClean="0"/>
              <a:t>alle</a:t>
            </a:r>
            <a:r>
              <a:rPr lang="sl-SI" sz="1900" dirty="0" smtClean="0"/>
              <a:t> </a:t>
            </a:r>
            <a:r>
              <a:rPr lang="sl-SI" sz="1900" dirty="0" err="1" smtClean="0"/>
              <a:t>varie</a:t>
            </a:r>
            <a:r>
              <a:rPr lang="sl-SI" sz="1900" dirty="0" smtClean="0"/>
              <a:t> </a:t>
            </a:r>
            <a:r>
              <a:rPr lang="sl-SI" sz="1900" dirty="0" err="1" smtClean="0"/>
              <a:t>tipologie</a:t>
            </a:r>
            <a:r>
              <a:rPr lang="sl-SI" sz="1900" dirty="0" smtClean="0"/>
              <a:t> </a:t>
            </a:r>
            <a:r>
              <a:rPr lang="sl-SI" sz="1900" dirty="0" err="1" smtClean="0"/>
              <a:t>di</a:t>
            </a:r>
            <a:r>
              <a:rPr lang="sl-SI" sz="1900" dirty="0" smtClean="0"/>
              <a:t> </a:t>
            </a:r>
            <a:r>
              <a:rPr lang="sl-SI" sz="1900" dirty="0" err="1" smtClean="0"/>
              <a:t>lavorazione</a:t>
            </a:r>
            <a:r>
              <a:rPr lang="sl-SI" sz="1900" dirty="0" smtClean="0"/>
              <a:t> </a:t>
            </a:r>
            <a:r>
              <a:rPr lang="sl-SI" sz="1900" dirty="0" err="1" smtClean="0"/>
              <a:t>sia</a:t>
            </a:r>
            <a:r>
              <a:rPr lang="sl-SI" sz="1900" dirty="0" smtClean="0"/>
              <a:t> in </a:t>
            </a:r>
            <a:r>
              <a:rPr lang="sl-SI" sz="1900" dirty="0" err="1" smtClean="0"/>
              <a:t>grandi</a:t>
            </a:r>
            <a:r>
              <a:rPr lang="sl-SI" sz="1900" dirty="0" smtClean="0"/>
              <a:t> </a:t>
            </a:r>
            <a:r>
              <a:rPr lang="sl-SI" sz="1900" dirty="0" err="1" smtClean="0"/>
              <a:t>serie</a:t>
            </a:r>
            <a:r>
              <a:rPr lang="sl-SI" sz="1900" dirty="0" smtClean="0"/>
              <a:t> </a:t>
            </a:r>
            <a:r>
              <a:rPr lang="sl-SI" sz="1900" dirty="0" err="1" smtClean="0"/>
              <a:t>che</a:t>
            </a:r>
            <a:r>
              <a:rPr lang="sl-SI" sz="1900" dirty="0" smtClean="0"/>
              <a:t> in </a:t>
            </a:r>
            <a:r>
              <a:rPr lang="sl-SI" sz="1900" dirty="0" err="1" smtClean="0"/>
              <a:t>medie</a:t>
            </a:r>
            <a:r>
              <a:rPr lang="sl-SI" sz="1900" dirty="0" smtClean="0"/>
              <a:t> </a:t>
            </a:r>
            <a:r>
              <a:rPr lang="sl-SI" sz="1900" dirty="0" err="1" smtClean="0"/>
              <a:t>piccole</a:t>
            </a:r>
            <a:r>
              <a:rPr lang="sl-SI" sz="1900" dirty="0" smtClean="0"/>
              <a:t> </a:t>
            </a:r>
            <a:r>
              <a:rPr lang="sl-SI" sz="1900" dirty="0" err="1" smtClean="0"/>
              <a:t>serie</a:t>
            </a:r>
            <a:r>
              <a:rPr lang="sl-SI" sz="1900" dirty="0" smtClean="0"/>
              <a:t> in tempi </a:t>
            </a:r>
            <a:r>
              <a:rPr lang="sl-SI" sz="1900" dirty="0" err="1" smtClean="0"/>
              <a:t>rapidissimi</a:t>
            </a:r>
            <a:r>
              <a:rPr lang="sl-SI" sz="1900" dirty="0" smtClean="0"/>
              <a:t>.</a:t>
            </a:r>
          </a:p>
          <a:p>
            <a:pPr>
              <a:buNone/>
            </a:pPr>
            <a:endParaRPr lang="sl-SI" sz="1900" dirty="0"/>
          </a:p>
        </p:txBody>
      </p:sp>
      <p:pic>
        <p:nvPicPr>
          <p:cNvPr id="4" name="Slika 1" descr="Small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127035" cy="68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Prodotti</a:t>
            </a:r>
            <a:r>
              <a:rPr lang="sl-SI" dirty="0" smtClean="0"/>
              <a:t>: </a:t>
            </a:r>
            <a:r>
              <a:rPr lang="sl-SI" dirty="0" err="1" smtClean="0"/>
              <a:t>Cablaggi</a:t>
            </a:r>
            <a:endParaRPr lang="sl-SI" dirty="0"/>
          </a:p>
        </p:txBody>
      </p:sp>
      <p:pic>
        <p:nvPicPr>
          <p:cNvPr id="1026" name="Picture 2" descr="D:\SLIKE vlaki 11.6.13\SAM_0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772817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SLIKE vlaki 11.6.13\SAM_0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SPII - ekskurzija Saronno 24., 25.10\SAM_06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14908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1" descr="Small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127035" cy="68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Prodotti</a:t>
            </a:r>
            <a:r>
              <a:rPr lang="sl-SI" dirty="0" smtClean="0"/>
              <a:t>: </a:t>
            </a:r>
            <a:r>
              <a:rPr lang="sl-SI" dirty="0" err="1" smtClean="0"/>
              <a:t>fruste</a:t>
            </a:r>
            <a:endParaRPr lang="sl-SI" dirty="0"/>
          </a:p>
        </p:txBody>
      </p:sp>
      <p:pic>
        <p:nvPicPr>
          <p:cNvPr id="3074" name="Picture 2" descr="D:\DCIM\101_FUJI\DSCF1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47024" y="-15797136"/>
            <a:ext cx="1920000" cy="1440000"/>
          </a:xfrm>
          <a:prstGeom prst="rect">
            <a:avLst/>
          </a:prstGeom>
          <a:noFill/>
        </p:spPr>
      </p:pic>
      <p:pic>
        <p:nvPicPr>
          <p:cNvPr id="3075" name="Picture 3" descr="D:\DCIM\101_FUJI\DSCF1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6"/>
            <a:ext cx="3072342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D:\DCIM\101_FUJI\DSCF1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060848"/>
            <a:ext cx="3168352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D:\DCIM\101_FUJI\DSCF1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3059832" cy="22948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Slika 1" descr="Small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0"/>
            <a:ext cx="1127035" cy="68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Prodotti</a:t>
            </a:r>
            <a:r>
              <a:rPr lang="sl-SI" dirty="0" smtClean="0"/>
              <a:t>: </a:t>
            </a:r>
            <a:r>
              <a:rPr lang="sl-SI" dirty="0" err="1" smtClean="0"/>
              <a:t>morsettiere</a:t>
            </a:r>
            <a:endParaRPr lang="sl-SI" dirty="0"/>
          </a:p>
        </p:txBody>
      </p:sp>
      <p:pic>
        <p:nvPicPr>
          <p:cNvPr id="4098" name="Picture 2" descr="D:\DCIM\101_FUJI\DSCF1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DCIM\101_FUJI\DSCF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DCIM\101_FUJI\DSCF1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DCIM\101_FUJI\DSCF1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93096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1" descr="Small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0"/>
            <a:ext cx="1127035" cy="68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Location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l-SI" sz="4400" dirty="0" smtClean="0"/>
          </a:p>
          <a:p>
            <a:pPr>
              <a:buNone/>
            </a:pPr>
            <a:endParaRPr lang="sl-SI" sz="4400" dirty="0" smtClean="0"/>
          </a:p>
          <a:p>
            <a:pPr>
              <a:buNone/>
            </a:pPr>
            <a:endParaRPr lang="sl-SI" sz="4400" dirty="0" smtClean="0"/>
          </a:p>
          <a:p>
            <a:pPr>
              <a:buNone/>
            </a:pPr>
            <a:r>
              <a:rPr lang="sl-SI" sz="1600" dirty="0" smtClean="0"/>
              <a:t>Vipavska cesta 68</a:t>
            </a:r>
          </a:p>
          <a:p>
            <a:pPr>
              <a:buNone/>
            </a:pPr>
            <a:r>
              <a:rPr lang="sl-SI" sz="1600" dirty="0" smtClean="0"/>
              <a:t>5000 Nova Gorica (SLO)</a:t>
            </a:r>
          </a:p>
          <a:p>
            <a:pPr>
              <a:buNone/>
            </a:pPr>
            <a:r>
              <a:rPr lang="sl-SI" sz="1600" dirty="0" smtClean="0"/>
              <a:t>Tel: 00386 5 3303392 </a:t>
            </a:r>
            <a:r>
              <a:rPr lang="sl-SI" sz="1600" smtClean="0"/>
              <a:t>– </a:t>
            </a:r>
            <a:r>
              <a:rPr lang="sl-SI" sz="1600" smtClean="0"/>
              <a:t>9931077</a:t>
            </a:r>
            <a:endParaRPr lang="sl-SI" sz="1600" dirty="0" smtClean="0"/>
          </a:p>
          <a:p>
            <a:pPr>
              <a:buNone/>
            </a:pPr>
            <a:r>
              <a:rPr lang="sl-SI" sz="1600" dirty="0" err="1" smtClean="0"/>
              <a:t>Fax</a:t>
            </a:r>
            <a:r>
              <a:rPr lang="sl-SI" sz="1600" dirty="0" smtClean="0"/>
              <a:t>: 00386 5 3303393</a:t>
            </a:r>
          </a:p>
          <a:p>
            <a:pPr>
              <a:buNone/>
            </a:pPr>
            <a:r>
              <a:rPr lang="sl-SI" sz="1600" dirty="0" smtClean="0"/>
              <a:t>E-</a:t>
            </a:r>
            <a:r>
              <a:rPr lang="sl-SI" sz="1600" dirty="0" err="1" smtClean="0"/>
              <a:t>mail</a:t>
            </a:r>
            <a:r>
              <a:rPr lang="sl-SI" sz="1600" dirty="0" smtClean="0"/>
              <a:t>: </a:t>
            </a:r>
            <a:r>
              <a:rPr lang="sl-SI" sz="1600" dirty="0" err="1" smtClean="0">
                <a:hlinkClick r:id="rId2"/>
              </a:rPr>
              <a:t>Fimtech@siol.net</a:t>
            </a:r>
            <a:endParaRPr lang="sl-SI" sz="1600" dirty="0" smtClean="0"/>
          </a:p>
          <a:p>
            <a:pPr>
              <a:buNone/>
            </a:pPr>
            <a:endParaRPr lang="sl-SI" sz="1600" dirty="0" smtClean="0"/>
          </a:p>
        </p:txBody>
      </p:sp>
      <p:pic>
        <p:nvPicPr>
          <p:cNvPr id="4" name="Slika 1" descr="Small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1214446" cy="7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1" descr="Small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1928826" cy="116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146</Words>
  <Application>Microsoft Office PowerPoint</Application>
  <PresentationFormat>Diaprojekcija na zaslonu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Altana</vt:lpstr>
      <vt:lpstr>Programma Railway</vt:lpstr>
      <vt:lpstr>   L’azienda </vt:lpstr>
      <vt:lpstr>Prodotti: Cablaggi</vt:lpstr>
      <vt:lpstr>Prodotti: fruste</vt:lpstr>
      <vt:lpstr>Prodotti: morsettiere</vt:lpstr>
      <vt:lpstr>Location: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Pc</dc:creator>
  <cp:lastModifiedBy>Pc</cp:lastModifiedBy>
  <cp:revision>7</cp:revision>
  <dcterms:created xsi:type="dcterms:W3CDTF">2013-11-05T09:27:59Z</dcterms:created>
  <dcterms:modified xsi:type="dcterms:W3CDTF">2015-07-22T14:53:21Z</dcterms:modified>
</cp:coreProperties>
</file>