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0" r:id="rId1"/>
  </p:sldMasterIdLst>
  <p:notesMasterIdLst>
    <p:notesMasterId r:id="rId24"/>
  </p:notesMasterIdLst>
  <p:sldIdLst>
    <p:sldId id="258" r:id="rId2"/>
    <p:sldId id="261" r:id="rId3"/>
    <p:sldId id="368" r:id="rId4"/>
    <p:sldId id="271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12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268" r:id="rId22"/>
    <p:sldId id="310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-FOLIEN WMB" id="{74D133D2-0910-4AE6-A2BF-5FAAEE9415C3}">
          <p14:sldIdLst>
            <p14:sldId id="258"/>
            <p14:sldId id="261"/>
            <p14:sldId id="368"/>
          </p14:sldIdLst>
        </p14:section>
        <p14:section name="PRÄSENTATIONSFOLIEN" id="{D8BB679F-1440-9248-B9F0-05CBFEE98A24}">
          <p14:sldIdLst>
            <p14:sldId id="271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12"/>
            <p14:sldId id="301"/>
            <p14:sldId id="302"/>
            <p14:sldId id="303"/>
            <p14:sldId id="304"/>
            <p14:sldId id="305"/>
            <p14:sldId id="306"/>
            <p14:sldId id="307"/>
          </p14:sldIdLst>
        </p14:section>
        <p14:section name="SCHLUSS-FOLIEN" id="{9E36FE5D-BEA5-F24E-ABB8-C220D3D8FD0B}">
          <p14:sldIdLst>
            <p14:sldId id="268"/>
            <p14:sldId id="310"/>
          </p14:sldIdLst>
        </p14:section>
      </p14:sectionLst>
    </p:ext>
    <p:ext uri="{EFAFB233-063F-42B5-8137-9DF3F51BA10A}">
      <p15:sldGuideLst xmlns:p15="http://schemas.microsoft.com/office/powerpoint/2012/main">
        <p15:guide id="3" orient="horz" pos="2160">
          <p15:clr>
            <a:srgbClr val="A4A3A4"/>
          </p15:clr>
        </p15:guide>
        <p15:guide id="4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4A4A"/>
    <a:srgbClr val="4A6565"/>
    <a:srgbClr val="494A4A"/>
    <a:srgbClr val="2D3581"/>
    <a:srgbClr val="F2F2F1"/>
    <a:srgbClr val="EAEAE9"/>
    <a:srgbClr val="E4E5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33" autoAdjust="0"/>
    <p:restoredTop sz="94328" autoAdjust="0"/>
  </p:normalViewPr>
  <p:slideViewPr>
    <p:cSldViewPr snapToGrid="0" showGuides="1">
      <p:cViewPr varScale="1">
        <p:scale>
          <a:sx n="90" d="100"/>
          <a:sy n="90" d="100"/>
        </p:scale>
        <p:origin x="576" y="62"/>
      </p:cViewPr>
      <p:guideLst>
        <p:guide orient="horz" pos="2160"/>
        <p:guide pos="3817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09125-79D9-6248-A99A-566556A4649E}" type="datetimeFigureOut">
              <a:rPr lang="de-DE" smtClean="0"/>
              <a:t>13.04.2026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A7C9AE-64A3-7F45-AF3A-39EED69FE0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733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A7C9AE-64A3-7F45-AF3A-39EED69FE0BB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0266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B4810-74F2-820A-BC67-07E2FBB5B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23B6337-CE24-4EBB-428C-C364C0440F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C9FE7D0-8D67-A5AC-55AF-3A09456E19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71CB723-B39C-2F5B-E94D-940A7C3E64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A7C9AE-64A3-7F45-AF3A-39EED69FE0BB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4532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 mit HG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291" y="1929277"/>
            <a:ext cx="5604597" cy="3418872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6600" b="0" i="0">
                <a:latin typeface="Jost Light" pitchFamily="2" charset="77"/>
                <a:ea typeface="Jost Light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8145" y="1534391"/>
            <a:ext cx="5559743" cy="5353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200" cap="all" baseline="0">
                <a:solidFill>
                  <a:srgbClr val="4A4A4A"/>
                </a:solidFill>
                <a:latin typeface="Jost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pic>
        <p:nvPicPr>
          <p:cNvPr id="7" name="Grafik 6" descr="Caretzeichen nach unten mit einfarbiger Füllung">
            <a:extLst>
              <a:ext uri="{FF2B5EF4-FFF2-40B4-BE49-F238E27FC236}">
                <a16:creationId xmlns:a16="http://schemas.microsoft.com/office/drawing/2014/main" id="{BD9BB3B3-6025-35E0-2014-2D08DC1C02A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53291" y="5590572"/>
            <a:ext cx="1586345" cy="1586345"/>
          </a:xfrm>
          <a:prstGeom prst="rect">
            <a:avLst/>
          </a:prstGeom>
        </p:spPr>
      </p:pic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35D8062F-EB99-4B45-43FA-429EB8B4A088}"/>
              </a:ext>
            </a:extLst>
          </p:cNvPr>
          <p:cNvCxnSpPr>
            <a:cxnSpLocks/>
          </p:cNvCxnSpPr>
          <p:nvPr userDrawn="1"/>
        </p:nvCxnSpPr>
        <p:spPr>
          <a:xfrm>
            <a:off x="1146463" y="5653180"/>
            <a:ext cx="0" cy="886428"/>
          </a:xfrm>
          <a:prstGeom prst="line">
            <a:avLst/>
          </a:prstGeom>
          <a:ln w="101600">
            <a:solidFill>
              <a:srgbClr val="7476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Bildplatzhalter 5">
            <a:extLst>
              <a:ext uri="{FF2B5EF4-FFF2-40B4-BE49-F238E27FC236}">
                <a16:creationId xmlns:a16="http://schemas.microsoft.com/office/drawing/2014/main" id="{466A4BE1-CCC9-3F85-DF4F-71513D8633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solidFill>
            <a:schemeClr val="tx1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355105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24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&amp; 2/3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8F7E5599-9A64-5458-0C21-AD3D211131C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94364" y="2673350"/>
            <a:ext cx="3468751" cy="391795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1600">
                <a:latin typeface="Barlow Condensed" panose="00000506000000000000" pitchFamily="2" charset="0"/>
              </a:defRPr>
            </a:lvl1pPr>
            <a:lvl2pPr>
              <a:lnSpc>
                <a:spcPct val="90000"/>
              </a:lnSpc>
              <a:defRPr sz="1600">
                <a:latin typeface="Barlow Condensed" panose="00000506000000000000" pitchFamily="2" charset="0"/>
              </a:defRPr>
            </a:lvl2pPr>
            <a:lvl3pPr>
              <a:lnSpc>
                <a:spcPct val="90000"/>
              </a:lnSpc>
              <a:defRPr sz="1600">
                <a:latin typeface="Barlow Condensed" panose="00000506000000000000" pitchFamily="2" charset="0"/>
              </a:defRPr>
            </a:lvl3pPr>
            <a:lvl4pPr>
              <a:lnSpc>
                <a:spcPct val="90000"/>
              </a:lnSpc>
              <a:defRPr sz="1600">
                <a:latin typeface="Barlow Condensed" panose="00000506000000000000" pitchFamily="2" charset="0"/>
              </a:defRPr>
            </a:lvl4pPr>
            <a:lvl5pPr>
              <a:lnSpc>
                <a:spcPct val="90000"/>
              </a:lnSpc>
              <a:defRPr sz="1600">
                <a:latin typeface="Barlow Condensed" panose="00000506000000000000" pitchFamily="2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A0F688B5-C856-DE2E-4607-284E73162F8C}"/>
              </a:ext>
            </a:extLst>
          </p:cNvPr>
          <p:cNvCxnSpPr>
            <a:cxnSpLocks/>
          </p:cNvCxnSpPr>
          <p:nvPr userDrawn="1"/>
        </p:nvCxnSpPr>
        <p:spPr>
          <a:xfrm>
            <a:off x="4205095" y="671513"/>
            <a:ext cx="0" cy="5919787"/>
          </a:xfrm>
          <a:prstGeom prst="line">
            <a:avLst/>
          </a:prstGeom>
          <a:ln w="6350" cap="flat" cmpd="sng" algn="ctr">
            <a:solidFill>
              <a:srgbClr val="4A4A4A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605954FF-357C-09AB-EB2B-13263437B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646066"/>
            <a:ext cx="3498848" cy="8816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2400"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5" name="Bildplatzhalter 2">
            <a:extLst>
              <a:ext uri="{FF2B5EF4-FFF2-40B4-BE49-F238E27FC236}">
                <a16:creationId xmlns:a16="http://schemas.microsoft.com/office/drawing/2014/main" id="{3AE1082B-A214-133E-E5E6-ADFEFD22B6D0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47076" y="0"/>
            <a:ext cx="7644924" cy="6858000"/>
          </a:xfrm>
          <a:solidFill>
            <a:schemeClr val="tx1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243943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+ 3 Bil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0D7855D2-85A7-E8E3-9956-0C85129662C5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4548188" y="3429000"/>
            <a:ext cx="3830400" cy="3443615"/>
          </a:xfrm>
          <a:solidFill>
            <a:schemeClr val="tx1">
              <a:alpha val="40000"/>
            </a:schemeClr>
          </a:solidFill>
          <a:ln w="25400">
            <a:solidFill>
              <a:schemeClr val="accent6"/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1306EBE4-D841-85C2-2463-4001728A5711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77106" y="3430800"/>
            <a:ext cx="3830400" cy="3445200"/>
          </a:xfrm>
          <a:solidFill>
            <a:schemeClr val="tx1">
              <a:alpha val="60000"/>
            </a:schemeClr>
          </a:solidFill>
          <a:ln w="25400">
            <a:solidFill>
              <a:schemeClr val="accent6"/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AC0F9A-3A1D-495A-B499-D8EE90C382A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94364" y="2673350"/>
            <a:ext cx="3468751" cy="391795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1600">
                <a:latin typeface="Barlow Condensed" panose="00000506000000000000" pitchFamily="2" charset="0"/>
              </a:defRPr>
            </a:lvl1pPr>
            <a:lvl2pPr>
              <a:lnSpc>
                <a:spcPct val="90000"/>
              </a:lnSpc>
              <a:defRPr sz="1600">
                <a:latin typeface="Barlow Condensed" panose="00000506000000000000" pitchFamily="2" charset="0"/>
              </a:defRPr>
            </a:lvl2pPr>
            <a:lvl3pPr>
              <a:lnSpc>
                <a:spcPct val="90000"/>
              </a:lnSpc>
              <a:defRPr sz="1600">
                <a:latin typeface="Barlow Condensed" panose="00000506000000000000" pitchFamily="2" charset="0"/>
              </a:defRPr>
            </a:lvl3pPr>
            <a:lvl4pPr>
              <a:lnSpc>
                <a:spcPct val="90000"/>
              </a:lnSpc>
              <a:defRPr sz="1600">
                <a:latin typeface="Barlow Condensed" panose="00000506000000000000" pitchFamily="2" charset="0"/>
              </a:defRPr>
            </a:lvl4pPr>
            <a:lvl5pPr>
              <a:lnSpc>
                <a:spcPct val="90000"/>
              </a:lnSpc>
              <a:defRPr sz="1600">
                <a:latin typeface="Barlow Condensed" panose="00000506000000000000" pitchFamily="2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E5F8222B-F8D8-00CA-A0EB-A0A3E7D252CD}"/>
              </a:ext>
            </a:extLst>
          </p:cNvPr>
          <p:cNvCxnSpPr>
            <a:cxnSpLocks/>
          </p:cNvCxnSpPr>
          <p:nvPr userDrawn="1"/>
        </p:nvCxnSpPr>
        <p:spPr>
          <a:xfrm>
            <a:off x="4205095" y="671513"/>
            <a:ext cx="0" cy="5919787"/>
          </a:xfrm>
          <a:prstGeom prst="line">
            <a:avLst/>
          </a:prstGeom>
          <a:ln w="6350" cap="flat" cmpd="sng" algn="ctr">
            <a:solidFill>
              <a:srgbClr val="4A4A4A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A5EA5A7-7284-3870-A63E-145EAA387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646066"/>
            <a:ext cx="3498848" cy="8816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2400"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A6255D64-8D95-267F-C548-EC2EB2A63852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547071" y="-14616"/>
            <a:ext cx="7659541" cy="3443615"/>
          </a:xfrm>
          <a:solidFill>
            <a:schemeClr val="tx1">
              <a:alpha val="20000"/>
            </a:schemeClr>
          </a:solidFill>
          <a:ln w="25400">
            <a:solidFill>
              <a:schemeClr val="accent6"/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1246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5269">
          <p15:clr>
            <a:srgbClr val="FBAE40"/>
          </p15:clr>
        </p15:guide>
        <p15:guide id="3" pos="2865">
          <p15:clr>
            <a:srgbClr val="FBAE40"/>
          </p15:clr>
        </p15:guide>
        <p15:guide id="4" orient="horz" pos="168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/3 + 3 Bil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AC0F9A-3A1D-495A-B499-D8EE90C382A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94364" y="2673350"/>
            <a:ext cx="3468751" cy="391795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1600">
                <a:latin typeface="Barlow Condensed" panose="00000506000000000000" pitchFamily="2" charset="0"/>
              </a:defRPr>
            </a:lvl1pPr>
            <a:lvl2pPr>
              <a:lnSpc>
                <a:spcPct val="90000"/>
              </a:lnSpc>
              <a:defRPr sz="1600">
                <a:latin typeface="Barlow Condensed" panose="00000506000000000000" pitchFamily="2" charset="0"/>
              </a:defRPr>
            </a:lvl2pPr>
            <a:lvl3pPr>
              <a:lnSpc>
                <a:spcPct val="90000"/>
              </a:lnSpc>
              <a:defRPr sz="1600">
                <a:latin typeface="Barlow Condensed" panose="00000506000000000000" pitchFamily="2" charset="0"/>
              </a:defRPr>
            </a:lvl3pPr>
            <a:lvl4pPr>
              <a:lnSpc>
                <a:spcPct val="90000"/>
              </a:lnSpc>
              <a:defRPr sz="1600">
                <a:latin typeface="Barlow Condensed" panose="00000506000000000000" pitchFamily="2" charset="0"/>
              </a:defRPr>
            </a:lvl4pPr>
            <a:lvl5pPr>
              <a:lnSpc>
                <a:spcPct val="90000"/>
              </a:lnSpc>
              <a:defRPr sz="1600">
                <a:latin typeface="Barlow Condensed" panose="00000506000000000000" pitchFamily="2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E5F8222B-F8D8-00CA-A0EB-A0A3E7D252CD}"/>
              </a:ext>
            </a:extLst>
          </p:cNvPr>
          <p:cNvCxnSpPr>
            <a:cxnSpLocks/>
          </p:cNvCxnSpPr>
          <p:nvPr userDrawn="1"/>
        </p:nvCxnSpPr>
        <p:spPr>
          <a:xfrm>
            <a:off x="4205095" y="671513"/>
            <a:ext cx="0" cy="5919787"/>
          </a:xfrm>
          <a:prstGeom prst="line">
            <a:avLst/>
          </a:prstGeom>
          <a:ln w="6350" cap="flat" cmpd="sng" algn="ctr">
            <a:solidFill>
              <a:srgbClr val="4A4A4A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A5EA5A7-7284-3870-A63E-145EAA387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646066"/>
            <a:ext cx="3498848" cy="8816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2400">
                <a:solidFill>
                  <a:srgbClr val="747679"/>
                </a:solidFill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821BC7D-A750-91C8-B2C3-2FD1F135AE7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85406" y="-18520"/>
            <a:ext cx="3830400" cy="3445200"/>
          </a:xfrm>
          <a:solidFill>
            <a:srgbClr val="4A6565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D58A4E79-D059-7431-3D5F-2B87CC3D686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534767" y="3429000"/>
            <a:ext cx="7659541" cy="3443615"/>
          </a:xfrm>
          <a:solidFill>
            <a:srgbClr val="E4E5E3"/>
          </a:solidFill>
        </p:spPr>
        <p:txBody>
          <a:bodyPr/>
          <a:lstStyle>
            <a:lvl1pPr>
              <a:defRPr>
                <a:solidFill>
                  <a:srgbClr val="4A4A4A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Bildplatzhalter 6">
            <a:extLst>
              <a:ext uri="{FF2B5EF4-FFF2-40B4-BE49-F238E27FC236}">
                <a16:creationId xmlns:a16="http://schemas.microsoft.com/office/drawing/2014/main" id="{6973CDC0-D9D4-CE0D-5579-17C3445DFBC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43108" y="-20320"/>
            <a:ext cx="3830400" cy="3443615"/>
          </a:xfrm>
          <a:solidFill>
            <a:srgbClr val="4A4A4A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005763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5269">
          <p15:clr>
            <a:srgbClr val="FBAE40"/>
          </p15:clr>
        </p15:guide>
        <p15:guide id="3" pos="2865">
          <p15:clr>
            <a:srgbClr val="FBAE40"/>
          </p15:clr>
        </p15:guide>
        <p15:guide id="4" orient="horz" pos="168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+ 3 Bil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0ACB0CA3-CF11-2171-D9E0-071D7C67ACB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85406" y="-18520"/>
            <a:ext cx="3830400" cy="3445200"/>
          </a:xfrm>
          <a:solidFill>
            <a:schemeClr val="tx1">
              <a:alpha val="60000"/>
            </a:schemeClr>
          </a:solidFill>
          <a:ln w="25400">
            <a:solidFill>
              <a:schemeClr val="accent6"/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" name="Bildplatzhalter 9">
            <a:extLst>
              <a:ext uri="{FF2B5EF4-FFF2-40B4-BE49-F238E27FC236}">
                <a16:creationId xmlns:a16="http://schemas.microsoft.com/office/drawing/2014/main" id="{6A1B2840-C8ED-D95E-06EF-FDFC0208E59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43108" y="-20320"/>
            <a:ext cx="3830400" cy="3443615"/>
          </a:xfrm>
          <a:solidFill>
            <a:schemeClr val="tx1">
              <a:alpha val="20000"/>
            </a:schemeClr>
          </a:solidFill>
          <a:ln w="25400">
            <a:solidFill>
              <a:schemeClr val="accent6"/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AC0F9A-3A1D-495A-B499-D8EE90C382A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94364" y="2664640"/>
            <a:ext cx="3468751" cy="4010294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1600">
                <a:latin typeface="Barlow Condensed" panose="00000506000000000000" pitchFamily="2" charset="0"/>
              </a:defRPr>
            </a:lvl1pPr>
            <a:lvl2pPr>
              <a:lnSpc>
                <a:spcPct val="90000"/>
              </a:lnSpc>
              <a:defRPr sz="1600">
                <a:latin typeface="Barlow Condensed" panose="00000506000000000000" pitchFamily="2" charset="0"/>
              </a:defRPr>
            </a:lvl2pPr>
            <a:lvl3pPr>
              <a:lnSpc>
                <a:spcPct val="90000"/>
              </a:lnSpc>
              <a:defRPr sz="1600">
                <a:latin typeface="Barlow Condensed" panose="00000506000000000000" pitchFamily="2" charset="0"/>
              </a:defRPr>
            </a:lvl3pPr>
            <a:lvl4pPr>
              <a:lnSpc>
                <a:spcPct val="90000"/>
              </a:lnSpc>
              <a:defRPr sz="1600">
                <a:latin typeface="Barlow Condensed" panose="00000506000000000000" pitchFamily="2" charset="0"/>
              </a:defRPr>
            </a:lvl4pPr>
            <a:lvl5pPr>
              <a:lnSpc>
                <a:spcPct val="90000"/>
              </a:lnSpc>
              <a:defRPr sz="1600">
                <a:latin typeface="Barlow Condensed" panose="00000506000000000000" pitchFamily="2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E5F8222B-F8D8-00CA-A0EB-A0A3E7D252CD}"/>
              </a:ext>
            </a:extLst>
          </p:cNvPr>
          <p:cNvCxnSpPr>
            <a:cxnSpLocks/>
          </p:cNvCxnSpPr>
          <p:nvPr userDrawn="1"/>
        </p:nvCxnSpPr>
        <p:spPr>
          <a:xfrm>
            <a:off x="4205095" y="671513"/>
            <a:ext cx="0" cy="5919787"/>
          </a:xfrm>
          <a:prstGeom prst="line">
            <a:avLst/>
          </a:prstGeom>
          <a:ln w="6350" cap="flat" cmpd="sng" algn="ctr">
            <a:solidFill>
              <a:srgbClr val="4A4A4A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A5EA5A7-7284-3870-A63E-145EAA387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646066"/>
            <a:ext cx="3498848" cy="8641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2400">
                <a:latin typeface="Jost Light" pitchFamily="2" charset="0"/>
                <a:ea typeface="Jost Light" pitchFamily="2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A6255D64-8D95-267F-C548-EC2EB2A63852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540736" y="3429000"/>
            <a:ext cx="7663098" cy="3443615"/>
          </a:xfrm>
          <a:solidFill>
            <a:schemeClr val="tx1">
              <a:alpha val="40000"/>
            </a:schemeClr>
          </a:solidFill>
          <a:ln w="25400">
            <a:solidFill>
              <a:schemeClr val="accent6"/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8327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269">
          <p15:clr>
            <a:srgbClr val="FBAE40"/>
          </p15:clr>
        </p15:guide>
        <p15:guide id="3" pos="286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+ 3 Bild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9">
            <a:extLst>
              <a:ext uri="{FF2B5EF4-FFF2-40B4-BE49-F238E27FC236}">
                <a16:creationId xmlns:a16="http://schemas.microsoft.com/office/drawing/2014/main" id="{6A1B2840-C8ED-D95E-06EF-FDFC0208E591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4536060" y="-18023"/>
            <a:ext cx="3830400" cy="3443615"/>
          </a:xfrm>
          <a:solidFill>
            <a:schemeClr val="tx1">
              <a:alpha val="80000"/>
            </a:schemeClr>
          </a:solidFill>
          <a:ln w="25400">
            <a:solidFill>
              <a:schemeClr val="accent6"/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Bildplatzhalter 9">
            <a:extLst>
              <a:ext uri="{FF2B5EF4-FFF2-40B4-BE49-F238E27FC236}">
                <a16:creationId xmlns:a16="http://schemas.microsoft.com/office/drawing/2014/main" id="{4E10538D-2C1D-844C-006D-26BA5FCDFC6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536060" y="3432409"/>
            <a:ext cx="3830400" cy="3443615"/>
          </a:xfrm>
          <a:solidFill>
            <a:schemeClr val="tx1">
              <a:alpha val="40000"/>
            </a:schemeClr>
          </a:solidFill>
          <a:ln w="25400">
            <a:solidFill>
              <a:schemeClr val="accent6"/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AC0F9A-3A1D-495A-B499-D8EE90C382A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94366" y="2674800"/>
            <a:ext cx="3468751" cy="4010294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1600"/>
            </a:lvl1pPr>
            <a:lvl2pPr>
              <a:lnSpc>
                <a:spcPct val="90000"/>
              </a:lnSpc>
              <a:defRPr sz="1600"/>
            </a:lvl2pPr>
            <a:lvl3pPr>
              <a:lnSpc>
                <a:spcPct val="90000"/>
              </a:lnSpc>
              <a:defRPr sz="1600"/>
            </a:lvl3pPr>
            <a:lvl4pPr>
              <a:lnSpc>
                <a:spcPct val="90000"/>
              </a:lnSpc>
              <a:defRPr sz="1600"/>
            </a:lvl4pPr>
            <a:lvl5pPr>
              <a:lnSpc>
                <a:spcPct val="90000"/>
              </a:lnSpc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E5F8222B-F8D8-00CA-A0EB-A0A3E7D252CD}"/>
              </a:ext>
            </a:extLst>
          </p:cNvPr>
          <p:cNvCxnSpPr>
            <a:cxnSpLocks/>
          </p:cNvCxnSpPr>
          <p:nvPr userDrawn="1"/>
        </p:nvCxnSpPr>
        <p:spPr>
          <a:xfrm>
            <a:off x="4205095" y="671513"/>
            <a:ext cx="0" cy="5919787"/>
          </a:xfrm>
          <a:prstGeom prst="line">
            <a:avLst/>
          </a:prstGeom>
          <a:ln w="6350" cap="flat" cmpd="sng" algn="ctr">
            <a:solidFill>
              <a:srgbClr val="4A4A4A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A5EA5A7-7284-3870-A63E-145EAA387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646066"/>
            <a:ext cx="3498848" cy="8113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0ACB0CA3-CF11-2171-D9E0-071D7C67ACB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68851" y="-15346"/>
            <a:ext cx="3830400" cy="6891369"/>
          </a:xfrm>
          <a:solidFill>
            <a:schemeClr val="tx1">
              <a:alpha val="60000"/>
            </a:schemeClr>
          </a:solidFill>
          <a:ln w="25400">
            <a:solidFill>
              <a:schemeClr val="accent6"/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034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269">
          <p15:clr>
            <a:srgbClr val="FBAE40"/>
          </p15:clr>
        </p15:guide>
        <p15:guide id="3" pos="286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+ 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9">
            <a:extLst>
              <a:ext uri="{FF2B5EF4-FFF2-40B4-BE49-F238E27FC236}">
                <a16:creationId xmlns:a16="http://schemas.microsoft.com/office/drawing/2014/main" id="{6A1B2840-C8ED-D95E-06EF-FDFC0208E591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4536060" y="-18023"/>
            <a:ext cx="3830400" cy="3443615"/>
          </a:xfrm>
          <a:solidFill>
            <a:schemeClr val="tx1">
              <a:alpha val="80000"/>
            </a:schemeClr>
          </a:solidFill>
          <a:ln w="25400">
            <a:solidFill>
              <a:schemeClr val="accent6"/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0ACB0CA3-CF11-2171-D9E0-071D7C67ACB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68851" y="-15345"/>
            <a:ext cx="3830400" cy="3445200"/>
          </a:xfrm>
          <a:solidFill>
            <a:schemeClr val="tx1">
              <a:alpha val="60000"/>
            </a:schemeClr>
          </a:solidFill>
          <a:ln w="25400">
            <a:solidFill>
              <a:schemeClr val="accent6"/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AC0F9A-3A1D-495A-B499-D8EE90C382A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96000" y="2674800"/>
            <a:ext cx="3468751" cy="4010294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1600"/>
            </a:lvl1pPr>
            <a:lvl2pPr>
              <a:lnSpc>
                <a:spcPct val="90000"/>
              </a:lnSpc>
              <a:defRPr sz="1600"/>
            </a:lvl2pPr>
            <a:lvl3pPr>
              <a:lnSpc>
                <a:spcPct val="90000"/>
              </a:lnSpc>
              <a:defRPr sz="1600"/>
            </a:lvl3pPr>
            <a:lvl4pPr>
              <a:lnSpc>
                <a:spcPct val="90000"/>
              </a:lnSpc>
              <a:defRPr sz="1600"/>
            </a:lvl4pPr>
            <a:lvl5pPr>
              <a:lnSpc>
                <a:spcPct val="90000"/>
              </a:lnSpc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E5F8222B-F8D8-00CA-A0EB-A0A3E7D252CD}"/>
              </a:ext>
            </a:extLst>
          </p:cNvPr>
          <p:cNvCxnSpPr>
            <a:cxnSpLocks/>
          </p:cNvCxnSpPr>
          <p:nvPr userDrawn="1"/>
        </p:nvCxnSpPr>
        <p:spPr>
          <a:xfrm>
            <a:off x="4205095" y="671513"/>
            <a:ext cx="0" cy="5919787"/>
          </a:xfrm>
          <a:prstGeom prst="line">
            <a:avLst/>
          </a:prstGeom>
          <a:ln w="6350" cap="flat" cmpd="sng" algn="ctr">
            <a:solidFill>
              <a:srgbClr val="4A4A4A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A5EA5A7-7284-3870-A63E-145EAA387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646066"/>
            <a:ext cx="3498848" cy="8685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5" name="Bildplatzhalter 9">
            <a:extLst>
              <a:ext uri="{FF2B5EF4-FFF2-40B4-BE49-F238E27FC236}">
                <a16:creationId xmlns:a16="http://schemas.microsoft.com/office/drawing/2014/main" id="{4E10538D-2C1D-844C-006D-26BA5FCDFC6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536060" y="3432409"/>
            <a:ext cx="3830400" cy="3443615"/>
          </a:xfrm>
          <a:solidFill>
            <a:schemeClr val="tx1">
              <a:alpha val="40000"/>
            </a:schemeClr>
          </a:solidFill>
          <a:ln w="25400">
            <a:solidFill>
              <a:schemeClr val="accent6"/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" name="Bildplatzhalter 15">
            <a:extLst>
              <a:ext uri="{FF2B5EF4-FFF2-40B4-BE49-F238E27FC236}">
                <a16:creationId xmlns:a16="http://schemas.microsoft.com/office/drawing/2014/main" id="{4F4E5E9D-E55F-4D25-CE69-D471159CB2D7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368851" y="3429855"/>
            <a:ext cx="3830400" cy="3445200"/>
          </a:xfrm>
          <a:solidFill>
            <a:schemeClr val="tx1">
              <a:alpha val="20000"/>
            </a:schemeClr>
          </a:solidFill>
          <a:ln w="25400">
            <a:solidFill>
              <a:schemeClr val="accent6"/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6533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269">
          <p15:clr>
            <a:srgbClr val="FBAE40"/>
          </p15:clr>
        </p15:guide>
        <p15:guide id="3" pos="286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/3 + 9 Bil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9">
            <a:extLst>
              <a:ext uri="{FF2B5EF4-FFF2-40B4-BE49-F238E27FC236}">
                <a16:creationId xmlns:a16="http://schemas.microsoft.com/office/drawing/2014/main" id="{251F54E7-E9F6-9A3B-8850-C087CE19820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8366460" y="5157788"/>
            <a:ext cx="1911227" cy="1718236"/>
          </a:xfrm>
          <a:solidFill>
            <a:schemeClr val="tx1"/>
          </a:solidFill>
          <a:ln w="25400">
            <a:solidFill>
              <a:schemeClr val="accent6"/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Bildplatzhalter 9">
            <a:extLst>
              <a:ext uri="{FF2B5EF4-FFF2-40B4-BE49-F238E27FC236}">
                <a16:creationId xmlns:a16="http://schemas.microsoft.com/office/drawing/2014/main" id="{12AB1FD1-5B18-45BD-A6F2-2E2635E63936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10286828" y="5164768"/>
            <a:ext cx="1911227" cy="1718236"/>
          </a:xfrm>
          <a:solidFill>
            <a:schemeClr val="tx1"/>
          </a:solidFill>
          <a:ln w="25400">
            <a:solidFill>
              <a:schemeClr val="accent6"/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53CC3FF-C555-E1D5-FCFB-0A1261CC3E97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8371628" y="3434276"/>
            <a:ext cx="3830400" cy="1728787"/>
          </a:xfrm>
          <a:solidFill>
            <a:schemeClr val="tx1"/>
          </a:solidFill>
          <a:ln w="25400">
            <a:solidFill>
              <a:schemeClr val="accent6"/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Bildplatzhalter 9">
            <a:extLst>
              <a:ext uri="{FF2B5EF4-FFF2-40B4-BE49-F238E27FC236}">
                <a16:creationId xmlns:a16="http://schemas.microsoft.com/office/drawing/2014/main" id="{6A1B2840-C8ED-D95E-06EF-FDFC0208E591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4536060" y="-18000"/>
            <a:ext cx="1911227" cy="1718236"/>
          </a:xfrm>
          <a:solidFill>
            <a:srgbClr val="494A4A"/>
          </a:solidFill>
          <a:ln w="25400">
            <a:solidFill>
              <a:schemeClr val="accent6"/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E5F8222B-F8D8-00CA-A0EB-A0A3E7D252CD}"/>
              </a:ext>
            </a:extLst>
          </p:cNvPr>
          <p:cNvCxnSpPr>
            <a:cxnSpLocks/>
          </p:cNvCxnSpPr>
          <p:nvPr userDrawn="1"/>
        </p:nvCxnSpPr>
        <p:spPr>
          <a:xfrm>
            <a:off x="4205095" y="671513"/>
            <a:ext cx="0" cy="5919787"/>
          </a:xfrm>
          <a:prstGeom prst="line">
            <a:avLst/>
          </a:prstGeom>
          <a:ln w="6350" cap="flat" cmpd="sng" algn="ctr">
            <a:solidFill>
              <a:srgbClr val="4A4A4A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A5EA5A7-7284-3870-A63E-145EAA387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646065"/>
            <a:ext cx="3498848" cy="792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Bildplatzhalter 9">
            <a:extLst>
              <a:ext uri="{FF2B5EF4-FFF2-40B4-BE49-F238E27FC236}">
                <a16:creationId xmlns:a16="http://schemas.microsoft.com/office/drawing/2014/main" id="{AF525846-F0E5-0312-737E-0F40B9BDB56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8375229" y="-18000"/>
            <a:ext cx="1911032" cy="3450284"/>
          </a:xfrm>
          <a:solidFill>
            <a:schemeClr val="tx1"/>
          </a:solidFill>
          <a:ln w="25400">
            <a:solidFill>
              <a:schemeClr val="accent6"/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Bildplatzhalter 9">
            <a:extLst>
              <a:ext uri="{FF2B5EF4-FFF2-40B4-BE49-F238E27FC236}">
                <a16:creationId xmlns:a16="http://schemas.microsoft.com/office/drawing/2014/main" id="{F5BA7165-7F3B-DCDC-6E8B-CFFA639BAF98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10293835" y="-18001"/>
            <a:ext cx="1911227" cy="3450409"/>
          </a:xfrm>
          <a:solidFill>
            <a:schemeClr val="tx1"/>
          </a:solidFill>
          <a:ln w="25400">
            <a:solidFill>
              <a:schemeClr val="accent6"/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Bildplatzhalter 9">
            <a:extLst>
              <a:ext uri="{FF2B5EF4-FFF2-40B4-BE49-F238E27FC236}">
                <a16:creationId xmlns:a16="http://schemas.microsoft.com/office/drawing/2014/main" id="{36C0D5F8-6966-E0FF-73CE-94AA0A5D127C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536060" y="3432409"/>
            <a:ext cx="3830400" cy="3443615"/>
          </a:xfrm>
          <a:solidFill>
            <a:schemeClr val="tx1"/>
          </a:solidFill>
          <a:ln w="25400">
            <a:solidFill>
              <a:schemeClr val="accent6"/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Bildplatzhalter 9">
            <a:extLst>
              <a:ext uri="{FF2B5EF4-FFF2-40B4-BE49-F238E27FC236}">
                <a16:creationId xmlns:a16="http://schemas.microsoft.com/office/drawing/2014/main" id="{4E10538D-2C1D-844C-006D-26BA5FCDFC6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536060" y="1700213"/>
            <a:ext cx="3830400" cy="1728787"/>
          </a:xfrm>
          <a:solidFill>
            <a:schemeClr val="tx1"/>
          </a:solidFill>
          <a:ln w="25400">
            <a:solidFill>
              <a:schemeClr val="accent6"/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" name="Bildplatzhalter 9">
            <a:extLst>
              <a:ext uri="{FF2B5EF4-FFF2-40B4-BE49-F238E27FC236}">
                <a16:creationId xmlns:a16="http://schemas.microsoft.com/office/drawing/2014/main" id="{8C883C7F-B8E6-2C2A-4A6D-E93611FCCA5E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456428" y="-18000"/>
            <a:ext cx="1911227" cy="1718236"/>
          </a:xfrm>
          <a:solidFill>
            <a:schemeClr val="tx1"/>
          </a:solidFill>
          <a:ln w="25400">
            <a:solidFill>
              <a:schemeClr val="accent6"/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8FA8DF47-F6F7-BF1B-2B66-B35185BA5BC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94366" y="2674800"/>
            <a:ext cx="3468751" cy="4010294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1600"/>
            </a:lvl1pPr>
            <a:lvl2pPr>
              <a:lnSpc>
                <a:spcPct val="90000"/>
              </a:lnSpc>
              <a:defRPr sz="1600"/>
            </a:lvl2pPr>
            <a:lvl3pPr>
              <a:lnSpc>
                <a:spcPct val="90000"/>
              </a:lnSpc>
              <a:defRPr sz="1600"/>
            </a:lvl3pPr>
            <a:lvl4pPr>
              <a:lnSpc>
                <a:spcPct val="90000"/>
              </a:lnSpc>
              <a:defRPr sz="1600"/>
            </a:lvl4pPr>
            <a:lvl5pPr>
              <a:lnSpc>
                <a:spcPct val="90000"/>
              </a:lnSpc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8150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269">
          <p15:clr>
            <a:srgbClr val="FBAE40"/>
          </p15:clr>
        </p15:guide>
        <p15:guide id="3" pos="2865">
          <p15:clr>
            <a:srgbClr val="FBAE40"/>
          </p15:clr>
        </p15:guide>
        <p15:guide id="4" pos="4067">
          <p15:clr>
            <a:srgbClr val="FBAE40"/>
          </p15:clr>
        </p15:guide>
        <p15:guide id="5" pos="6471">
          <p15:clr>
            <a:srgbClr val="FBAE40"/>
          </p15:clr>
        </p15:guide>
        <p15:guide id="6" orient="horz" pos="1071">
          <p15:clr>
            <a:srgbClr val="FBAE40"/>
          </p15:clr>
        </p15:guide>
        <p15:guide id="7" orient="horz" pos="324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1/3 + 9 Bil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AC0F9A-3A1D-495A-B499-D8EE90C382A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94366" y="2674800"/>
            <a:ext cx="3468751" cy="4010294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1600"/>
            </a:lvl1pPr>
            <a:lvl2pPr>
              <a:lnSpc>
                <a:spcPct val="90000"/>
              </a:lnSpc>
              <a:defRPr sz="1600"/>
            </a:lvl2pPr>
            <a:lvl3pPr>
              <a:lnSpc>
                <a:spcPct val="90000"/>
              </a:lnSpc>
              <a:defRPr sz="1600"/>
            </a:lvl3pPr>
            <a:lvl4pPr>
              <a:lnSpc>
                <a:spcPct val="90000"/>
              </a:lnSpc>
              <a:defRPr sz="1600"/>
            </a:lvl4pPr>
            <a:lvl5pPr>
              <a:lnSpc>
                <a:spcPct val="90000"/>
              </a:lnSpc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E5F8222B-F8D8-00CA-A0EB-A0A3E7D252CD}"/>
              </a:ext>
            </a:extLst>
          </p:cNvPr>
          <p:cNvCxnSpPr>
            <a:cxnSpLocks/>
          </p:cNvCxnSpPr>
          <p:nvPr userDrawn="1"/>
        </p:nvCxnSpPr>
        <p:spPr>
          <a:xfrm>
            <a:off x="4205095" y="671513"/>
            <a:ext cx="0" cy="5919787"/>
          </a:xfrm>
          <a:prstGeom prst="line">
            <a:avLst/>
          </a:prstGeom>
          <a:ln w="6350" cap="flat" cmpd="sng" algn="ctr">
            <a:solidFill>
              <a:srgbClr val="4A4A4A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A5EA5A7-7284-3870-A63E-145EAA387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646065"/>
            <a:ext cx="3498848" cy="7920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2" name="Picture Placeholder 1">
            <a:extLst>
              <a:ext uri="{FF2B5EF4-FFF2-40B4-BE49-F238E27FC236}">
                <a16:creationId xmlns:a16="http://schemas.microsoft.com/office/drawing/2014/main" id="{A40E9A6E-E57A-2DBE-9721-6E36AC6999A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366460" y="5157788"/>
            <a:ext cx="1911227" cy="1718236"/>
          </a:xfrm>
          <a:solidFill>
            <a:srgbClr val="4A4A4A">
              <a:alpha val="20000"/>
            </a:srgb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A0E5CC07-BA2C-2809-83BA-C95CDA74A01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286828" y="5164768"/>
            <a:ext cx="1911227" cy="1718236"/>
          </a:xfrm>
          <a:solidFill>
            <a:srgbClr val="4A4A4A">
              <a:alpha val="10000"/>
            </a:srgb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020418E3-B0F2-2DA7-5029-C283631CDD66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371628" y="3434276"/>
            <a:ext cx="3830400" cy="1728787"/>
          </a:xfrm>
          <a:solidFill>
            <a:srgbClr val="4A4A4A">
              <a:alpha val="30000"/>
            </a:srgb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2D173A10-2BD2-155A-46AF-F6E66E1A07D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6060" y="-18000"/>
            <a:ext cx="1911227" cy="1718236"/>
          </a:xfrm>
          <a:solidFill>
            <a:srgbClr val="4A4A4A">
              <a:alpha val="90000"/>
            </a:srgb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E4F60732-EC5A-BA0E-C530-7993EC5CE2C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536060" y="1700213"/>
            <a:ext cx="3830400" cy="1728787"/>
          </a:xfrm>
          <a:solidFill>
            <a:srgbClr val="4A4A4A">
              <a:alpha val="50000"/>
            </a:srgb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DBCF9E67-2C60-F0F1-1D93-119DAC179F3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456428" y="-18000"/>
            <a:ext cx="1911227" cy="1718236"/>
          </a:xfrm>
          <a:solidFill>
            <a:srgbClr val="4A4A4A">
              <a:alpha val="80000"/>
            </a:srgb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8" name="Bildplatzhalter 15">
            <a:extLst>
              <a:ext uri="{FF2B5EF4-FFF2-40B4-BE49-F238E27FC236}">
                <a16:creationId xmlns:a16="http://schemas.microsoft.com/office/drawing/2014/main" id="{0F40470C-E5B8-A7C9-A4F3-63E4D290ECE9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8375229" y="-18000"/>
            <a:ext cx="1911032" cy="3450284"/>
          </a:xfrm>
          <a:solidFill>
            <a:srgbClr val="4A4A4A">
              <a:alpha val="70000"/>
            </a:srgb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9" name="Bildplatzhalter 17">
            <a:extLst>
              <a:ext uri="{FF2B5EF4-FFF2-40B4-BE49-F238E27FC236}">
                <a16:creationId xmlns:a16="http://schemas.microsoft.com/office/drawing/2014/main" id="{E70D3DF3-7204-99F2-B407-39A459A0DE7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0293835" y="-18001"/>
            <a:ext cx="1911227" cy="3450409"/>
          </a:xfrm>
          <a:solidFill>
            <a:srgbClr val="4A4A4A">
              <a:alpha val="60000"/>
            </a:srgb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4D23D528-976A-C453-4BE9-091459320C67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536060" y="3432409"/>
            <a:ext cx="3830400" cy="3443615"/>
          </a:xfrm>
          <a:solidFill>
            <a:srgbClr val="4A4A4A">
              <a:alpha val="40000"/>
            </a:srgb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664502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269">
          <p15:clr>
            <a:srgbClr val="FBAE40"/>
          </p15:clr>
        </p15:guide>
        <p15:guide id="3" pos="2865">
          <p15:clr>
            <a:srgbClr val="FBAE40"/>
          </p15:clr>
        </p15:guide>
        <p15:guide id="4" pos="4067">
          <p15:clr>
            <a:srgbClr val="FBAE40"/>
          </p15:clr>
        </p15:guide>
        <p15:guide id="5" pos="6471">
          <p15:clr>
            <a:srgbClr val="FBAE40"/>
          </p15:clr>
        </p15:guide>
        <p15:guide id="6" orient="horz" pos="1071">
          <p15:clr>
            <a:srgbClr val="FBAE40"/>
          </p15:clr>
        </p15:guide>
        <p15:guide id="7" orient="horz" pos="324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+ 9 Bil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9">
            <a:extLst>
              <a:ext uri="{FF2B5EF4-FFF2-40B4-BE49-F238E27FC236}">
                <a16:creationId xmlns:a16="http://schemas.microsoft.com/office/drawing/2014/main" id="{251F54E7-E9F6-9A3B-8850-C087CE19820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8366460" y="5157788"/>
            <a:ext cx="1911227" cy="1718236"/>
          </a:xfrm>
          <a:solidFill>
            <a:schemeClr val="tx1"/>
          </a:solidFill>
          <a:ln w="25400">
            <a:solidFill>
              <a:schemeClr val="accent6"/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Bildplatzhalter 9">
            <a:extLst>
              <a:ext uri="{FF2B5EF4-FFF2-40B4-BE49-F238E27FC236}">
                <a16:creationId xmlns:a16="http://schemas.microsoft.com/office/drawing/2014/main" id="{12AB1FD1-5B18-45BD-A6F2-2E2635E63936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10286828" y="5164768"/>
            <a:ext cx="1911227" cy="1718236"/>
          </a:xfrm>
          <a:solidFill>
            <a:schemeClr val="tx1"/>
          </a:solidFill>
          <a:ln w="25400">
            <a:solidFill>
              <a:schemeClr val="accent6"/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53CC3FF-C555-E1D5-FCFB-0A1261CC3E97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8371628" y="3426527"/>
            <a:ext cx="3830400" cy="1728787"/>
          </a:xfrm>
          <a:solidFill>
            <a:schemeClr val="tx1"/>
          </a:solidFill>
          <a:ln w="25400">
            <a:solidFill>
              <a:schemeClr val="accent6"/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AC0F9A-3A1D-495A-B499-D8EE90C382A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94364" y="2674800"/>
            <a:ext cx="3468751" cy="4010294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1600"/>
            </a:lvl1pPr>
            <a:lvl2pPr>
              <a:lnSpc>
                <a:spcPct val="90000"/>
              </a:lnSpc>
              <a:defRPr sz="1600"/>
            </a:lvl2pPr>
            <a:lvl3pPr>
              <a:lnSpc>
                <a:spcPct val="90000"/>
              </a:lnSpc>
              <a:defRPr sz="1600"/>
            </a:lvl3pPr>
            <a:lvl4pPr>
              <a:lnSpc>
                <a:spcPct val="90000"/>
              </a:lnSpc>
              <a:defRPr sz="1600"/>
            </a:lvl4pPr>
            <a:lvl5pPr>
              <a:lnSpc>
                <a:spcPct val="90000"/>
              </a:lnSpc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E5F8222B-F8D8-00CA-A0EB-A0A3E7D252CD}"/>
              </a:ext>
            </a:extLst>
          </p:cNvPr>
          <p:cNvCxnSpPr>
            <a:cxnSpLocks/>
          </p:cNvCxnSpPr>
          <p:nvPr userDrawn="1"/>
        </p:nvCxnSpPr>
        <p:spPr>
          <a:xfrm>
            <a:off x="4205095" y="671513"/>
            <a:ext cx="0" cy="5919787"/>
          </a:xfrm>
          <a:prstGeom prst="line">
            <a:avLst/>
          </a:prstGeom>
          <a:ln w="6350" cap="flat" cmpd="sng" algn="ctr">
            <a:solidFill>
              <a:srgbClr val="4A4A4A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A5EA5A7-7284-3870-A63E-145EAA387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646065"/>
            <a:ext cx="3498848" cy="7828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Bildplatzhalter 9">
            <a:extLst>
              <a:ext uri="{FF2B5EF4-FFF2-40B4-BE49-F238E27FC236}">
                <a16:creationId xmlns:a16="http://schemas.microsoft.com/office/drawing/2014/main" id="{AF525846-F0E5-0312-737E-0F40B9BDB56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8375229" y="-18000"/>
            <a:ext cx="1911032" cy="1718213"/>
          </a:xfrm>
          <a:solidFill>
            <a:schemeClr val="tx1"/>
          </a:solidFill>
          <a:ln w="25400">
            <a:solidFill>
              <a:schemeClr val="accent6"/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Bildplatzhalter 9">
            <a:extLst>
              <a:ext uri="{FF2B5EF4-FFF2-40B4-BE49-F238E27FC236}">
                <a16:creationId xmlns:a16="http://schemas.microsoft.com/office/drawing/2014/main" id="{F5BA7165-7F3B-DCDC-6E8B-CFFA639BAF98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10293835" y="-18001"/>
            <a:ext cx="1911227" cy="1718275"/>
          </a:xfrm>
          <a:solidFill>
            <a:schemeClr val="tx1"/>
          </a:solidFill>
          <a:ln w="25400">
            <a:solidFill>
              <a:schemeClr val="accent6"/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Bildplatzhalter 9">
            <a:extLst>
              <a:ext uri="{FF2B5EF4-FFF2-40B4-BE49-F238E27FC236}">
                <a16:creationId xmlns:a16="http://schemas.microsoft.com/office/drawing/2014/main" id="{236AC445-80A9-DC93-A00F-7C934CCC6646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8378635" y="1687188"/>
            <a:ext cx="3830400" cy="1728787"/>
          </a:xfrm>
          <a:solidFill>
            <a:schemeClr val="tx1"/>
          </a:solidFill>
          <a:ln w="25400">
            <a:solidFill>
              <a:schemeClr val="accent6"/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Bildplatzhalter 9">
            <a:extLst>
              <a:ext uri="{FF2B5EF4-FFF2-40B4-BE49-F238E27FC236}">
                <a16:creationId xmlns:a16="http://schemas.microsoft.com/office/drawing/2014/main" id="{6A1B2840-C8ED-D95E-06EF-FDFC0208E591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4534865" y="-18001"/>
            <a:ext cx="1911227" cy="3450283"/>
          </a:xfrm>
          <a:solidFill>
            <a:schemeClr val="tx1"/>
          </a:solidFill>
          <a:ln w="25400">
            <a:solidFill>
              <a:schemeClr val="accent6"/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" name="Bildplatzhalter 9">
            <a:extLst>
              <a:ext uri="{FF2B5EF4-FFF2-40B4-BE49-F238E27FC236}">
                <a16:creationId xmlns:a16="http://schemas.microsoft.com/office/drawing/2014/main" id="{8C883C7F-B8E6-2C2A-4A6D-E93611FCCA5E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456428" y="-18001"/>
            <a:ext cx="1911227" cy="3450283"/>
          </a:xfrm>
          <a:solidFill>
            <a:schemeClr val="tx1"/>
          </a:solidFill>
          <a:ln w="25400">
            <a:solidFill>
              <a:schemeClr val="accent6"/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Bildplatzhalter 9">
            <a:extLst>
              <a:ext uri="{FF2B5EF4-FFF2-40B4-BE49-F238E27FC236}">
                <a16:creationId xmlns:a16="http://schemas.microsoft.com/office/drawing/2014/main" id="{36C0D5F8-6966-E0FF-73CE-94AA0A5D127C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536060" y="3432409"/>
            <a:ext cx="3830400" cy="3443615"/>
          </a:xfrm>
          <a:solidFill>
            <a:schemeClr val="tx1"/>
          </a:solidFill>
          <a:ln w="25400">
            <a:solidFill>
              <a:schemeClr val="accent6"/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8050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269">
          <p15:clr>
            <a:srgbClr val="FBAE40"/>
          </p15:clr>
        </p15:guide>
        <p15:guide id="3" pos="2865">
          <p15:clr>
            <a:srgbClr val="FBAE40"/>
          </p15:clr>
        </p15:guide>
        <p15:guide id="4" pos="4067">
          <p15:clr>
            <a:srgbClr val="FBAE40"/>
          </p15:clr>
        </p15:guide>
        <p15:guide id="5" pos="6471">
          <p15:clr>
            <a:srgbClr val="FBAE40"/>
          </p15:clr>
        </p15:guide>
        <p15:guide id="6" orient="horz" pos="1071">
          <p15:clr>
            <a:srgbClr val="FBAE40"/>
          </p15:clr>
        </p15:guide>
        <p15:guide id="7" orient="horz" pos="3249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59468" y="155676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all" spc="0" normalizeH="0" baseline="0" noProof="0" dirty="0">
              <a:ln w="3175" cmpd="sng">
                <a:noFill/>
              </a:ln>
              <a:solidFill>
                <a:srgbClr val="747578">
                  <a:lumMod val="75000"/>
                </a:srgbClr>
              </a:solidFill>
              <a:effectLst/>
              <a:uLnTx/>
              <a:uFillTx/>
              <a:latin typeface="Jost" pitchFamily="2" charset="77"/>
              <a:ea typeface="Jost" pitchFamily="2" charset="77"/>
              <a:cs typeface="+mn-cs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ECF8092-4534-6B30-D46F-81B2DB255C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4270" y="6134504"/>
            <a:ext cx="5436456" cy="439738"/>
          </a:xfrm>
        </p:spPr>
        <p:txBody>
          <a:bodyPr>
            <a:normAutofit/>
          </a:bodyPr>
          <a:lstStyle>
            <a:lvl1pPr>
              <a:defRPr sz="1400" b="0" i="0">
                <a:solidFill>
                  <a:srgbClr val="4A4A4A"/>
                </a:solidFill>
                <a:latin typeface="Barlow Condensed Light" pitchFamily="2" charset="77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483A1039-9C03-0D4D-5876-9E13470ED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269" y="1646066"/>
            <a:ext cx="5436456" cy="44372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8795779-CC19-ACF0-1A05-706103AF98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013" y="1307323"/>
            <a:ext cx="466725" cy="409575"/>
          </a:xfrm>
          <a:prstGeom prst="rect">
            <a:avLst/>
          </a:prstGeom>
        </p:spPr>
      </p:pic>
      <p:sp>
        <p:nvSpPr>
          <p:cNvPr id="7" name="Bildplatzhalter 6">
            <a:extLst>
              <a:ext uri="{FF2B5EF4-FFF2-40B4-BE49-F238E27FC236}">
                <a16:creationId xmlns:a16="http://schemas.microsoft.com/office/drawing/2014/main" id="{D340F0AA-9C15-73F7-A93F-94443F67C53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6858000"/>
          </a:xfrm>
          <a:solidFill>
            <a:schemeClr val="tx1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0304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Caretzeichen nach unten mit einfarbiger Füllung">
            <a:extLst>
              <a:ext uri="{FF2B5EF4-FFF2-40B4-BE49-F238E27FC236}">
                <a16:creationId xmlns:a16="http://schemas.microsoft.com/office/drawing/2014/main" id="{255F552D-9405-9237-47B6-9F88FBA387B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50091" y="5590572"/>
            <a:ext cx="1586345" cy="1586345"/>
          </a:xfrm>
          <a:prstGeom prst="rect">
            <a:avLst/>
          </a:prstGeom>
        </p:spPr>
      </p:pic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186B4BE0-C45B-E6D0-8012-A2817939EB9D}"/>
              </a:ext>
            </a:extLst>
          </p:cNvPr>
          <p:cNvCxnSpPr>
            <a:cxnSpLocks/>
          </p:cNvCxnSpPr>
          <p:nvPr userDrawn="1"/>
        </p:nvCxnSpPr>
        <p:spPr>
          <a:xfrm>
            <a:off x="943263" y="5653180"/>
            <a:ext cx="0" cy="886428"/>
          </a:xfrm>
          <a:prstGeom prst="line">
            <a:avLst/>
          </a:prstGeom>
          <a:ln w="101600">
            <a:solidFill>
              <a:srgbClr val="7476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96BC33F-5AA6-8C3D-30C2-5EA0B1A770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3291" y="1929277"/>
            <a:ext cx="8190634" cy="3418872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6600" b="0" i="0">
                <a:latin typeface="Jost Light" pitchFamily="2" charset="77"/>
                <a:ea typeface="Jost Light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6E5DC1-4205-71E3-B974-D887191117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145" y="1534391"/>
            <a:ext cx="5697855" cy="5353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200" cap="all" baseline="0">
                <a:solidFill>
                  <a:srgbClr val="747679"/>
                </a:solidFill>
                <a:latin typeface="Jost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4348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1226" y="1944774"/>
            <a:ext cx="10364452" cy="1140644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70EA4CC-1C49-2A67-6FBD-85D55BC4B7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924" y="26267"/>
            <a:ext cx="11167245" cy="1096963"/>
          </a:xfrm>
        </p:spPr>
        <p:txBody>
          <a:bodyPr>
            <a:noAutofit/>
          </a:bodyPr>
          <a:lstStyle>
            <a:lvl1pPr>
              <a:defRPr sz="10000" b="0" i="0">
                <a:solidFill>
                  <a:srgbClr val="747679"/>
                </a:solidFill>
                <a:latin typeface="Jost ExtraLight" pitchFamily="2" charset="77"/>
                <a:ea typeface="Jost ExtraLight" pitchFamily="2" charset="77"/>
              </a:defRPr>
            </a:lvl1pPr>
          </a:lstStyle>
          <a:p>
            <a:pPr lvl="0"/>
            <a:r>
              <a:rPr lang="de-DE" dirty="0"/>
              <a:t>#PROBLEMSOLVER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027520E-D925-9BCE-0C6D-90CBABC3A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226" y="1385802"/>
            <a:ext cx="10364452" cy="558972"/>
          </a:xfrm>
        </p:spPr>
        <p:txBody>
          <a:bodyPr>
            <a:noAutofit/>
          </a:bodyPr>
          <a:lstStyle>
            <a:lvl1pPr>
              <a:defRPr sz="4000" b="1" i="0">
                <a:solidFill>
                  <a:srgbClr val="747679"/>
                </a:solidFill>
                <a:latin typeface="Barlow Condensed ExtraBold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AF5FA14-64A8-AE3B-A5AE-F615B4E22F7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79425" y="5982012"/>
            <a:ext cx="1556992" cy="47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575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1226" y="1944774"/>
            <a:ext cx="10364452" cy="1140644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70EA4CC-1C49-2A67-6FBD-85D55BC4B7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924" y="26267"/>
            <a:ext cx="11167245" cy="1096963"/>
          </a:xfrm>
        </p:spPr>
        <p:txBody>
          <a:bodyPr>
            <a:noAutofit/>
          </a:bodyPr>
          <a:lstStyle>
            <a:lvl1pPr>
              <a:defRPr sz="10000" b="0" i="0">
                <a:solidFill>
                  <a:srgbClr val="747679"/>
                </a:solidFill>
                <a:latin typeface="Jost ExtraLight" pitchFamily="2" charset="77"/>
                <a:ea typeface="Jost ExtraLight" pitchFamily="2" charset="77"/>
              </a:defRPr>
            </a:lvl1pPr>
          </a:lstStyle>
          <a:p>
            <a:pPr lvl="0"/>
            <a:r>
              <a:rPr lang="de-DE" dirty="0"/>
              <a:t>#PROBLEMSOLVER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027520E-D925-9BCE-0C6D-90CBABC3A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226" y="1385802"/>
            <a:ext cx="10364452" cy="558972"/>
          </a:xfrm>
        </p:spPr>
        <p:txBody>
          <a:bodyPr>
            <a:noAutofit/>
          </a:bodyPr>
          <a:lstStyle>
            <a:lvl1pPr>
              <a:defRPr sz="4000" b="1" i="0">
                <a:solidFill>
                  <a:srgbClr val="747679"/>
                </a:solidFill>
                <a:latin typeface="Barlow Condensed ExtraBold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AF5FA14-64A8-AE3B-A5AE-F615B4E22F7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79425" y="5982012"/>
            <a:ext cx="1556992" cy="47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6732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Internetkarte mit Adres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AF5FA14-64A8-AE3B-A5AE-F615B4E22F7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79425" y="5982012"/>
            <a:ext cx="1556992" cy="47386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11BDE9A-E490-4897-4188-DE3F95A619AD}"/>
              </a:ext>
            </a:extLst>
          </p:cNvPr>
          <p:cNvSpPr txBox="1"/>
          <p:nvPr userDrawn="1"/>
        </p:nvSpPr>
        <p:spPr>
          <a:xfrm>
            <a:off x="288448" y="30543"/>
            <a:ext cx="11406728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47679"/>
              </a:buClr>
              <a:buSzTx/>
              <a:buFontTx/>
              <a:buNone/>
              <a:tabLst/>
              <a:defRPr/>
            </a:pPr>
            <a:r>
              <a:rPr kumimoji="0" lang="de-DE" sz="10000" b="0" i="0" u="none" strike="noStrike" kern="1200" cap="none" spc="0" normalizeH="0" baseline="0" noProof="0" dirty="0">
                <a:ln>
                  <a:noFill/>
                </a:ln>
                <a:solidFill>
                  <a:srgbClr val="747679"/>
                </a:solidFill>
                <a:effectLst/>
                <a:uLnTx/>
                <a:uFillTx/>
                <a:latin typeface="Jost ExtraLight" pitchFamily="2" charset="0"/>
                <a:ea typeface="Jost ExtraLight" pitchFamily="2" charset="0"/>
                <a:cs typeface="+mn-cs"/>
              </a:rPr>
              <a:t>#PROBLEMSOLVERD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B95140E-82E1-2A59-25F7-B02511F2CC08}"/>
              </a:ext>
            </a:extLst>
          </p:cNvPr>
          <p:cNvSpPr txBox="1"/>
          <p:nvPr userDrawn="1"/>
        </p:nvSpPr>
        <p:spPr>
          <a:xfrm>
            <a:off x="9765906" y="-227551"/>
            <a:ext cx="10972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0" b="0" dirty="0">
                <a:solidFill>
                  <a:srgbClr val="D95B42"/>
                </a:solidFill>
                <a:latin typeface="Jost Light" pitchFamily="2" charset="0"/>
                <a:ea typeface="Jost Light" pitchFamily="2" charset="0"/>
              </a:rPr>
              <a:t>X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1452BAB-D7CE-527B-22A1-C7A886DAD9A8}"/>
              </a:ext>
            </a:extLst>
          </p:cNvPr>
          <p:cNvSpPr txBox="1"/>
          <p:nvPr userDrawn="1"/>
        </p:nvSpPr>
        <p:spPr>
          <a:xfrm>
            <a:off x="2075487" y="6231160"/>
            <a:ext cx="9686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747679"/>
                </a:solidFill>
                <a:effectLst/>
                <a:latin typeface="Barlow Condensed" pitchFamily="2" charset="77"/>
              </a:rPr>
              <a:t> </a:t>
            </a:r>
            <a:r>
              <a:rPr lang="de-DE" sz="1400" dirty="0" err="1">
                <a:solidFill>
                  <a:srgbClr val="747679"/>
                </a:solidFill>
                <a:effectLst/>
                <a:latin typeface="Barlow Condensed" pitchFamily="2" charset="77"/>
              </a:rPr>
              <a:t>Krughütter</a:t>
            </a:r>
            <a:r>
              <a:rPr lang="de-DE" sz="1400" dirty="0">
                <a:solidFill>
                  <a:srgbClr val="747679"/>
                </a:solidFill>
                <a:effectLst/>
                <a:latin typeface="Barlow Condensed" pitchFamily="2" charset="77"/>
              </a:rPr>
              <a:t> Straße 93 - 95 · D-66128 Saarbrücken · T +49 681 9 70 24 - 0 · info@woll-maschinenbau.de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C37E7F3-8B34-F7DE-A10D-46D8713F0B32}"/>
              </a:ext>
            </a:extLst>
          </p:cNvPr>
          <p:cNvSpPr txBox="1"/>
          <p:nvPr userDrawn="1"/>
        </p:nvSpPr>
        <p:spPr>
          <a:xfrm>
            <a:off x="1153316" y="1048684"/>
            <a:ext cx="6501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747679"/>
                </a:solidFill>
                <a:latin typeface="Barlow Condensed SemiBold" pitchFamily="2" charset="77"/>
              </a:rPr>
              <a:t>WWW.WOLL-MASCHINENBAU.COM</a:t>
            </a:r>
          </a:p>
        </p:txBody>
      </p:sp>
    </p:spTree>
    <p:extLst>
      <p:ext uri="{BB962C8B-B14F-4D97-AF65-F5344CB8AC3E}">
        <p14:creationId xmlns:p14="http://schemas.microsoft.com/office/powerpoint/2010/main" val="591219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1795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422A45A-3D4C-F4E4-2A72-4BE10F96195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923611" y="5840972"/>
            <a:ext cx="1749415" cy="5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24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D12365A-1178-CDC3-3D70-0DD1EED31C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42898" y="5840972"/>
            <a:ext cx="1749415" cy="5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38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F8E216F8-8E10-A359-705C-D65D03A0678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94364" y="2581006"/>
            <a:ext cx="11403550" cy="4010294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2000"/>
            </a:lvl1pPr>
            <a:lvl2pPr>
              <a:lnSpc>
                <a:spcPct val="90000"/>
              </a:lnSpc>
              <a:defRPr sz="2000"/>
            </a:lvl2pPr>
            <a:lvl3pPr>
              <a:lnSpc>
                <a:spcPct val="90000"/>
              </a:lnSpc>
              <a:defRPr sz="2000"/>
            </a:lvl3pPr>
            <a:lvl4pPr>
              <a:lnSpc>
                <a:spcPct val="90000"/>
              </a:lnSpc>
              <a:defRPr sz="2000"/>
            </a:lvl4pPr>
            <a:lvl5pPr>
              <a:lnSpc>
                <a:spcPct val="90000"/>
              </a:lnSpc>
              <a:defRPr sz="2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E8A94CA8-2B64-C10A-836A-7BA554F4FAA9}"/>
              </a:ext>
            </a:extLst>
          </p:cNvPr>
          <p:cNvSpPr txBox="1">
            <a:spLocks/>
          </p:cNvSpPr>
          <p:nvPr userDrawn="1"/>
        </p:nvSpPr>
        <p:spPr>
          <a:xfrm>
            <a:off x="364268" y="1646066"/>
            <a:ext cx="11403549" cy="5589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cap="all" baseline="0">
                <a:solidFill>
                  <a:srgbClr val="4A4A4A"/>
                </a:solidFill>
                <a:effectLst/>
                <a:latin typeface="Jost Light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all" spc="0" normalizeH="0" baseline="0" noProof="0" dirty="0">
                <a:ln>
                  <a:noFill/>
                </a:ln>
                <a:solidFill>
                  <a:srgbClr val="747679"/>
                </a:solidFill>
                <a:effectLst/>
                <a:uLnTx/>
                <a:uFillTx/>
                <a:latin typeface="Jost Light" pitchFamily="2" charset="77"/>
                <a:ea typeface="+mj-ea"/>
                <a:cs typeface="+mj-cs"/>
              </a:rPr>
              <a:t>Mastertitelformat bearbeiten</a:t>
            </a:r>
            <a:endParaRPr kumimoji="0" lang="en-US" sz="2400" b="0" i="0" u="none" strike="noStrike" kern="1200" cap="all" spc="0" normalizeH="0" baseline="0" noProof="0" dirty="0">
              <a:ln>
                <a:noFill/>
              </a:ln>
              <a:solidFill>
                <a:srgbClr val="747679"/>
              </a:solidFill>
              <a:effectLst/>
              <a:uLnTx/>
              <a:uFillTx/>
              <a:latin typeface="Jost Light" pitchFamily="2" charset="77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04110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D35CD673-7C5D-DA37-EE70-86F4009D72D0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581006"/>
            <a:ext cx="0" cy="4010294"/>
          </a:xfrm>
          <a:prstGeom prst="line">
            <a:avLst/>
          </a:prstGeom>
          <a:ln w="6350" cap="flat" cmpd="sng" algn="ctr">
            <a:solidFill>
              <a:srgbClr val="4A4A4A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F013DEDB-F84D-B964-6A77-95D4A85E4C66}"/>
              </a:ext>
            </a:extLst>
          </p:cNvPr>
          <p:cNvSpPr txBox="1">
            <a:spLocks/>
          </p:cNvSpPr>
          <p:nvPr userDrawn="1"/>
        </p:nvSpPr>
        <p:spPr>
          <a:xfrm>
            <a:off x="364268" y="1646066"/>
            <a:ext cx="11403549" cy="5589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cap="all" baseline="0">
                <a:solidFill>
                  <a:srgbClr val="4A4A4A"/>
                </a:solidFill>
                <a:effectLst/>
                <a:latin typeface="Jost Light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all" spc="0" normalizeH="0" baseline="0" noProof="0" dirty="0">
                <a:ln>
                  <a:noFill/>
                </a:ln>
                <a:solidFill>
                  <a:srgbClr val="747679"/>
                </a:solidFill>
                <a:effectLst/>
                <a:uLnTx/>
                <a:uFillTx/>
                <a:latin typeface="Jost Light" pitchFamily="2" charset="77"/>
                <a:ea typeface="+mj-ea"/>
                <a:cs typeface="+mj-cs"/>
              </a:rPr>
              <a:t>Mastertitelformat bearbeiten</a:t>
            </a:r>
            <a:endParaRPr kumimoji="0" lang="en-US" sz="2400" b="0" i="0" u="none" strike="noStrike" kern="1200" cap="all" spc="0" normalizeH="0" baseline="0" noProof="0" dirty="0">
              <a:ln>
                <a:noFill/>
              </a:ln>
              <a:solidFill>
                <a:srgbClr val="747679"/>
              </a:solidFill>
              <a:effectLst/>
              <a:uLnTx/>
              <a:uFillTx/>
              <a:latin typeface="Jost Light" pitchFamily="2" charset="77"/>
              <a:ea typeface="+mj-ea"/>
              <a:cs typeface="+mj-cs"/>
            </a:endParaRP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6137C1F6-8834-E3E3-CBBB-7A50821CC34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94364" y="2581006"/>
            <a:ext cx="5536532" cy="4010294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2000"/>
            </a:lvl1pPr>
            <a:lvl2pPr>
              <a:lnSpc>
                <a:spcPct val="90000"/>
              </a:lnSpc>
              <a:defRPr sz="2000"/>
            </a:lvl2pPr>
            <a:lvl3pPr>
              <a:lnSpc>
                <a:spcPct val="90000"/>
              </a:lnSpc>
              <a:defRPr sz="2000"/>
            </a:lvl3pPr>
            <a:lvl4pPr>
              <a:lnSpc>
                <a:spcPct val="90000"/>
              </a:lnSpc>
              <a:defRPr sz="2000"/>
            </a:lvl4pPr>
            <a:lvl5pPr>
              <a:lnSpc>
                <a:spcPct val="90000"/>
              </a:lnSpc>
              <a:defRPr sz="2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D71B2A1D-7E9A-0D40-824F-03CB17845FC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350664" y="2581006"/>
            <a:ext cx="5417149" cy="4010294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2000"/>
            </a:lvl1pPr>
            <a:lvl2pPr>
              <a:lnSpc>
                <a:spcPct val="90000"/>
              </a:lnSpc>
              <a:defRPr sz="2000"/>
            </a:lvl2pPr>
            <a:lvl3pPr>
              <a:lnSpc>
                <a:spcPct val="90000"/>
              </a:lnSpc>
              <a:defRPr sz="2000"/>
            </a:lvl3pPr>
            <a:lvl4pPr>
              <a:lnSpc>
                <a:spcPct val="90000"/>
              </a:lnSpc>
              <a:defRPr sz="2000"/>
            </a:lvl4pPr>
            <a:lvl5pPr>
              <a:lnSpc>
                <a:spcPct val="90000"/>
              </a:lnSpc>
              <a:defRPr sz="2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1787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 Verbindung 1">
            <a:extLst>
              <a:ext uri="{FF2B5EF4-FFF2-40B4-BE49-F238E27FC236}">
                <a16:creationId xmlns:a16="http://schemas.microsoft.com/office/drawing/2014/main" id="{B128F876-2849-2EF5-5CB2-AA4C703B2384}"/>
              </a:ext>
            </a:extLst>
          </p:cNvPr>
          <p:cNvCxnSpPr>
            <a:cxnSpLocks/>
          </p:cNvCxnSpPr>
          <p:nvPr userDrawn="1"/>
        </p:nvCxnSpPr>
        <p:spPr>
          <a:xfrm>
            <a:off x="8167495" y="671513"/>
            <a:ext cx="0" cy="5919787"/>
          </a:xfrm>
          <a:prstGeom prst="line">
            <a:avLst/>
          </a:prstGeom>
          <a:ln w="6350" cap="flat" cmpd="sng" algn="ctr">
            <a:solidFill>
              <a:srgbClr val="4A4A4A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8EAE0C03-920A-32B0-C123-ABE5D20C7272}"/>
              </a:ext>
            </a:extLst>
          </p:cNvPr>
          <p:cNvCxnSpPr>
            <a:cxnSpLocks/>
          </p:cNvCxnSpPr>
          <p:nvPr userDrawn="1"/>
        </p:nvCxnSpPr>
        <p:spPr>
          <a:xfrm>
            <a:off x="4205095" y="671513"/>
            <a:ext cx="0" cy="5919787"/>
          </a:xfrm>
          <a:prstGeom prst="line">
            <a:avLst/>
          </a:prstGeom>
          <a:ln w="6350" cap="flat" cmpd="sng" algn="ctr">
            <a:solidFill>
              <a:srgbClr val="4A4A4A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0108BF67-BF4B-397C-36D5-66585198BCC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94364" y="2581006"/>
            <a:ext cx="3468751" cy="4010294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2000"/>
            </a:lvl1pPr>
            <a:lvl2pPr>
              <a:lnSpc>
                <a:spcPct val="90000"/>
              </a:lnSpc>
              <a:defRPr sz="2000"/>
            </a:lvl2pPr>
            <a:lvl3pPr>
              <a:lnSpc>
                <a:spcPct val="90000"/>
              </a:lnSpc>
              <a:defRPr sz="2000"/>
            </a:lvl3pPr>
            <a:lvl4pPr>
              <a:lnSpc>
                <a:spcPct val="90000"/>
              </a:lnSpc>
              <a:defRPr sz="2000"/>
            </a:lvl4pPr>
            <a:lvl5pPr>
              <a:lnSpc>
                <a:spcPct val="90000"/>
              </a:lnSpc>
              <a:defRPr sz="2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195055C-F308-7501-C46A-93D52A876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269" y="1646066"/>
            <a:ext cx="3498848" cy="5589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403DF046-7006-307D-2F33-5CD94C1C431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361624" y="657225"/>
            <a:ext cx="3468751" cy="5919787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2000"/>
            </a:lvl1pPr>
            <a:lvl2pPr>
              <a:lnSpc>
                <a:spcPct val="90000"/>
              </a:lnSpc>
              <a:defRPr sz="2000"/>
            </a:lvl2pPr>
            <a:lvl3pPr>
              <a:lnSpc>
                <a:spcPct val="90000"/>
              </a:lnSpc>
              <a:defRPr sz="2000"/>
            </a:lvl3pPr>
            <a:lvl4pPr>
              <a:lnSpc>
                <a:spcPct val="90000"/>
              </a:lnSpc>
              <a:defRPr sz="2000"/>
            </a:lvl4pPr>
            <a:lvl5pPr>
              <a:lnSpc>
                <a:spcPct val="90000"/>
              </a:lnSpc>
              <a:defRPr sz="2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204077B8-116C-D984-7120-8DD142AD0B88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358980" y="658800"/>
            <a:ext cx="3468751" cy="5919787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2000"/>
            </a:lvl1pPr>
            <a:lvl2pPr>
              <a:lnSpc>
                <a:spcPct val="90000"/>
              </a:lnSpc>
              <a:defRPr sz="2000"/>
            </a:lvl2pPr>
            <a:lvl3pPr>
              <a:lnSpc>
                <a:spcPct val="90000"/>
              </a:lnSpc>
              <a:defRPr sz="2000"/>
            </a:lvl3pPr>
            <a:lvl4pPr>
              <a:lnSpc>
                <a:spcPct val="90000"/>
              </a:lnSpc>
              <a:defRPr sz="2000"/>
            </a:lvl4pPr>
            <a:lvl5pPr>
              <a:lnSpc>
                <a:spcPct val="90000"/>
              </a:lnSpc>
              <a:defRPr sz="2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6849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+ 3 x 2 Spalten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6E2B9839-E2EF-8CE1-6827-B6D6A34B89C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491990" y="3615820"/>
            <a:ext cx="2191183" cy="2808000"/>
          </a:xfrm>
          <a:solidFill>
            <a:schemeClr val="tx1"/>
          </a:solidFill>
        </p:spPr>
        <p:txBody>
          <a:bodyPr numCol="3"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cxnSp>
        <p:nvCxnSpPr>
          <p:cNvPr id="2" name="Gerade Verbindung 1">
            <a:extLst>
              <a:ext uri="{FF2B5EF4-FFF2-40B4-BE49-F238E27FC236}">
                <a16:creationId xmlns:a16="http://schemas.microsoft.com/office/drawing/2014/main" id="{B128F876-2849-2EF5-5CB2-AA4C703B2384}"/>
              </a:ext>
            </a:extLst>
          </p:cNvPr>
          <p:cNvCxnSpPr>
            <a:cxnSpLocks/>
          </p:cNvCxnSpPr>
          <p:nvPr userDrawn="1"/>
        </p:nvCxnSpPr>
        <p:spPr>
          <a:xfrm>
            <a:off x="6828553" y="469106"/>
            <a:ext cx="0" cy="2815432"/>
          </a:xfrm>
          <a:prstGeom prst="line">
            <a:avLst/>
          </a:prstGeom>
          <a:ln w="6350" cap="flat" cmpd="sng" algn="ctr">
            <a:solidFill>
              <a:srgbClr val="4A4A4A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8EAE0C03-920A-32B0-C123-ABE5D20C7272}"/>
              </a:ext>
            </a:extLst>
          </p:cNvPr>
          <p:cNvCxnSpPr>
            <a:cxnSpLocks/>
          </p:cNvCxnSpPr>
          <p:nvPr userDrawn="1"/>
        </p:nvCxnSpPr>
        <p:spPr>
          <a:xfrm>
            <a:off x="4335723" y="476250"/>
            <a:ext cx="0" cy="6122194"/>
          </a:xfrm>
          <a:prstGeom prst="line">
            <a:avLst/>
          </a:prstGeom>
          <a:ln w="6350" cap="flat" cmpd="sng" algn="ctr">
            <a:solidFill>
              <a:srgbClr val="4A4A4A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0108BF67-BF4B-397C-36D5-66585198BCC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94364" y="2581006"/>
            <a:ext cx="3468751" cy="383566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1600" b="0" i="0">
                <a:latin typeface="Barlow Condensed" pitchFamily="2" charset="77"/>
              </a:defRPr>
            </a:lvl1pPr>
            <a:lvl2pPr>
              <a:lnSpc>
                <a:spcPct val="90000"/>
              </a:lnSpc>
              <a:defRPr sz="1600" b="0" i="0">
                <a:latin typeface="Barlow Condensed" pitchFamily="2" charset="77"/>
              </a:defRPr>
            </a:lvl2pPr>
            <a:lvl3pPr>
              <a:lnSpc>
                <a:spcPct val="90000"/>
              </a:lnSpc>
              <a:defRPr sz="1600" b="0" i="0">
                <a:latin typeface="Barlow Condensed" pitchFamily="2" charset="77"/>
              </a:defRPr>
            </a:lvl3pPr>
            <a:lvl4pPr>
              <a:lnSpc>
                <a:spcPct val="90000"/>
              </a:lnSpc>
              <a:defRPr sz="1600" b="0" i="0">
                <a:latin typeface="Barlow Condensed" pitchFamily="2" charset="77"/>
              </a:defRPr>
            </a:lvl4pPr>
            <a:lvl5pPr>
              <a:lnSpc>
                <a:spcPct val="90000"/>
              </a:lnSpc>
              <a:defRPr sz="1600" b="0" i="0">
                <a:latin typeface="Barlow Condensed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195055C-F308-7501-C46A-93D52A876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269" y="1646066"/>
            <a:ext cx="3498848" cy="5589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5F531931-1C4E-F6A8-EE39-3280BF65590D}"/>
              </a:ext>
            </a:extLst>
          </p:cNvPr>
          <p:cNvCxnSpPr>
            <a:cxnSpLocks/>
          </p:cNvCxnSpPr>
          <p:nvPr userDrawn="1"/>
        </p:nvCxnSpPr>
        <p:spPr>
          <a:xfrm>
            <a:off x="9321380" y="469106"/>
            <a:ext cx="0" cy="2815432"/>
          </a:xfrm>
          <a:prstGeom prst="line">
            <a:avLst/>
          </a:prstGeom>
          <a:ln w="6350" cap="flat" cmpd="sng" algn="ctr">
            <a:solidFill>
              <a:srgbClr val="4A4A4A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Bildplatzhalter 6">
            <a:extLst>
              <a:ext uri="{FF2B5EF4-FFF2-40B4-BE49-F238E27FC236}">
                <a16:creationId xmlns:a16="http://schemas.microsoft.com/office/drawing/2014/main" id="{2EA6F5C6-F539-E5E5-291E-027AD30FE48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970258" y="3607252"/>
            <a:ext cx="2191183" cy="2808000"/>
          </a:xfrm>
          <a:solidFill>
            <a:schemeClr val="tx1"/>
          </a:solidFill>
        </p:spPr>
        <p:txBody>
          <a:bodyPr numCol="3"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4" name="Bildplatzhalter 6">
            <a:extLst>
              <a:ext uri="{FF2B5EF4-FFF2-40B4-BE49-F238E27FC236}">
                <a16:creationId xmlns:a16="http://schemas.microsoft.com/office/drawing/2014/main" id="{01008E53-BD63-72C3-5611-B6AA08C911D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481320" y="3607253"/>
            <a:ext cx="2191183" cy="2808000"/>
          </a:xfrm>
          <a:solidFill>
            <a:schemeClr val="tx1"/>
          </a:solidFill>
        </p:spPr>
        <p:txBody>
          <a:bodyPr numCol="3"/>
          <a:lstStyle/>
          <a:p>
            <a:r>
              <a:rPr lang="de-DE"/>
              <a:t>Bild durch Klicken auf Symbol hinzufügen</a:t>
            </a:r>
          </a:p>
        </p:txBody>
      </p: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5374DFA1-A5CE-6049-DF7E-58F1739AD4DC}"/>
              </a:ext>
            </a:extLst>
          </p:cNvPr>
          <p:cNvCxnSpPr>
            <a:cxnSpLocks/>
          </p:cNvCxnSpPr>
          <p:nvPr userDrawn="1"/>
        </p:nvCxnSpPr>
        <p:spPr>
          <a:xfrm>
            <a:off x="6828553" y="3608388"/>
            <a:ext cx="0" cy="2815432"/>
          </a:xfrm>
          <a:prstGeom prst="line">
            <a:avLst/>
          </a:prstGeom>
          <a:ln w="6350" cap="flat" cmpd="sng" algn="ctr">
            <a:solidFill>
              <a:srgbClr val="4A4A4A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Gerade Verbindung 27">
            <a:extLst>
              <a:ext uri="{FF2B5EF4-FFF2-40B4-BE49-F238E27FC236}">
                <a16:creationId xmlns:a16="http://schemas.microsoft.com/office/drawing/2014/main" id="{8395B508-48E8-C544-5829-0E87861CFF90}"/>
              </a:ext>
            </a:extLst>
          </p:cNvPr>
          <p:cNvCxnSpPr>
            <a:cxnSpLocks/>
          </p:cNvCxnSpPr>
          <p:nvPr userDrawn="1"/>
        </p:nvCxnSpPr>
        <p:spPr>
          <a:xfrm>
            <a:off x="9313704" y="3608388"/>
            <a:ext cx="0" cy="2815432"/>
          </a:xfrm>
          <a:prstGeom prst="line">
            <a:avLst/>
          </a:prstGeom>
          <a:ln w="6350" cap="flat" cmpd="sng" algn="ctr">
            <a:solidFill>
              <a:srgbClr val="4A4A4A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Gerade Verbindung 28">
            <a:extLst>
              <a:ext uri="{FF2B5EF4-FFF2-40B4-BE49-F238E27FC236}">
                <a16:creationId xmlns:a16="http://schemas.microsoft.com/office/drawing/2014/main" id="{80703C8D-63B1-320A-759C-67BC127AEF54}"/>
              </a:ext>
            </a:extLst>
          </p:cNvPr>
          <p:cNvCxnSpPr>
            <a:cxnSpLocks/>
          </p:cNvCxnSpPr>
          <p:nvPr userDrawn="1"/>
        </p:nvCxnSpPr>
        <p:spPr>
          <a:xfrm flipH="1">
            <a:off x="4513761" y="3429000"/>
            <a:ext cx="7355534" cy="0"/>
          </a:xfrm>
          <a:prstGeom prst="line">
            <a:avLst/>
          </a:prstGeom>
          <a:ln w="6350" cap="flat" cmpd="sng" algn="ctr">
            <a:solidFill>
              <a:srgbClr val="4A4A4A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1" name="Bildplatzhalter 6">
            <a:extLst>
              <a:ext uri="{FF2B5EF4-FFF2-40B4-BE49-F238E27FC236}">
                <a16:creationId xmlns:a16="http://schemas.microsoft.com/office/drawing/2014/main" id="{4FC88218-A489-74A5-52A9-5C47E2F36D8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495663" y="476251"/>
            <a:ext cx="2191183" cy="2808000"/>
          </a:xfrm>
          <a:solidFill>
            <a:schemeClr val="tx1"/>
          </a:solidFill>
        </p:spPr>
        <p:txBody>
          <a:bodyPr numCol="3"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2" name="Bildplatzhalter 6">
            <a:extLst>
              <a:ext uri="{FF2B5EF4-FFF2-40B4-BE49-F238E27FC236}">
                <a16:creationId xmlns:a16="http://schemas.microsoft.com/office/drawing/2014/main" id="{811CFA09-3EAB-92F3-6865-314212DB1E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970258" y="476251"/>
            <a:ext cx="2191183" cy="2808000"/>
          </a:xfrm>
          <a:solidFill>
            <a:schemeClr val="tx1"/>
          </a:solidFill>
        </p:spPr>
        <p:txBody>
          <a:bodyPr numCol="3"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3" name="Bildplatzhalter 6">
            <a:extLst>
              <a:ext uri="{FF2B5EF4-FFF2-40B4-BE49-F238E27FC236}">
                <a16:creationId xmlns:a16="http://schemas.microsoft.com/office/drawing/2014/main" id="{24FDAEC0-6AC6-8D67-FD31-C83A4234EC2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481320" y="476249"/>
            <a:ext cx="2191183" cy="2808000"/>
          </a:xfrm>
          <a:solidFill>
            <a:schemeClr val="tx1"/>
          </a:solidFill>
        </p:spPr>
        <p:txBody>
          <a:bodyPr numCol="3"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2855287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861">
          <p15:clr>
            <a:srgbClr val="FBAE40"/>
          </p15:clr>
        </p15:guide>
        <p15:guide id="4" orient="horz" pos="2069">
          <p15:clr>
            <a:srgbClr val="FBAE40"/>
          </p15:clr>
        </p15:guide>
        <p15:guide id="5" orient="horz" pos="2273">
          <p15:clr>
            <a:srgbClr val="FBAE40"/>
          </p15:clr>
        </p15:guide>
        <p15:guide id="6" orient="horz" pos="404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4086" y="1595708"/>
            <a:ext cx="11403828" cy="4272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A59A5EA-DD23-4DF3-1A2F-0EF46E634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4086" y="2022921"/>
            <a:ext cx="11403828" cy="3722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9BB0BE5-FE06-182D-83F5-BA389A2D28A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242898" y="533476"/>
            <a:ext cx="1749415" cy="5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572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710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1" r:id="rId21"/>
    <p:sldLayoutId id="2147483712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rgbClr val="747679"/>
          </a:solidFill>
          <a:effectLst/>
          <a:latin typeface="Jost Light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Tx/>
        <a:buNone/>
        <a:defRPr sz="2000" b="0" i="0" kern="1200" cap="none" baseline="0">
          <a:solidFill>
            <a:srgbClr val="747679"/>
          </a:solidFill>
          <a:effectLst/>
          <a:latin typeface="Barlow Condensed" panose="00000506000000000000" pitchFamily="2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Tx/>
        <a:buNone/>
        <a:defRPr sz="2000" b="0" i="0" kern="1200" cap="none" baseline="0">
          <a:solidFill>
            <a:srgbClr val="747679"/>
          </a:solidFill>
          <a:effectLst/>
          <a:latin typeface="Barlow Condensed" panose="00000506000000000000" pitchFamily="2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Tx/>
        <a:buNone/>
        <a:defRPr sz="2000" b="0" i="0" kern="1200" cap="none" baseline="0">
          <a:solidFill>
            <a:srgbClr val="747679"/>
          </a:solidFill>
          <a:effectLst/>
          <a:latin typeface="Barlow Condensed" panose="00000506000000000000" pitchFamily="2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Tx/>
        <a:buNone/>
        <a:defRPr sz="2000" b="0" i="0" kern="1200" cap="none" baseline="0">
          <a:solidFill>
            <a:srgbClr val="747679"/>
          </a:solidFill>
          <a:effectLst/>
          <a:latin typeface="Barlow Condensed" panose="00000506000000000000" pitchFamily="2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Tx/>
        <a:buNone/>
        <a:defRPr sz="2000" b="0" i="0" kern="1200" cap="none" baseline="0">
          <a:solidFill>
            <a:srgbClr val="747679"/>
          </a:solidFill>
          <a:effectLst/>
          <a:latin typeface="Barlow Condensed" panose="00000506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>
          <p15:clr>
            <a:srgbClr val="F26B43"/>
          </p15:clr>
        </p15:guide>
        <p15:guide id="3" pos="143">
          <p15:clr>
            <a:srgbClr val="F26B43"/>
          </p15:clr>
        </p15:guide>
        <p15:guide id="4" orient="horz" pos="686">
          <p15:clr>
            <a:srgbClr val="F26B43"/>
          </p15:clr>
        </p15:guide>
        <p15:guide id="5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3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7.xml"/><Relationship Id="rId6" Type="http://schemas.openxmlformats.org/officeDocument/2006/relationships/image" Target="../media/image12.sv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jp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9.xml"/><Relationship Id="rId6" Type="http://schemas.openxmlformats.org/officeDocument/2006/relationships/image" Target="../media/image12.sv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11A935-C95D-CF26-6F53-CA36981818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3291" y="2069721"/>
            <a:ext cx="5604597" cy="3278428"/>
          </a:xfrm>
        </p:spPr>
        <p:txBody>
          <a:bodyPr anchor="t">
            <a:normAutofit/>
          </a:bodyPr>
          <a:lstStyle/>
          <a:p>
            <a:r>
              <a:rPr lang="de-DE" dirty="0" err="1">
                <a:latin typeface="Jost Light"/>
                <a:ea typeface="Jost Light"/>
              </a:rPr>
              <a:t>metal</a:t>
            </a:r>
            <a:r>
              <a:rPr lang="de-DE" dirty="0">
                <a:latin typeface="Jost Light"/>
                <a:ea typeface="Jost Light"/>
              </a:rPr>
              <a:t> in top form</a:t>
            </a:r>
            <a:br>
              <a:rPr lang="de-DE" dirty="0">
                <a:latin typeface="Jost Light"/>
                <a:ea typeface="Jost Light"/>
              </a:rPr>
            </a:br>
            <a:r>
              <a:rPr lang="de-DE" b="1" dirty="0">
                <a:latin typeface="Jost Light"/>
                <a:ea typeface="Jost Light"/>
              </a:rPr>
              <a:t>Woll.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9509B04-3803-A1C3-0CF9-F42CBCC4F1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500" dirty="0">
                <a:latin typeface="Jost Light"/>
                <a:ea typeface="Jost Light"/>
              </a:rPr>
              <a:t>SHEET METAL, TUBE AND PROFILE PROCESSING / WELDING / </a:t>
            </a:r>
            <a:br>
              <a:rPr lang="en-US" sz="1500" dirty="0">
                <a:latin typeface="Jost Light"/>
                <a:ea typeface="Jost Light"/>
              </a:rPr>
            </a:br>
            <a:r>
              <a:rPr lang="en-US" sz="1500" dirty="0">
                <a:latin typeface="Jost Light"/>
                <a:ea typeface="Jost Light"/>
              </a:rPr>
              <a:t>CNC-PROCESSING</a:t>
            </a:r>
            <a:endParaRPr lang="de-DE" sz="1500" dirty="0"/>
          </a:p>
        </p:txBody>
      </p:sp>
      <p:pic>
        <p:nvPicPr>
          <p:cNvPr id="8" name="Bildplatzhalter 7" descr="Ein Bild, das Schweißen, Schweißer, Metallarbeit, Im Haus enthält.&#10;&#10;KI-generierte Inhalte können fehlerhaft sein.">
            <a:extLst>
              <a:ext uri="{FF2B5EF4-FFF2-40B4-BE49-F238E27FC236}">
                <a16:creationId xmlns:a16="http://schemas.microsoft.com/office/drawing/2014/main" id="{A769A5CF-0AA5-DB8A-A452-7A101E7CA04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" b="23"/>
          <a:stretch/>
        </p:blipFill>
        <p:spPr>
          <a:noFill/>
        </p:spPr>
      </p:pic>
      <p:sp>
        <p:nvSpPr>
          <p:cNvPr id="2" name="SLC-36097cd463ce44e">
            <a:extLst>
              <a:ext uri="{FF2B5EF4-FFF2-40B4-BE49-F238E27FC236}">
                <a16:creationId xmlns:a16="http://schemas.microsoft.com/office/drawing/2014/main" id="{CB986130-DB01-4152-86F0-BBCDD3743B7D}"/>
              </a:ext>
            </a:extLst>
          </p:cNvPr>
          <p:cNvSpPr/>
          <p:nvPr/>
        </p:nvSpPr>
        <p:spPr>
          <a:xfrm>
            <a:off x="0" y="-1143000"/>
            <a:ext cx="4826000" cy="952500"/>
          </a:xfrm>
          <a:prstGeom prst="roundRect">
            <a:avLst/>
          </a:prstGeom>
          <a:noFill/>
          <a:ln w="25400" cap="flat" cmpd="sng" algn="ctr">
            <a:solidFill>
              <a:srgbClr val="673AB7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de-DE"/>
          </a:p>
        </p:txBody>
      </p:sp>
      <p:sp>
        <p:nvSpPr>
          <p:cNvPr id="5" name="SLC-36097cd463ce44e">
            <a:extLst>
              <a:ext uri="{FF2B5EF4-FFF2-40B4-BE49-F238E27FC236}">
                <a16:creationId xmlns:a16="http://schemas.microsoft.com/office/drawing/2014/main" id="{2B754462-7E3A-4947-94B0-215C8BF7D05B}"/>
              </a:ext>
            </a:extLst>
          </p:cNvPr>
          <p:cNvSpPr txBox="1"/>
          <p:nvPr/>
        </p:nvSpPr>
        <p:spPr>
          <a:xfrm>
            <a:off x="127000" y="-1143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300" b="1">
                <a:solidFill>
                  <a:srgbClr val="673AB7"/>
                </a:solidFill>
                <a:latin typeface="Segoe UI"/>
                <a:cs typeface="Segoe UI"/>
              </a:rPr>
              <a:t>Slide is saved in the SlideLizard CREATOR library</a:t>
            </a:r>
            <a:endParaRPr lang="de-DE" sz="1300" b="1">
              <a:solidFill>
                <a:srgbClr val="673AB7"/>
              </a:solidFill>
              <a:latin typeface="Segoe UI"/>
              <a:cs typeface="Segoe UI"/>
            </a:endParaRPr>
          </a:p>
        </p:txBody>
      </p:sp>
      <p:sp>
        <p:nvSpPr>
          <p:cNvPr id="6" name="SLC-36097cd463ce44e">
            <a:extLst>
              <a:ext uri="{FF2B5EF4-FFF2-40B4-BE49-F238E27FC236}">
                <a16:creationId xmlns:a16="http://schemas.microsoft.com/office/drawing/2014/main" id="{A60C432A-231D-4A68-977C-B7F5D92ED566}"/>
              </a:ext>
            </a:extLst>
          </p:cNvPr>
          <p:cNvSpPr txBox="1"/>
          <p:nvPr/>
        </p:nvSpPr>
        <p:spPr>
          <a:xfrm>
            <a:off x="127000" y="-889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This message is for information purposes only.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  <p:sp>
        <p:nvSpPr>
          <p:cNvPr id="7" name="SLC-36097cd463ce44e">
            <a:extLst>
              <a:ext uri="{FF2B5EF4-FFF2-40B4-BE49-F238E27FC236}">
                <a16:creationId xmlns:a16="http://schemas.microsoft.com/office/drawing/2014/main" id="{34652FCC-1CD9-43D6-8F58-2330F1856FF0}"/>
              </a:ext>
            </a:extLst>
          </p:cNvPr>
          <p:cNvSpPr txBox="1"/>
          <p:nvPr/>
        </p:nvSpPr>
        <p:spPr>
          <a:xfrm>
            <a:off x="127000" y="-698500"/>
            <a:ext cx="4699000" cy="9144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It's not visible while presenting.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  <p:sp>
        <p:nvSpPr>
          <p:cNvPr id="9" name="SLC-36097cd463ce44e">
            <a:extLst>
              <a:ext uri="{FF2B5EF4-FFF2-40B4-BE49-F238E27FC236}">
                <a16:creationId xmlns:a16="http://schemas.microsoft.com/office/drawing/2014/main" id="{4171FBF9-4D91-4422-A31E-74427949D777}"/>
              </a:ext>
            </a:extLst>
          </p:cNvPr>
          <p:cNvSpPr txBox="1"/>
          <p:nvPr/>
        </p:nvSpPr>
        <p:spPr>
          <a:xfrm>
            <a:off x="127000" y="-508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Deleting it does NOT remove the slide from the library.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725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65"/>
    </mc:Choice>
    <mc:Fallback xmlns="">
      <p:transition spd="slow" advTm="1356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13" descr="Ein Bild, das Werkzeug, Zahnbürste, Im Haus enthält.&#10;&#10;KI-generierte Inhalte können fehlerhaft sein.">
            <a:extLst>
              <a:ext uri="{FF2B5EF4-FFF2-40B4-BE49-F238E27FC236}">
                <a16:creationId xmlns:a16="http://schemas.microsoft.com/office/drawing/2014/main" id="{AF0E584A-219B-D8E7-DE65-F2CDA2CFD5F5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" b="14"/>
          <a:stretch/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804EF1-1062-D280-A6E5-5BEDF618B7BF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de-DE" b="1" dirty="0">
                <a:latin typeface="Barlow Condensed"/>
              </a:rPr>
              <a:t>Milling </a:t>
            </a:r>
            <a:r>
              <a:rPr lang="de-DE" b="1" dirty="0" err="1">
                <a:latin typeface="Barlow Condensed"/>
              </a:rPr>
              <a:t>machines</a:t>
            </a:r>
            <a:r>
              <a:rPr lang="de-DE" b="1" dirty="0">
                <a:latin typeface="Barlow Condensed"/>
              </a:rPr>
              <a:t>, </a:t>
            </a:r>
            <a:r>
              <a:rPr lang="de-DE" b="1" dirty="0" err="1">
                <a:latin typeface="Barlow Condensed"/>
              </a:rPr>
              <a:t>including</a:t>
            </a:r>
            <a:br>
              <a:rPr lang="de-DE" b="1" dirty="0">
                <a:latin typeface="Barlow Condensed"/>
              </a:rPr>
            </a:br>
            <a:r>
              <a:rPr lang="de-DE" dirty="0">
                <a:latin typeface="Barlow Condensed"/>
              </a:rPr>
              <a:t>4 x Hermle C400</a:t>
            </a:r>
            <a:br>
              <a:rPr lang="de-DE" dirty="0">
                <a:latin typeface="Barlow Condensed"/>
              </a:rPr>
            </a:br>
            <a:r>
              <a:rPr lang="de-DE" dirty="0">
                <a:latin typeface="Barlow Condensed"/>
              </a:rPr>
              <a:t>1 x Hermle U1130 5-axis</a:t>
            </a:r>
            <a:br>
              <a:rPr lang="de-DE" dirty="0">
                <a:latin typeface="Barlow Condensed"/>
              </a:rPr>
            </a:br>
            <a:r>
              <a:rPr lang="de-DE" dirty="0">
                <a:latin typeface="Barlow Condensed"/>
              </a:rPr>
              <a:t>1 x MAHO MH600E</a:t>
            </a:r>
          </a:p>
          <a:p>
            <a:r>
              <a:rPr lang="de-DE" b="1" dirty="0" err="1">
                <a:latin typeface="Barlow Condensed"/>
              </a:rPr>
              <a:t>Lathes</a:t>
            </a:r>
            <a:r>
              <a:rPr lang="de-DE" b="1" dirty="0">
                <a:latin typeface="Barlow Condensed"/>
              </a:rPr>
              <a:t>, </a:t>
            </a:r>
            <a:r>
              <a:rPr lang="de-DE" b="1" dirty="0" err="1">
                <a:latin typeface="Barlow Condensed"/>
              </a:rPr>
              <a:t>including</a:t>
            </a:r>
            <a:endParaRPr lang="de-DE" b="1" dirty="0">
              <a:latin typeface="Barlow Condensed"/>
            </a:endParaRPr>
          </a:p>
          <a:p>
            <a:r>
              <a:rPr lang="de-DE" dirty="0">
                <a:latin typeface="Barlow Condensed"/>
              </a:rPr>
              <a:t>2 x DMT Kern CD480 (</a:t>
            </a:r>
            <a:r>
              <a:rPr lang="de-DE" dirty="0" err="1">
                <a:latin typeface="Barlow Condensed"/>
              </a:rPr>
              <a:t>center</a:t>
            </a:r>
            <a:r>
              <a:rPr lang="de-DE" dirty="0">
                <a:latin typeface="Barlow Condensed"/>
              </a:rPr>
              <a:t> </a:t>
            </a:r>
            <a:r>
              <a:rPr lang="de-DE" dirty="0" err="1">
                <a:latin typeface="Barlow Condensed"/>
              </a:rPr>
              <a:t>length</a:t>
            </a:r>
            <a:r>
              <a:rPr lang="de-DE" dirty="0">
                <a:latin typeface="Barlow Condensed"/>
              </a:rPr>
              <a:t> 1000 + </a:t>
            </a:r>
            <a:br>
              <a:rPr lang="de-DE" dirty="0">
                <a:latin typeface="Barlow Condensed"/>
              </a:rPr>
            </a:br>
            <a:r>
              <a:rPr lang="de-DE" dirty="0">
                <a:latin typeface="Barlow Condensed"/>
              </a:rPr>
              <a:t>1500 mm)</a:t>
            </a:r>
          </a:p>
          <a:p>
            <a:r>
              <a:rPr lang="de-DE" dirty="0">
                <a:latin typeface="Barlow Condensed"/>
              </a:rPr>
              <a:t>1 x DMT Kern CD650 (</a:t>
            </a:r>
            <a:r>
              <a:rPr lang="de-DE" dirty="0" err="1">
                <a:latin typeface="Barlow Condensed"/>
              </a:rPr>
              <a:t>center</a:t>
            </a:r>
            <a:r>
              <a:rPr lang="de-DE" dirty="0">
                <a:latin typeface="Barlow Condensed"/>
              </a:rPr>
              <a:t> </a:t>
            </a:r>
            <a:r>
              <a:rPr lang="de-DE" dirty="0" err="1">
                <a:latin typeface="Barlow Condensed"/>
              </a:rPr>
              <a:t>length</a:t>
            </a:r>
            <a:r>
              <a:rPr lang="de-DE" dirty="0">
                <a:latin typeface="Barlow Condensed"/>
              </a:rPr>
              <a:t> 3000 mm)</a:t>
            </a:r>
          </a:p>
          <a:p>
            <a:r>
              <a:rPr lang="de-DE" b="1" dirty="0">
                <a:latin typeface="Barlow Condensed"/>
              </a:rPr>
              <a:t>Surface </a:t>
            </a:r>
            <a:r>
              <a:rPr lang="de-DE" b="1" dirty="0" err="1">
                <a:latin typeface="Barlow Condensed"/>
              </a:rPr>
              <a:t>grinding</a:t>
            </a:r>
            <a:endParaRPr lang="de-DE" b="1" dirty="0">
              <a:latin typeface="Barlow Condensed"/>
            </a:endParaRPr>
          </a:p>
          <a:p>
            <a:r>
              <a:rPr lang="de-DE" b="1" dirty="0">
                <a:latin typeface="Barlow Condensed"/>
              </a:rPr>
              <a:t>Drilling </a:t>
            </a:r>
            <a:r>
              <a:rPr lang="de-DE" b="1" dirty="0" err="1">
                <a:latin typeface="Barlow Condensed"/>
              </a:rPr>
              <a:t>machines</a:t>
            </a:r>
            <a:endParaRPr lang="de-DE" b="1" dirty="0">
              <a:latin typeface="Barlow Condensed"/>
            </a:endParaRPr>
          </a:p>
          <a:p>
            <a:r>
              <a:rPr lang="de-DE" b="1" dirty="0">
                <a:latin typeface="Barlow Condensed"/>
              </a:rPr>
              <a:t>Band </a:t>
            </a:r>
            <a:r>
              <a:rPr lang="de-DE" b="1" dirty="0" err="1">
                <a:latin typeface="Barlow Condensed"/>
              </a:rPr>
              <a:t>sawing</a:t>
            </a:r>
            <a:r>
              <a:rPr lang="de-DE" b="1" dirty="0">
                <a:latin typeface="Barlow Condensed"/>
              </a:rPr>
              <a:t> </a:t>
            </a:r>
            <a:r>
              <a:rPr lang="de-DE" b="1" dirty="0" err="1">
                <a:latin typeface="Barlow Condensed"/>
              </a:rPr>
              <a:t>machines</a:t>
            </a:r>
            <a:endParaRPr lang="de-DE" b="1" dirty="0">
              <a:latin typeface="Barlow Condensed"/>
            </a:endParaRPr>
          </a:p>
          <a:p>
            <a:r>
              <a:rPr lang="de-DE" b="1" dirty="0" err="1">
                <a:latin typeface="Barlow Condensed"/>
              </a:rPr>
              <a:t>Labeling</a:t>
            </a:r>
            <a:endParaRPr lang="de-DE" b="1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BCCC04E-FE34-AC9A-9D0F-6D536E43A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Jost Light"/>
                <a:ea typeface="Jost Light"/>
              </a:rPr>
              <a:t>CNC machining</a:t>
            </a:r>
            <a:endParaRPr lang="de-DE" dirty="0"/>
          </a:p>
        </p:txBody>
      </p:sp>
      <p:pic>
        <p:nvPicPr>
          <p:cNvPr id="10" name="Bildplatzhalter 9" descr="Ein Bild, das Screenshot enthält.&#10;&#10;KI-generierte Inhalte können fehlerhaft sein.">
            <a:extLst>
              <a:ext uri="{FF2B5EF4-FFF2-40B4-BE49-F238E27FC236}">
                <a16:creationId xmlns:a16="http://schemas.microsoft.com/office/drawing/2014/main" id="{E08F4DEB-9A18-C54F-78F0-30CFCF13986F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" b="19"/>
          <a:stretch/>
        </p:blipFill>
        <p:spPr/>
      </p:pic>
      <p:pic>
        <p:nvPicPr>
          <p:cNvPr id="6" name="Bildplatzhalter 6">
            <a:extLst>
              <a:ext uri="{FF2B5EF4-FFF2-40B4-BE49-F238E27FC236}">
                <a16:creationId xmlns:a16="http://schemas.microsoft.com/office/drawing/2014/main" id="{434153B9-DCED-92B1-60B3-F0921CCB5922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36" r="12936"/>
          <a:stretch>
            <a:fillRect/>
          </a:stretch>
        </p:blipFill>
        <p:spPr>
          <a:xfrm>
            <a:off x="8385175" y="-19050"/>
            <a:ext cx="3830638" cy="3446463"/>
          </a:xfrm>
          <a:prstGeom prst="rect">
            <a:avLst/>
          </a:prstGeom>
          <a:solidFill>
            <a:srgbClr val="747679">
              <a:alpha val="60000"/>
            </a:srgbClr>
          </a:solidFill>
          <a:ln w="25400">
            <a:solidFill>
              <a:srgbClr val="FFFFFF"/>
            </a:solidFill>
          </a:ln>
        </p:spPr>
      </p:pic>
      <p:sp>
        <p:nvSpPr>
          <p:cNvPr id="7" name="SLC-36097cd463ce44e">
            <a:extLst>
              <a:ext uri="{FF2B5EF4-FFF2-40B4-BE49-F238E27FC236}">
                <a16:creationId xmlns:a16="http://schemas.microsoft.com/office/drawing/2014/main" id="{85FC4A3C-F22D-47C2-B19A-7073E71B0252}"/>
              </a:ext>
            </a:extLst>
          </p:cNvPr>
          <p:cNvSpPr/>
          <p:nvPr/>
        </p:nvSpPr>
        <p:spPr>
          <a:xfrm>
            <a:off x="0" y="-1143000"/>
            <a:ext cx="4826000" cy="952500"/>
          </a:xfrm>
          <a:prstGeom prst="roundRect">
            <a:avLst/>
          </a:prstGeom>
          <a:noFill/>
          <a:ln w="25400" cap="flat" cmpd="sng" algn="ctr">
            <a:solidFill>
              <a:srgbClr val="673AB7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de-DE"/>
          </a:p>
        </p:txBody>
      </p:sp>
      <p:sp>
        <p:nvSpPr>
          <p:cNvPr id="8" name="SLC-36097cd463ce44e">
            <a:extLst>
              <a:ext uri="{FF2B5EF4-FFF2-40B4-BE49-F238E27FC236}">
                <a16:creationId xmlns:a16="http://schemas.microsoft.com/office/drawing/2014/main" id="{5F466439-31F5-444F-B233-C8E4FB1098F1}"/>
              </a:ext>
            </a:extLst>
          </p:cNvPr>
          <p:cNvSpPr txBox="1"/>
          <p:nvPr/>
        </p:nvSpPr>
        <p:spPr>
          <a:xfrm>
            <a:off x="127000" y="-1143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300" b="1">
                <a:solidFill>
                  <a:srgbClr val="673AB7"/>
                </a:solidFill>
                <a:latin typeface="Segoe UI"/>
                <a:cs typeface="Segoe UI"/>
              </a:rPr>
              <a:t>Slide is saved in the SlideLizard CREATOR library</a:t>
            </a:r>
            <a:endParaRPr lang="de-DE" sz="1300" b="1">
              <a:solidFill>
                <a:srgbClr val="673AB7"/>
              </a:solidFill>
              <a:latin typeface="Segoe UI"/>
              <a:cs typeface="Segoe UI"/>
            </a:endParaRPr>
          </a:p>
        </p:txBody>
      </p:sp>
      <p:sp>
        <p:nvSpPr>
          <p:cNvPr id="9" name="SLC-36097cd463ce44e">
            <a:extLst>
              <a:ext uri="{FF2B5EF4-FFF2-40B4-BE49-F238E27FC236}">
                <a16:creationId xmlns:a16="http://schemas.microsoft.com/office/drawing/2014/main" id="{6D251204-63EA-43E7-B25C-6D0BE772EB51}"/>
              </a:ext>
            </a:extLst>
          </p:cNvPr>
          <p:cNvSpPr txBox="1"/>
          <p:nvPr/>
        </p:nvSpPr>
        <p:spPr>
          <a:xfrm>
            <a:off x="127000" y="-889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This message is for information purposes only.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  <p:sp>
        <p:nvSpPr>
          <p:cNvPr id="11" name="SLC-36097cd463ce44e">
            <a:extLst>
              <a:ext uri="{FF2B5EF4-FFF2-40B4-BE49-F238E27FC236}">
                <a16:creationId xmlns:a16="http://schemas.microsoft.com/office/drawing/2014/main" id="{D340B133-EC59-4B32-88EB-2E752D2EA84A}"/>
              </a:ext>
            </a:extLst>
          </p:cNvPr>
          <p:cNvSpPr txBox="1"/>
          <p:nvPr/>
        </p:nvSpPr>
        <p:spPr>
          <a:xfrm>
            <a:off x="127000" y="-698500"/>
            <a:ext cx="4699000" cy="9144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It's not visible while presenting.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  <p:sp>
        <p:nvSpPr>
          <p:cNvPr id="12" name="SLC-36097cd463ce44e">
            <a:extLst>
              <a:ext uri="{FF2B5EF4-FFF2-40B4-BE49-F238E27FC236}">
                <a16:creationId xmlns:a16="http://schemas.microsoft.com/office/drawing/2014/main" id="{ABCBE314-53C3-4083-AB2D-9290BA428F4C}"/>
              </a:ext>
            </a:extLst>
          </p:cNvPr>
          <p:cNvSpPr txBox="1"/>
          <p:nvPr/>
        </p:nvSpPr>
        <p:spPr>
          <a:xfrm>
            <a:off x="127000" y="-508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Deleting it does NOT remove the slide from the library.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7870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4A74DF3-2FB8-BD79-3BD5-210D006287C8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>
                <a:latin typeface="Barlow Condensed"/>
              </a:rPr>
              <a:t>Complete solution or contract manufacturing</a:t>
            </a:r>
          </a:p>
          <a:p>
            <a:r>
              <a:rPr lang="en-US">
                <a:latin typeface="Barlow Condensed"/>
              </a:rPr>
              <a:t>From pre-assembly to final assembly</a:t>
            </a:r>
            <a:endParaRPr lang="de-D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B33B59-6820-FE2F-F95F-A0A9EA0BD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Jost Light"/>
                <a:ea typeface="Jost Light"/>
              </a:rPr>
              <a:t>component assembly</a:t>
            </a:r>
            <a:endParaRPr lang="de-DE" dirty="0"/>
          </a:p>
        </p:txBody>
      </p:sp>
      <p:pic>
        <p:nvPicPr>
          <p:cNvPr id="6" name="Bildplatzhalter 6">
            <a:extLst>
              <a:ext uri="{FF2B5EF4-FFF2-40B4-BE49-F238E27FC236}">
                <a16:creationId xmlns:a16="http://schemas.microsoft.com/office/drawing/2014/main" id="{63AC6361-E7F0-F876-6823-5DFEDF3F984C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/>
          <a:srcRect t="12" b="12"/>
          <a:stretch>
            <a:fillRect/>
          </a:stretch>
        </p:blipFill>
        <p:spPr>
          <a:xfrm>
            <a:off x="4546600" y="0"/>
            <a:ext cx="7645400" cy="6858000"/>
          </a:xfrm>
          <a:prstGeom prst="rect">
            <a:avLst/>
          </a:prstGeom>
          <a:solidFill>
            <a:srgbClr val="747679"/>
          </a:solidFill>
        </p:spPr>
      </p:pic>
      <p:sp>
        <p:nvSpPr>
          <p:cNvPr id="7" name="SLC-36097cd463ce44e">
            <a:extLst>
              <a:ext uri="{FF2B5EF4-FFF2-40B4-BE49-F238E27FC236}">
                <a16:creationId xmlns:a16="http://schemas.microsoft.com/office/drawing/2014/main" id="{F30BB104-7757-426B-AB32-6028C50041D5}"/>
              </a:ext>
            </a:extLst>
          </p:cNvPr>
          <p:cNvSpPr/>
          <p:nvPr/>
        </p:nvSpPr>
        <p:spPr>
          <a:xfrm>
            <a:off x="0" y="-1143000"/>
            <a:ext cx="4826000" cy="952500"/>
          </a:xfrm>
          <a:prstGeom prst="roundRect">
            <a:avLst/>
          </a:prstGeom>
          <a:noFill/>
          <a:ln w="25400" cap="flat" cmpd="sng" algn="ctr">
            <a:solidFill>
              <a:srgbClr val="673AB7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de-DE"/>
          </a:p>
        </p:txBody>
      </p:sp>
      <p:sp>
        <p:nvSpPr>
          <p:cNvPr id="8" name="SLC-36097cd463ce44e">
            <a:extLst>
              <a:ext uri="{FF2B5EF4-FFF2-40B4-BE49-F238E27FC236}">
                <a16:creationId xmlns:a16="http://schemas.microsoft.com/office/drawing/2014/main" id="{878E08E1-6F1A-43F4-B8F8-301AF4F02125}"/>
              </a:ext>
            </a:extLst>
          </p:cNvPr>
          <p:cNvSpPr txBox="1"/>
          <p:nvPr/>
        </p:nvSpPr>
        <p:spPr>
          <a:xfrm>
            <a:off x="127000" y="-1143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300" b="1">
                <a:solidFill>
                  <a:srgbClr val="673AB7"/>
                </a:solidFill>
                <a:latin typeface="Segoe UI"/>
                <a:cs typeface="Segoe UI"/>
              </a:rPr>
              <a:t>Slide is saved in the SlideLizard CREATOR library</a:t>
            </a:r>
            <a:endParaRPr lang="de-DE" sz="1300" b="1">
              <a:solidFill>
                <a:srgbClr val="673AB7"/>
              </a:solidFill>
              <a:latin typeface="Segoe UI"/>
              <a:cs typeface="Segoe UI"/>
            </a:endParaRPr>
          </a:p>
        </p:txBody>
      </p:sp>
      <p:sp>
        <p:nvSpPr>
          <p:cNvPr id="9" name="SLC-36097cd463ce44e">
            <a:extLst>
              <a:ext uri="{FF2B5EF4-FFF2-40B4-BE49-F238E27FC236}">
                <a16:creationId xmlns:a16="http://schemas.microsoft.com/office/drawing/2014/main" id="{945805CC-F032-48C2-AED5-0FB6A75550EC}"/>
              </a:ext>
            </a:extLst>
          </p:cNvPr>
          <p:cNvSpPr txBox="1"/>
          <p:nvPr/>
        </p:nvSpPr>
        <p:spPr>
          <a:xfrm>
            <a:off x="127000" y="-889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This message is for information purposes only.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  <p:sp>
        <p:nvSpPr>
          <p:cNvPr id="11" name="SLC-36097cd463ce44e">
            <a:extLst>
              <a:ext uri="{FF2B5EF4-FFF2-40B4-BE49-F238E27FC236}">
                <a16:creationId xmlns:a16="http://schemas.microsoft.com/office/drawing/2014/main" id="{04A071A0-3936-4C72-9F95-E282F65B666B}"/>
              </a:ext>
            </a:extLst>
          </p:cNvPr>
          <p:cNvSpPr txBox="1"/>
          <p:nvPr/>
        </p:nvSpPr>
        <p:spPr>
          <a:xfrm>
            <a:off x="127000" y="-698500"/>
            <a:ext cx="4699000" cy="9144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It's not visible while presenting.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  <p:sp>
        <p:nvSpPr>
          <p:cNvPr id="12" name="SLC-36097cd463ce44e">
            <a:extLst>
              <a:ext uri="{FF2B5EF4-FFF2-40B4-BE49-F238E27FC236}">
                <a16:creationId xmlns:a16="http://schemas.microsoft.com/office/drawing/2014/main" id="{D958722E-337F-4ACA-8C38-BEDC67246664}"/>
              </a:ext>
            </a:extLst>
          </p:cNvPr>
          <p:cNvSpPr txBox="1"/>
          <p:nvPr/>
        </p:nvSpPr>
        <p:spPr>
          <a:xfrm>
            <a:off x="127000" y="-508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Deleting it does NOT remove the slide from the library.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0357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E5CCC-59DD-E7CC-7EC9-03A0040F4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A7B4D4-85E7-7C10-C642-D6BA7B9B3012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de-DE" dirty="0">
                <a:latin typeface="Barlow Condensed"/>
              </a:rPr>
              <a:t>Not just a </a:t>
            </a:r>
            <a:r>
              <a:rPr lang="de-DE" dirty="0" err="1">
                <a:latin typeface="Barlow Condensed"/>
              </a:rPr>
              <a:t>piece</a:t>
            </a:r>
            <a:r>
              <a:rPr lang="de-DE" dirty="0">
                <a:latin typeface="Barlow Condensed"/>
              </a:rPr>
              <a:t> </a:t>
            </a:r>
            <a:r>
              <a:rPr lang="de-DE" dirty="0" err="1">
                <a:latin typeface="Barlow Condensed"/>
              </a:rPr>
              <a:t>of</a:t>
            </a:r>
            <a:r>
              <a:rPr lang="de-DE" dirty="0">
                <a:latin typeface="Barlow Condensed"/>
              </a:rPr>
              <a:t> </a:t>
            </a:r>
            <a:r>
              <a:rPr lang="de-DE" dirty="0" err="1">
                <a:latin typeface="Barlow Condensed"/>
              </a:rPr>
              <a:t>paper</a:t>
            </a:r>
            <a:r>
              <a:rPr lang="de-DE" dirty="0">
                <a:latin typeface="Barlow Condensed"/>
              </a:rPr>
              <a:t> </a:t>
            </a:r>
            <a:r>
              <a:rPr lang="de-DE" dirty="0" err="1">
                <a:latin typeface="Barlow Condensed"/>
              </a:rPr>
              <a:t>for</a:t>
            </a:r>
            <a:r>
              <a:rPr lang="de-DE" dirty="0">
                <a:latin typeface="Barlow Condensed"/>
              </a:rPr>
              <a:t> </a:t>
            </a:r>
            <a:r>
              <a:rPr lang="de-DE" dirty="0" err="1">
                <a:latin typeface="Barlow Condensed"/>
              </a:rPr>
              <a:t>us</a:t>
            </a:r>
            <a:r>
              <a:rPr lang="de-DE" dirty="0">
                <a:latin typeface="Barlow Condensed"/>
              </a:rPr>
              <a:t>, but </a:t>
            </a:r>
            <a:r>
              <a:rPr lang="de-DE" dirty="0" err="1">
                <a:latin typeface="Barlow Condensed"/>
              </a:rPr>
              <a:t>commitments</a:t>
            </a:r>
            <a:r>
              <a:rPr lang="de-DE" dirty="0">
                <a:latin typeface="Barlow Condensed"/>
              </a:rPr>
              <a:t>, </a:t>
            </a:r>
            <a:r>
              <a:rPr lang="de-DE" dirty="0" err="1">
                <a:latin typeface="Barlow Condensed"/>
              </a:rPr>
              <a:t>which</a:t>
            </a:r>
            <a:r>
              <a:rPr lang="de-DE" dirty="0">
                <a:latin typeface="Barlow Condensed"/>
              </a:rPr>
              <a:t> </a:t>
            </a:r>
            <a:r>
              <a:rPr lang="de-DE" dirty="0" err="1">
                <a:latin typeface="Barlow Condensed"/>
              </a:rPr>
              <a:t>we</a:t>
            </a:r>
            <a:r>
              <a:rPr lang="de-DE" dirty="0">
                <a:latin typeface="Barlow Condensed"/>
              </a:rPr>
              <a:t> </a:t>
            </a:r>
            <a:r>
              <a:rPr lang="de-DE" dirty="0" err="1">
                <a:latin typeface="Barlow Condensed"/>
              </a:rPr>
              <a:t>take</a:t>
            </a:r>
            <a:r>
              <a:rPr lang="de-DE" dirty="0">
                <a:latin typeface="Barlow Condensed"/>
              </a:rPr>
              <a:t> </a:t>
            </a:r>
            <a:r>
              <a:rPr lang="de-DE" dirty="0" err="1">
                <a:latin typeface="Barlow Condensed"/>
              </a:rPr>
              <a:t>seriously</a:t>
            </a:r>
            <a:r>
              <a:rPr lang="de-DE" dirty="0">
                <a:latin typeface="Barlow Condensed"/>
              </a:rPr>
              <a:t>.</a:t>
            </a:r>
          </a:p>
          <a:p>
            <a:r>
              <a:rPr lang="de-DE" dirty="0">
                <a:latin typeface="Barlow Condensed"/>
              </a:rPr>
              <a:t>DIN EN ISO 9001</a:t>
            </a:r>
            <a:br>
              <a:rPr lang="de-DE" dirty="0">
                <a:latin typeface="Barlow Condensed"/>
              </a:rPr>
            </a:br>
            <a:r>
              <a:rPr lang="de-DE" dirty="0">
                <a:latin typeface="Barlow Condensed"/>
              </a:rPr>
              <a:t>DIN EN ISO 14001</a:t>
            </a:r>
            <a:br>
              <a:rPr lang="de-DE" dirty="0">
                <a:latin typeface="Barlow Condensed"/>
              </a:rPr>
            </a:br>
            <a:r>
              <a:rPr lang="de-DE" dirty="0">
                <a:latin typeface="Barlow Condensed"/>
              </a:rPr>
              <a:t>DIN ISO 45001</a:t>
            </a:r>
            <a:br>
              <a:rPr lang="de-DE" dirty="0">
                <a:latin typeface="Barlow Condensed"/>
              </a:rPr>
            </a:br>
            <a:r>
              <a:rPr lang="de-DE" dirty="0">
                <a:latin typeface="Barlow Condensed"/>
              </a:rPr>
              <a:t>DIN EN ISO 3834 2</a:t>
            </a:r>
            <a:br>
              <a:rPr lang="de-DE" dirty="0">
                <a:latin typeface="Barlow Condensed"/>
              </a:rPr>
            </a:br>
            <a:r>
              <a:rPr lang="de-DE" dirty="0">
                <a:latin typeface="Barlow Condensed"/>
              </a:rPr>
              <a:t>AD 2000 - </a:t>
            </a:r>
            <a:r>
              <a:rPr lang="de-DE" dirty="0" err="1">
                <a:latin typeface="Barlow Condensed"/>
              </a:rPr>
              <a:t>leaflet</a:t>
            </a:r>
            <a:r>
              <a:rPr lang="de-DE" dirty="0">
                <a:latin typeface="Barlow Condensed"/>
              </a:rPr>
              <a:t> HP0</a:t>
            </a:r>
            <a:br>
              <a:rPr lang="de-DE" dirty="0">
                <a:latin typeface="Barlow Condensed"/>
              </a:rPr>
            </a:br>
            <a:r>
              <a:rPr lang="de-DE" dirty="0">
                <a:latin typeface="Barlow Condensed"/>
              </a:rPr>
              <a:t>WPKDIN EN 1090 2 EXC3</a:t>
            </a:r>
            <a:br>
              <a:rPr lang="de-DE" dirty="0">
                <a:latin typeface="Barlow Condensed"/>
              </a:rPr>
            </a:br>
            <a:r>
              <a:rPr lang="de-DE" dirty="0">
                <a:latin typeface="Barlow Condensed"/>
              </a:rPr>
              <a:t>DIN EN 1090 2 EXC3</a:t>
            </a:r>
            <a:br>
              <a:rPr lang="de-DE" dirty="0">
                <a:latin typeface="Barlow Condensed"/>
              </a:rPr>
            </a:br>
            <a:r>
              <a:rPr lang="de-DE" dirty="0">
                <a:latin typeface="Barlow Condensed"/>
              </a:rPr>
              <a:t>DIN EN 1090 3 EXC2</a:t>
            </a:r>
            <a:br>
              <a:rPr lang="de-DE" dirty="0">
                <a:latin typeface="Barlow Condensed"/>
              </a:rPr>
            </a:br>
            <a:r>
              <a:rPr lang="de-DE" dirty="0">
                <a:latin typeface="Barlow Condensed"/>
              </a:rPr>
              <a:t>DIN EN 1090 3 EXC2</a:t>
            </a:r>
            <a:br>
              <a:rPr lang="de-DE" dirty="0">
                <a:latin typeface="Barlow Condensed"/>
              </a:rPr>
            </a:br>
            <a:r>
              <a:rPr lang="de-DE" dirty="0">
                <a:latin typeface="Barlow Condensed"/>
              </a:rPr>
              <a:t>DIN EN 15085 2 CL1</a:t>
            </a:r>
            <a:br>
              <a:rPr lang="de-DE" dirty="0">
                <a:latin typeface="Barlow Condensed"/>
              </a:rPr>
            </a:br>
            <a:r>
              <a:rPr lang="de-DE" dirty="0" err="1">
                <a:latin typeface="Barlow Condensed"/>
              </a:rPr>
              <a:t>Specialist</a:t>
            </a:r>
            <a:r>
              <a:rPr lang="de-DE" dirty="0">
                <a:latin typeface="Barlow Condensed"/>
              </a:rPr>
              <a:t> </a:t>
            </a:r>
            <a:r>
              <a:rPr lang="de-DE" dirty="0" err="1">
                <a:latin typeface="Barlow Condensed"/>
              </a:rPr>
              <a:t>company</a:t>
            </a:r>
            <a:r>
              <a:rPr lang="de-DE" dirty="0">
                <a:latin typeface="Barlow Condensed"/>
              </a:rPr>
              <a:t> </a:t>
            </a:r>
            <a:r>
              <a:rPr lang="de-DE" dirty="0" err="1">
                <a:latin typeface="Barlow Condensed"/>
              </a:rPr>
              <a:t>certificate</a:t>
            </a:r>
            <a:r>
              <a:rPr lang="de-DE" dirty="0">
                <a:latin typeface="Barlow Condensed"/>
              </a:rPr>
              <a:t> </a:t>
            </a:r>
            <a:br>
              <a:rPr lang="de-DE" dirty="0">
                <a:latin typeface="Barlow Condensed"/>
              </a:rPr>
            </a:br>
            <a:r>
              <a:rPr lang="de-DE" dirty="0" err="1">
                <a:latin typeface="Barlow Condensed"/>
              </a:rPr>
              <a:t>Water</a:t>
            </a:r>
            <a:r>
              <a:rPr lang="de-DE" dirty="0">
                <a:latin typeface="Barlow Condensed"/>
              </a:rPr>
              <a:t> Resources Act</a:t>
            </a:r>
            <a:br>
              <a:rPr lang="de-DE" dirty="0">
                <a:latin typeface="Barlow Condensed"/>
              </a:rPr>
            </a:br>
            <a:r>
              <a:rPr lang="de-DE" dirty="0">
                <a:latin typeface="Barlow Condensed"/>
              </a:rPr>
              <a:t>DVS </a:t>
            </a:r>
            <a:r>
              <a:rPr lang="de-DE" dirty="0" err="1">
                <a:latin typeface="Barlow Condensed"/>
              </a:rPr>
              <a:t>certificate</a:t>
            </a:r>
            <a:r>
              <a:rPr lang="de-DE">
                <a:latin typeface="Barlow Condensed"/>
              </a:rPr>
              <a:t> WOLL</a:t>
            </a:r>
            <a:br>
              <a:rPr lang="de-DE">
                <a:latin typeface="Barlow Condensed"/>
              </a:rPr>
            </a:br>
            <a:r>
              <a:rPr lang="de-DE"/>
              <a:t>DIN 2303 - Q1 BK2</a:t>
            </a:r>
          </a:p>
          <a:p>
            <a:endParaRPr lang="de-DE" dirty="0">
              <a:latin typeface="Barlow Condensed"/>
            </a:endParaRPr>
          </a:p>
          <a:p>
            <a:endParaRPr lang="de-DE" dirty="0">
              <a:latin typeface="Barlow Condensed"/>
            </a:endParaRPr>
          </a:p>
          <a:p>
            <a:endParaRPr lang="de-DE" dirty="0">
              <a:latin typeface="Barlow Condensed"/>
            </a:endParaRPr>
          </a:p>
          <a:p>
            <a:endParaRPr lang="de-DE" dirty="0">
              <a:latin typeface="Barlow Condensed"/>
            </a:endParaRPr>
          </a:p>
          <a:p>
            <a:endParaRPr lang="de-DE" dirty="0">
              <a:latin typeface="Barlow Condensed"/>
            </a:endParaRPr>
          </a:p>
          <a:p>
            <a:endParaRPr lang="de-D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084CE0-2D56-D218-E725-7957524E6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Jost Light"/>
                <a:ea typeface="Jost Light"/>
              </a:rPr>
              <a:t>Certifications</a:t>
            </a:r>
            <a:endParaRPr lang="de-DE" dirty="0"/>
          </a:p>
        </p:txBody>
      </p:sp>
      <p:pic>
        <p:nvPicPr>
          <p:cNvPr id="8" name="Bildplatzhalter 7" descr="Ein Bild, das Kleidung, Person, Bautechnik, Gebäude enthält.&#10;&#10;KI-generierte Inhalte können fehlerhaft sein.">
            <a:extLst>
              <a:ext uri="{FF2B5EF4-FFF2-40B4-BE49-F238E27FC236}">
                <a16:creationId xmlns:a16="http://schemas.microsoft.com/office/drawing/2014/main" id="{7A6DA99D-F5BF-F5D4-D8BB-EA24046A7CF1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" r="14"/>
          <a:stretch/>
        </p:blipFill>
        <p:spPr/>
      </p:pic>
      <p:sp>
        <p:nvSpPr>
          <p:cNvPr id="4" name="SLC-36097cd463ce44e">
            <a:extLst>
              <a:ext uri="{FF2B5EF4-FFF2-40B4-BE49-F238E27FC236}">
                <a16:creationId xmlns:a16="http://schemas.microsoft.com/office/drawing/2014/main" id="{38D430C2-5C23-4895-9655-F1E8502731B5}"/>
              </a:ext>
            </a:extLst>
          </p:cNvPr>
          <p:cNvSpPr/>
          <p:nvPr/>
        </p:nvSpPr>
        <p:spPr>
          <a:xfrm>
            <a:off x="0" y="-1143000"/>
            <a:ext cx="4826000" cy="952500"/>
          </a:xfrm>
          <a:prstGeom prst="roundRect">
            <a:avLst/>
          </a:prstGeom>
          <a:noFill/>
          <a:ln w="25400" cap="flat" cmpd="sng" algn="ctr">
            <a:solidFill>
              <a:srgbClr val="673AB7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de-DE"/>
          </a:p>
        </p:txBody>
      </p:sp>
      <p:sp>
        <p:nvSpPr>
          <p:cNvPr id="5" name="SLC-36097cd463ce44e">
            <a:extLst>
              <a:ext uri="{FF2B5EF4-FFF2-40B4-BE49-F238E27FC236}">
                <a16:creationId xmlns:a16="http://schemas.microsoft.com/office/drawing/2014/main" id="{B1D88A00-AE86-4664-B558-40A12E449979}"/>
              </a:ext>
            </a:extLst>
          </p:cNvPr>
          <p:cNvSpPr txBox="1"/>
          <p:nvPr/>
        </p:nvSpPr>
        <p:spPr>
          <a:xfrm>
            <a:off x="127000" y="-1143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300" b="1">
                <a:solidFill>
                  <a:srgbClr val="673AB7"/>
                </a:solidFill>
                <a:latin typeface="Segoe UI"/>
                <a:cs typeface="Segoe UI"/>
              </a:rPr>
              <a:t>Slide is saved in the SlideLizard CREATOR library</a:t>
            </a:r>
            <a:endParaRPr lang="de-DE" sz="1300" b="1">
              <a:solidFill>
                <a:srgbClr val="673AB7"/>
              </a:solidFill>
              <a:latin typeface="Segoe UI"/>
              <a:cs typeface="Segoe UI"/>
            </a:endParaRPr>
          </a:p>
        </p:txBody>
      </p:sp>
      <p:sp>
        <p:nvSpPr>
          <p:cNvPr id="6" name="SLC-36097cd463ce44e">
            <a:extLst>
              <a:ext uri="{FF2B5EF4-FFF2-40B4-BE49-F238E27FC236}">
                <a16:creationId xmlns:a16="http://schemas.microsoft.com/office/drawing/2014/main" id="{DCE57446-7226-40AC-B9F3-FF95DBDFB373}"/>
              </a:ext>
            </a:extLst>
          </p:cNvPr>
          <p:cNvSpPr txBox="1"/>
          <p:nvPr/>
        </p:nvSpPr>
        <p:spPr>
          <a:xfrm>
            <a:off x="127000" y="-889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This message is for information purposes only.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  <p:sp>
        <p:nvSpPr>
          <p:cNvPr id="7" name="SLC-36097cd463ce44e">
            <a:extLst>
              <a:ext uri="{FF2B5EF4-FFF2-40B4-BE49-F238E27FC236}">
                <a16:creationId xmlns:a16="http://schemas.microsoft.com/office/drawing/2014/main" id="{502424CC-846A-48CD-9A7F-36CF5BC4B509}"/>
              </a:ext>
            </a:extLst>
          </p:cNvPr>
          <p:cNvSpPr txBox="1"/>
          <p:nvPr/>
        </p:nvSpPr>
        <p:spPr>
          <a:xfrm>
            <a:off x="127000" y="-698500"/>
            <a:ext cx="4699000" cy="9144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It's not visible while presenting.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  <p:sp>
        <p:nvSpPr>
          <p:cNvPr id="9" name="SLC-36097cd463ce44e">
            <a:extLst>
              <a:ext uri="{FF2B5EF4-FFF2-40B4-BE49-F238E27FC236}">
                <a16:creationId xmlns:a16="http://schemas.microsoft.com/office/drawing/2014/main" id="{D75EA018-D802-4EF3-83F0-0B4EE837D36A}"/>
              </a:ext>
            </a:extLst>
          </p:cNvPr>
          <p:cNvSpPr txBox="1"/>
          <p:nvPr/>
        </p:nvSpPr>
        <p:spPr>
          <a:xfrm>
            <a:off x="127000" y="-508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Deleting it does NOT remove the slide from the library.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2057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98C9AA9-B4F8-87E1-4E59-EC199384701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94363" y="2371321"/>
            <a:ext cx="3468751" cy="3917950"/>
          </a:xfrm>
        </p:spPr>
        <p:txBody>
          <a:bodyPr/>
          <a:lstStyle/>
          <a:p>
            <a:r>
              <a:rPr lang="en-US" sz="1500" b="1" dirty="0">
                <a:latin typeface="Barlow Condensed"/>
              </a:rPr>
              <a:t>Sustainability as a corporate principle</a:t>
            </a:r>
            <a:br>
              <a:rPr lang="en-US" sz="1500" b="1" dirty="0">
                <a:latin typeface="Barlow Condensed"/>
              </a:rPr>
            </a:br>
            <a:r>
              <a:rPr lang="en-US" sz="1500" dirty="0">
                <a:latin typeface="Barlow Condensed"/>
              </a:rPr>
              <a:t>Innovation, quality, and responsibility — including toward the environment and society</a:t>
            </a:r>
            <a:endParaRPr lang="de-DE" sz="1500" dirty="0">
              <a:latin typeface="Barlow Condensed"/>
            </a:endParaRPr>
          </a:p>
          <a:p>
            <a:r>
              <a:rPr lang="en-US" sz="1500" b="1" dirty="0" err="1">
                <a:latin typeface="Barlow Condensed"/>
              </a:rPr>
              <a:t>EcoVadis</a:t>
            </a:r>
            <a:r>
              <a:rPr lang="en-US" sz="1500" b="1" dirty="0">
                <a:latin typeface="Barlow Condensed"/>
              </a:rPr>
              <a:t> certification</a:t>
            </a:r>
            <a:br>
              <a:rPr lang="en-US" sz="1500" b="1" dirty="0">
                <a:latin typeface="Barlow Condensed"/>
              </a:rPr>
            </a:br>
            <a:r>
              <a:rPr lang="en-US" sz="1500" dirty="0">
                <a:latin typeface="Barlow Condensed"/>
              </a:rPr>
              <a:t>Participation in the globally recognized sustainability assessment for continuous improvement</a:t>
            </a:r>
            <a:endParaRPr lang="de-DE" sz="1500" dirty="0">
              <a:latin typeface="Barlow Condensed"/>
            </a:endParaRPr>
          </a:p>
          <a:p>
            <a:r>
              <a:rPr lang="en-US" sz="1500" b="1" dirty="0">
                <a:latin typeface="Barlow Condensed"/>
              </a:rPr>
              <a:t>Assessment areas</a:t>
            </a:r>
            <a:br>
              <a:rPr lang="en-US" sz="1500" b="1" dirty="0">
                <a:latin typeface="Barlow Condensed"/>
              </a:rPr>
            </a:br>
            <a:r>
              <a:rPr lang="en-US" sz="1500" dirty="0">
                <a:latin typeface="Barlow Condensed"/>
              </a:rPr>
              <a:t>Environment • Labor &amp; Human Rights • Ethics • Sustainable Procurement</a:t>
            </a:r>
            <a:endParaRPr lang="de-DE" sz="1500" dirty="0">
              <a:latin typeface="Barlow Condensed"/>
            </a:endParaRPr>
          </a:p>
          <a:p>
            <a:r>
              <a:rPr lang="en-US" sz="1500" b="1" dirty="0">
                <a:latin typeface="Barlow Condensed"/>
              </a:rPr>
              <a:t>Goal</a:t>
            </a:r>
            <a:br>
              <a:rPr lang="en-US" sz="1500" b="1" dirty="0">
                <a:latin typeface="Barlow Condensed"/>
              </a:rPr>
            </a:br>
            <a:r>
              <a:rPr lang="en-US" sz="1500" dirty="0">
                <a:latin typeface="Barlow Condensed"/>
              </a:rPr>
              <a:t>Designing sustainable processes and supply chains, adhering to standards, and taking responsibility.</a:t>
            </a:r>
            <a:endParaRPr lang="de-DE" sz="1500" dirty="0">
              <a:latin typeface="Barlow Condensed"/>
            </a:endParaRPr>
          </a:p>
          <a:p>
            <a:r>
              <a:rPr lang="en-US" sz="1500" b="1" dirty="0">
                <a:latin typeface="Barlow Condensed"/>
              </a:rPr>
              <a:t>Our commitment</a:t>
            </a:r>
            <a:br>
              <a:rPr lang="en-US" sz="1500" b="1" dirty="0">
                <a:latin typeface="Barlow Condensed"/>
              </a:rPr>
            </a:br>
            <a:r>
              <a:rPr lang="en-US" sz="1500" dirty="0">
                <a:latin typeface="Barlow Condensed"/>
              </a:rPr>
              <a:t>To be a reliable, responsible partner for customers and society.</a:t>
            </a:r>
            <a:endParaRPr lang="de-DE" sz="1500" dirty="0">
              <a:latin typeface="Barlow Condensed"/>
            </a:endParaRPr>
          </a:p>
          <a:p>
            <a:endParaRPr lang="de-DE" sz="1500" dirty="0">
              <a:latin typeface="Barlow Condensed"/>
            </a:endParaRPr>
          </a:p>
          <a:p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A58916E-54C3-96B9-7B15-6FACF88E7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646066"/>
            <a:ext cx="3498847" cy="725256"/>
          </a:xfrm>
        </p:spPr>
        <p:txBody>
          <a:bodyPr/>
          <a:lstStyle/>
          <a:p>
            <a:r>
              <a:rPr lang="de-DE" dirty="0" err="1">
                <a:latin typeface="Jost Light"/>
                <a:ea typeface="Jost Light"/>
              </a:rPr>
              <a:t>Sustainability</a:t>
            </a:r>
            <a:endParaRPr lang="de-DE" dirty="0"/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0530FA4E-76FD-FE14-DA70-D393C8BB3B41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/>
          <a:srcRect l="34380" r="2911"/>
          <a:stretch>
            <a:fillRect/>
          </a:stretch>
        </p:blipFill>
        <p:spPr>
          <a:xfrm>
            <a:off x="4547076" y="0"/>
            <a:ext cx="7644924" cy="6858000"/>
          </a:xfrm>
          <a:prstGeom prst="rect">
            <a:avLst/>
          </a:prstGeom>
          <a:solidFill>
            <a:srgbClr val="747679"/>
          </a:solidFill>
        </p:spPr>
      </p:pic>
      <p:sp>
        <p:nvSpPr>
          <p:cNvPr id="20" name="SLC-36097cd463ce44e">
            <a:extLst>
              <a:ext uri="{FF2B5EF4-FFF2-40B4-BE49-F238E27FC236}">
                <a16:creationId xmlns:a16="http://schemas.microsoft.com/office/drawing/2014/main" id="{EEF129D1-726F-452E-A207-7B6BFF238197}"/>
              </a:ext>
            </a:extLst>
          </p:cNvPr>
          <p:cNvSpPr/>
          <p:nvPr/>
        </p:nvSpPr>
        <p:spPr>
          <a:xfrm>
            <a:off x="0" y="-1143000"/>
            <a:ext cx="4826000" cy="952500"/>
          </a:xfrm>
          <a:prstGeom prst="roundRect">
            <a:avLst/>
          </a:prstGeom>
          <a:noFill/>
          <a:ln w="25400" cap="flat" cmpd="sng" algn="ctr">
            <a:solidFill>
              <a:srgbClr val="673AB7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de-DE"/>
          </a:p>
        </p:txBody>
      </p:sp>
      <p:sp>
        <p:nvSpPr>
          <p:cNvPr id="21" name="SLC-36097cd463ce44e">
            <a:extLst>
              <a:ext uri="{FF2B5EF4-FFF2-40B4-BE49-F238E27FC236}">
                <a16:creationId xmlns:a16="http://schemas.microsoft.com/office/drawing/2014/main" id="{5EBC7991-D7C8-415E-9243-1C9B1CDF59B5}"/>
              </a:ext>
            </a:extLst>
          </p:cNvPr>
          <p:cNvSpPr txBox="1"/>
          <p:nvPr/>
        </p:nvSpPr>
        <p:spPr>
          <a:xfrm>
            <a:off x="127000" y="-1143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300" b="1">
                <a:solidFill>
                  <a:srgbClr val="673AB7"/>
                </a:solidFill>
                <a:latin typeface="Segoe UI"/>
                <a:cs typeface="Segoe UI"/>
              </a:rPr>
              <a:t>Slide is saved in the SlideLizard CREATOR library</a:t>
            </a:r>
            <a:endParaRPr lang="de-DE" sz="1300" b="1">
              <a:solidFill>
                <a:srgbClr val="673AB7"/>
              </a:solidFill>
              <a:latin typeface="Segoe UI"/>
              <a:cs typeface="Segoe UI"/>
            </a:endParaRPr>
          </a:p>
        </p:txBody>
      </p:sp>
      <p:sp>
        <p:nvSpPr>
          <p:cNvPr id="22" name="SLC-36097cd463ce44e">
            <a:extLst>
              <a:ext uri="{FF2B5EF4-FFF2-40B4-BE49-F238E27FC236}">
                <a16:creationId xmlns:a16="http://schemas.microsoft.com/office/drawing/2014/main" id="{9DFF9135-BD05-4A3F-ABEB-206B91BE0738}"/>
              </a:ext>
            </a:extLst>
          </p:cNvPr>
          <p:cNvSpPr txBox="1"/>
          <p:nvPr/>
        </p:nvSpPr>
        <p:spPr>
          <a:xfrm>
            <a:off x="127000" y="-889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This message is for information purposes only.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  <p:sp>
        <p:nvSpPr>
          <p:cNvPr id="23" name="SLC-36097cd463ce44e">
            <a:extLst>
              <a:ext uri="{FF2B5EF4-FFF2-40B4-BE49-F238E27FC236}">
                <a16:creationId xmlns:a16="http://schemas.microsoft.com/office/drawing/2014/main" id="{B2623440-D682-4591-8D8C-28C85E4A2E59}"/>
              </a:ext>
            </a:extLst>
          </p:cNvPr>
          <p:cNvSpPr txBox="1"/>
          <p:nvPr/>
        </p:nvSpPr>
        <p:spPr>
          <a:xfrm>
            <a:off x="127000" y="-698500"/>
            <a:ext cx="4699000" cy="9144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It's not visible while presenting.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  <p:sp>
        <p:nvSpPr>
          <p:cNvPr id="24" name="SLC-36097cd463ce44e">
            <a:extLst>
              <a:ext uri="{FF2B5EF4-FFF2-40B4-BE49-F238E27FC236}">
                <a16:creationId xmlns:a16="http://schemas.microsoft.com/office/drawing/2014/main" id="{32DA7BA3-96A4-4325-B453-2790E5939C16}"/>
              </a:ext>
            </a:extLst>
          </p:cNvPr>
          <p:cNvSpPr txBox="1"/>
          <p:nvPr/>
        </p:nvSpPr>
        <p:spPr>
          <a:xfrm>
            <a:off x="127000" y="-508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Deleting it does NOT remove the slide from the library.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3351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BDB4C-3766-7DCA-BF6B-9CF0B3F63E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dirty="0">
                <a:latin typeface="Jost Light"/>
                <a:ea typeface="Jost Light"/>
              </a:rPr>
              <a:t>SOLUTIONS IN METAL AND STEEL CONSTRUCTION: PRECISION FOR EVERY REQUIREMENT</a:t>
            </a:r>
            <a:endParaRPr lang="de-DE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C0B28-66F2-C5E2-06E2-3330286653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>
                <a:latin typeface="Jost Light"/>
                <a:ea typeface="Jost Light"/>
              </a:rPr>
              <a:t>Customized, individual</a:t>
            </a:r>
            <a:endParaRPr lang="de-DE" dirty="0"/>
          </a:p>
        </p:txBody>
      </p:sp>
      <p:sp>
        <p:nvSpPr>
          <p:cNvPr id="4" name="SLC-36097cd463ce44e">
            <a:extLst>
              <a:ext uri="{FF2B5EF4-FFF2-40B4-BE49-F238E27FC236}">
                <a16:creationId xmlns:a16="http://schemas.microsoft.com/office/drawing/2014/main" id="{46A90921-8D6C-44DD-9463-094897321447}"/>
              </a:ext>
            </a:extLst>
          </p:cNvPr>
          <p:cNvSpPr/>
          <p:nvPr/>
        </p:nvSpPr>
        <p:spPr>
          <a:xfrm>
            <a:off x="0" y="-1143000"/>
            <a:ext cx="4826000" cy="952500"/>
          </a:xfrm>
          <a:prstGeom prst="roundRect">
            <a:avLst/>
          </a:prstGeom>
          <a:noFill/>
          <a:ln w="25400" cap="flat" cmpd="sng" algn="ctr">
            <a:solidFill>
              <a:srgbClr val="673AB7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de-DE"/>
          </a:p>
        </p:txBody>
      </p:sp>
      <p:sp>
        <p:nvSpPr>
          <p:cNvPr id="5" name="SLC-36097cd463ce44e">
            <a:extLst>
              <a:ext uri="{FF2B5EF4-FFF2-40B4-BE49-F238E27FC236}">
                <a16:creationId xmlns:a16="http://schemas.microsoft.com/office/drawing/2014/main" id="{E1B91855-42AA-45E3-8A83-C32EE3F11953}"/>
              </a:ext>
            </a:extLst>
          </p:cNvPr>
          <p:cNvSpPr txBox="1"/>
          <p:nvPr/>
        </p:nvSpPr>
        <p:spPr>
          <a:xfrm>
            <a:off x="127000" y="-1143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300" b="1">
                <a:solidFill>
                  <a:srgbClr val="673AB7"/>
                </a:solidFill>
                <a:latin typeface="Segoe UI"/>
                <a:cs typeface="Segoe UI"/>
              </a:rPr>
              <a:t>Slide is saved in the SlideLizard CREATOR library</a:t>
            </a:r>
            <a:endParaRPr lang="de-DE" sz="1300" b="1">
              <a:solidFill>
                <a:srgbClr val="673AB7"/>
              </a:solidFill>
              <a:latin typeface="Segoe UI"/>
              <a:cs typeface="Segoe UI"/>
            </a:endParaRPr>
          </a:p>
        </p:txBody>
      </p:sp>
      <p:sp>
        <p:nvSpPr>
          <p:cNvPr id="6" name="SLC-36097cd463ce44e">
            <a:extLst>
              <a:ext uri="{FF2B5EF4-FFF2-40B4-BE49-F238E27FC236}">
                <a16:creationId xmlns:a16="http://schemas.microsoft.com/office/drawing/2014/main" id="{3EFE9BDD-FDD2-44D1-980D-B1170B16F509}"/>
              </a:ext>
            </a:extLst>
          </p:cNvPr>
          <p:cNvSpPr txBox="1"/>
          <p:nvPr/>
        </p:nvSpPr>
        <p:spPr>
          <a:xfrm>
            <a:off x="127000" y="-889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This message is for information purposes only.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  <p:sp>
        <p:nvSpPr>
          <p:cNvPr id="7" name="SLC-36097cd463ce44e">
            <a:extLst>
              <a:ext uri="{FF2B5EF4-FFF2-40B4-BE49-F238E27FC236}">
                <a16:creationId xmlns:a16="http://schemas.microsoft.com/office/drawing/2014/main" id="{E8F6BD14-30E5-4753-854C-9002EA89FB14}"/>
              </a:ext>
            </a:extLst>
          </p:cNvPr>
          <p:cNvSpPr txBox="1"/>
          <p:nvPr/>
        </p:nvSpPr>
        <p:spPr>
          <a:xfrm>
            <a:off x="127000" y="-698500"/>
            <a:ext cx="4699000" cy="9144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It's not visible while presenting.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  <p:sp>
        <p:nvSpPr>
          <p:cNvPr id="8" name="SLC-36097cd463ce44e">
            <a:extLst>
              <a:ext uri="{FF2B5EF4-FFF2-40B4-BE49-F238E27FC236}">
                <a16:creationId xmlns:a16="http://schemas.microsoft.com/office/drawing/2014/main" id="{76BD0CC9-AA71-41A9-B9DD-70A50AEE2744}"/>
              </a:ext>
            </a:extLst>
          </p:cNvPr>
          <p:cNvSpPr txBox="1"/>
          <p:nvPr/>
        </p:nvSpPr>
        <p:spPr>
          <a:xfrm>
            <a:off x="127000" y="-508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Deleting it does NOT remove the slide from the library.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3798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 descr="Ein Bild, das Zylinder, Maschine, Stahl, Pfeife Flöte Rohr enthält.&#10;&#10;KI-generierte Inhalte können fehlerhaft sein.">
            <a:extLst>
              <a:ext uri="{FF2B5EF4-FFF2-40B4-BE49-F238E27FC236}">
                <a16:creationId xmlns:a16="http://schemas.microsoft.com/office/drawing/2014/main" id="{8A9AEB89-FBAA-6317-4806-E24EF3E47608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" b="42"/>
          <a:stretch/>
        </p:blipFill>
        <p:spPr/>
      </p:pic>
      <p:pic>
        <p:nvPicPr>
          <p:cNvPr id="11" name="Bildplatzhalter 10" descr="Ein Bild, das Metall, Stahl, Pfeife Flöte Rohr, Aluminium enthält.&#10;&#10;KI-generierte Inhalte können fehlerhaft sein.">
            <a:extLst>
              <a:ext uri="{FF2B5EF4-FFF2-40B4-BE49-F238E27FC236}">
                <a16:creationId xmlns:a16="http://schemas.microsoft.com/office/drawing/2014/main" id="{2232E064-AEFA-129E-D112-6D9FBB2EC69D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" r="32"/>
          <a:stretch/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A18D76-1455-22CC-8212-123F9B59DA5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96000" y="3432408"/>
            <a:ext cx="3468751" cy="3252685"/>
          </a:xfrm>
        </p:spPr>
        <p:txBody>
          <a:bodyPr/>
          <a:lstStyle/>
          <a:p>
            <a:pPr algn="l"/>
            <a:r>
              <a:rPr lang="en-US" b="1" dirty="0">
                <a:latin typeface="Barlow Condensed"/>
              </a:rPr>
              <a:t>Apparatus, tanks, pressure vessels, plant components for tanks subject to approval</a:t>
            </a:r>
            <a:br>
              <a:rPr lang="en-US" b="1" dirty="0">
                <a:latin typeface="Barlow Condensed"/>
              </a:rPr>
            </a:br>
            <a:r>
              <a:rPr lang="en-US" dirty="0">
                <a:latin typeface="Barlow Condensed"/>
              </a:rPr>
              <a:t>Planning &amp; production</a:t>
            </a:r>
          </a:p>
          <a:p>
            <a:pPr algn="l"/>
            <a:r>
              <a:rPr lang="en-US" b="1" dirty="0">
                <a:latin typeface="Barlow Condensed"/>
              </a:rPr>
              <a:t>Piping systems</a:t>
            </a:r>
            <a:br>
              <a:rPr lang="en-US" b="1" dirty="0">
                <a:latin typeface="Barlow Condensed"/>
              </a:rPr>
            </a:br>
            <a:r>
              <a:rPr lang="en-US" dirty="0">
                <a:latin typeface="Barlow Condensed"/>
              </a:rPr>
              <a:t>Project planning, complete plant production, conversions and integration of new fittings</a:t>
            </a:r>
          </a:p>
          <a:p>
            <a:pPr algn="l"/>
            <a:r>
              <a:rPr lang="en-US" b="1" dirty="0">
                <a:latin typeface="Barlow Condensed"/>
              </a:rPr>
              <a:t>Customized steel and stainless steel drip pans and oil pans</a:t>
            </a:r>
            <a:br>
              <a:rPr lang="en-US" b="1" dirty="0">
                <a:latin typeface="Barlow Condensed"/>
              </a:rPr>
            </a:br>
            <a:r>
              <a:rPr lang="en-US" dirty="0">
                <a:latin typeface="Barlow Condensed"/>
              </a:rPr>
              <a:t>Production, assembly &amp; certification according to Water Resources Act</a:t>
            </a:r>
            <a:endParaRPr lang="de-DE" sz="1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0AD560-E4FC-7F8C-E309-814904A4D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Jost Light"/>
                <a:ea typeface="Jost Light"/>
              </a:rPr>
              <a:t>APPARATUS, CONTAINERS AND PIPELINE CONSTRUCTION,</a:t>
            </a:r>
            <a:br>
              <a:rPr lang="de-DE">
                <a:latin typeface="Jost Light"/>
                <a:ea typeface="Jost Light"/>
              </a:rPr>
            </a:br>
            <a:r>
              <a:rPr lang="de-DE">
                <a:latin typeface="Jost Light"/>
                <a:ea typeface="Jost Light"/>
              </a:rPr>
              <a:t>DRIP PANS</a:t>
            </a:r>
            <a:endParaRPr lang="de-DE" dirty="0"/>
          </a:p>
        </p:txBody>
      </p:sp>
      <p:pic>
        <p:nvPicPr>
          <p:cNvPr id="13" name="Bildplatzhalter 12" descr="Ein Bild, das Maschine, Haushaltsgerät, Im Haus, Stahl enthält.&#10;&#10;KI-generierte Inhalte können fehlerhaft sein.">
            <a:extLst>
              <a:ext uri="{FF2B5EF4-FFF2-40B4-BE49-F238E27FC236}">
                <a16:creationId xmlns:a16="http://schemas.microsoft.com/office/drawing/2014/main" id="{F58032C6-C951-ACA5-5995-C612BF60CA14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" r="51"/>
          <a:stretch/>
        </p:blipFill>
        <p:spPr/>
      </p:pic>
      <p:pic>
        <p:nvPicPr>
          <p:cNvPr id="15" name="Bildplatzhalter 14" descr="Ein Bild, das Kreis, Metall, Autoteile, Silber enthält.&#10;&#10;KI-generierte Inhalte können fehlerhaft sein.">
            <a:extLst>
              <a:ext uri="{FF2B5EF4-FFF2-40B4-BE49-F238E27FC236}">
                <a16:creationId xmlns:a16="http://schemas.microsoft.com/office/drawing/2014/main" id="{0B62A987-5576-7421-29B6-A1E96CC84D0D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" b="32"/>
          <a:stretch/>
        </p:blipFill>
        <p:spPr/>
      </p:pic>
      <p:sp>
        <p:nvSpPr>
          <p:cNvPr id="2" name="SLC-36097cd463ce44e">
            <a:extLst>
              <a:ext uri="{FF2B5EF4-FFF2-40B4-BE49-F238E27FC236}">
                <a16:creationId xmlns:a16="http://schemas.microsoft.com/office/drawing/2014/main" id="{A5427369-9C4F-4AC5-8656-09861DF781C9}"/>
              </a:ext>
            </a:extLst>
          </p:cNvPr>
          <p:cNvSpPr/>
          <p:nvPr/>
        </p:nvSpPr>
        <p:spPr>
          <a:xfrm>
            <a:off x="0" y="-1143000"/>
            <a:ext cx="4826000" cy="952500"/>
          </a:xfrm>
          <a:prstGeom prst="roundRect">
            <a:avLst/>
          </a:prstGeom>
          <a:noFill/>
          <a:ln w="25400" cap="flat" cmpd="sng" algn="ctr">
            <a:solidFill>
              <a:srgbClr val="673AB7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de-DE"/>
          </a:p>
        </p:txBody>
      </p:sp>
      <p:sp>
        <p:nvSpPr>
          <p:cNvPr id="3" name="SLC-36097cd463ce44e">
            <a:extLst>
              <a:ext uri="{FF2B5EF4-FFF2-40B4-BE49-F238E27FC236}">
                <a16:creationId xmlns:a16="http://schemas.microsoft.com/office/drawing/2014/main" id="{239F1256-F46D-4B24-8012-741C7F142382}"/>
              </a:ext>
            </a:extLst>
          </p:cNvPr>
          <p:cNvSpPr txBox="1"/>
          <p:nvPr/>
        </p:nvSpPr>
        <p:spPr>
          <a:xfrm>
            <a:off x="127000" y="-1143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300" b="1">
                <a:solidFill>
                  <a:srgbClr val="673AB7"/>
                </a:solidFill>
                <a:latin typeface="Segoe UI"/>
                <a:cs typeface="Segoe UI"/>
              </a:rPr>
              <a:t>Slide is saved in the SlideLizard CREATOR library</a:t>
            </a:r>
            <a:endParaRPr lang="de-DE" sz="1300" b="1">
              <a:solidFill>
                <a:srgbClr val="673AB7"/>
              </a:solidFill>
              <a:latin typeface="Segoe UI"/>
              <a:cs typeface="Segoe UI"/>
            </a:endParaRPr>
          </a:p>
        </p:txBody>
      </p:sp>
      <p:sp>
        <p:nvSpPr>
          <p:cNvPr id="6" name="SLC-36097cd463ce44e">
            <a:extLst>
              <a:ext uri="{FF2B5EF4-FFF2-40B4-BE49-F238E27FC236}">
                <a16:creationId xmlns:a16="http://schemas.microsoft.com/office/drawing/2014/main" id="{CCC288D6-B30D-484F-B677-69978C8B1067}"/>
              </a:ext>
            </a:extLst>
          </p:cNvPr>
          <p:cNvSpPr txBox="1"/>
          <p:nvPr/>
        </p:nvSpPr>
        <p:spPr>
          <a:xfrm>
            <a:off x="127000" y="-889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This message is for information purposes only.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  <p:sp>
        <p:nvSpPr>
          <p:cNvPr id="7" name="SLC-36097cd463ce44e">
            <a:extLst>
              <a:ext uri="{FF2B5EF4-FFF2-40B4-BE49-F238E27FC236}">
                <a16:creationId xmlns:a16="http://schemas.microsoft.com/office/drawing/2014/main" id="{D15B6C67-8A6C-459D-B2DB-A3E966D6B980}"/>
              </a:ext>
            </a:extLst>
          </p:cNvPr>
          <p:cNvSpPr txBox="1"/>
          <p:nvPr/>
        </p:nvSpPr>
        <p:spPr>
          <a:xfrm>
            <a:off x="127000" y="-698500"/>
            <a:ext cx="4699000" cy="9144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It's not visible while presenting.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  <p:sp>
        <p:nvSpPr>
          <p:cNvPr id="8" name="SLC-36097cd463ce44e">
            <a:extLst>
              <a:ext uri="{FF2B5EF4-FFF2-40B4-BE49-F238E27FC236}">
                <a16:creationId xmlns:a16="http://schemas.microsoft.com/office/drawing/2014/main" id="{017319D0-6C3F-4804-8396-5E9B3663AC8A}"/>
              </a:ext>
            </a:extLst>
          </p:cNvPr>
          <p:cNvSpPr txBox="1"/>
          <p:nvPr/>
        </p:nvSpPr>
        <p:spPr>
          <a:xfrm>
            <a:off x="127000" y="-508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Deleting it does NOT remove the slide from the library.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2082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13" descr="Ein Bild, das Gebäude, Aluminium, Zug, Maschine enthält.&#10;&#10;KI-generierte Inhalte können fehlerhaft sein.">
            <a:extLst>
              <a:ext uri="{FF2B5EF4-FFF2-40B4-BE49-F238E27FC236}">
                <a16:creationId xmlns:a16="http://schemas.microsoft.com/office/drawing/2014/main" id="{4ED7CB1A-88E3-EF5D-8489-FBF6CE43AF6B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" r="5"/>
          <a:stretch/>
        </p:blipFill>
        <p:spPr/>
      </p:pic>
      <p:pic>
        <p:nvPicPr>
          <p:cNvPr id="16" name="Bildplatzhalter 15" descr="Ein Bild, das Pfeife Flöte Rohr, Aluminium, Stahl, Zylinder enthält.&#10;&#10;KI-generierte Inhalte können fehlerhaft sein.">
            <a:extLst>
              <a:ext uri="{FF2B5EF4-FFF2-40B4-BE49-F238E27FC236}">
                <a16:creationId xmlns:a16="http://schemas.microsoft.com/office/drawing/2014/main" id="{0B652F92-BD1C-7AFF-A2E0-D306557ACE0B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" b="19"/>
          <a:stretch/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580776-D7E1-03D5-FCA8-0EA107147EB4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de-DE" dirty="0">
                <a:latin typeface="Barlow Condensed"/>
              </a:rPr>
              <a:t>Frames | </a:t>
            </a:r>
            <a:r>
              <a:rPr lang="de-DE" dirty="0" err="1">
                <a:latin typeface="Barlow Condensed"/>
              </a:rPr>
              <a:t>housings</a:t>
            </a:r>
            <a:r>
              <a:rPr lang="de-DE" dirty="0">
                <a:latin typeface="Barlow Condensed"/>
              </a:rPr>
              <a:t> | </a:t>
            </a:r>
            <a:r>
              <a:rPr lang="de-DE" dirty="0" err="1">
                <a:latin typeface="Barlow Condensed"/>
              </a:rPr>
              <a:t>enclosures</a:t>
            </a:r>
            <a:r>
              <a:rPr lang="de-DE" dirty="0">
                <a:latin typeface="Barlow Condensed"/>
              </a:rPr>
              <a:t> | </a:t>
            </a:r>
            <a:r>
              <a:rPr lang="de-DE" dirty="0" err="1">
                <a:latin typeface="Barlow Condensed"/>
              </a:rPr>
              <a:t>consoles</a:t>
            </a:r>
            <a:r>
              <a:rPr lang="de-DE" dirty="0">
                <a:latin typeface="Barlow Condensed"/>
              </a:rPr>
              <a:t> | </a:t>
            </a:r>
            <a:r>
              <a:rPr lang="de-DE" dirty="0" err="1">
                <a:latin typeface="Barlow Condensed"/>
              </a:rPr>
              <a:t>control</a:t>
            </a:r>
            <a:r>
              <a:rPr lang="de-DE" dirty="0">
                <a:latin typeface="Barlow Condensed"/>
              </a:rPr>
              <a:t> </a:t>
            </a:r>
            <a:r>
              <a:rPr lang="de-DE" dirty="0" err="1">
                <a:latin typeface="Barlow Condensed"/>
              </a:rPr>
              <a:t>cabinets</a:t>
            </a:r>
            <a:r>
              <a:rPr lang="de-DE" dirty="0">
                <a:latin typeface="Barlow Condensed"/>
              </a:rPr>
              <a:t> | </a:t>
            </a:r>
            <a:r>
              <a:rPr lang="de-DE" dirty="0" err="1">
                <a:latin typeface="Barlow Condensed"/>
              </a:rPr>
              <a:t>other</a:t>
            </a:r>
            <a:r>
              <a:rPr lang="de-DE" dirty="0">
                <a:latin typeface="Barlow Condensed"/>
              </a:rPr>
              <a:t> </a:t>
            </a:r>
            <a:r>
              <a:rPr lang="de-DE" dirty="0" err="1">
                <a:latin typeface="Barlow Condensed"/>
              </a:rPr>
              <a:t>devices</a:t>
            </a:r>
            <a:endParaRPr lang="de-DE" dirty="0">
              <a:latin typeface="Barlow Condensed"/>
            </a:endParaRPr>
          </a:p>
          <a:p>
            <a:r>
              <a:rPr lang="de-DE" dirty="0" err="1">
                <a:latin typeface="Barlow Condensed"/>
              </a:rPr>
              <a:t>Complete</a:t>
            </a:r>
            <a:r>
              <a:rPr lang="de-DE" dirty="0">
                <a:latin typeface="Barlow Condensed"/>
              </a:rPr>
              <a:t> in-house </a:t>
            </a:r>
            <a:r>
              <a:rPr lang="de-DE" dirty="0" err="1">
                <a:latin typeface="Barlow Condensed"/>
              </a:rPr>
              <a:t>production</a:t>
            </a:r>
            <a:r>
              <a:rPr lang="de-DE" dirty="0">
                <a:latin typeface="Barlow Condensed"/>
              </a:rPr>
              <a:t> &amp; </a:t>
            </a:r>
            <a:r>
              <a:rPr lang="de-DE" dirty="0" err="1">
                <a:latin typeface="Barlow Condensed"/>
              </a:rPr>
              <a:t>assembly</a:t>
            </a:r>
            <a:endParaRPr lang="de-DE" dirty="0">
              <a:latin typeface="Barlow Condensed"/>
            </a:endParaRPr>
          </a:p>
          <a:p>
            <a:r>
              <a:rPr lang="de-DE" dirty="0">
                <a:latin typeface="Barlow Condensed"/>
              </a:rPr>
              <a:t>In-house design </a:t>
            </a:r>
            <a:r>
              <a:rPr lang="de-DE" dirty="0" err="1">
                <a:latin typeface="Barlow Condensed"/>
              </a:rPr>
              <a:t>department</a:t>
            </a:r>
            <a:r>
              <a:rPr lang="de-DE" dirty="0">
                <a:latin typeface="Barlow Condensed"/>
              </a:rPr>
              <a:t> </a:t>
            </a:r>
            <a:r>
              <a:rPr lang="de-DE" dirty="0" err="1">
                <a:latin typeface="Barlow Condensed"/>
              </a:rPr>
              <a:t>for</a:t>
            </a:r>
            <a:r>
              <a:rPr lang="de-DE" dirty="0">
                <a:latin typeface="Barlow Condensed"/>
              </a:rPr>
              <a:t> </a:t>
            </a:r>
            <a:r>
              <a:rPr lang="de-DE" dirty="0" err="1">
                <a:latin typeface="Barlow Condensed"/>
              </a:rPr>
              <a:t>customized</a:t>
            </a:r>
            <a:r>
              <a:rPr lang="de-DE" dirty="0">
                <a:latin typeface="Barlow Condensed"/>
              </a:rPr>
              <a:t> </a:t>
            </a:r>
            <a:r>
              <a:rPr lang="de-DE" dirty="0" err="1">
                <a:latin typeface="Barlow Condensed"/>
              </a:rPr>
              <a:t>solutions</a:t>
            </a:r>
            <a:endParaRPr lang="de-DE" dirty="0">
              <a:latin typeface="Barlow Condensed"/>
            </a:endParaRPr>
          </a:p>
          <a:p>
            <a:r>
              <a:rPr lang="de-DE" dirty="0">
                <a:latin typeface="Barlow Condensed"/>
              </a:rPr>
              <a:t>Wide </a:t>
            </a:r>
            <a:r>
              <a:rPr lang="de-DE" dirty="0" err="1">
                <a:latin typeface="Barlow Condensed"/>
              </a:rPr>
              <a:t>range</a:t>
            </a:r>
            <a:r>
              <a:rPr lang="de-DE" dirty="0">
                <a:latin typeface="Barlow Condensed"/>
              </a:rPr>
              <a:t> </a:t>
            </a:r>
            <a:r>
              <a:rPr lang="de-DE" dirty="0" err="1">
                <a:latin typeface="Barlow Condensed"/>
              </a:rPr>
              <a:t>of</a:t>
            </a:r>
            <a:r>
              <a:rPr lang="de-DE" dirty="0">
                <a:latin typeface="Barlow Condensed"/>
              </a:rPr>
              <a:t> </a:t>
            </a:r>
            <a:r>
              <a:rPr lang="de-DE" dirty="0" err="1">
                <a:latin typeface="Barlow Condensed"/>
              </a:rPr>
              <a:t>welding</a:t>
            </a:r>
            <a:r>
              <a:rPr lang="de-DE" dirty="0">
                <a:latin typeface="Barlow Condensed"/>
              </a:rPr>
              <a:t> </a:t>
            </a:r>
            <a:r>
              <a:rPr lang="de-DE" dirty="0" err="1">
                <a:latin typeface="Barlow Condensed"/>
              </a:rPr>
              <a:t>processes</a:t>
            </a:r>
            <a:r>
              <a:rPr lang="de-DE" dirty="0">
                <a:latin typeface="Barlow Condensed"/>
              </a:rPr>
              <a:t> such </a:t>
            </a:r>
            <a:r>
              <a:rPr lang="de-DE" dirty="0" err="1">
                <a:latin typeface="Barlow Condensed"/>
              </a:rPr>
              <a:t>as</a:t>
            </a:r>
            <a:r>
              <a:rPr lang="de-DE" dirty="0">
                <a:latin typeface="Barlow Condensed"/>
              </a:rPr>
              <a:t> TIG, MAG, </a:t>
            </a:r>
            <a:r>
              <a:rPr lang="de-DE" dirty="0" err="1">
                <a:latin typeface="Barlow Condensed"/>
              </a:rPr>
              <a:t>laser</a:t>
            </a:r>
            <a:r>
              <a:rPr lang="de-DE" dirty="0">
                <a:latin typeface="Barlow Condensed"/>
              </a:rPr>
              <a:t> </a:t>
            </a:r>
            <a:r>
              <a:rPr lang="de-DE" dirty="0" err="1">
                <a:latin typeface="Barlow Condensed"/>
              </a:rPr>
              <a:t>welding</a:t>
            </a:r>
            <a:r>
              <a:rPr lang="de-DE" dirty="0">
                <a:latin typeface="Barlow Condensed"/>
              </a:rPr>
              <a:t>, </a:t>
            </a:r>
            <a:r>
              <a:rPr lang="de-DE" dirty="0" err="1">
                <a:latin typeface="Barlow Condensed"/>
              </a:rPr>
              <a:t>manual</a:t>
            </a:r>
            <a:r>
              <a:rPr lang="de-DE" dirty="0">
                <a:latin typeface="Barlow Condensed"/>
              </a:rPr>
              <a:t> </a:t>
            </a:r>
            <a:r>
              <a:rPr lang="de-DE" dirty="0" err="1">
                <a:latin typeface="Barlow Condensed"/>
              </a:rPr>
              <a:t>welding</a:t>
            </a:r>
            <a:r>
              <a:rPr lang="de-DE" dirty="0">
                <a:latin typeface="Barlow Condensed"/>
              </a:rPr>
              <a:t> &amp; </a:t>
            </a:r>
            <a:r>
              <a:rPr lang="de-DE" dirty="0" err="1">
                <a:latin typeface="Barlow Condensed"/>
              </a:rPr>
              <a:t>more</a:t>
            </a:r>
            <a:endParaRPr lang="de-DE" dirty="0">
              <a:latin typeface="Barlow Condensed"/>
            </a:endParaRPr>
          </a:p>
          <a:p>
            <a:r>
              <a:rPr lang="de-DE" dirty="0" err="1">
                <a:latin typeface="Barlow Condensed"/>
              </a:rPr>
              <a:t>Certifications</a:t>
            </a:r>
            <a:r>
              <a:rPr lang="de-DE" dirty="0">
                <a:latin typeface="Barlow Condensed"/>
              </a:rPr>
              <a:t> </a:t>
            </a:r>
            <a:r>
              <a:rPr lang="de-DE" dirty="0" err="1">
                <a:latin typeface="Barlow Condensed"/>
              </a:rPr>
              <a:t>including</a:t>
            </a:r>
            <a:r>
              <a:rPr lang="de-DE" dirty="0">
                <a:latin typeface="Barlow Condensed"/>
              </a:rPr>
              <a:t> DIN EN ISO 3834 &amp; DIN EN 1090 </a:t>
            </a:r>
            <a:r>
              <a:rPr lang="de-DE" dirty="0" err="1">
                <a:latin typeface="Barlow Condensed"/>
              </a:rPr>
              <a:t>for</a:t>
            </a:r>
            <a:r>
              <a:rPr lang="de-DE" dirty="0">
                <a:latin typeface="Barlow Condensed"/>
              </a:rPr>
              <a:t> </a:t>
            </a:r>
            <a:r>
              <a:rPr lang="de-DE" dirty="0" err="1">
                <a:latin typeface="Barlow Condensed"/>
              </a:rPr>
              <a:t>the</a:t>
            </a:r>
            <a:r>
              <a:rPr lang="de-DE" dirty="0">
                <a:latin typeface="Barlow Condensed"/>
              </a:rPr>
              <a:t> </a:t>
            </a:r>
            <a:r>
              <a:rPr lang="de-DE" dirty="0" err="1">
                <a:latin typeface="Barlow Condensed"/>
              </a:rPr>
              <a:t>highest</a:t>
            </a:r>
            <a:r>
              <a:rPr lang="de-DE" dirty="0">
                <a:latin typeface="Barlow Condensed"/>
              </a:rPr>
              <a:t> </a:t>
            </a:r>
            <a:r>
              <a:rPr lang="de-DE" dirty="0" err="1">
                <a:latin typeface="Barlow Condensed"/>
              </a:rPr>
              <a:t>quality</a:t>
            </a:r>
            <a:r>
              <a:rPr lang="de-DE" dirty="0">
                <a:latin typeface="Barlow Condensed"/>
              </a:rPr>
              <a:t> </a:t>
            </a:r>
            <a:r>
              <a:rPr lang="de-DE" dirty="0" err="1">
                <a:latin typeface="Barlow Condensed"/>
              </a:rPr>
              <a:t>standards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A5C9F7A-27EB-1B68-661C-8151E734E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Jost Light"/>
                <a:ea typeface="Jost Light"/>
              </a:rPr>
              <a:t>WELDED ASSEMBLIES</a:t>
            </a:r>
            <a:endParaRPr lang="de-DE" dirty="0"/>
          </a:p>
        </p:txBody>
      </p:sp>
      <p:pic>
        <p:nvPicPr>
          <p:cNvPr id="12" name="Bildplatzhalter 11" descr="Ein Bild, das Gebäude, Stahl, Tor, Aluminium enthält.&#10;&#10;KI-generierte Inhalte können fehlerhaft sein.">
            <a:extLst>
              <a:ext uri="{FF2B5EF4-FFF2-40B4-BE49-F238E27FC236}">
                <a16:creationId xmlns:a16="http://schemas.microsoft.com/office/drawing/2014/main" id="{7E8CBEA9-B6EC-DA21-E483-AFE94B9723DE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" r="25"/>
          <a:stretch/>
        </p:blipFill>
        <p:spPr/>
      </p:pic>
      <p:sp>
        <p:nvSpPr>
          <p:cNvPr id="2" name="SLC-36097cd463ce44e">
            <a:extLst>
              <a:ext uri="{FF2B5EF4-FFF2-40B4-BE49-F238E27FC236}">
                <a16:creationId xmlns:a16="http://schemas.microsoft.com/office/drawing/2014/main" id="{257D90A9-20B0-4230-9C09-69FEC625CE81}"/>
              </a:ext>
            </a:extLst>
          </p:cNvPr>
          <p:cNvSpPr/>
          <p:nvPr/>
        </p:nvSpPr>
        <p:spPr>
          <a:xfrm>
            <a:off x="0" y="-1143000"/>
            <a:ext cx="4826000" cy="952500"/>
          </a:xfrm>
          <a:prstGeom prst="roundRect">
            <a:avLst/>
          </a:prstGeom>
          <a:noFill/>
          <a:ln w="25400" cap="flat" cmpd="sng" algn="ctr">
            <a:solidFill>
              <a:srgbClr val="673AB7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de-DE"/>
          </a:p>
        </p:txBody>
      </p:sp>
      <p:sp>
        <p:nvSpPr>
          <p:cNvPr id="3" name="SLC-36097cd463ce44e">
            <a:extLst>
              <a:ext uri="{FF2B5EF4-FFF2-40B4-BE49-F238E27FC236}">
                <a16:creationId xmlns:a16="http://schemas.microsoft.com/office/drawing/2014/main" id="{0B6DEFAB-1F5E-447C-85BF-012287BAD524}"/>
              </a:ext>
            </a:extLst>
          </p:cNvPr>
          <p:cNvSpPr txBox="1"/>
          <p:nvPr/>
        </p:nvSpPr>
        <p:spPr>
          <a:xfrm>
            <a:off x="127000" y="-1143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300" b="1">
                <a:solidFill>
                  <a:srgbClr val="673AB7"/>
                </a:solidFill>
                <a:latin typeface="Segoe UI"/>
                <a:cs typeface="Segoe UI"/>
              </a:rPr>
              <a:t>Slide is saved in the SlideLizard CREATOR library</a:t>
            </a:r>
            <a:endParaRPr lang="de-DE" sz="1300" b="1">
              <a:solidFill>
                <a:srgbClr val="673AB7"/>
              </a:solidFill>
              <a:latin typeface="Segoe UI"/>
              <a:cs typeface="Segoe UI"/>
            </a:endParaRPr>
          </a:p>
        </p:txBody>
      </p:sp>
      <p:sp>
        <p:nvSpPr>
          <p:cNvPr id="6" name="SLC-36097cd463ce44e">
            <a:extLst>
              <a:ext uri="{FF2B5EF4-FFF2-40B4-BE49-F238E27FC236}">
                <a16:creationId xmlns:a16="http://schemas.microsoft.com/office/drawing/2014/main" id="{87C4732F-4C91-4D99-9C84-204519E8646F}"/>
              </a:ext>
            </a:extLst>
          </p:cNvPr>
          <p:cNvSpPr txBox="1"/>
          <p:nvPr/>
        </p:nvSpPr>
        <p:spPr>
          <a:xfrm>
            <a:off x="127000" y="-889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This message is for information purposes only.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  <p:sp>
        <p:nvSpPr>
          <p:cNvPr id="7" name="SLC-36097cd463ce44e">
            <a:extLst>
              <a:ext uri="{FF2B5EF4-FFF2-40B4-BE49-F238E27FC236}">
                <a16:creationId xmlns:a16="http://schemas.microsoft.com/office/drawing/2014/main" id="{467226BE-325B-445A-8030-1C2D0BEF3C06}"/>
              </a:ext>
            </a:extLst>
          </p:cNvPr>
          <p:cNvSpPr txBox="1"/>
          <p:nvPr/>
        </p:nvSpPr>
        <p:spPr>
          <a:xfrm>
            <a:off x="127000" y="-698500"/>
            <a:ext cx="4699000" cy="9144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It's not visible while presenting.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  <p:sp>
        <p:nvSpPr>
          <p:cNvPr id="8" name="SLC-36097cd463ce44e">
            <a:extLst>
              <a:ext uri="{FF2B5EF4-FFF2-40B4-BE49-F238E27FC236}">
                <a16:creationId xmlns:a16="http://schemas.microsoft.com/office/drawing/2014/main" id="{9CD406EB-11CC-4D86-934D-08D72F4DC72F}"/>
              </a:ext>
            </a:extLst>
          </p:cNvPr>
          <p:cNvSpPr txBox="1"/>
          <p:nvPr/>
        </p:nvSpPr>
        <p:spPr>
          <a:xfrm>
            <a:off x="127000" y="-508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Deleting it does NOT remove the slide from the library.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2368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 descr="Ein Bild, das Stahl, Aluminium, Metall, Gebäude enthält.&#10;&#10;KI-generierte Inhalte können fehlerhaft sein.">
            <a:extLst>
              <a:ext uri="{FF2B5EF4-FFF2-40B4-BE49-F238E27FC236}">
                <a16:creationId xmlns:a16="http://schemas.microsoft.com/office/drawing/2014/main" id="{176CE648-FAF1-8E3F-FC43-09C39BADB0ED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" r="17"/>
          <a:stretch/>
        </p:blipFill>
        <p:spPr/>
      </p:pic>
      <p:pic>
        <p:nvPicPr>
          <p:cNvPr id="8" name="Bildplatzhalter 7" descr="Ein Bild, das Stahl, Treppe, Gebäude, Bautechnik enthält.&#10;&#10;KI-generierte Inhalte können fehlerhaft sein.">
            <a:extLst>
              <a:ext uri="{FF2B5EF4-FFF2-40B4-BE49-F238E27FC236}">
                <a16:creationId xmlns:a16="http://schemas.microsoft.com/office/drawing/2014/main" id="{653C7A07-18CD-70A5-8F74-DCD7BBEA57B3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" b="29"/>
          <a:stretch/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3DF189-5397-4084-4C63-3E9E4327A0C5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de-DE" b="1">
                <a:latin typeface="Barlow Condensed"/>
              </a:rPr>
              <a:t>Steel construction</a:t>
            </a:r>
            <a:br>
              <a:rPr lang="de-DE" b="1">
                <a:latin typeface="Barlow Condensed"/>
              </a:rPr>
            </a:br>
            <a:r>
              <a:rPr lang="de-DE">
                <a:latin typeface="Barlow Condensed"/>
              </a:rPr>
              <a:t>Façade components | Columns | Platforms | Landings | Suspensions</a:t>
            </a:r>
          </a:p>
          <a:p>
            <a:r>
              <a:rPr lang="de-DE">
                <a:latin typeface="Barlow Condensed"/>
              </a:rPr>
              <a:t>From planning to production to on-site assembly</a:t>
            </a:r>
          </a:p>
          <a:p>
            <a:r>
              <a:rPr lang="de-DE">
                <a:latin typeface="Barlow Condensed"/>
              </a:rPr>
              <a:t>Certification according to DIN EN 1090 2 to EXC3 &amp; DIN EN 1090 3 to EXC2</a:t>
            </a:r>
          </a:p>
          <a:p>
            <a:r>
              <a:rPr lang="de-DE" b="1">
                <a:latin typeface="Barlow Condensed"/>
              </a:rPr>
              <a:t>Metal construction</a:t>
            </a:r>
            <a:br>
              <a:rPr lang="de-DE" b="1">
                <a:latin typeface="Barlow Condensed"/>
              </a:rPr>
            </a:br>
            <a:r>
              <a:rPr lang="de-DE">
                <a:latin typeface="Barlow Condensed"/>
              </a:rPr>
              <a:t>Railings | Balconies | Roofing | Stairs | Gates</a:t>
            </a:r>
          </a:p>
          <a:p>
            <a:r>
              <a:rPr lang="de-DE">
                <a:latin typeface="Barlow Condensed"/>
              </a:rPr>
              <a:t>Stainless steel | Aluminum | Brass | Copper | Plastics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4A0FFDA-BD2A-4598-0744-AA5EC5F94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Jost Light"/>
                <a:ea typeface="Jost Light"/>
              </a:rPr>
              <a:t>STEEL &amp; METAL CONSTRUCTION</a:t>
            </a:r>
            <a:endParaRPr lang="de-DE" dirty="0"/>
          </a:p>
        </p:txBody>
      </p:sp>
      <p:pic>
        <p:nvPicPr>
          <p:cNvPr id="12" name="Bildplatzhalter 11" descr="Ein Bild, das Gebäude, Maschen, Tierheim, Zaun enthält.&#10;&#10;KI-generierte Inhalte können fehlerhaft sein.">
            <a:extLst>
              <a:ext uri="{FF2B5EF4-FFF2-40B4-BE49-F238E27FC236}">
                <a16:creationId xmlns:a16="http://schemas.microsoft.com/office/drawing/2014/main" id="{BCAF9126-5F85-3B71-7108-A4B9359B6901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" b="49"/>
          <a:stretch/>
        </p:blipFill>
        <p:spPr/>
      </p:pic>
      <p:sp>
        <p:nvSpPr>
          <p:cNvPr id="2" name="SLC-36097cd463ce44e">
            <a:extLst>
              <a:ext uri="{FF2B5EF4-FFF2-40B4-BE49-F238E27FC236}">
                <a16:creationId xmlns:a16="http://schemas.microsoft.com/office/drawing/2014/main" id="{C7EFDD20-7CA8-42C7-B221-534832A1F3C6}"/>
              </a:ext>
            </a:extLst>
          </p:cNvPr>
          <p:cNvSpPr/>
          <p:nvPr/>
        </p:nvSpPr>
        <p:spPr>
          <a:xfrm>
            <a:off x="0" y="-1143000"/>
            <a:ext cx="4826000" cy="952500"/>
          </a:xfrm>
          <a:prstGeom prst="roundRect">
            <a:avLst/>
          </a:prstGeom>
          <a:noFill/>
          <a:ln w="25400" cap="flat" cmpd="sng" algn="ctr">
            <a:solidFill>
              <a:srgbClr val="673AB7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de-DE"/>
          </a:p>
        </p:txBody>
      </p:sp>
      <p:sp>
        <p:nvSpPr>
          <p:cNvPr id="3" name="SLC-36097cd463ce44e">
            <a:extLst>
              <a:ext uri="{FF2B5EF4-FFF2-40B4-BE49-F238E27FC236}">
                <a16:creationId xmlns:a16="http://schemas.microsoft.com/office/drawing/2014/main" id="{F39BB2F7-B90D-40E7-B9FB-384970601BD4}"/>
              </a:ext>
            </a:extLst>
          </p:cNvPr>
          <p:cNvSpPr txBox="1"/>
          <p:nvPr/>
        </p:nvSpPr>
        <p:spPr>
          <a:xfrm>
            <a:off x="127000" y="-1143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300" b="1">
                <a:solidFill>
                  <a:srgbClr val="673AB7"/>
                </a:solidFill>
                <a:latin typeface="Segoe UI"/>
                <a:cs typeface="Segoe UI"/>
              </a:rPr>
              <a:t>Slide is saved in the SlideLizard CREATOR library</a:t>
            </a:r>
            <a:endParaRPr lang="de-DE" sz="1300" b="1">
              <a:solidFill>
                <a:srgbClr val="673AB7"/>
              </a:solidFill>
              <a:latin typeface="Segoe UI"/>
              <a:cs typeface="Segoe UI"/>
            </a:endParaRPr>
          </a:p>
        </p:txBody>
      </p:sp>
      <p:sp>
        <p:nvSpPr>
          <p:cNvPr id="6" name="SLC-36097cd463ce44e">
            <a:extLst>
              <a:ext uri="{FF2B5EF4-FFF2-40B4-BE49-F238E27FC236}">
                <a16:creationId xmlns:a16="http://schemas.microsoft.com/office/drawing/2014/main" id="{A51B29DD-79B5-4684-9A47-6BE7FA4768BF}"/>
              </a:ext>
            </a:extLst>
          </p:cNvPr>
          <p:cNvSpPr txBox="1"/>
          <p:nvPr/>
        </p:nvSpPr>
        <p:spPr>
          <a:xfrm>
            <a:off x="127000" y="-889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This message is for information purposes only.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  <p:sp>
        <p:nvSpPr>
          <p:cNvPr id="7" name="SLC-36097cd463ce44e">
            <a:extLst>
              <a:ext uri="{FF2B5EF4-FFF2-40B4-BE49-F238E27FC236}">
                <a16:creationId xmlns:a16="http://schemas.microsoft.com/office/drawing/2014/main" id="{F8BB91D1-2D96-4D25-B2A1-959AEAEF55A2}"/>
              </a:ext>
            </a:extLst>
          </p:cNvPr>
          <p:cNvSpPr txBox="1"/>
          <p:nvPr/>
        </p:nvSpPr>
        <p:spPr>
          <a:xfrm>
            <a:off x="127000" y="-698500"/>
            <a:ext cx="4699000" cy="9144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It's not visible while presenting.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  <p:sp>
        <p:nvSpPr>
          <p:cNvPr id="9" name="SLC-36097cd463ce44e">
            <a:extLst>
              <a:ext uri="{FF2B5EF4-FFF2-40B4-BE49-F238E27FC236}">
                <a16:creationId xmlns:a16="http://schemas.microsoft.com/office/drawing/2014/main" id="{B8C86054-3D18-4235-95B7-F0274731B60C}"/>
              </a:ext>
            </a:extLst>
          </p:cNvPr>
          <p:cNvSpPr txBox="1"/>
          <p:nvPr/>
        </p:nvSpPr>
        <p:spPr>
          <a:xfrm>
            <a:off x="127000" y="-508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Deleting it does NOT remove the slide from the library.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5822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platzhalter 15" descr="Ein Bild, das Im Haus, Waschbecken, Metall, Aluminium enthält.&#10;&#10;KI-generierte Inhalte können fehlerhaft sein.">
            <a:extLst>
              <a:ext uri="{FF2B5EF4-FFF2-40B4-BE49-F238E27FC236}">
                <a16:creationId xmlns:a16="http://schemas.microsoft.com/office/drawing/2014/main" id="{87401DB2-759C-5EA4-9116-0C590BE408BF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" b="69"/>
          <a:stretch/>
        </p:blipFill>
        <p:spPr/>
      </p:pic>
      <p:pic>
        <p:nvPicPr>
          <p:cNvPr id="8" name="Bildplatzhalter 7" descr="Ein Bild, das Gebäude, Aluminium, transparentes Material, Haltevorrichtung enthält.&#10;&#10;KI-generierte Inhalte können fehlerhaft sein.">
            <a:extLst>
              <a:ext uri="{FF2B5EF4-FFF2-40B4-BE49-F238E27FC236}">
                <a16:creationId xmlns:a16="http://schemas.microsoft.com/office/drawing/2014/main" id="{1CC7A9E6-ACF6-4D52-623F-6322AD436F1D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" r="26"/>
          <a:stretch/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F0689D-1634-7496-0907-2A811FE994B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94364" y="2865748"/>
            <a:ext cx="3468751" cy="3809186"/>
          </a:xfrm>
        </p:spPr>
        <p:txBody>
          <a:bodyPr/>
          <a:lstStyle/>
          <a:p>
            <a:r>
              <a:rPr lang="en-US" b="1" dirty="0">
                <a:latin typeface="Barlow Condensed"/>
              </a:rPr>
              <a:t>From simple frames to fully automated production lines</a:t>
            </a:r>
          </a:p>
          <a:p>
            <a:r>
              <a:rPr lang="en-US" b="1" dirty="0">
                <a:latin typeface="Barlow Condensed"/>
              </a:rPr>
              <a:t>Frames for </a:t>
            </a:r>
            <a:br>
              <a:rPr lang="en-US" b="1" dirty="0">
                <a:latin typeface="Barlow Condensed"/>
              </a:rPr>
            </a:br>
            <a:r>
              <a:rPr lang="en-US" dirty="0">
                <a:latin typeface="Barlow Condensed"/>
              </a:rPr>
              <a:t>Safety equipment</a:t>
            </a:r>
          </a:p>
          <a:p>
            <a:r>
              <a:rPr lang="en-US" dirty="0">
                <a:latin typeface="Barlow Condensed"/>
              </a:rPr>
              <a:t>Industrial workstations</a:t>
            </a:r>
          </a:p>
          <a:p>
            <a:r>
              <a:rPr lang="en-US" dirty="0">
                <a:latin typeface="Barlow Condensed"/>
              </a:rPr>
              <a:t>Stairs &amp; platforms</a:t>
            </a:r>
          </a:p>
          <a:p>
            <a:r>
              <a:rPr lang="en-US" dirty="0">
                <a:latin typeface="Barlow Condensed"/>
              </a:rPr>
              <a:t>Work platforms such as assembly &amp; maintenance platforms</a:t>
            </a:r>
          </a:p>
          <a:p>
            <a:r>
              <a:rPr lang="en-US" b="1" dirty="0">
                <a:latin typeface="Barlow Condensed"/>
              </a:rPr>
              <a:t>Integration of electrical components on request</a:t>
            </a:r>
            <a:endParaRPr lang="de-DE" b="1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B30910D-1E68-F1E6-DC2B-71B093409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Jost Light"/>
                <a:ea typeface="Jost Light"/>
              </a:rPr>
              <a:t>PROFILE &amp; SHEET METAL TECHNOLOGY</a:t>
            </a:r>
            <a:br>
              <a:rPr lang="en-US">
                <a:latin typeface="Jost Light"/>
                <a:ea typeface="Jost Light"/>
              </a:rPr>
            </a:br>
            <a:r>
              <a:rPr lang="en-US">
                <a:latin typeface="Jost Light"/>
                <a:ea typeface="Jost Light"/>
              </a:rPr>
              <a:t>MADE OF ALUMINUM</a:t>
            </a:r>
            <a:endParaRPr lang="de-DE" dirty="0"/>
          </a:p>
        </p:txBody>
      </p:sp>
      <p:pic>
        <p:nvPicPr>
          <p:cNvPr id="14" name="Bildplatzhalter 13" descr="Ein Bild, das Industrie, Im Haus, Maschine, Bautechnik enthält.&#10;&#10;KI-generierte Inhalte können fehlerhaft sein.">
            <a:extLst>
              <a:ext uri="{FF2B5EF4-FFF2-40B4-BE49-F238E27FC236}">
                <a16:creationId xmlns:a16="http://schemas.microsoft.com/office/drawing/2014/main" id="{E4B97DAF-A71D-021F-3278-2824DEE0D056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0" r="670"/>
          <a:stretch/>
        </p:blipFill>
        <p:spPr/>
      </p:pic>
      <p:sp>
        <p:nvSpPr>
          <p:cNvPr id="2" name="SLC-36097cd463ce44e">
            <a:extLst>
              <a:ext uri="{FF2B5EF4-FFF2-40B4-BE49-F238E27FC236}">
                <a16:creationId xmlns:a16="http://schemas.microsoft.com/office/drawing/2014/main" id="{02554449-4702-4139-A5EF-4C022C2B7656}"/>
              </a:ext>
            </a:extLst>
          </p:cNvPr>
          <p:cNvSpPr/>
          <p:nvPr/>
        </p:nvSpPr>
        <p:spPr>
          <a:xfrm>
            <a:off x="0" y="-1143000"/>
            <a:ext cx="4826000" cy="952500"/>
          </a:xfrm>
          <a:prstGeom prst="roundRect">
            <a:avLst/>
          </a:prstGeom>
          <a:noFill/>
          <a:ln w="25400" cap="flat" cmpd="sng" algn="ctr">
            <a:solidFill>
              <a:srgbClr val="673AB7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de-DE"/>
          </a:p>
        </p:txBody>
      </p:sp>
      <p:sp>
        <p:nvSpPr>
          <p:cNvPr id="3" name="SLC-36097cd463ce44e">
            <a:extLst>
              <a:ext uri="{FF2B5EF4-FFF2-40B4-BE49-F238E27FC236}">
                <a16:creationId xmlns:a16="http://schemas.microsoft.com/office/drawing/2014/main" id="{52B6F7A2-BFB6-40B7-B556-989DD865DCB0}"/>
              </a:ext>
            </a:extLst>
          </p:cNvPr>
          <p:cNvSpPr txBox="1"/>
          <p:nvPr/>
        </p:nvSpPr>
        <p:spPr>
          <a:xfrm>
            <a:off x="127000" y="-1143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300" b="1">
                <a:solidFill>
                  <a:srgbClr val="673AB7"/>
                </a:solidFill>
                <a:latin typeface="Segoe UI"/>
                <a:cs typeface="Segoe UI"/>
              </a:rPr>
              <a:t>Slide is saved in the SlideLizard CREATOR library</a:t>
            </a:r>
            <a:endParaRPr lang="de-DE" sz="1300" b="1">
              <a:solidFill>
                <a:srgbClr val="673AB7"/>
              </a:solidFill>
              <a:latin typeface="Segoe UI"/>
              <a:cs typeface="Segoe UI"/>
            </a:endParaRPr>
          </a:p>
        </p:txBody>
      </p:sp>
      <p:sp>
        <p:nvSpPr>
          <p:cNvPr id="6" name="SLC-36097cd463ce44e">
            <a:extLst>
              <a:ext uri="{FF2B5EF4-FFF2-40B4-BE49-F238E27FC236}">
                <a16:creationId xmlns:a16="http://schemas.microsoft.com/office/drawing/2014/main" id="{8109C619-A255-48DC-8936-31938D106909}"/>
              </a:ext>
            </a:extLst>
          </p:cNvPr>
          <p:cNvSpPr txBox="1"/>
          <p:nvPr/>
        </p:nvSpPr>
        <p:spPr>
          <a:xfrm>
            <a:off x="127000" y="-889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This message is for information purposes only.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  <p:sp>
        <p:nvSpPr>
          <p:cNvPr id="7" name="SLC-36097cd463ce44e">
            <a:extLst>
              <a:ext uri="{FF2B5EF4-FFF2-40B4-BE49-F238E27FC236}">
                <a16:creationId xmlns:a16="http://schemas.microsoft.com/office/drawing/2014/main" id="{0742D9D7-4462-45A8-8CBA-A416824FCC93}"/>
              </a:ext>
            </a:extLst>
          </p:cNvPr>
          <p:cNvSpPr txBox="1"/>
          <p:nvPr/>
        </p:nvSpPr>
        <p:spPr>
          <a:xfrm>
            <a:off x="127000" y="-698500"/>
            <a:ext cx="4699000" cy="9144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It's not visible while presenting.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  <p:sp>
        <p:nvSpPr>
          <p:cNvPr id="9" name="SLC-36097cd463ce44e">
            <a:extLst>
              <a:ext uri="{FF2B5EF4-FFF2-40B4-BE49-F238E27FC236}">
                <a16:creationId xmlns:a16="http://schemas.microsoft.com/office/drawing/2014/main" id="{495CC8D7-9647-433A-B572-D9C8AA1D946F}"/>
              </a:ext>
            </a:extLst>
          </p:cNvPr>
          <p:cNvSpPr txBox="1"/>
          <p:nvPr/>
        </p:nvSpPr>
        <p:spPr>
          <a:xfrm>
            <a:off x="127000" y="-508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Deleting it does NOT remove the slide from the library.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6544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231B6F-4488-7776-C243-D7702CA118B6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>
                <a:latin typeface="Barlow Condensed"/>
              </a:rPr>
              <a:t>Certification in accordance with DIN EN 15085 Part 2 for activity area P (production), classification level CL 1, i.e. the manufacture, modification &amp; testing of welded rail vehicles &amp; vehicle parts (including spare parts)</a:t>
            </a:r>
          </a:p>
          <a:p>
            <a:r>
              <a:rPr lang="en-US" b="1">
                <a:latin typeface="Barlow Condensed"/>
              </a:rPr>
              <a:t>Range of services, including</a:t>
            </a:r>
          </a:p>
          <a:p>
            <a:r>
              <a:rPr lang="en-US">
                <a:latin typeface="Barlow Condensed"/>
              </a:rPr>
              <a:t>Manufacture and adaptation of vehicle parts</a:t>
            </a:r>
            <a:br>
              <a:rPr lang="en-US">
                <a:latin typeface="Barlow Condensed"/>
              </a:rPr>
            </a:br>
            <a:br>
              <a:rPr lang="en-US">
                <a:latin typeface="Barlow Condensed"/>
              </a:rPr>
            </a:br>
            <a:r>
              <a:rPr lang="en-US">
                <a:latin typeface="Barlow Condensed"/>
              </a:rPr>
              <a:t>Production of components for bogies</a:t>
            </a:r>
            <a:br>
              <a:rPr lang="en-US">
                <a:latin typeface="Barlow Condensed"/>
              </a:rPr>
            </a:br>
            <a:br>
              <a:rPr lang="en-US">
                <a:latin typeface="Barlow Condensed"/>
              </a:rPr>
            </a:br>
            <a:r>
              <a:rPr lang="en-US">
                <a:latin typeface="Barlow Condensed"/>
              </a:rPr>
              <a:t>Manufacture of piping for air conditioning units</a:t>
            </a:r>
            <a:br>
              <a:rPr lang="en-US">
                <a:latin typeface="Barlow Condensed"/>
              </a:rPr>
            </a:br>
            <a:br>
              <a:rPr lang="en-US">
                <a:latin typeface="Barlow Condensed"/>
              </a:rPr>
            </a:br>
            <a:r>
              <a:rPr lang="en-US">
                <a:latin typeface="Barlow Condensed"/>
              </a:rPr>
              <a:t>Couplings</a:t>
            </a:r>
            <a:br>
              <a:rPr lang="en-US">
                <a:latin typeface="Barlow Condensed"/>
              </a:rPr>
            </a:br>
            <a:br>
              <a:rPr lang="en-US">
                <a:latin typeface="Barlow Condensed"/>
              </a:rPr>
            </a:br>
            <a:r>
              <a:rPr lang="en-US">
                <a:latin typeface="Barlow Condensed"/>
              </a:rPr>
              <a:t>Pull &amp; push units and much more.</a:t>
            </a:r>
            <a:endParaRPr lang="de-D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E2C909-C926-1540-B3A3-83B00E262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Jost Light"/>
                <a:ea typeface="Jost Light"/>
              </a:rPr>
              <a:t>RAIL VEHICLE CONSTRUCTION</a:t>
            </a:r>
            <a:endParaRPr lang="de-DE" dirty="0"/>
          </a:p>
        </p:txBody>
      </p:sp>
      <p:pic>
        <p:nvPicPr>
          <p:cNvPr id="6" name="Bildplatzhalter 5" descr="Ein Bild, das Transport, Zug, Himmel, öffentliche Verkehrsmittel enthält.&#10;&#10;KI-generierte Inhalte können fehlerhaft sein.">
            <a:extLst>
              <a:ext uri="{FF2B5EF4-FFF2-40B4-BE49-F238E27FC236}">
                <a16:creationId xmlns:a16="http://schemas.microsoft.com/office/drawing/2014/main" id="{140C33CE-6400-1ED9-FFDB-3A6B228DC21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" r="14"/>
          <a:stretch/>
        </p:blipFill>
        <p:spPr/>
      </p:pic>
      <p:sp>
        <p:nvSpPr>
          <p:cNvPr id="4" name="SLC-36097cd463ce44e">
            <a:extLst>
              <a:ext uri="{FF2B5EF4-FFF2-40B4-BE49-F238E27FC236}">
                <a16:creationId xmlns:a16="http://schemas.microsoft.com/office/drawing/2014/main" id="{21CC57D5-897E-4FDD-85AC-E75D423C3CB0}"/>
              </a:ext>
            </a:extLst>
          </p:cNvPr>
          <p:cNvSpPr/>
          <p:nvPr/>
        </p:nvSpPr>
        <p:spPr>
          <a:xfrm>
            <a:off x="0" y="-1143000"/>
            <a:ext cx="4826000" cy="952500"/>
          </a:xfrm>
          <a:prstGeom prst="roundRect">
            <a:avLst/>
          </a:prstGeom>
          <a:noFill/>
          <a:ln w="25400" cap="flat" cmpd="sng" algn="ctr">
            <a:solidFill>
              <a:srgbClr val="673AB7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de-DE"/>
          </a:p>
        </p:txBody>
      </p:sp>
      <p:sp>
        <p:nvSpPr>
          <p:cNvPr id="5" name="SLC-36097cd463ce44e">
            <a:extLst>
              <a:ext uri="{FF2B5EF4-FFF2-40B4-BE49-F238E27FC236}">
                <a16:creationId xmlns:a16="http://schemas.microsoft.com/office/drawing/2014/main" id="{7549C3EE-52DF-4E3C-ACCB-8AA9D3431D43}"/>
              </a:ext>
            </a:extLst>
          </p:cNvPr>
          <p:cNvSpPr txBox="1"/>
          <p:nvPr/>
        </p:nvSpPr>
        <p:spPr>
          <a:xfrm>
            <a:off x="127000" y="-1143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300" b="1">
                <a:solidFill>
                  <a:srgbClr val="673AB7"/>
                </a:solidFill>
                <a:latin typeface="Segoe UI"/>
                <a:cs typeface="Segoe UI"/>
              </a:rPr>
              <a:t>Slide is saved in the SlideLizard CREATOR library</a:t>
            </a:r>
            <a:endParaRPr lang="de-DE" sz="1300" b="1">
              <a:solidFill>
                <a:srgbClr val="673AB7"/>
              </a:solidFill>
              <a:latin typeface="Segoe UI"/>
              <a:cs typeface="Segoe UI"/>
            </a:endParaRPr>
          </a:p>
        </p:txBody>
      </p:sp>
      <p:sp>
        <p:nvSpPr>
          <p:cNvPr id="7" name="SLC-36097cd463ce44e">
            <a:extLst>
              <a:ext uri="{FF2B5EF4-FFF2-40B4-BE49-F238E27FC236}">
                <a16:creationId xmlns:a16="http://schemas.microsoft.com/office/drawing/2014/main" id="{C2E992E3-9F40-4850-AAF0-7B442CA913BB}"/>
              </a:ext>
            </a:extLst>
          </p:cNvPr>
          <p:cNvSpPr txBox="1"/>
          <p:nvPr/>
        </p:nvSpPr>
        <p:spPr>
          <a:xfrm>
            <a:off x="127000" y="-889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This message is for information purposes only.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  <p:sp>
        <p:nvSpPr>
          <p:cNvPr id="8" name="SLC-36097cd463ce44e">
            <a:extLst>
              <a:ext uri="{FF2B5EF4-FFF2-40B4-BE49-F238E27FC236}">
                <a16:creationId xmlns:a16="http://schemas.microsoft.com/office/drawing/2014/main" id="{9446ABAB-49D5-4033-81E3-B2DCA5B4F7CA}"/>
              </a:ext>
            </a:extLst>
          </p:cNvPr>
          <p:cNvSpPr txBox="1"/>
          <p:nvPr/>
        </p:nvSpPr>
        <p:spPr>
          <a:xfrm>
            <a:off x="127000" y="-698500"/>
            <a:ext cx="4699000" cy="9144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It's not visible while presenting.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  <p:sp>
        <p:nvSpPr>
          <p:cNvPr id="9" name="SLC-36097cd463ce44e">
            <a:extLst>
              <a:ext uri="{FF2B5EF4-FFF2-40B4-BE49-F238E27FC236}">
                <a16:creationId xmlns:a16="http://schemas.microsoft.com/office/drawing/2014/main" id="{617769AD-1462-414D-A358-3A3BD7A54351}"/>
              </a:ext>
            </a:extLst>
          </p:cNvPr>
          <p:cNvSpPr txBox="1"/>
          <p:nvPr/>
        </p:nvSpPr>
        <p:spPr>
          <a:xfrm>
            <a:off x="127000" y="-508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Deleting it does NOT remove the slide from the library.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8103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D406B65-DA3E-179B-4B50-B2A330EE4D1C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sz="1800" dirty="0">
                <a:latin typeface="Barlow Condensed Light" panose="00000406000000000000" pitchFamily="2" charset="0"/>
              </a:rPr>
              <a:t>Starting as a small locksmith‘s shop in a garage in Saarbrücken, Germany, WOLL has been family-owned for over 60 years and has always focused on manufacturing good, reliable products. Today, the </a:t>
            </a:r>
            <a:r>
              <a:rPr lang="en-US" sz="1800" dirty="0" err="1">
                <a:latin typeface="Barlow Condensed Light" panose="00000406000000000000" pitchFamily="2" charset="0"/>
              </a:rPr>
              <a:t>WOLL.Group</a:t>
            </a:r>
            <a:r>
              <a:rPr lang="en-US" sz="1800" dirty="0">
                <a:latin typeface="Barlow Condensed Light" panose="00000406000000000000" pitchFamily="2" charset="0"/>
              </a:rPr>
              <a:t> brings together three specialized divisions at two locations in Germany: Automation, Manufacturing, and </a:t>
            </a:r>
            <a:r>
              <a:rPr lang="en-US" sz="1800" dirty="0" err="1">
                <a:latin typeface="Barlow Condensed Light" panose="00000406000000000000" pitchFamily="2" charset="0"/>
              </a:rPr>
              <a:t>Semicon</a:t>
            </a:r>
            <a:r>
              <a:rPr lang="en-US" sz="1800" dirty="0">
                <a:latin typeface="Barlow Condensed Light" panose="00000406000000000000" pitchFamily="2" charset="0"/>
              </a:rPr>
              <a:t>.</a:t>
            </a:r>
            <a:endParaRPr lang="de-DE" sz="1800" dirty="0">
              <a:latin typeface="Barlow Condensed Light" panose="00000406000000000000" pitchFamily="2" charset="0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BB2FD3A-DEB0-5E3C-3C8C-973C35A0F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de-DE" sz="3200" b="1" dirty="0">
                <a:solidFill>
                  <a:srgbClr val="444F59"/>
                </a:solidFill>
                <a:latin typeface="Jost" pitchFamily="2" charset="77"/>
                <a:ea typeface="Jost" pitchFamily="2" charset="77"/>
              </a:rPr>
              <a:t>100 %</a:t>
            </a:r>
            <a:r>
              <a:rPr lang="de-DE" sz="3200" dirty="0">
                <a:solidFill>
                  <a:srgbClr val="444F59"/>
                </a:solidFill>
                <a:latin typeface="Jost" pitchFamily="2" charset="77"/>
                <a:ea typeface="Jost" pitchFamily="2" charset="77"/>
              </a:rPr>
              <a:t> EXPERTISE</a:t>
            </a:r>
            <a:br>
              <a:rPr lang="de-DE" sz="3200" dirty="0">
                <a:solidFill>
                  <a:srgbClr val="444F59"/>
                </a:solidFill>
                <a:latin typeface="Jost" pitchFamily="2" charset="77"/>
                <a:ea typeface="Jost" pitchFamily="2" charset="77"/>
              </a:rPr>
            </a:br>
            <a:r>
              <a:rPr lang="de-DE" sz="3200" dirty="0">
                <a:solidFill>
                  <a:srgbClr val="444F59"/>
                </a:solidFill>
                <a:latin typeface="Jost" pitchFamily="2" charset="77"/>
                <a:ea typeface="Jost" pitchFamily="2" charset="77"/>
              </a:rPr>
              <a:t>AND PRECISION</a:t>
            </a:r>
            <a:endParaRPr lang="de-DE" sz="3200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7704C218-6F43-6DD1-54D8-75D502D2F646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358980" y="658800"/>
            <a:ext cx="3591478" cy="5919787"/>
          </a:xfrm>
        </p:spPr>
        <p:txBody>
          <a:bodyPr>
            <a:normAutofit fontScale="85000" lnSpcReduction="20000"/>
          </a:bodyPr>
          <a:lstStyle/>
          <a:p>
            <a:pPr lvl="1">
              <a:lnSpc>
                <a:spcPct val="80000"/>
              </a:lnSpc>
            </a:pPr>
            <a:r>
              <a:rPr lang="de-DE" sz="2800" dirty="0">
                <a:latin typeface="Jost Light" pitchFamily="2" charset="77"/>
                <a:ea typeface="Jost Light" pitchFamily="2" charset="77"/>
              </a:rPr>
              <a:t>HEADQUARTERS </a:t>
            </a:r>
          </a:p>
          <a:p>
            <a:pPr lvl="1">
              <a:lnSpc>
                <a:spcPct val="80000"/>
              </a:lnSpc>
            </a:pPr>
            <a:r>
              <a:rPr lang="de-DE" sz="2800" b="1" dirty="0">
                <a:latin typeface="Jost Black" pitchFamily="2" charset="77"/>
                <a:ea typeface="Jost Black" pitchFamily="2" charset="77"/>
              </a:rPr>
              <a:t>SAARBRÜCKEN</a:t>
            </a:r>
          </a:p>
          <a:p>
            <a:pPr lvl="1">
              <a:lnSpc>
                <a:spcPct val="80000"/>
              </a:lnSpc>
            </a:pPr>
            <a:r>
              <a:rPr lang="de-DE" sz="2800" dirty="0">
                <a:latin typeface="Jost Light" pitchFamily="2" charset="77"/>
                <a:ea typeface="Jost Light" pitchFamily="2" charset="77"/>
              </a:rPr>
              <a:t>+ SITE</a:t>
            </a:r>
          </a:p>
          <a:p>
            <a:pPr lvl="1">
              <a:lnSpc>
                <a:spcPct val="80000"/>
              </a:lnSpc>
            </a:pPr>
            <a:r>
              <a:rPr lang="de-DE" sz="2800" b="1" dirty="0">
                <a:latin typeface="Jost Black" pitchFamily="2" charset="77"/>
                <a:ea typeface="Jost Black" pitchFamily="2" charset="77"/>
              </a:rPr>
              <a:t>Östringen </a:t>
            </a:r>
            <a:r>
              <a:rPr lang="de-DE" sz="2800" dirty="0">
                <a:latin typeface="Jost Light" pitchFamily="2" charset="77"/>
                <a:ea typeface="Jost Light" pitchFamily="2" charset="77"/>
              </a:rPr>
              <a:t>/ BAWÜ</a:t>
            </a:r>
          </a:p>
          <a:p>
            <a:pPr lvl="1">
              <a:lnSpc>
                <a:spcPct val="80000"/>
              </a:lnSpc>
            </a:pPr>
            <a:endParaRPr lang="de-DE" sz="2800" b="1" dirty="0">
              <a:latin typeface="Jost Black" pitchFamily="2" charset="77"/>
              <a:ea typeface="Jost Black" pitchFamily="2" charset="77"/>
            </a:endParaRPr>
          </a:p>
          <a:p>
            <a:pPr algn="ctr">
              <a:lnSpc>
                <a:spcPct val="50000"/>
              </a:lnSpc>
            </a:pPr>
            <a:endParaRPr lang="de-DE" dirty="0">
              <a:solidFill>
                <a:srgbClr val="444F59"/>
              </a:solidFill>
              <a:latin typeface="Jost Light" pitchFamily="2" charset="77"/>
              <a:ea typeface="Jost Light" pitchFamily="2" charset="77"/>
            </a:endParaRPr>
          </a:p>
          <a:p>
            <a:pPr algn="ctr">
              <a:lnSpc>
                <a:spcPct val="50000"/>
              </a:lnSpc>
            </a:pPr>
            <a:endParaRPr lang="de-DE" dirty="0">
              <a:solidFill>
                <a:srgbClr val="444F59"/>
              </a:solidFill>
              <a:effectLst/>
              <a:latin typeface="Jost Light" pitchFamily="2" charset="77"/>
              <a:ea typeface="Jost Light" pitchFamily="2" charset="77"/>
            </a:endParaRPr>
          </a:p>
          <a:p>
            <a:pPr algn="ctr">
              <a:lnSpc>
                <a:spcPct val="50000"/>
              </a:lnSpc>
            </a:pPr>
            <a:endParaRPr lang="de-DE" dirty="0">
              <a:solidFill>
                <a:srgbClr val="444F59"/>
              </a:solidFill>
              <a:effectLst/>
              <a:latin typeface="Jost Light" pitchFamily="2" charset="77"/>
              <a:ea typeface="Jost Light" pitchFamily="2" charset="77"/>
            </a:endParaRPr>
          </a:p>
          <a:p>
            <a:pPr algn="ctr">
              <a:lnSpc>
                <a:spcPct val="50000"/>
              </a:lnSpc>
            </a:pPr>
            <a:r>
              <a:rPr lang="de-DE" dirty="0">
                <a:latin typeface="Jost Light" pitchFamily="2" charset="77"/>
                <a:ea typeface="Jost Light" pitchFamily="2" charset="77"/>
              </a:rPr>
              <a:t>TAILOR-MADE</a:t>
            </a:r>
          </a:p>
          <a:p>
            <a:pPr algn="ctr">
              <a:lnSpc>
                <a:spcPct val="50000"/>
              </a:lnSpc>
            </a:pPr>
            <a:r>
              <a:rPr lang="de-DE" dirty="0">
                <a:latin typeface="Jost Light" pitchFamily="2" charset="77"/>
                <a:ea typeface="Jost Light" pitchFamily="2" charset="77"/>
              </a:rPr>
              <a:t>INTELLIGENT, WORLDWIDE</a:t>
            </a:r>
          </a:p>
          <a:p>
            <a:pPr algn="ctr">
              <a:lnSpc>
                <a:spcPct val="50000"/>
              </a:lnSpc>
            </a:pPr>
            <a:endParaRPr lang="de-DE" dirty="0">
              <a:solidFill>
                <a:srgbClr val="444F59"/>
              </a:solidFill>
              <a:latin typeface="Jost Light" pitchFamily="2" charset="77"/>
              <a:ea typeface="Jost Light" pitchFamily="2" charset="77"/>
            </a:endParaRPr>
          </a:p>
          <a:p>
            <a:pPr algn="ctr">
              <a:lnSpc>
                <a:spcPct val="50000"/>
              </a:lnSpc>
            </a:pPr>
            <a:endParaRPr lang="de-DE" dirty="0">
              <a:solidFill>
                <a:srgbClr val="444F59"/>
              </a:solidFill>
              <a:latin typeface="Jost Light" pitchFamily="2" charset="77"/>
              <a:ea typeface="Jost Light" pitchFamily="2" charset="77"/>
            </a:endParaRPr>
          </a:p>
          <a:p>
            <a:pPr algn="ctr">
              <a:lnSpc>
                <a:spcPct val="50000"/>
              </a:lnSpc>
            </a:pPr>
            <a:endParaRPr lang="de-DE" dirty="0">
              <a:solidFill>
                <a:srgbClr val="444F59"/>
              </a:solidFill>
              <a:effectLst/>
              <a:latin typeface="Jost Light" pitchFamily="2" charset="77"/>
              <a:ea typeface="Jost Light" pitchFamily="2" charset="77"/>
            </a:endParaRPr>
          </a:p>
          <a:p>
            <a:pPr algn="ctr">
              <a:lnSpc>
                <a:spcPct val="50000"/>
              </a:lnSpc>
            </a:pPr>
            <a:endParaRPr lang="de-DE" dirty="0">
              <a:solidFill>
                <a:srgbClr val="444F59"/>
              </a:solidFill>
              <a:latin typeface="Jost Light" pitchFamily="2" charset="77"/>
              <a:ea typeface="Jost Light" pitchFamily="2" charset="77"/>
            </a:endParaRPr>
          </a:p>
          <a:p>
            <a:pPr algn="ctr">
              <a:lnSpc>
                <a:spcPct val="50000"/>
              </a:lnSpc>
            </a:pPr>
            <a:endParaRPr lang="de-DE" dirty="0">
              <a:solidFill>
                <a:srgbClr val="444F59"/>
              </a:solidFill>
              <a:effectLst/>
              <a:latin typeface="Jost Light" pitchFamily="2" charset="77"/>
              <a:ea typeface="Jost Light" pitchFamily="2" charset="77"/>
            </a:endParaRPr>
          </a:p>
          <a:p>
            <a:pPr algn="ctr">
              <a:lnSpc>
                <a:spcPct val="50000"/>
              </a:lnSpc>
            </a:pPr>
            <a:endParaRPr lang="de-DE" dirty="0">
              <a:solidFill>
                <a:srgbClr val="444F59"/>
              </a:solidFill>
              <a:latin typeface="Jost Light" pitchFamily="2" charset="77"/>
              <a:ea typeface="Jost Light" pitchFamily="2" charset="77"/>
            </a:endParaRPr>
          </a:p>
          <a:p>
            <a:pPr algn="ctr">
              <a:lnSpc>
                <a:spcPct val="50000"/>
              </a:lnSpc>
            </a:pPr>
            <a:endParaRPr lang="de-DE" dirty="0">
              <a:solidFill>
                <a:srgbClr val="444F59"/>
              </a:solidFill>
              <a:latin typeface="Jost Light" pitchFamily="2" charset="77"/>
              <a:ea typeface="Jost Light" pitchFamily="2" charset="77"/>
            </a:endParaRPr>
          </a:p>
          <a:p>
            <a:pPr algn="ctr">
              <a:lnSpc>
                <a:spcPct val="50000"/>
              </a:lnSpc>
            </a:pPr>
            <a:endParaRPr lang="de-DE" dirty="0">
              <a:solidFill>
                <a:srgbClr val="444F59"/>
              </a:solidFill>
              <a:latin typeface="Jost Light" pitchFamily="2" charset="77"/>
              <a:ea typeface="Jost Light" pitchFamily="2" charset="77"/>
            </a:endParaRPr>
          </a:p>
          <a:p>
            <a:pPr algn="ctr">
              <a:lnSpc>
                <a:spcPct val="50000"/>
              </a:lnSpc>
            </a:pPr>
            <a:endParaRPr lang="de-DE" dirty="0">
              <a:solidFill>
                <a:srgbClr val="444F59"/>
              </a:solidFill>
              <a:latin typeface="Jost Light" pitchFamily="2" charset="77"/>
              <a:ea typeface="Jost Light" pitchFamily="2" charset="77"/>
            </a:endParaRPr>
          </a:p>
          <a:p>
            <a:pPr algn="ctr">
              <a:lnSpc>
                <a:spcPct val="50000"/>
              </a:lnSpc>
            </a:pPr>
            <a:endParaRPr lang="de-DE" dirty="0">
              <a:solidFill>
                <a:srgbClr val="444F59"/>
              </a:solidFill>
              <a:latin typeface="Jost Light" pitchFamily="2" charset="77"/>
              <a:ea typeface="Jost Light" pitchFamily="2" charset="77"/>
            </a:endParaRPr>
          </a:p>
          <a:p>
            <a:pPr algn="ctr">
              <a:lnSpc>
                <a:spcPct val="50000"/>
              </a:lnSpc>
            </a:pPr>
            <a:endParaRPr lang="de-DE" dirty="0">
              <a:solidFill>
                <a:srgbClr val="444F59"/>
              </a:solidFill>
              <a:effectLst/>
              <a:latin typeface="Jost Light" pitchFamily="2" charset="77"/>
              <a:ea typeface="Jost Light" pitchFamily="2" charset="77"/>
            </a:endParaRPr>
          </a:p>
          <a:p>
            <a:pPr algn="ctr">
              <a:lnSpc>
                <a:spcPct val="50000"/>
              </a:lnSpc>
            </a:pPr>
            <a:endParaRPr lang="de-DE" dirty="0">
              <a:solidFill>
                <a:srgbClr val="444F59"/>
              </a:solidFill>
              <a:latin typeface="Jost Light" pitchFamily="2" charset="77"/>
              <a:ea typeface="Jost Light" pitchFamily="2" charset="77"/>
            </a:endParaRPr>
          </a:p>
          <a:p>
            <a:pPr algn="ctr">
              <a:lnSpc>
                <a:spcPct val="50000"/>
              </a:lnSpc>
            </a:pPr>
            <a:endParaRPr lang="de-DE" dirty="0">
              <a:solidFill>
                <a:srgbClr val="444F59"/>
              </a:solidFill>
              <a:latin typeface="Jost Light" pitchFamily="2" charset="77"/>
              <a:ea typeface="Jost Light" pitchFamily="2" charset="77"/>
            </a:endParaRPr>
          </a:p>
          <a:p>
            <a:pPr algn="ctr">
              <a:lnSpc>
                <a:spcPct val="30000"/>
              </a:lnSpc>
            </a:pPr>
            <a:endParaRPr lang="de-DE" dirty="0">
              <a:solidFill>
                <a:srgbClr val="444F59"/>
              </a:solidFill>
              <a:latin typeface="Jost Light" pitchFamily="2" charset="77"/>
              <a:ea typeface="Jost Light" pitchFamily="2" charset="77"/>
            </a:endParaRPr>
          </a:p>
          <a:p>
            <a:pPr algn="ctr">
              <a:lnSpc>
                <a:spcPct val="30000"/>
              </a:lnSpc>
            </a:pPr>
            <a:r>
              <a:rPr lang="de-DE" sz="1800" b="1" dirty="0">
                <a:effectLst/>
                <a:latin typeface="Jost Black" pitchFamily="2" charset="77"/>
                <a:ea typeface="Jost Black" pitchFamily="2" charset="77"/>
              </a:rPr>
              <a:t>SPECIAL </a:t>
            </a:r>
            <a:r>
              <a:rPr lang="de-DE" sz="1800" b="1" dirty="0">
                <a:latin typeface="Jost Black" pitchFamily="2" charset="77"/>
                <a:ea typeface="Jost Black" pitchFamily="2" charset="77"/>
              </a:rPr>
              <a:t>MA</a:t>
            </a:r>
            <a:r>
              <a:rPr lang="de-DE" sz="1800" b="1" dirty="0">
                <a:effectLst/>
                <a:latin typeface="Jost Black" pitchFamily="2" charset="77"/>
                <a:ea typeface="Jost Black" pitchFamily="2" charset="77"/>
              </a:rPr>
              <a:t>CHINE ENGINEERING</a:t>
            </a:r>
          </a:p>
          <a:p>
            <a:pPr algn="ctr">
              <a:lnSpc>
                <a:spcPct val="30000"/>
              </a:lnSpc>
            </a:pPr>
            <a:r>
              <a:rPr lang="de-DE" sz="1500" b="1" dirty="0">
                <a:latin typeface="Jost Black" pitchFamily="2" charset="77"/>
                <a:ea typeface="Jost Black" pitchFamily="2" charset="77"/>
              </a:rPr>
              <a:t>AUTOMATION TECHNOLOGY</a:t>
            </a:r>
          </a:p>
          <a:p>
            <a:pPr algn="ctr">
              <a:lnSpc>
                <a:spcPct val="30000"/>
              </a:lnSpc>
            </a:pPr>
            <a:r>
              <a:rPr lang="de-DE" sz="1300" b="1" dirty="0">
                <a:effectLst/>
                <a:latin typeface="Jost Black" pitchFamily="2" charset="77"/>
                <a:ea typeface="Jost Black" pitchFamily="2" charset="77"/>
              </a:rPr>
              <a:t>PROCESS ENGINEERING</a:t>
            </a:r>
          </a:p>
          <a:p>
            <a:pPr lvl="1">
              <a:lnSpc>
                <a:spcPct val="80000"/>
              </a:lnSpc>
            </a:pPr>
            <a:endParaRPr lang="de-DE" sz="2500" b="1" dirty="0">
              <a:latin typeface="Jost Black" pitchFamily="2" charset="77"/>
              <a:ea typeface="Jost Black" pitchFamily="2" charset="77"/>
            </a:endParaRPr>
          </a:p>
        </p:txBody>
      </p:sp>
      <p:pic>
        <p:nvPicPr>
          <p:cNvPr id="10" name="Inhaltsplatzhalter 6" descr="Markierung mit einfarbiger Füllung">
            <a:extLst>
              <a:ext uri="{FF2B5EF4-FFF2-40B4-BE49-F238E27FC236}">
                <a16:creationId xmlns:a16="http://schemas.microsoft.com/office/drawing/2014/main" id="{F857CB14-5110-6B26-4AFA-431E10F42FA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7965" y="596270"/>
            <a:ext cx="914400" cy="914400"/>
          </a:xfrm>
          <a:prstGeom prst="rect">
            <a:avLst/>
          </a:prstGeom>
        </p:spPr>
      </p:pic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2DDBFC58-20BF-1401-9D56-942D39E41D07}"/>
              </a:ext>
            </a:extLst>
          </p:cNvPr>
          <p:cNvCxnSpPr>
            <a:cxnSpLocks/>
          </p:cNvCxnSpPr>
          <p:nvPr/>
        </p:nvCxnSpPr>
        <p:spPr>
          <a:xfrm>
            <a:off x="4532811" y="1717539"/>
            <a:ext cx="3073334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DCBDD6C4-3E6A-C720-2BF5-8F04ADA75F76}"/>
              </a:ext>
            </a:extLst>
          </p:cNvPr>
          <p:cNvCxnSpPr>
            <a:cxnSpLocks/>
          </p:cNvCxnSpPr>
          <p:nvPr/>
        </p:nvCxnSpPr>
        <p:spPr>
          <a:xfrm>
            <a:off x="4532811" y="3193642"/>
            <a:ext cx="3073334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C104107D-99D8-79D6-0A31-A654DC58602C}"/>
              </a:ext>
            </a:extLst>
          </p:cNvPr>
          <p:cNvCxnSpPr>
            <a:cxnSpLocks/>
          </p:cNvCxnSpPr>
          <p:nvPr/>
        </p:nvCxnSpPr>
        <p:spPr>
          <a:xfrm>
            <a:off x="4532811" y="4495423"/>
            <a:ext cx="3073334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90E2265F-6417-90AA-00CD-6C9E7A60F55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lum bright="26000"/>
          </a:blip>
          <a:stretch>
            <a:fillRect/>
          </a:stretch>
        </p:blipFill>
        <p:spPr>
          <a:xfrm>
            <a:off x="8292011" y="3777002"/>
            <a:ext cx="3591478" cy="1835644"/>
          </a:xfrm>
          <a:prstGeom prst="rect">
            <a:avLst/>
          </a:prstGeom>
          <a:noFill/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905155E8-D957-F54E-DBAC-571A9267793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360863" y="850234"/>
            <a:ext cx="3470275" cy="5726778"/>
          </a:xfrm>
        </p:spPr>
        <p:txBody>
          <a:bodyPr>
            <a:normAutofit/>
          </a:bodyPr>
          <a:lstStyle/>
          <a:p>
            <a:pPr algn="ctr">
              <a:lnSpc>
                <a:spcPct val="50000"/>
              </a:lnSpc>
            </a:pPr>
            <a:r>
              <a:rPr lang="de-DE" sz="6500" b="1" dirty="0">
                <a:solidFill>
                  <a:srgbClr val="365468"/>
                </a:solidFill>
                <a:latin typeface="Jost Black" pitchFamily="2" charset="77"/>
                <a:ea typeface="Jost Black" pitchFamily="2" charset="77"/>
              </a:rPr>
              <a:t>1960</a:t>
            </a:r>
            <a:r>
              <a:rPr lang="de-DE" sz="6500" b="1" dirty="0">
                <a:latin typeface="Jost Black" pitchFamily="2" charset="77"/>
                <a:ea typeface="Jost Black" pitchFamily="2" charset="77"/>
              </a:rPr>
              <a:t> </a:t>
            </a:r>
          </a:p>
          <a:p>
            <a:pPr algn="ctr">
              <a:lnSpc>
                <a:spcPct val="50000"/>
              </a:lnSpc>
            </a:pPr>
            <a:r>
              <a:rPr lang="de-DE" sz="1800" dirty="0">
                <a:latin typeface="Jost Light" pitchFamily="2" charset="77"/>
                <a:ea typeface="Jost Light" pitchFamily="2" charset="77"/>
              </a:rPr>
              <a:t>FOUNDED</a:t>
            </a:r>
          </a:p>
          <a:p>
            <a:pPr algn="ctr">
              <a:lnSpc>
                <a:spcPct val="50000"/>
              </a:lnSpc>
            </a:pPr>
            <a:endParaRPr lang="de-DE" b="1" dirty="0">
              <a:latin typeface="Jost Black" pitchFamily="2" charset="77"/>
              <a:ea typeface="Jost Black" pitchFamily="2" charset="77"/>
            </a:endParaRPr>
          </a:p>
          <a:p>
            <a:pPr algn="ctr">
              <a:lnSpc>
                <a:spcPct val="50000"/>
              </a:lnSpc>
            </a:pPr>
            <a:r>
              <a:rPr lang="de-DE" sz="6500" b="1" dirty="0">
                <a:solidFill>
                  <a:srgbClr val="365468"/>
                </a:solidFill>
                <a:latin typeface="Jost Black" pitchFamily="2" charset="77"/>
                <a:ea typeface="Jost Black" pitchFamily="2" charset="77"/>
              </a:rPr>
              <a:t>70</a:t>
            </a:r>
            <a:r>
              <a:rPr lang="de-DE" sz="7100" b="1" dirty="0">
                <a:solidFill>
                  <a:srgbClr val="2D3581"/>
                </a:solidFill>
                <a:latin typeface="Jost Black" pitchFamily="2" charset="77"/>
                <a:ea typeface="Jost Black" pitchFamily="2" charset="77"/>
              </a:rPr>
              <a:t> </a:t>
            </a:r>
          </a:p>
          <a:p>
            <a:pPr algn="ctr">
              <a:lnSpc>
                <a:spcPct val="50000"/>
              </a:lnSpc>
            </a:pPr>
            <a:r>
              <a:rPr lang="de-DE" sz="1800" dirty="0">
                <a:latin typeface="Jost Light" pitchFamily="2" charset="77"/>
                <a:ea typeface="Jost Light" pitchFamily="2" charset="77"/>
              </a:rPr>
              <a:t>MILLIONS € </a:t>
            </a:r>
          </a:p>
          <a:p>
            <a:pPr algn="ctr">
              <a:lnSpc>
                <a:spcPct val="50000"/>
              </a:lnSpc>
            </a:pPr>
            <a:r>
              <a:rPr lang="de-DE" sz="1800" dirty="0">
                <a:latin typeface="Jost Light" pitchFamily="2" charset="77"/>
                <a:ea typeface="Jost Light" pitchFamily="2" charset="77"/>
              </a:rPr>
              <a:t>TURNOVER PER YEAR</a:t>
            </a:r>
          </a:p>
          <a:p>
            <a:pPr algn="ctr">
              <a:lnSpc>
                <a:spcPct val="50000"/>
              </a:lnSpc>
            </a:pPr>
            <a:endParaRPr lang="de-DE" b="1" dirty="0">
              <a:latin typeface="Jost Black" pitchFamily="2" charset="77"/>
              <a:ea typeface="Jost Black" pitchFamily="2" charset="77"/>
            </a:endParaRPr>
          </a:p>
          <a:p>
            <a:pPr algn="ctr">
              <a:lnSpc>
                <a:spcPct val="50000"/>
              </a:lnSpc>
            </a:pPr>
            <a:r>
              <a:rPr lang="de-DE" sz="6500" b="1" dirty="0">
                <a:solidFill>
                  <a:srgbClr val="365468"/>
                </a:solidFill>
                <a:latin typeface="Jost Black" pitchFamily="2" charset="77"/>
                <a:ea typeface="Jost Black" pitchFamily="2" charset="77"/>
              </a:rPr>
              <a:t>430</a:t>
            </a:r>
          </a:p>
          <a:p>
            <a:pPr algn="ctr">
              <a:lnSpc>
                <a:spcPct val="50000"/>
              </a:lnSpc>
            </a:pPr>
            <a:r>
              <a:rPr lang="de-DE" sz="1800" dirty="0">
                <a:latin typeface="Jost Light" pitchFamily="2" charset="77"/>
                <a:ea typeface="Jost Light" pitchFamily="2" charset="77"/>
              </a:rPr>
              <a:t>EMPLOYEES</a:t>
            </a:r>
          </a:p>
          <a:p>
            <a:pPr algn="ctr">
              <a:lnSpc>
                <a:spcPct val="50000"/>
              </a:lnSpc>
            </a:pPr>
            <a:endParaRPr lang="de-DE" sz="6500" b="1" dirty="0">
              <a:latin typeface="Jost Black" pitchFamily="2" charset="77"/>
              <a:ea typeface="Jost Black" pitchFamily="2" charset="77"/>
            </a:endParaRPr>
          </a:p>
          <a:p>
            <a:pPr algn="ctr">
              <a:lnSpc>
                <a:spcPct val="50000"/>
              </a:lnSpc>
            </a:pPr>
            <a:r>
              <a:rPr lang="de-DE" sz="6500" b="1" dirty="0">
                <a:solidFill>
                  <a:srgbClr val="365468"/>
                </a:solidFill>
                <a:latin typeface="Jost Black" pitchFamily="2" charset="77"/>
                <a:ea typeface="Jost Black" pitchFamily="2" charset="77"/>
              </a:rPr>
              <a:t>19.750</a:t>
            </a:r>
          </a:p>
          <a:p>
            <a:pPr algn="ctr">
              <a:lnSpc>
                <a:spcPct val="50000"/>
              </a:lnSpc>
            </a:pPr>
            <a:r>
              <a:rPr lang="de-DE" sz="1800" dirty="0">
                <a:latin typeface="Jost Light" pitchFamily="2" charset="77"/>
                <a:ea typeface="Jost Light" pitchFamily="2" charset="77"/>
              </a:rPr>
              <a:t>SQUARE METERS OF ASSEMBLY</a:t>
            </a:r>
          </a:p>
          <a:p>
            <a:pPr algn="ctr">
              <a:lnSpc>
                <a:spcPct val="50000"/>
              </a:lnSpc>
            </a:pPr>
            <a:r>
              <a:rPr lang="de-DE" sz="1800" dirty="0">
                <a:latin typeface="Jost Light" pitchFamily="2" charset="77"/>
                <a:ea typeface="Jost Light" pitchFamily="2" charset="77"/>
              </a:rPr>
              <a:t> &amp; MANUFACTURING AREA</a:t>
            </a:r>
          </a:p>
        </p:txBody>
      </p:sp>
      <p:cxnSp>
        <p:nvCxnSpPr>
          <p:cNvPr id="8" name="Gerade Verbindung 17">
            <a:extLst>
              <a:ext uri="{FF2B5EF4-FFF2-40B4-BE49-F238E27FC236}">
                <a16:creationId xmlns:a16="http://schemas.microsoft.com/office/drawing/2014/main" id="{6BF8EFDF-2071-CBDC-75BB-BBB38CB0D5B6}"/>
              </a:ext>
            </a:extLst>
          </p:cNvPr>
          <p:cNvCxnSpPr>
            <a:cxnSpLocks/>
          </p:cNvCxnSpPr>
          <p:nvPr/>
        </p:nvCxnSpPr>
        <p:spPr>
          <a:xfrm>
            <a:off x="8358980" y="2281744"/>
            <a:ext cx="3591478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C-36097cd463ce44e">
            <a:extLst>
              <a:ext uri="{FF2B5EF4-FFF2-40B4-BE49-F238E27FC236}">
                <a16:creationId xmlns:a16="http://schemas.microsoft.com/office/drawing/2014/main" id="{389FD6AE-F93B-4A9A-8547-B8D2BE9A025E}"/>
              </a:ext>
            </a:extLst>
          </p:cNvPr>
          <p:cNvSpPr/>
          <p:nvPr/>
        </p:nvSpPr>
        <p:spPr>
          <a:xfrm>
            <a:off x="0" y="-1143000"/>
            <a:ext cx="4826000" cy="952500"/>
          </a:xfrm>
          <a:prstGeom prst="roundRect">
            <a:avLst/>
          </a:prstGeom>
          <a:noFill/>
          <a:ln w="25400" cap="flat" cmpd="sng" algn="ctr">
            <a:solidFill>
              <a:srgbClr val="673AB7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de-DE"/>
          </a:p>
        </p:txBody>
      </p:sp>
      <p:sp>
        <p:nvSpPr>
          <p:cNvPr id="6" name="SLC-36097cd463ce44e">
            <a:extLst>
              <a:ext uri="{FF2B5EF4-FFF2-40B4-BE49-F238E27FC236}">
                <a16:creationId xmlns:a16="http://schemas.microsoft.com/office/drawing/2014/main" id="{17467E97-7B1A-451F-9B26-F2E3A4821ECC}"/>
              </a:ext>
            </a:extLst>
          </p:cNvPr>
          <p:cNvSpPr txBox="1"/>
          <p:nvPr/>
        </p:nvSpPr>
        <p:spPr>
          <a:xfrm>
            <a:off x="127000" y="-1143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300" b="1">
                <a:solidFill>
                  <a:srgbClr val="673AB7"/>
                </a:solidFill>
                <a:latin typeface="Segoe UI"/>
                <a:cs typeface="Segoe UI"/>
              </a:rPr>
              <a:t>Slide is saved in the SlideLizard CREATOR library</a:t>
            </a:r>
            <a:endParaRPr lang="de-DE" sz="1300" b="1">
              <a:solidFill>
                <a:srgbClr val="673AB7"/>
              </a:solidFill>
              <a:latin typeface="Segoe UI"/>
              <a:cs typeface="Segoe UI"/>
            </a:endParaRPr>
          </a:p>
        </p:txBody>
      </p:sp>
      <p:sp>
        <p:nvSpPr>
          <p:cNvPr id="11" name="SLC-36097cd463ce44e">
            <a:extLst>
              <a:ext uri="{FF2B5EF4-FFF2-40B4-BE49-F238E27FC236}">
                <a16:creationId xmlns:a16="http://schemas.microsoft.com/office/drawing/2014/main" id="{BD622EFB-2C19-40D4-A047-3194E940F12B}"/>
              </a:ext>
            </a:extLst>
          </p:cNvPr>
          <p:cNvSpPr txBox="1"/>
          <p:nvPr/>
        </p:nvSpPr>
        <p:spPr>
          <a:xfrm>
            <a:off x="127000" y="-889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This message is for information purposes only.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  <p:sp>
        <p:nvSpPr>
          <p:cNvPr id="15" name="SLC-36097cd463ce44e">
            <a:extLst>
              <a:ext uri="{FF2B5EF4-FFF2-40B4-BE49-F238E27FC236}">
                <a16:creationId xmlns:a16="http://schemas.microsoft.com/office/drawing/2014/main" id="{3DA9AD3F-6DCE-4973-BDB3-361381C69676}"/>
              </a:ext>
            </a:extLst>
          </p:cNvPr>
          <p:cNvSpPr txBox="1"/>
          <p:nvPr/>
        </p:nvSpPr>
        <p:spPr>
          <a:xfrm>
            <a:off x="127000" y="-698500"/>
            <a:ext cx="4699000" cy="9144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It's not visible while presenting.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  <p:sp>
        <p:nvSpPr>
          <p:cNvPr id="16" name="SLC-36097cd463ce44e">
            <a:extLst>
              <a:ext uri="{FF2B5EF4-FFF2-40B4-BE49-F238E27FC236}">
                <a16:creationId xmlns:a16="http://schemas.microsoft.com/office/drawing/2014/main" id="{975D3152-E94F-41E3-9512-178D1C393043}"/>
              </a:ext>
            </a:extLst>
          </p:cNvPr>
          <p:cNvSpPr txBox="1"/>
          <p:nvPr/>
        </p:nvSpPr>
        <p:spPr>
          <a:xfrm>
            <a:off x="127000" y="-508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Deleting it does NOT remove the slide from the library.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2299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4E79E-B0C7-213B-4B86-0B9DEE3FB5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Jost Light"/>
                <a:ea typeface="Jost Light"/>
              </a:rPr>
              <a:t>WHAT CHALLENGES</a:t>
            </a:r>
            <a:br>
              <a:rPr lang="en-US" dirty="0">
                <a:latin typeface="Jost Light"/>
                <a:ea typeface="Jost Light"/>
              </a:rPr>
            </a:br>
            <a:r>
              <a:rPr lang="en-US" dirty="0">
                <a:latin typeface="Jost Light"/>
                <a:ea typeface="Jost Light"/>
              </a:rPr>
              <a:t>CAN WE SOLVE FOR YOU IN METAL-WORKING?</a:t>
            </a:r>
            <a:endParaRPr lang="de-D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60BB40-4446-1BFE-AD6E-BFA1FD350C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>
                <a:latin typeface="Jost Light"/>
                <a:ea typeface="Jost Light"/>
              </a:rPr>
              <a:t>And finally</a:t>
            </a:r>
            <a:endParaRPr lang="de-DE" dirty="0"/>
          </a:p>
        </p:txBody>
      </p:sp>
      <p:sp>
        <p:nvSpPr>
          <p:cNvPr id="4" name="SLC-36097cd463ce44e">
            <a:extLst>
              <a:ext uri="{FF2B5EF4-FFF2-40B4-BE49-F238E27FC236}">
                <a16:creationId xmlns:a16="http://schemas.microsoft.com/office/drawing/2014/main" id="{0CCD226C-8E74-4CFA-B116-45882BFA79F5}"/>
              </a:ext>
            </a:extLst>
          </p:cNvPr>
          <p:cNvSpPr/>
          <p:nvPr/>
        </p:nvSpPr>
        <p:spPr>
          <a:xfrm>
            <a:off x="0" y="-1143000"/>
            <a:ext cx="4826000" cy="952500"/>
          </a:xfrm>
          <a:prstGeom prst="roundRect">
            <a:avLst/>
          </a:prstGeom>
          <a:noFill/>
          <a:ln w="25400" cap="flat" cmpd="sng" algn="ctr">
            <a:solidFill>
              <a:srgbClr val="673AB7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de-DE"/>
          </a:p>
        </p:txBody>
      </p:sp>
      <p:sp>
        <p:nvSpPr>
          <p:cNvPr id="5" name="SLC-36097cd463ce44e">
            <a:extLst>
              <a:ext uri="{FF2B5EF4-FFF2-40B4-BE49-F238E27FC236}">
                <a16:creationId xmlns:a16="http://schemas.microsoft.com/office/drawing/2014/main" id="{B2249F03-BFDA-4398-98AC-91FCDD8F574F}"/>
              </a:ext>
            </a:extLst>
          </p:cNvPr>
          <p:cNvSpPr txBox="1"/>
          <p:nvPr/>
        </p:nvSpPr>
        <p:spPr>
          <a:xfrm>
            <a:off x="127000" y="-1143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300" b="1">
                <a:solidFill>
                  <a:srgbClr val="673AB7"/>
                </a:solidFill>
                <a:latin typeface="Segoe UI"/>
                <a:cs typeface="Segoe UI"/>
              </a:rPr>
              <a:t>Slide is saved in the SlideLizard CREATOR library</a:t>
            </a:r>
            <a:endParaRPr lang="de-DE" sz="1300" b="1">
              <a:solidFill>
                <a:srgbClr val="673AB7"/>
              </a:solidFill>
              <a:latin typeface="Segoe UI"/>
              <a:cs typeface="Segoe UI"/>
            </a:endParaRPr>
          </a:p>
        </p:txBody>
      </p:sp>
      <p:sp>
        <p:nvSpPr>
          <p:cNvPr id="6" name="SLC-36097cd463ce44e">
            <a:extLst>
              <a:ext uri="{FF2B5EF4-FFF2-40B4-BE49-F238E27FC236}">
                <a16:creationId xmlns:a16="http://schemas.microsoft.com/office/drawing/2014/main" id="{F81BF465-CD3D-4937-A719-892D6F7D8FD7}"/>
              </a:ext>
            </a:extLst>
          </p:cNvPr>
          <p:cNvSpPr txBox="1"/>
          <p:nvPr/>
        </p:nvSpPr>
        <p:spPr>
          <a:xfrm>
            <a:off x="127000" y="-889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This message is for information purposes only.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  <p:sp>
        <p:nvSpPr>
          <p:cNvPr id="7" name="SLC-36097cd463ce44e">
            <a:extLst>
              <a:ext uri="{FF2B5EF4-FFF2-40B4-BE49-F238E27FC236}">
                <a16:creationId xmlns:a16="http://schemas.microsoft.com/office/drawing/2014/main" id="{2EE8A66D-68D8-4097-80A6-7C6AE77E7F8D}"/>
              </a:ext>
            </a:extLst>
          </p:cNvPr>
          <p:cNvSpPr txBox="1"/>
          <p:nvPr/>
        </p:nvSpPr>
        <p:spPr>
          <a:xfrm>
            <a:off x="127000" y="-698500"/>
            <a:ext cx="4699000" cy="9144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It's not visible while presenting.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  <p:sp>
        <p:nvSpPr>
          <p:cNvPr id="8" name="SLC-36097cd463ce44e">
            <a:extLst>
              <a:ext uri="{FF2B5EF4-FFF2-40B4-BE49-F238E27FC236}">
                <a16:creationId xmlns:a16="http://schemas.microsoft.com/office/drawing/2014/main" id="{F14A9EF1-0319-47B6-86B5-09E3F7F6C3E8}"/>
              </a:ext>
            </a:extLst>
          </p:cNvPr>
          <p:cNvSpPr txBox="1"/>
          <p:nvPr/>
        </p:nvSpPr>
        <p:spPr>
          <a:xfrm>
            <a:off x="127000" y="-508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Deleting it does NOT remove the slide from the library.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9794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9F11E1-41B2-B34C-A7E7-930ABEDCA7D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>
                <a:latin typeface="Barlow Condensed"/>
              </a:rPr>
              <a:t>Head of Manufacturing </a:t>
            </a:r>
          </a:p>
          <a:p>
            <a:r>
              <a:rPr lang="en-US" dirty="0">
                <a:latin typeface="Barlow Condensed"/>
              </a:rPr>
              <a:t>T+49 681 970 24 946</a:t>
            </a:r>
          </a:p>
          <a:p>
            <a:r>
              <a:rPr lang="en-US" dirty="0">
                <a:latin typeface="Barlow Condensed"/>
              </a:rPr>
              <a:t>+49 151 543 100 73</a:t>
            </a:r>
          </a:p>
          <a:p>
            <a:r>
              <a:rPr lang="en-US" dirty="0">
                <a:solidFill>
                  <a:srgbClr val="2D3581"/>
                </a:solidFill>
                <a:latin typeface="Barlow Condensed"/>
              </a:rPr>
              <a:t>florian.philipp@woll-group.com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16DAB4-469F-D0B5-F193-97C31FC024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>
                <a:latin typeface="Jost ExtraLight"/>
                <a:ea typeface="Jost ExtraLight"/>
              </a:rPr>
              <a:t>#PROBLEMSOLVER</a:t>
            </a:r>
            <a:endParaRPr lang="de-DE" sz="10000" dirty="0">
              <a:latin typeface="Jost ExtraLight" pitchFamily="2" charset="77"/>
              <a:ea typeface="Jost ExtraLight" pitchFamily="2" charset="77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217393-6840-4DAF-41E6-7E6377A63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Barlow Condensed ExtraBold"/>
              </a:rPr>
              <a:t>Florian philipp</a:t>
            </a:r>
            <a:endParaRPr lang="de-DE" dirty="0"/>
          </a:p>
        </p:txBody>
      </p:sp>
      <p:sp>
        <p:nvSpPr>
          <p:cNvPr id="5" name="SLC-36097cd463ce44e">
            <a:extLst>
              <a:ext uri="{FF2B5EF4-FFF2-40B4-BE49-F238E27FC236}">
                <a16:creationId xmlns:a16="http://schemas.microsoft.com/office/drawing/2014/main" id="{934A0EA9-B2BD-44AC-B7E6-412BCDE3E2CD}"/>
              </a:ext>
            </a:extLst>
          </p:cNvPr>
          <p:cNvSpPr/>
          <p:nvPr/>
        </p:nvSpPr>
        <p:spPr>
          <a:xfrm>
            <a:off x="0" y="-1143000"/>
            <a:ext cx="4826000" cy="952500"/>
          </a:xfrm>
          <a:prstGeom prst="roundRect">
            <a:avLst/>
          </a:prstGeom>
          <a:noFill/>
          <a:ln w="25400" cap="flat" cmpd="sng" algn="ctr">
            <a:solidFill>
              <a:srgbClr val="673AB7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de-DE"/>
          </a:p>
        </p:txBody>
      </p:sp>
      <p:sp>
        <p:nvSpPr>
          <p:cNvPr id="6" name="SLC-36097cd463ce44e">
            <a:extLst>
              <a:ext uri="{FF2B5EF4-FFF2-40B4-BE49-F238E27FC236}">
                <a16:creationId xmlns:a16="http://schemas.microsoft.com/office/drawing/2014/main" id="{6EAB1FE2-F0D3-4740-9403-8FC7AAEED1D8}"/>
              </a:ext>
            </a:extLst>
          </p:cNvPr>
          <p:cNvSpPr txBox="1"/>
          <p:nvPr/>
        </p:nvSpPr>
        <p:spPr>
          <a:xfrm>
            <a:off x="127000" y="-1143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300" b="1">
                <a:solidFill>
                  <a:srgbClr val="673AB7"/>
                </a:solidFill>
                <a:latin typeface="Segoe UI"/>
                <a:cs typeface="Segoe UI"/>
              </a:rPr>
              <a:t>Slide is saved in the SlideLizard CREATOR library</a:t>
            </a:r>
            <a:endParaRPr lang="de-DE" sz="1300" b="1">
              <a:solidFill>
                <a:srgbClr val="673AB7"/>
              </a:solidFill>
              <a:latin typeface="Segoe UI"/>
              <a:cs typeface="Segoe UI"/>
            </a:endParaRPr>
          </a:p>
        </p:txBody>
      </p:sp>
      <p:sp>
        <p:nvSpPr>
          <p:cNvPr id="7" name="SLC-36097cd463ce44e">
            <a:extLst>
              <a:ext uri="{FF2B5EF4-FFF2-40B4-BE49-F238E27FC236}">
                <a16:creationId xmlns:a16="http://schemas.microsoft.com/office/drawing/2014/main" id="{C58C0A12-1056-4D41-8A92-59BC8E518253}"/>
              </a:ext>
            </a:extLst>
          </p:cNvPr>
          <p:cNvSpPr txBox="1"/>
          <p:nvPr/>
        </p:nvSpPr>
        <p:spPr>
          <a:xfrm>
            <a:off x="127000" y="-889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This message is for information purposes only.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  <p:sp>
        <p:nvSpPr>
          <p:cNvPr id="8" name="SLC-36097cd463ce44e">
            <a:extLst>
              <a:ext uri="{FF2B5EF4-FFF2-40B4-BE49-F238E27FC236}">
                <a16:creationId xmlns:a16="http://schemas.microsoft.com/office/drawing/2014/main" id="{8EF96D12-A70E-45B9-831F-C29DEC750546}"/>
              </a:ext>
            </a:extLst>
          </p:cNvPr>
          <p:cNvSpPr txBox="1"/>
          <p:nvPr/>
        </p:nvSpPr>
        <p:spPr>
          <a:xfrm>
            <a:off x="127000" y="-698500"/>
            <a:ext cx="4699000" cy="9144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It's not visible while presenting.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  <p:sp>
        <p:nvSpPr>
          <p:cNvPr id="9" name="SLC-36097cd463ce44e">
            <a:extLst>
              <a:ext uri="{FF2B5EF4-FFF2-40B4-BE49-F238E27FC236}">
                <a16:creationId xmlns:a16="http://schemas.microsoft.com/office/drawing/2014/main" id="{A162F42A-AFF7-4C25-8A43-07A58D0DECD0}"/>
              </a:ext>
            </a:extLst>
          </p:cNvPr>
          <p:cNvSpPr txBox="1"/>
          <p:nvPr/>
        </p:nvSpPr>
        <p:spPr>
          <a:xfrm>
            <a:off x="127000" y="-508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Deleting it does NOT remove the slide from the library.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15806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50999-32BC-384F-6B48-7B5ACA865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807F6C-7620-ED97-4264-F6EBBCE6BC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6924" y="-78663"/>
            <a:ext cx="11667511" cy="1096963"/>
          </a:xfrm>
        </p:spPr>
        <p:txBody>
          <a:bodyPr/>
          <a:lstStyle/>
          <a:p>
            <a:r>
              <a:rPr lang="de-DE" sz="10000" dirty="0">
                <a:latin typeface="Jost ExtraLight" pitchFamily="2" charset="77"/>
                <a:ea typeface="Jost ExtraLight" pitchFamily="2" charset="77"/>
              </a:rPr>
              <a:t>#PROBLEMSOLVERD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D173241-70CB-9F9C-FE14-8B77795F4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167" y="140580"/>
            <a:ext cx="793750" cy="10541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E3D7135-67EC-1728-C7D3-EC2129C7E8D5}"/>
              </a:ext>
            </a:extLst>
          </p:cNvPr>
          <p:cNvSpPr txBox="1"/>
          <p:nvPr/>
        </p:nvSpPr>
        <p:spPr>
          <a:xfrm>
            <a:off x="1153316" y="1048684"/>
            <a:ext cx="6501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srgbClr val="747679"/>
                </a:solidFill>
                <a:effectLst/>
                <a:uLnTx/>
                <a:uFillTx/>
                <a:latin typeface="Barlow Condensed SemiBold" pitchFamily="2" charset="77"/>
                <a:ea typeface="+mn-ea"/>
                <a:cs typeface="+mn-cs"/>
              </a:rPr>
              <a:t>WWW.WOLL-</a:t>
            </a:r>
            <a:r>
              <a:rPr lang="de-DE" sz="4000" b="1" dirty="0">
                <a:solidFill>
                  <a:srgbClr val="747679"/>
                </a:solidFill>
                <a:latin typeface="Barlow Condensed SemiBold" pitchFamily="2" charset="77"/>
              </a:rPr>
              <a:t>GROUP.COM</a:t>
            </a:r>
            <a:endParaRPr kumimoji="0" lang="de-DE" sz="4000" b="1" i="0" u="none" strike="noStrike" kern="1200" cap="none" spc="0" normalizeH="0" baseline="0" noProof="0" dirty="0">
              <a:ln>
                <a:noFill/>
              </a:ln>
              <a:solidFill>
                <a:srgbClr val="747679"/>
              </a:solidFill>
              <a:effectLst/>
              <a:uLnTx/>
              <a:uFillTx/>
              <a:latin typeface="Barlow Condensed SemiBold" pitchFamily="2" charset="77"/>
              <a:ea typeface="+mn-ea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BFF4524-8BB4-8724-5C37-CDE3350D3565}"/>
              </a:ext>
            </a:extLst>
          </p:cNvPr>
          <p:cNvSpPr txBox="1"/>
          <p:nvPr/>
        </p:nvSpPr>
        <p:spPr>
          <a:xfrm>
            <a:off x="2075487" y="6231160"/>
            <a:ext cx="9686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747679"/>
                </a:solidFill>
                <a:effectLst/>
                <a:uLnTx/>
                <a:uFillTx/>
                <a:latin typeface="Barlow Condensed" pitchFamily="2" charset="77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747679"/>
                </a:solidFill>
                <a:effectLst/>
                <a:uLnTx/>
                <a:uFillTx/>
                <a:latin typeface="Barlow Condensed" pitchFamily="2" charset="77"/>
                <a:ea typeface="+mn-ea"/>
                <a:cs typeface="+mn-cs"/>
              </a:rPr>
              <a:t>Krughütter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747679"/>
                </a:solidFill>
                <a:effectLst/>
                <a:uLnTx/>
                <a:uFillTx/>
                <a:latin typeface="Barlow Condensed" pitchFamily="2" charset="77"/>
                <a:ea typeface="+mn-ea"/>
                <a:cs typeface="+mn-cs"/>
              </a:rPr>
              <a:t> Straße 93 · 66128 Saarbrücken · T +49 681 970 24 - 0 ·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747679"/>
                </a:solidFill>
                <a:effectLst/>
                <a:uLnTx/>
                <a:uFillTx/>
                <a:latin typeface="Barlow Condensed" pitchFamily="2" charset="77"/>
                <a:ea typeface="+mn-ea"/>
                <a:cs typeface="+mn-cs"/>
              </a:rPr>
              <a:t>info@woll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747679"/>
                </a:solidFill>
                <a:effectLst/>
                <a:uLnTx/>
                <a:uFillTx/>
                <a:latin typeface="Barlow Condensed" pitchFamily="2" charset="77"/>
                <a:ea typeface="+mn-ea"/>
                <a:cs typeface="+mn-cs"/>
              </a:rPr>
              <a:t>-</a:t>
            </a:r>
            <a:r>
              <a:rPr lang="de-DE" sz="1400" dirty="0">
                <a:solidFill>
                  <a:srgbClr val="747679"/>
                </a:solidFill>
                <a:latin typeface="Barlow Condensed" pitchFamily="2" charset="77"/>
              </a:rPr>
              <a:t>group.com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747679"/>
              </a:solidFill>
              <a:effectLst/>
              <a:uLnTx/>
              <a:uFillTx/>
              <a:latin typeface="Barlow Condensed" pitchFamily="2" charset="77"/>
              <a:ea typeface="+mn-ea"/>
              <a:cs typeface="+mn-cs"/>
            </a:endParaRPr>
          </a:p>
        </p:txBody>
      </p:sp>
      <p:sp>
        <p:nvSpPr>
          <p:cNvPr id="21" name="SLC-36097cd463ce44e">
            <a:extLst>
              <a:ext uri="{FF2B5EF4-FFF2-40B4-BE49-F238E27FC236}">
                <a16:creationId xmlns:a16="http://schemas.microsoft.com/office/drawing/2014/main" id="{89F69DDF-64F3-4069-935B-1F4D285DCEDC}"/>
              </a:ext>
            </a:extLst>
          </p:cNvPr>
          <p:cNvSpPr/>
          <p:nvPr/>
        </p:nvSpPr>
        <p:spPr>
          <a:xfrm>
            <a:off x="0" y="-1143000"/>
            <a:ext cx="4826000" cy="952500"/>
          </a:xfrm>
          <a:prstGeom prst="roundRect">
            <a:avLst/>
          </a:prstGeom>
          <a:noFill/>
          <a:ln w="25400" cap="flat" cmpd="sng" algn="ctr">
            <a:solidFill>
              <a:srgbClr val="673AB7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de-DE"/>
          </a:p>
        </p:txBody>
      </p:sp>
      <p:sp>
        <p:nvSpPr>
          <p:cNvPr id="22" name="SLC-36097cd463ce44e">
            <a:extLst>
              <a:ext uri="{FF2B5EF4-FFF2-40B4-BE49-F238E27FC236}">
                <a16:creationId xmlns:a16="http://schemas.microsoft.com/office/drawing/2014/main" id="{8ED740B4-CC17-4D88-B211-62C5B76B1BD7}"/>
              </a:ext>
            </a:extLst>
          </p:cNvPr>
          <p:cNvSpPr txBox="1"/>
          <p:nvPr/>
        </p:nvSpPr>
        <p:spPr>
          <a:xfrm>
            <a:off x="127000" y="-1143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300" b="1">
                <a:solidFill>
                  <a:srgbClr val="673AB7"/>
                </a:solidFill>
                <a:latin typeface="Segoe UI"/>
                <a:cs typeface="Segoe UI"/>
              </a:rPr>
              <a:t>Slide is saved in the SlideLizard CREATOR library</a:t>
            </a:r>
            <a:endParaRPr lang="de-DE" sz="1300" b="1">
              <a:solidFill>
                <a:srgbClr val="673AB7"/>
              </a:solidFill>
              <a:latin typeface="Segoe UI"/>
              <a:cs typeface="Segoe UI"/>
            </a:endParaRPr>
          </a:p>
        </p:txBody>
      </p:sp>
      <p:sp>
        <p:nvSpPr>
          <p:cNvPr id="23" name="SLC-36097cd463ce44e">
            <a:extLst>
              <a:ext uri="{FF2B5EF4-FFF2-40B4-BE49-F238E27FC236}">
                <a16:creationId xmlns:a16="http://schemas.microsoft.com/office/drawing/2014/main" id="{74F7BEC7-2744-4B0E-B4F2-1CB54D5D4C92}"/>
              </a:ext>
            </a:extLst>
          </p:cNvPr>
          <p:cNvSpPr txBox="1"/>
          <p:nvPr/>
        </p:nvSpPr>
        <p:spPr>
          <a:xfrm>
            <a:off x="127000" y="-889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This message is for information purposes only.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  <p:sp>
        <p:nvSpPr>
          <p:cNvPr id="24" name="SLC-36097cd463ce44e">
            <a:extLst>
              <a:ext uri="{FF2B5EF4-FFF2-40B4-BE49-F238E27FC236}">
                <a16:creationId xmlns:a16="http://schemas.microsoft.com/office/drawing/2014/main" id="{CA97B7EA-36F9-4003-8F40-1FE4301680DE}"/>
              </a:ext>
            </a:extLst>
          </p:cNvPr>
          <p:cNvSpPr txBox="1"/>
          <p:nvPr/>
        </p:nvSpPr>
        <p:spPr>
          <a:xfrm>
            <a:off x="127000" y="-698500"/>
            <a:ext cx="4699000" cy="9144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It's not visible while presenting.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  <p:sp>
        <p:nvSpPr>
          <p:cNvPr id="25" name="SLC-36097cd463ce44e">
            <a:extLst>
              <a:ext uri="{FF2B5EF4-FFF2-40B4-BE49-F238E27FC236}">
                <a16:creationId xmlns:a16="http://schemas.microsoft.com/office/drawing/2014/main" id="{C1332438-9FA5-4E42-A4F1-1E1008D4AE20}"/>
              </a:ext>
            </a:extLst>
          </p:cNvPr>
          <p:cNvSpPr txBox="1"/>
          <p:nvPr/>
        </p:nvSpPr>
        <p:spPr>
          <a:xfrm>
            <a:off x="127000" y="-508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Deleting it does NOT remove the slide from the library.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1350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213C886A-85A6-D1B6-C8DA-3A2A686C5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269" y="1646066"/>
            <a:ext cx="5138173" cy="4437234"/>
          </a:xfrm>
        </p:spPr>
        <p:txBody>
          <a:bodyPr/>
          <a:lstStyle/>
          <a:p>
            <a:r>
              <a:rPr lang="en-US" dirty="0">
                <a:latin typeface="Jost Light" pitchFamily="2" charset="0"/>
                <a:ea typeface="Jost Light" pitchFamily="2" charset="0"/>
              </a:rPr>
              <a:t>WE UNDERSTAND WHAT DRIVES OUR CUSTOMERS, AND WE DO EVERYTHING WE CAN TO TURN THEIR VISIONS INTO REALITY.</a:t>
            </a:r>
            <a:endParaRPr lang="de-DE" dirty="0"/>
          </a:p>
        </p:txBody>
      </p:sp>
      <p:pic>
        <p:nvPicPr>
          <p:cNvPr id="4" name="Inhaltsplatzhalter 4" descr="Ein Bild, das Person, Menschliches Gesicht, Kleidung, Lächeln enthält.&#10;&#10;Automatisch generierte Beschreibung">
            <a:extLst>
              <a:ext uri="{FF2B5EF4-FFF2-40B4-BE49-F238E27FC236}">
                <a16:creationId xmlns:a16="http://schemas.microsoft.com/office/drawing/2014/main" id="{74B47130-AA0A-3B80-8A53-6F0599BD16D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0" r="171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4515F73-059C-DD0B-773F-A946A8B707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70000"/>
              </a:lnSpc>
            </a:pPr>
            <a:r>
              <a:rPr lang="de-DE" dirty="0">
                <a:solidFill>
                  <a:srgbClr val="747679"/>
                </a:solidFill>
                <a:latin typeface="Barlow Condensed" pitchFamily="2" charset="77"/>
              </a:rPr>
              <a:t>Christina Woll &amp; David Seiler</a:t>
            </a:r>
          </a:p>
          <a:p>
            <a:pPr>
              <a:lnSpc>
                <a:spcPct val="70000"/>
              </a:lnSpc>
            </a:pPr>
            <a:r>
              <a:rPr lang="de-DE" dirty="0">
                <a:solidFill>
                  <a:srgbClr val="747679"/>
                </a:solidFill>
              </a:rPr>
              <a:t>Geschäftsführung</a:t>
            </a:r>
          </a:p>
          <a:p>
            <a:endParaRPr lang="de-DE" dirty="0"/>
          </a:p>
        </p:txBody>
      </p:sp>
      <p:sp>
        <p:nvSpPr>
          <p:cNvPr id="7" name="Textplatzhalter 1">
            <a:extLst>
              <a:ext uri="{FF2B5EF4-FFF2-40B4-BE49-F238E27FC236}">
                <a16:creationId xmlns:a16="http://schemas.microsoft.com/office/drawing/2014/main" id="{2C3C3EA4-CF80-5758-7D25-0933957D2475}"/>
              </a:ext>
            </a:extLst>
          </p:cNvPr>
          <p:cNvSpPr txBox="1">
            <a:spLocks/>
          </p:cNvSpPr>
          <p:nvPr/>
        </p:nvSpPr>
        <p:spPr>
          <a:xfrm>
            <a:off x="380571" y="5634509"/>
            <a:ext cx="5205296" cy="356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Tx/>
              <a:buNone/>
              <a:defRPr sz="1400" b="0" i="0" kern="1200" cap="none" baseline="0">
                <a:solidFill>
                  <a:srgbClr val="4A4A4A"/>
                </a:solidFill>
                <a:effectLst/>
                <a:latin typeface="Barlow Condensed Light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Tx/>
              <a:buNone/>
              <a:defRPr sz="2000" b="0" i="0" kern="1200" cap="none" baseline="0">
                <a:solidFill>
                  <a:srgbClr val="747679"/>
                </a:solidFill>
                <a:effectLst/>
                <a:latin typeface="Barlow Condensed" panose="00000506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Tx/>
              <a:buNone/>
              <a:defRPr sz="2000" b="0" i="0" kern="1200" cap="none" baseline="0">
                <a:solidFill>
                  <a:srgbClr val="747679"/>
                </a:solidFill>
                <a:effectLst/>
                <a:latin typeface="Barlow Condensed" panose="00000506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Tx/>
              <a:buNone/>
              <a:defRPr sz="2000" b="0" i="0" kern="1200" cap="none" baseline="0">
                <a:solidFill>
                  <a:srgbClr val="747679"/>
                </a:solidFill>
                <a:effectLst/>
                <a:latin typeface="Barlow Condensed" panose="00000506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Tx/>
              <a:buNone/>
              <a:defRPr sz="2000" b="0" i="0" kern="1200" cap="none" baseline="0">
                <a:solidFill>
                  <a:srgbClr val="747679"/>
                </a:solidFill>
                <a:effectLst/>
                <a:latin typeface="Barlow Condensed" panose="00000506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sp>
        <p:nvSpPr>
          <p:cNvPr id="8" name="SLC-36097cd463ce44e">
            <a:extLst>
              <a:ext uri="{FF2B5EF4-FFF2-40B4-BE49-F238E27FC236}">
                <a16:creationId xmlns:a16="http://schemas.microsoft.com/office/drawing/2014/main" id="{1F1BDF48-9505-46B0-BADA-05A0BB3E5BDC}"/>
              </a:ext>
            </a:extLst>
          </p:cNvPr>
          <p:cNvSpPr/>
          <p:nvPr/>
        </p:nvSpPr>
        <p:spPr>
          <a:xfrm>
            <a:off x="0" y="-1143000"/>
            <a:ext cx="4826000" cy="952500"/>
          </a:xfrm>
          <a:prstGeom prst="roundRect">
            <a:avLst/>
          </a:prstGeom>
          <a:noFill/>
          <a:ln w="25400" cap="flat" cmpd="sng" algn="ctr">
            <a:solidFill>
              <a:srgbClr val="673AB7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de-DE"/>
          </a:p>
        </p:txBody>
      </p:sp>
      <p:sp>
        <p:nvSpPr>
          <p:cNvPr id="9" name="SLC-36097cd463ce44e">
            <a:extLst>
              <a:ext uri="{FF2B5EF4-FFF2-40B4-BE49-F238E27FC236}">
                <a16:creationId xmlns:a16="http://schemas.microsoft.com/office/drawing/2014/main" id="{6BE2082D-8C04-414C-A6AA-0E6ACAEE81BD}"/>
              </a:ext>
            </a:extLst>
          </p:cNvPr>
          <p:cNvSpPr txBox="1"/>
          <p:nvPr/>
        </p:nvSpPr>
        <p:spPr>
          <a:xfrm>
            <a:off x="127000" y="-1143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300" b="1">
                <a:solidFill>
                  <a:srgbClr val="673AB7"/>
                </a:solidFill>
                <a:latin typeface="Segoe UI"/>
                <a:cs typeface="Segoe UI"/>
              </a:rPr>
              <a:t>Slide is saved in the SlideLizard CREATOR library</a:t>
            </a:r>
            <a:endParaRPr lang="de-DE" sz="1300" b="1">
              <a:solidFill>
                <a:srgbClr val="673AB7"/>
              </a:solidFill>
              <a:latin typeface="Segoe UI"/>
              <a:cs typeface="Segoe UI"/>
            </a:endParaRPr>
          </a:p>
        </p:txBody>
      </p:sp>
      <p:sp>
        <p:nvSpPr>
          <p:cNvPr id="10" name="SLC-36097cd463ce44e">
            <a:extLst>
              <a:ext uri="{FF2B5EF4-FFF2-40B4-BE49-F238E27FC236}">
                <a16:creationId xmlns:a16="http://schemas.microsoft.com/office/drawing/2014/main" id="{8D8F454D-2815-4915-910C-C067694D33DE}"/>
              </a:ext>
            </a:extLst>
          </p:cNvPr>
          <p:cNvSpPr txBox="1"/>
          <p:nvPr/>
        </p:nvSpPr>
        <p:spPr>
          <a:xfrm>
            <a:off x="127000" y="-889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This message is for information purposes only.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  <p:sp>
        <p:nvSpPr>
          <p:cNvPr id="11" name="SLC-36097cd463ce44e">
            <a:extLst>
              <a:ext uri="{FF2B5EF4-FFF2-40B4-BE49-F238E27FC236}">
                <a16:creationId xmlns:a16="http://schemas.microsoft.com/office/drawing/2014/main" id="{461E22CD-1D90-42F6-BBF8-68F47C7DF9BA}"/>
              </a:ext>
            </a:extLst>
          </p:cNvPr>
          <p:cNvSpPr txBox="1"/>
          <p:nvPr/>
        </p:nvSpPr>
        <p:spPr>
          <a:xfrm>
            <a:off x="127000" y="-698500"/>
            <a:ext cx="4699000" cy="9144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It's not visible while presenting.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  <p:sp>
        <p:nvSpPr>
          <p:cNvPr id="12" name="SLC-36097cd463ce44e">
            <a:extLst>
              <a:ext uri="{FF2B5EF4-FFF2-40B4-BE49-F238E27FC236}">
                <a16:creationId xmlns:a16="http://schemas.microsoft.com/office/drawing/2014/main" id="{AAA38B99-DD5C-4B89-9999-91F17060FDE1}"/>
              </a:ext>
            </a:extLst>
          </p:cNvPr>
          <p:cNvSpPr txBox="1"/>
          <p:nvPr/>
        </p:nvSpPr>
        <p:spPr>
          <a:xfrm>
            <a:off x="127000" y="-508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Deleting it does NOT remove the slide from the library.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2852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67E01-79AC-9B59-B65F-2F9E3FC838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000" dirty="0">
                <a:latin typeface="Jost Light"/>
                <a:ea typeface="Jost Light"/>
              </a:rPr>
              <a:t>YOUR COMPLETE SOLUTION</a:t>
            </a:r>
            <a:br>
              <a:rPr lang="en-US" sz="6000" dirty="0">
                <a:latin typeface="Jost Light"/>
                <a:ea typeface="Jost Light"/>
              </a:rPr>
            </a:br>
            <a:r>
              <a:rPr lang="en-US" sz="6000" dirty="0">
                <a:latin typeface="Jost Light"/>
                <a:ea typeface="Jost Light"/>
              </a:rPr>
              <a:t>IN METALWORKING:</a:t>
            </a:r>
            <a:br>
              <a:rPr lang="en-US" sz="6000" dirty="0">
                <a:latin typeface="Jost Light"/>
                <a:ea typeface="Jost Light"/>
              </a:rPr>
            </a:br>
            <a:r>
              <a:rPr lang="en-US" sz="6000" dirty="0">
                <a:latin typeface="Jost Light"/>
                <a:ea typeface="Jost Light"/>
              </a:rPr>
              <a:t>FROM THE IDEA TO</a:t>
            </a:r>
            <a:br>
              <a:rPr lang="en-US" sz="6000" dirty="0">
                <a:latin typeface="Jost Light"/>
                <a:ea typeface="Jost Light"/>
              </a:rPr>
            </a:br>
            <a:r>
              <a:rPr lang="en-US" sz="6000" dirty="0">
                <a:latin typeface="Jost Light"/>
                <a:ea typeface="Jost Light"/>
              </a:rPr>
              <a:t>IMPLEMENTATION.</a:t>
            </a:r>
            <a:endParaRPr lang="de-DE" sz="6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66A154-BBB1-A106-C8DE-6E4D2EF0BB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>
                <a:latin typeface="Jost Light"/>
                <a:ea typeface="Jost Light"/>
              </a:rPr>
              <a:t>Everything from a single source</a:t>
            </a:r>
            <a:endParaRPr lang="de-DE" dirty="0"/>
          </a:p>
        </p:txBody>
      </p:sp>
      <p:sp>
        <p:nvSpPr>
          <p:cNvPr id="4" name="SLC-36097cd463ce44e">
            <a:extLst>
              <a:ext uri="{FF2B5EF4-FFF2-40B4-BE49-F238E27FC236}">
                <a16:creationId xmlns:a16="http://schemas.microsoft.com/office/drawing/2014/main" id="{4D1E32BD-70CF-41E1-879C-5C24F2E4C7C4}"/>
              </a:ext>
            </a:extLst>
          </p:cNvPr>
          <p:cNvSpPr/>
          <p:nvPr/>
        </p:nvSpPr>
        <p:spPr>
          <a:xfrm>
            <a:off x="0" y="-1143000"/>
            <a:ext cx="4826000" cy="952500"/>
          </a:xfrm>
          <a:prstGeom prst="roundRect">
            <a:avLst/>
          </a:prstGeom>
          <a:noFill/>
          <a:ln w="25400" cap="flat" cmpd="sng" algn="ctr">
            <a:solidFill>
              <a:srgbClr val="673AB7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de-DE"/>
          </a:p>
        </p:txBody>
      </p:sp>
      <p:sp>
        <p:nvSpPr>
          <p:cNvPr id="5" name="SLC-36097cd463ce44e">
            <a:extLst>
              <a:ext uri="{FF2B5EF4-FFF2-40B4-BE49-F238E27FC236}">
                <a16:creationId xmlns:a16="http://schemas.microsoft.com/office/drawing/2014/main" id="{4B55045F-F942-49EC-BE6F-85F59E1DC0AA}"/>
              </a:ext>
            </a:extLst>
          </p:cNvPr>
          <p:cNvSpPr txBox="1"/>
          <p:nvPr/>
        </p:nvSpPr>
        <p:spPr>
          <a:xfrm>
            <a:off x="127000" y="-1143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300" b="1">
                <a:solidFill>
                  <a:srgbClr val="673AB7"/>
                </a:solidFill>
                <a:latin typeface="Segoe UI"/>
                <a:cs typeface="Segoe UI"/>
              </a:rPr>
              <a:t>Slide is saved in the SlideLizard CREATOR library</a:t>
            </a:r>
            <a:endParaRPr lang="de-DE" sz="1300" b="1">
              <a:solidFill>
                <a:srgbClr val="673AB7"/>
              </a:solidFill>
              <a:latin typeface="Segoe UI"/>
              <a:cs typeface="Segoe UI"/>
            </a:endParaRPr>
          </a:p>
        </p:txBody>
      </p:sp>
      <p:sp>
        <p:nvSpPr>
          <p:cNvPr id="6" name="SLC-36097cd463ce44e">
            <a:extLst>
              <a:ext uri="{FF2B5EF4-FFF2-40B4-BE49-F238E27FC236}">
                <a16:creationId xmlns:a16="http://schemas.microsoft.com/office/drawing/2014/main" id="{FC9F8669-CEA3-40DE-9F70-1B0BC8160BC2}"/>
              </a:ext>
            </a:extLst>
          </p:cNvPr>
          <p:cNvSpPr txBox="1"/>
          <p:nvPr/>
        </p:nvSpPr>
        <p:spPr>
          <a:xfrm>
            <a:off x="127000" y="-889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This message is for information purposes only.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  <p:sp>
        <p:nvSpPr>
          <p:cNvPr id="7" name="SLC-36097cd463ce44e">
            <a:extLst>
              <a:ext uri="{FF2B5EF4-FFF2-40B4-BE49-F238E27FC236}">
                <a16:creationId xmlns:a16="http://schemas.microsoft.com/office/drawing/2014/main" id="{F31DF9EB-D8CE-4AFD-94C8-B62350B7BDD0}"/>
              </a:ext>
            </a:extLst>
          </p:cNvPr>
          <p:cNvSpPr txBox="1"/>
          <p:nvPr/>
        </p:nvSpPr>
        <p:spPr>
          <a:xfrm>
            <a:off x="127000" y="-698500"/>
            <a:ext cx="4699000" cy="9144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It's not visible while presenting.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  <p:sp>
        <p:nvSpPr>
          <p:cNvPr id="8" name="SLC-36097cd463ce44e">
            <a:extLst>
              <a:ext uri="{FF2B5EF4-FFF2-40B4-BE49-F238E27FC236}">
                <a16:creationId xmlns:a16="http://schemas.microsoft.com/office/drawing/2014/main" id="{C4DEF7EF-A13F-41C2-9B59-F0056301E7E6}"/>
              </a:ext>
            </a:extLst>
          </p:cNvPr>
          <p:cNvSpPr txBox="1"/>
          <p:nvPr/>
        </p:nvSpPr>
        <p:spPr>
          <a:xfrm>
            <a:off x="127000" y="-508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Deleting it does NOT remove the slide from the library.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0819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27F0A3-F496-16FE-8179-44DF28F7C94F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dirty="0">
                <a:latin typeface="Barlow Condensed"/>
              </a:rPr>
              <a:t>70 employees</a:t>
            </a:r>
          </a:p>
          <a:p>
            <a:r>
              <a:rPr lang="en-US" dirty="0">
                <a:latin typeface="Barlow Condensed"/>
              </a:rPr>
              <a:t>Mechanical design in accordance with CE, </a:t>
            </a:r>
            <a:br>
              <a:rPr lang="en-US" dirty="0">
                <a:latin typeface="Barlow Condensed"/>
              </a:rPr>
            </a:br>
            <a:r>
              <a:rPr lang="en-US" dirty="0">
                <a:latin typeface="Barlow Condensed"/>
              </a:rPr>
              <a:t>UL &amp; customer guidelines</a:t>
            </a:r>
          </a:p>
          <a:p>
            <a:r>
              <a:rPr lang="en-US" dirty="0">
                <a:latin typeface="Barlow Condensed"/>
              </a:rPr>
              <a:t>Various CAD systems, e.g. </a:t>
            </a:r>
            <a:r>
              <a:rPr lang="en-US" dirty="0" err="1">
                <a:latin typeface="Barlow Condensed"/>
              </a:rPr>
              <a:t>lnventor</a:t>
            </a:r>
            <a:r>
              <a:rPr lang="en-US" dirty="0">
                <a:latin typeface="Barlow Condensed"/>
              </a:rPr>
              <a:t> 2 D / 3 D</a:t>
            </a:r>
          </a:p>
          <a:p>
            <a:r>
              <a:rPr lang="en-US" dirty="0">
                <a:latin typeface="Barlow Condensed"/>
              </a:rPr>
              <a:t>Development and production of prototypes and</a:t>
            </a:r>
            <a:br>
              <a:rPr lang="en-US" dirty="0">
                <a:latin typeface="Barlow Condensed"/>
              </a:rPr>
            </a:br>
            <a:r>
              <a:rPr lang="en-US" dirty="0">
                <a:latin typeface="Barlow Condensed"/>
              </a:rPr>
              <a:t>small series</a:t>
            </a:r>
            <a:endParaRPr lang="de-D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173AC2-AFAC-6507-96C7-D731A50F4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Jost Light"/>
                <a:ea typeface="Jost Light"/>
              </a:rPr>
              <a:t>design</a:t>
            </a:r>
            <a:endParaRPr lang="de-DE" dirty="0"/>
          </a:p>
        </p:txBody>
      </p:sp>
      <p:pic>
        <p:nvPicPr>
          <p:cNvPr id="7" name="Bildplatzhalter 25" descr="Ein Bild, das Kleidung, Text, Person, Computermonitor enthält.&#10;&#10;KI-generierte Inhalte können fehlerhaft sein.">
            <a:extLst>
              <a:ext uri="{FF2B5EF4-FFF2-40B4-BE49-F238E27FC236}">
                <a16:creationId xmlns:a16="http://schemas.microsoft.com/office/drawing/2014/main" id="{29BFBFC8-B742-DD87-8CEC-5F80695F0162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40" r="12840"/>
          <a:stretch/>
        </p:blipFill>
        <p:spPr>
          <a:xfrm>
            <a:off x="4546600" y="0"/>
            <a:ext cx="7645400" cy="6858000"/>
          </a:xfrm>
        </p:spPr>
      </p:pic>
      <p:sp>
        <p:nvSpPr>
          <p:cNvPr id="8" name="SLC-36097cd463ce44e">
            <a:extLst>
              <a:ext uri="{FF2B5EF4-FFF2-40B4-BE49-F238E27FC236}">
                <a16:creationId xmlns:a16="http://schemas.microsoft.com/office/drawing/2014/main" id="{12559516-A54C-45D7-B0FD-EE4625B1C8CF}"/>
              </a:ext>
            </a:extLst>
          </p:cNvPr>
          <p:cNvSpPr/>
          <p:nvPr/>
        </p:nvSpPr>
        <p:spPr>
          <a:xfrm>
            <a:off x="0" y="-1143000"/>
            <a:ext cx="4826000" cy="952500"/>
          </a:xfrm>
          <a:prstGeom prst="roundRect">
            <a:avLst/>
          </a:prstGeom>
          <a:noFill/>
          <a:ln w="25400" cap="flat" cmpd="sng" algn="ctr">
            <a:solidFill>
              <a:srgbClr val="673AB7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de-DE"/>
          </a:p>
        </p:txBody>
      </p:sp>
      <p:sp>
        <p:nvSpPr>
          <p:cNvPr id="9" name="SLC-36097cd463ce44e">
            <a:extLst>
              <a:ext uri="{FF2B5EF4-FFF2-40B4-BE49-F238E27FC236}">
                <a16:creationId xmlns:a16="http://schemas.microsoft.com/office/drawing/2014/main" id="{F3539BB2-E7AD-4339-A799-FD5622B68E89}"/>
              </a:ext>
            </a:extLst>
          </p:cNvPr>
          <p:cNvSpPr txBox="1"/>
          <p:nvPr/>
        </p:nvSpPr>
        <p:spPr>
          <a:xfrm>
            <a:off x="127000" y="-1143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300" b="1">
                <a:solidFill>
                  <a:srgbClr val="673AB7"/>
                </a:solidFill>
                <a:latin typeface="Segoe UI"/>
                <a:cs typeface="Segoe UI"/>
              </a:rPr>
              <a:t>Slide is saved in the SlideLizard CREATOR library</a:t>
            </a:r>
            <a:endParaRPr lang="de-DE" sz="1300" b="1">
              <a:solidFill>
                <a:srgbClr val="673AB7"/>
              </a:solidFill>
              <a:latin typeface="Segoe UI"/>
              <a:cs typeface="Segoe UI"/>
            </a:endParaRPr>
          </a:p>
        </p:txBody>
      </p:sp>
      <p:sp>
        <p:nvSpPr>
          <p:cNvPr id="10" name="SLC-36097cd463ce44e">
            <a:extLst>
              <a:ext uri="{FF2B5EF4-FFF2-40B4-BE49-F238E27FC236}">
                <a16:creationId xmlns:a16="http://schemas.microsoft.com/office/drawing/2014/main" id="{16C86730-131A-4C1B-9098-64A4EC82E6D1}"/>
              </a:ext>
            </a:extLst>
          </p:cNvPr>
          <p:cNvSpPr txBox="1"/>
          <p:nvPr/>
        </p:nvSpPr>
        <p:spPr>
          <a:xfrm>
            <a:off x="127000" y="-889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This message is for information purposes only.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  <p:sp>
        <p:nvSpPr>
          <p:cNvPr id="11" name="SLC-36097cd463ce44e">
            <a:extLst>
              <a:ext uri="{FF2B5EF4-FFF2-40B4-BE49-F238E27FC236}">
                <a16:creationId xmlns:a16="http://schemas.microsoft.com/office/drawing/2014/main" id="{99E81967-CD3B-4E24-BAB6-5C104AF01A34}"/>
              </a:ext>
            </a:extLst>
          </p:cNvPr>
          <p:cNvSpPr txBox="1"/>
          <p:nvPr/>
        </p:nvSpPr>
        <p:spPr>
          <a:xfrm>
            <a:off x="127000" y="-698500"/>
            <a:ext cx="4699000" cy="9144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It's not visible while presenting.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  <p:sp>
        <p:nvSpPr>
          <p:cNvPr id="12" name="SLC-36097cd463ce44e">
            <a:extLst>
              <a:ext uri="{FF2B5EF4-FFF2-40B4-BE49-F238E27FC236}">
                <a16:creationId xmlns:a16="http://schemas.microsoft.com/office/drawing/2014/main" id="{86951DA9-B7FF-4CAC-BB90-0C46E748BE0C}"/>
              </a:ext>
            </a:extLst>
          </p:cNvPr>
          <p:cNvSpPr txBox="1"/>
          <p:nvPr/>
        </p:nvSpPr>
        <p:spPr>
          <a:xfrm>
            <a:off x="127000" y="-508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Deleting it does NOT remove the slide from the library.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8145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 descr="Ein Bild, das Im Haus, Maschine, Haushaltsgerät, Werkzeug enthält.&#10;&#10;Automatisch generierte Beschreibung">
            <a:extLst>
              <a:ext uri="{FF2B5EF4-FFF2-40B4-BE49-F238E27FC236}">
                <a16:creationId xmlns:a16="http://schemas.microsoft.com/office/drawing/2014/main" id="{D94C6EC2-DC10-27A0-1F88-1B546923D548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" b="14"/>
          <a:stretch/>
        </p:blipFill>
        <p:spPr/>
      </p:pic>
      <p:pic>
        <p:nvPicPr>
          <p:cNvPr id="11" name="Bildplatzhalter 10" descr="Ein Bild, das Im Haus, Elektronik, Computer enthält.&#10;&#10;KI-generierte Inhalte können fehlerhaft sein.">
            <a:extLst>
              <a:ext uri="{FF2B5EF4-FFF2-40B4-BE49-F238E27FC236}">
                <a16:creationId xmlns:a16="http://schemas.microsoft.com/office/drawing/2014/main" id="{E63B48CB-9F26-B59B-AE4C-180A4BADBAB8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" r="61"/>
          <a:stretch/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6EAAFF-FF0A-6D23-4262-CB75912DCD51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de-DE" b="1" dirty="0">
                <a:latin typeface="Barlow Condensed"/>
              </a:rPr>
              <a:t>Laser </a:t>
            </a:r>
            <a:r>
              <a:rPr lang="de-DE" b="1" dirty="0" err="1">
                <a:latin typeface="Barlow Condensed"/>
              </a:rPr>
              <a:t>cutting</a:t>
            </a:r>
            <a:endParaRPr lang="de-DE" b="1" dirty="0">
              <a:latin typeface="Barlow Condensed"/>
            </a:endParaRPr>
          </a:p>
          <a:p>
            <a:r>
              <a:rPr lang="de-DE" dirty="0">
                <a:latin typeface="Barlow Condensed"/>
              </a:rPr>
              <a:t>2 x </a:t>
            </a:r>
            <a:r>
              <a:rPr lang="de-DE" dirty="0" err="1">
                <a:latin typeface="Barlow Condensed"/>
              </a:rPr>
              <a:t>TruLaser</a:t>
            </a:r>
            <a:r>
              <a:rPr lang="de-DE" dirty="0">
                <a:latin typeface="Barlow Condensed"/>
              </a:rPr>
              <a:t> 3040</a:t>
            </a:r>
          </a:p>
          <a:p>
            <a:r>
              <a:rPr lang="de-DE" b="1" dirty="0" err="1">
                <a:latin typeface="Barlow Condensed"/>
              </a:rPr>
              <a:t>Folding</a:t>
            </a:r>
            <a:r>
              <a:rPr lang="de-DE" b="1" dirty="0">
                <a:latin typeface="Barlow Condensed"/>
              </a:rPr>
              <a:t> &amp; </a:t>
            </a:r>
            <a:r>
              <a:rPr lang="de-DE" b="1" dirty="0" err="1">
                <a:latin typeface="Barlow Condensed"/>
              </a:rPr>
              <a:t>bending</a:t>
            </a:r>
            <a:endParaRPr lang="de-DE" b="1" dirty="0">
              <a:latin typeface="Barlow Condensed"/>
            </a:endParaRPr>
          </a:p>
          <a:p>
            <a:r>
              <a:rPr lang="de-DE" dirty="0">
                <a:latin typeface="Barlow Condensed"/>
              </a:rPr>
              <a:t>2 x </a:t>
            </a:r>
            <a:r>
              <a:rPr lang="de-DE" dirty="0" err="1">
                <a:latin typeface="Barlow Condensed"/>
              </a:rPr>
              <a:t>Trubend</a:t>
            </a:r>
            <a:r>
              <a:rPr lang="de-DE" dirty="0">
                <a:latin typeface="Barlow Condensed"/>
              </a:rPr>
              <a:t> 5320</a:t>
            </a:r>
            <a:br>
              <a:rPr lang="de-DE" dirty="0">
                <a:latin typeface="Barlow Condensed"/>
              </a:rPr>
            </a:br>
            <a:r>
              <a:rPr lang="de-DE" dirty="0">
                <a:latin typeface="Barlow Condensed"/>
              </a:rPr>
              <a:t>1 x </a:t>
            </a:r>
            <a:r>
              <a:rPr lang="de-DE" dirty="0" err="1">
                <a:latin typeface="Barlow Condensed"/>
              </a:rPr>
              <a:t>Trubend</a:t>
            </a:r>
            <a:r>
              <a:rPr lang="de-DE" dirty="0">
                <a:latin typeface="Barlow Condensed"/>
              </a:rPr>
              <a:t> 7050</a:t>
            </a:r>
            <a:br>
              <a:rPr lang="de-DE" dirty="0">
                <a:latin typeface="Barlow Condensed"/>
              </a:rPr>
            </a:br>
            <a:r>
              <a:rPr lang="de-DE" dirty="0">
                <a:latin typeface="Barlow Condensed"/>
              </a:rPr>
              <a:t>1 x </a:t>
            </a:r>
            <a:r>
              <a:rPr lang="de-DE" dirty="0" err="1">
                <a:latin typeface="Barlow Condensed"/>
              </a:rPr>
              <a:t>Trubend</a:t>
            </a:r>
            <a:r>
              <a:rPr lang="de-DE" dirty="0">
                <a:latin typeface="Barlow Condensed"/>
              </a:rPr>
              <a:t> 5130</a:t>
            </a:r>
            <a:br>
              <a:rPr lang="de-DE" dirty="0">
                <a:latin typeface="Barlow Condensed"/>
              </a:rPr>
            </a:br>
            <a:br>
              <a:rPr lang="de-DE" dirty="0">
                <a:latin typeface="Barlow Condensed"/>
              </a:rPr>
            </a:br>
            <a:r>
              <a:rPr lang="de-DE" dirty="0">
                <a:latin typeface="Barlow Condensed"/>
              </a:rPr>
              <a:t>Bending </a:t>
            </a:r>
            <a:r>
              <a:rPr lang="de-DE" dirty="0" err="1">
                <a:latin typeface="Barlow Condensed"/>
              </a:rPr>
              <a:t>length</a:t>
            </a:r>
            <a:r>
              <a:rPr lang="de-DE" dirty="0">
                <a:latin typeface="Barlow Condensed"/>
              </a:rPr>
              <a:t>: 4,000 mm</a:t>
            </a:r>
            <a:br>
              <a:rPr lang="de-DE" dirty="0">
                <a:latin typeface="Barlow Condensed"/>
              </a:rPr>
            </a:br>
            <a:r>
              <a:rPr lang="de-DE" dirty="0">
                <a:latin typeface="Barlow Condensed"/>
              </a:rPr>
              <a:t>Sheet </a:t>
            </a:r>
            <a:r>
              <a:rPr lang="de-DE" dirty="0" err="1">
                <a:latin typeface="Barlow Condensed"/>
              </a:rPr>
              <a:t>thicknesses</a:t>
            </a:r>
            <a:r>
              <a:rPr lang="de-DE" dirty="0">
                <a:latin typeface="Barlow Condensed"/>
              </a:rPr>
              <a:t>: 0.5 - 20 mm</a:t>
            </a:r>
          </a:p>
          <a:p>
            <a:r>
              <a:rPr lang="de-DE" b="1" dirty="0" err="1">
                <a:latin typeface="Barlow Condensed"/>
              </a:rPr>
              <a:t>Deburring</a:t>
            </a:r>
            <a:endParaRPr lang="de-DE" b="1" dirty="0">
              <a:latin typeface="Barlow Condensed"/>
            </a:endParaRPr>
          </a:p>
          <a:p>
            <a:r>
              <a:rPr lang="de-DE" dirty="0">
                <a:latin typeface="Barlow Condensed"/>
              </a:rPr>
              <a:t>Maximum </a:t>
            </a:r>
            <a:r>
              <a:rPr lang="de-DE" dirty="0" err="1">
                <a:latin typeface="Barlow Condensed"/>
              </a:rPr>
              <a:t>sheet</a:t>
            </a:r>
            <a:r>
              <a:rPr lang="de-DE" dirty="0">
                <a:latin typeface="Barlow Condensed"/>
              </a:rPr>
              <a:t> </a:t>
            </a:r>
            <a:r>
              <a:rPr lang="de-DE" dirty="0" err="1">
                <a:latin typeface="Barlow Condensed"/>
              </a:rPr>
              <a:t>width</a:t>
            </a:r>
            <a:r>
              <a:rPr lang="de-DE" dirty="0">
                <a:latin typeface="Barlow Condensed"/>
              </a:rPr>
              <a:t>: 1.500 mm</a:t>
            </a:r>
            <a:br>
              <a:rPr lang="de-DE" dirty="0">
                <a:latin typeface="Barlow Condensed"/>
              </a:rPr>
            </a:br>
            <a:r>
              <a:rPr lang="de-DE" dirty="0">
                <a:latin typeface="Barlow Condensed"/>
              </a:rPr>
              <a:t>Minimum </a:t>
            </a:r>
            <a:r>
              <a:rPr lang="de-DE" dirty="0" err="1">
                <a:latin typeface="Barlow Condensed"/>
              </a:rPr>
              <a:t>sheet</a:t>
            </a:r>
            <a:r>
              <a:rPr lang="de-DE" dirty="0">
                <a:latin typeface="Barlow Condensed"/>
              </a:rPr>
              <a:t> </a:t>
            </a:r>
            <a:r>
              <a:rPr lang="de-DE" dirty="0" err="1">
                <a:latin typeface="Barlow Condensed"/>
              </a:rPr>
              <a:t>metal</a:t>
            </a:r>
            <a:r>
              <a:rPr lang="de-DE" dirty="0">
                <a:latin typeface="Barlow Condensed"/>
              </a:rPr>
              <a:t> </a:t>
            </a:r>
            <a:r>
              <a:rPr lang="de-DE" dirty="0" err="1">
                <a:latin typeface="Barlow Condensed"/>
              </a:rPr>
              <a:t>part</a:t>
            </a:r>
            <a:r>
              <a:rPr lang="de-DE" dirty="0">
                <a:latin typeface="Barlow Condensed"/>
              </a:rPr>
              <a:t> </a:t>
            </a:r>
            <a:r>
              <a:rPr lang="de-DE" dirty="0" err="1">
                <a:latin typeface="Barlow Condensed"/>
              </a:rPr>
              <a:t>size</a:t>
            </a:r>
            <a:r>
              <a:rPr lang="de-DE" dirty="0">
                <a:latin typeface="Barlow Condensed"/>
              </a:rPr>
              <a:t>: 20 x 20 mm</a:t>
            </a:r>
          </a:p>
          <a:p>
            <a:br>
              <a:rPr lang="de-DE" dirty="0">
                <a:latin typeface="Barlow Condensed"/>
              </a:rPr>
            </a:br>
            <a:br>
              <a:rPr lang="de-DE" dirty="0">
                <a:latin typeface="Barlow Condensed"/>
              </a:rPr>
            </a:br>
            <a:r>
              <a:rPr lang="de-DE" sz="1200" dirty="0">
                <a:latin typeface="Barlow Condensed"/>
              </a:rPr>
              <a:t> Benefit </a:t>
            </a:r>
            <a:r>
              <a:rPr lang="de-DE" sz="1200" dirty="0" err="1">
                <a:latin typeface="Barlow Condensed"/>
              </a:rPr>
              <a:t>from</a:t>
            </a:r>
            <a:r>
              <a:rPr lang="de-DE" sz="1200" dirty="0">
                <a:latin typeface="Barlow Condensed"/>
              </a:rPr>
              <a:t> </a:t>
            </a:r>
            <a:r>
              <a:rPr lang="de-DE" sz="1200" dirty="0" err="1">
                <a:latin typeface="Barlow Condensed"/>
              </a:rPr>
              <a:t>our</a:t>
            </a:r>
            <a:r>
              <a:rPr lang="de-DE" sz="1200" dirty="0">
                <a:latin typeface="Barlow Condensed"/>
              </a:rPr>
              <a:t> extensive, in-house stock. This </a:t>
            </a:r>
            <a:r>
              <a:rPr lang="de-DE" sz="1200" dirty="0" err="1">
                <a:latin typeface="Barlow Condensed"/>
              </a:rPr>
              <a:t>allows</a:t>
            </a:r>
            <a:r>
              <a:rPr lang="de-DE" sz="1200" dirty="0">
                <a:latin typeface="Barlow Condensed"/>
              </a:rPr>
              <a:t> </a:t>
            </a:r>
            <a:r>
              <a:rPr lang="de-DE" sz="1200" dirty="0" err="1">
                <a:latin typeface="Barlow Condensed"/>
              </a:rPr>
              <a:t>us</a:t>
            </a:r>
            <a:r>
              <a:rPr lang="de-DE" sz="1200" dirty="0">
                <a:latin typeface="Barlow Condensed"/>
              </a:rPr>
              <a:t> </a:t>
            </a:r>
            <a:r>
              <a:rPr lang="de-DE" sz="1200" dirty="0" err="1">
                <a:latin typeface="Barlow Condensed"/>
              </a:rPr>
              <a:t>to</a:t>
            </a:r>
            <a:r>
              <a:rPr lang="de-DE" sz="1200" dirty="0">
                <a:latin typeface="Barlow Condensed"/>
              </a:rPr>
              <a:t>      </a:t>
            </a:r>
            <a:br>
              <a:rPr lang="de-DE" sz="1200" dirty="0">
                <a:latin typeface="Barlow Condensed"/>
              </a:rPr>
            </a:br>
            <a:r>
              <a:rPr lang="de-DE" sz="1200" dirty="0">
                <a:latin typeface="Barlow Condensed"/>
              </a:rPr>
              <a:t> </a:t>
            </a:r>
            <a:r>
              <a:rPr lang="de-DE" sz="1200" dirty="0" err="1">
                <a:latin typeface="Barlow Condensed"/>
              </a:rPr>
              <a:t>offer</a:t>
            </a:r>
            <a:r>
              <a:rPr lang="de-DE" sz="1200" dirty="0">
                <a:latin typeface="Barlow Condensed"/>
              </a:rPr>
              <a:t> flexible and fast </a:t>
            </a:r>
            <a:r>
              <a:rPr lang="de-DE" sz="1200" dirty="0" err="1">
                <a:latin typeface="Barlow Condensed"/>
              </a:rPr>
              <a:t>delivery</a:t>
            </a:r>
            <a:r>
              <a:rPr lang="de-DE" sz="1200" dirty="0">
                <a:latin typeface="Barlow Condensed"/>
              </a:rPr>
              <a:t> </a:t>
            </a:r>
            <a:r>
              <a:rPr lang="de-DE" sz="1200" dirty="0" err="1">
                <a:latin typeface="Barlow Condensed"/>
              </a:rPr>
              <a:t>times</a:t>
            </a:r>
            <a:r>
              <a:rPr lang="de-DE" sz="1200" dirty="0">
                <a:latin typeface="Barlow Condensed"/>
              </a:rPr>
              <a:t>.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5B847C1-2E59-2170-B1B6-EFF36E472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Jost Light"/>
                <a:ea typeface="Jost Light"/>
              </a:rPr>
              <a:t>sheet metal processing</a:t>
            </a:r>
            <a:endParaRPr lang="de-DE" dirty="0"/>
          </a:p>
        </p:txBody>
      </p:sp>
      <p:pic>
        <p:nvPicPr>
          <p:cNvPr id="8" name="Bildplatzhalter 7" descr="Ein Bild, das Text, Im Haus, Maschine, Wand enthält.&#10;&#10;KI-generierte Inhalte können fehlerhaft sein.">
            <a:extLst>
              <a:ext uri="{FF2B5EF4-FFF2-40B4-BE49-F238E27FC236}">
                <a16:creationId xmlns:a16="http://schemas.microsoft.com/office/drawing/2014/main" id="{37AFE9FE-CA96-A423-0D29-25DC4532CFB5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" r="2"/>
          <a:stretch/>
        </p:blipFill>
        <p:spPr/>
      </p:pic>
      <p:pic>
        <p:nvPicPr>
          <p:cNvPr id="7" name="Grafik 6" descr="Informationen mit einfarbiger Füllung">
            <a:extLst>
              <a:ext uri="{FF2B5EF4-FFF2-40B4-BE49-F238E27FC236}">
                <a16:creationId xmlns:a16="http://schemas.microsoft.com/office/drawing/2014/main" id="{6E8DF1BA-2CA6-6F38-965B-82D5B0266BF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878" y="6156979"/>
            <a:ext cx="399781" cy="399781"/>
          </a:xfrm>
          <a:prstGeom prst="rect">
            <a:avLst/>
          </a:prstGeom>
        </p:spPr>
      </p:pic>
      <p:sp>
        <p:nvSpPr>
          <p:cNvPr id="2" name="SLC-36097cd463ce44e">
            <a:extLst>
              <a:ext uri="{FF2B5EF4-FFF2-40B4-BE49-F238E27FC236}">
                <a16:creationId xmlns:a16="http://schemas.microsoft.com/office/drawing/2014/main" id="{B2992DF7-E8E8-4F89-A811-3FE04EF85E57}"/>
              </a:ext>
            </a:extLst>
          </p:cNvPr>
          <p:cNvSpPr/>
          <p:nvPr/>
        </p:nvSpPr>
        <p:spPr>
          <a:xfrm>
            <a:off x="0" y="-1143000"/>
            <a:ext cx="4826000" cy="952500"/>
          </a:xfrm>
          <a:prstGeom prst="roundRect">
            <a:avLst/>
          </a:prstGeom>
          <a:noFill/>
          <a:ln w="25400" cap="flat" cmpd="sng" algn="ctr">
            <a:solidFill>
              <a:srgbClr val="673AB7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de-DE"/>
          </a:p>
        </p:txBody>
      </p:sp>
      <p:sp>
        <p:nvSpPr>
          <p:cNvPr id="3" name="SLC-36097cd463ce44e">
            <a:extLst>
              <a:ext uri="{FF2B5EF4-FFF2-40B4-BE49-F238E27FC236}">
                <a16:creationId xmlns:a16="http://schemas.microsoft.com/office/drawing/2014/main" id="{C0F2FE2B-DEB5-4896-ABBB-D540FEB9F6CC}"/>
              </a:ext>
            </a:extLst>
          </p:cNvPr>
          <p:cNvSpPr txBox="1"/>
          <p:nvPr/>
        </p:nvSpPr>
        <p:spPr>
          <a:xfrm>
            <a:off x="127000" y="-1143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300" b="1">
                <a:solidFill>
                  <a:srgbClr val="673AB7"/>
                </a:solidFill>
                <a:latin typeface="Segoe UI"/>
                <a:cs typeface="Segoe UI"/>
              </a:rPr>
              <a:t>Slide is saved in the SlideLizard CREATOR library</a:t>
            </a:r>
            <a:endParaRPr lang="de-DE" sz="1300" b="1">
              <a:solidFill>
                <a:srgbClr val="673AB7"/>
              </a:solidFill>
              <a:latin typeface="Segoe UI"/>
              <a:cs typeface="Segoe UI"/>
            </a:endParaRPr>
          </a:p>
        </p:txBody>
      </p:sp>
      <p:sp>
        <p:nvSpPr>
          <p:cNvPr id="6" name="SLC-36097cd463ce44e">
            <a:extLst>
              <a:ext uri="{FF2B5EF4-FFF2-40B4-BE49-F238E27FC236}">
                <a16:creationId xmlns:a16="http://schemas.microsoft.com/office/drawing/2014/main" id="{229B63FB-7764-42B1-9C5B-01A620B1E3F5}"/>
              </a:ext>
            </a:extLst>
          </p:cNvPr>
          <p:cNvSpPr txBox="1"/>
          <p:nvPr/>
        </p:nvSpPr>
        <p:spPr>
          <a:xfrm>
            <a:off x="127000" y="-889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This message is for information purposes only.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  <p:sp>
        <p:nvSpPr>
          <p:cNvPr id="10" name="SLC-36097cd463ce44e">
            <a:extLst>
              <a:ext uri="{FF2B5EF4-FFF2-40B4-BE49-F238E27FC236}">
                <a16:creationId xmlns:a16="http://schemas.microsoft.com/office/drawing/2014/main" id="{ABE011CC-4965-4FB5-A49A-25D374091085}"/>
              </a:ext>
            </a:extLst>
          </p:cNvPr>
          <p:cNvSpPr txBox="1"/>
          <p:nvPr/>
        </p:nvSpPr>
        <p:spPr>
          <a:xfrm>
            <a:off x="127000" y="-698500"/>
            <a:ext cx="4699000" cy="9144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It's not visible while presenting.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  <p:sp>
        <p:nvSpPr>
          <p:cNvPr id="12" name="SLC-36097cd463ce44e">
            <a:extLst>
              <a:ext uri="{FF2B5EF4-FFF2-40B4-BE49-F238E27FC236}">
                <a16:creationId xmlns:a16="http://schemas.microsoft.com/office/drawing/2014/main" id="{95F896D8-16A8-4353-A65D-CE98EEB496A8}"/>
              </a:ext>
            </a:extLst>
          </p:cNvPr>
          <p:cNvSpPr txBox="1"/>
          <p:nvPr/>
        </p:nvSpPr>
        <p:spPr>
          <a:xfrm>
            <a:off x="127000" y="-508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Deleting it does NOT remove the slide from the library.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5346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 descr="Ein Bild, das Musik, Pfeife Flöte Rohr enthält.&#10;&#10;KI-generierte Inhalte können fehlerhaft sein.">
            <a:extLst>
              <a:ext uri="{FF2B5EF4-FFF2-40B4-BE49-F238E27FC236}">
                <a16:creationId xmlns:a16="http://schemas.microsoft.com/office/drawing/2014/main" id="{67828FCB-8343-0638-9C10-2A137BB68C6F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" b="8"/>
          <a:stretch/>
        </p:blipFill>
        <p:spPr/>
      </p:pic>
      <p:pic>
        <p:nvPicPr>
          <p:cNvPr id="17" name="Bildplatzhalter 16" descr="Ein Bild, das Maschine, Bautechnik, Industrie, Stahl enthält.&#10;&#10;KI-generierte Inhalte können fehlerhaft sein.">
            <a:extLst>
              <a:ext uri="{FF2B5EF4-FFF2-40B4-BE49-F238E27FC236}">
                <a16:creationId xmlns:a16="http://schemas.microsoft.com/office/drawing/2014/main" id="{32CA7EDD-3DA0-387D-7D34-5D908E8810E8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" r="58"/>
          <a:stretch/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059F01-DDB9-1C74-2B91-0B4F2C81B139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de-DE">
                <a:latin typeface="Barlow Condensed"/>
              </a:rPr>
              <a:t>Tube laser TruLaser Tube 7000</a:t>
            </a:r>
          </a:p>
          <a:p>
            <a:r>
              <a:rPr lang="de-DE">
                <a:latin typeface="Barlow Condensed"/>
              </a:rPr>
              <a:t>Clean cuts = minimal post-processing</a:t>
            </a:r>
          </a:p>
          <a:p>
            <a:r>
              <a:rPr lang="de-DE">
                <a:latin typeface="Barlow Condensed"/>
              </a:rPr>
              <a:t>Maximum cost savings</a:t>
            </a:r>
          </a:p>
          <a:p>
            <a:r>
              <a:rPr lang="de-DE">
                <a:latin typeface="Barlow Condensed"/>
              </a:rPr>
              <a:t>Minimal material usage</a:t>
            </a:r>
          </a:p>
          <a:p>
            <a:r>
              <a:rPr lang="de-DE">
                <a:latin typeface="Barlow Condensed"/>
              </a:rPr>
              <a:t>Repeat accuracy</a:t>
            </a:r>
          </a:p>
          <a:p>
            <a:r>
              <a:rPr lang="de-DE">
                <a:latin typeface="Barlow Condensed"/>
              </a:rPr>
              <a:t>New design options / joining geometries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677F7E5-2C99-8736-62EE-047FF9DC2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Jost Light"/>
                <a:ea typeface="Jost Light"/>
              </a:rPr>
              <a:t>Tube and profile processing</a:t>
            </a:r>
            <a:endParaRPr lang="de-DE" dirty="0"/>
          </a:p>
        </p:txBody>
      </p:sp>
      <p:pic>
        <p:nvPicPr>
          <p:cNvPr id="9" name="Bildplatzhalter 8" descr="Ein Bild, das Metall, gelb, Im Haus enthält.&#10;&#10;Automatisch generierte Beschreibung">
            <a:extLst>
              <a:ext uri="{FF2B5EF4-FFF2-40B4-BE49-F238E27FC236}">
                <a16:creationId xmlns:a16="http://schemas.microsoft.com/office/drawing/2014/main" id="{9175A48A-24DD-F9B0-7F96-417BF81576C9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" b="14"/>
          <a:stretch/>
        </p:blipFill>
        <p:spPr/>
      </p:pic>
      <p:pic>
        <p:nvPicPr>
          <p:cNvPr id="13" name="Bildplatzhalter 12" descr="Ein Bild, das Stahl, Metall, Gitter enthält.&#10;&#10;KI-generierte Inhalte können fehlerhaft sein.">
            <a:extLst>
              <a:ext uri="{FF2B5EF4-FFF2-40B4-BE49-F238E27FC236}">
                <a16:creationId xmlns:a16="http://schemas.microsoft.com/office/drawing/2014/main" id="{1CC15E2D-979E-2BB4-393D-3379BC801989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" b="29"/>
          <a:stretch/>
        </p:blipFill>
        <p:spPr/>
      </p:pic>
      <p:sp>
        <p:nvSpPr>
          <p:cNvPr id="2" name="SLC-36097cd463ce44e">
            <a:extLst>
              <a:ext uri="{FF2B5EF4-FFF2-40B4-BE49-F238E27FC236}">
                <a16:creationId xmlns:a16="http://schemas.microsoft.com/office/drawing/2014/main" id="{CAED641C-DC42-4E85-8CA0-488C2DC4AC3A}"/>
              </a:ext>
            </a:extLst>
          </p:cNvPr>
          <p:cNvSpPr/>
          <p:nvPr/>
        </p:nvSpPr>
        <p:spPr>
          <a:xfrm>
            <a:off x="0" y="-1143000"/>
            <a:ext cx="4826000" cy="952500"/>
          </a:xfrm>
          <a:prstGeom prst="roundRect">
            <a:avLst/>
          </a:prstGeom>
          <a:noFill/>
          <a:ln w="25400" cap="flat" cmpd="sng" algn="ctr">
            <a:solidFill>
              <a:srgbClr val="673AB7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de-DE"/>
          </a:p>
        </p:txBody>
      </p:sp>
      <p:sp>
        <p:nvSpPr>
          <p:cNvPr id="3" name="SLC-36097cd463ce44e">
            <a:extLst>
              <a:ext uri="{FF2B5EF4-FFF2-40B4-BE49-F238E27FC236}">
                <a16:creationId xmlns:a16="http://schemas.microsoft.com/office/drawing/2014/main" id="{7D0F1F16-3113-4D8E-945C-20DB7C31A595}"/>
              </a:ext>
            </a:extLst>
          </p:cNvPr>
          <p:cNvSpPr txBox="1"/>
          <p:nvPr/>
        </p:nvSpPr>
        <p:spPr>
          <a:xfrm>
            <a:off x="127000" y="-1143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300" b="1">
                <a:solidFill>
                  <a:srgbClr val="673AB7"/>
                </a:solidFill>
                <a:latin typeface="Segoe UI"/>
                <a:cs typeface="Segoe UI"/>
              </a:rPr>
              <a:t>Slide is saved in the SlideLizard CREATOR library</a:t>
            </a:r>
            <a:endParaRPr lang="de-DE" sz="1300" b="1">
              <a:solidFill>
                <a:srgbClr val="673AB7"/>
              </a:solidFill>
              <a:latin typeface="Segoe UI"/>
              <a:cs typeface="Segoe UI"/>
            </a:endParaRPr>
          </a:p>
        </p:txBody>
      </p:sp>
      <p:sp>
        <p:nvSpPr>
          <p:cNvPr id="6" name="SLC-36097cd463ce44e">
            <a:extLst>
              <a:ext uri="{FF2B5EF4-FFF2-40B4-BE49-F238E27FC236}">
                <a16:creationId xmlns:a16="http://schemas.microsoft.com/office/drawing/2014/main" id="{AB7820F4-3736-4063-8E3A-C8ECDB723294}"/>
              </a:ext>
            </a:extLst>
          </p:cNvPr>
          <p:cNvSpPr txBox="1"/>
          <p:nvPr/>
        </p:nvSpPr>
        <p:spPr>
          <a:xfrm>
            <a:off x="127000" y="-889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This message is for information purposes only.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  <p:sp>
        <p:nvSpPr>
          <p:cNvPr id="7" name="SLC-36097cd463ce44e">
            <a:extLst>
              <a:ext uri="{FF2B5EF4-FFF2-40B4-BE49-F238E27FC236}">
                <a16:creationId xmlns:a16="http://schemas.microsoft.com/office/drawing/2014/main" id="{A8DA76CD-F171-499A-B7D1-44DAB9429B4D}"/>
              </a:ext>
            </a:extLst>
          </p:cNvPr>
          <p:cNvSpPr txBox="1"/>
          <p:nvPr/>
        </p:nvSpPr>
        <p:spPr>
          <a:xfrm>
            <a:off x="127000" y="-698500"/>
            <a:ext cx="4699000" cy="9144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It's not visible while presenting.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  <p:sp>
        <p:nvSpPr>
          <p:cNvPr id="10" name="SLC-36097cd463ce44e">
            <a:extLst>
              <a:ext uri="{FF2B5EF4-FFF2-40B4-BE49-F238E27FC236}">
                <a16:creationId xmlns:a16="http://schemas.microsoft.com/office/drawing/2014/main" id="{3EE3F24D-B14C-4A7B-8C8E-770E182E6327}"/>
              </a:ext>
            </a:extLst>
          </p:cNvPr>
          <p:cNvSpPr txBox="1"/>
          <p:nvPr/>
        </p:nvSpPr>
        <p:spPr>
          <a:xfrm>
            <a:off x="127000" y="-508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Deleting it does NOT remove the slide from the library.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7654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 descr="Ein Bild, das Screenshot, Bautechnik, Raum enthält.&#10;&#10;KI-generierte Inhalte können fehlerhaft sein.">
            <a:extLst>
              <a:ext uri="{FF2B5EF4-FFF2-40B4-BE49-F238E27FC236}">
                <a16:creationId xmlns:a16="http://schemas.microsoft.com/office/drawing/2014/main" id="{C13ED082-0963-06EF-48BF-73C2A6F35030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" b="49"/>
          <a:stretch/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537392-1F7A-1AA5-9C78-262DFC49AA29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de-DE" b="1" dirty="0">
                <a:latin typeface="Barlow Condensed"/>
              </a:rPr>
              <a:t>Laser </a:t>
            </a:r>
            <a:r>
              <a:rPr lang="de-DE" b="1" dirty="0" err="1">
                <a:latin typeface="Barlow Condensed"/>
              </a:rPr>
              <a:t>welding</a:t>
            </a:r>
            <a:br>
              <a:rPr lang="de-DE" b="1" dirty="0">
                <a:latin typeface="Barlow Condensed"/>
              </a:rPr>
            </a:br>
            <a:r>
              <a:rPr lang="de-DE" dirty="0" err="1">
                <a:latin typeface="Barlow Condensed"/>
              </a:rPr>
              <a:t>automated</a:t>
            </a:r>
            <a:endParaRPr lang="de-DE" dirty="0">
              <a:latin typeface="Barlow Condensed"/>
            </a:endParaRPr>
          </a:p>
          <a:p>
            <a:r>
              <a:rPr lang="de-DE" b="1" dirty="0">
                <a:latin typeface="Barlow Condensed"/>
              </a:rPr>
              <a:t>Plasma </a:t>
            </a:r>
            <a:r>
              <a:rPr lang="de-DE" b="1" dirty="0" err="1">
                <a:latin typeface="Barlow Condensed"/>
              </a:rPr>
              <a:t>welding</a:t>
            </a:r>
            <a:br>
              <a:rPr lang="de-DE" b="1" dirty="0">
                <a:latin typeface="Barlow Condensed"/>
              </a:rPr>
            </a:br>
            <a:r>
              <a:rPr lang="de-DE" dirty="0" err="1">
                <a:latin typeface="Barlow Condensed"/>
              </a:rPr>
              <a:t>automated</a:t>
            </a:r>
            <a:endParaRPr lang="de-DE" dirty="0">
              <a:latin typeface="Barlow Condensed"/>
            </a:endParaRPr>
          </a:p>
          <a:p>
            <a:r>
              <a:rPr lang="de-DE" b="1" dirty="0">
                <a:latin typeface="Barlow Condensed"/>
              </a:rPr>
              <a:t>TIG </a:t>
            </a:r>
            <a:r>
              <a:rPr lang="de-DE" b="1" dirty="0" err="1">
                <a:latin typeface="Barlow Condensed"/>
              </a:rPr>
              <a:t>welding</a:t>
            </a:r>
            <a:br>
              <a:rPr lang="de-DE" b="1" dirty="0">
                <a:latin typeface="Barlow Condensed"/>
              </a:rPr>
            </a:br>
            <a:r>
              <a:rPr lang="de-DE" dirty="0" err="1">
                <a:latin typeface="Barlow Condensed"/>
              </a:rPr>
              <a:t>manual</a:t>
            </a:r>
            <a:r>
              <a:rPr lang="de-DE" dirty="0">
                <a:latin typeface="Barlow Condensed"/>
              </a:rPr>
              <a:t>, orbital &amp; </a:t>
            </a:r>
            <a:r>
              <a:rPr lang="de-DE" dirty="0" err="1">
                <a:latin typeface="Barlow Condensed"/>
              </a:rPr>
              <a:t>automated</a:t>
            </a:r>
            <a:endParaRPr lang="de-DE" dirty="0">
              <a:latin typeface="Barlow Condensed"/>
            </a:endParaRPr>
          </a:p>
          <a:p>
            <a:r>
              <a:rPr lang="de-DE" b="1" dirty="0">
                <a:latin typeface="Barlow Condensed"/>
              </a:rPr>
              <a:t>MIG/MAG </a:t>
            </a:r>
            <a:r>
              <a:rPr lang="de-DE" b="1" dirty="0" err="1">
                <a:latin typeface="Barlow Condensed"/>
              </a:rPr>
              <a:t>welding</a:t>
            </a:r>
            <a:br>
              <a:rPr lang="de-DE" b="1" dirty="0">
                <a:latin typeface="Barlow Condensed"/>
              </a:rPr>
            </a:br>
            <a:r>
              <a:rPr lang="de-DE" dirty="0" err="1">
                <a:latin typeface="Barlow Condensed"/>
              </a:rPr>
              <a:t>manual</a:t>
            </a:r>
            <a:r>
              <a:rPr lang="de-DE" dirty="0">
                <a:latin typeface="Barlow Condensed"/>
              </a:rPr>
              <a:t> &amp; </a:t>
            </a:r>
            <a:r>
              <a:rPr lang="de-DE" dirty="0" err="1">
                <a:latin typeface="Barlow Condensed"/>
              </a:rPr>
              <a:t>automated</a:t>
            </a:r>
            <a:endParaRPr lang="de-DE" dirty="0">
              <a:latin typeface="Barlow Condensed"/>
            </a:endParaRPr>
          </a:p>
          <a:p>
            <a:endParaRPr lang="de-DE" dirty="0">
              <a:latin typeface="Barlow Condensed"/>
            </a:endParaRPr>
          </a:p>
          <a:p>
            <a:r>
              <a:rPr lang="de-DE" sz="1200" dirty="0">
                <a:latin typeface="Barlow Condensed"/>
              </a:rPr>
              <a:t> DIN EN ISO 3834 2 | AD 2000 MERKBLATT HP0 </a:t>
            </a:r>
            <a:br>
              <a:rPr lang="de-DE" sz="1200" dirty="0">
                <a:latin typeface="Barlow Condensed"/>
              </a:rPr>
            </a:br>
            <a:r>
              <a:rPr lang="de-DE" sz="1200" dirty="0">
                <a:latin typeface="Barlow Condensed"/>
              </a:rPr>
              <a:t> DIN EN 1090 2 EXC3 | DIN EN 1090 3 EXC2  | </a:t>
            </a:r>
            <a:br>
              <a:rPr lang="de-DE" sz="1200" dirty="0">
                <a:latin typeface="Barlow Condensed"/>
              </a:rPr>
            </a:br>
            <a:r>
              <a:rPr lang="de-DE" sz="1200" dirty="0">
                <a:latin typeface="Barlow Condensed"/>
              </a:rPr>
              <a:t> DIN EN 15085 2 CL1 | </a:t>
            </a:r>
            <a:r>
              <a:rPr lang="de-DE" sz="1200" dirty="0" err="1">
                <a:latin typeface="Barlow Condensed"/>
              </a:rPr>
              <a:t>Certificate</a:t>
            </a:r>
            <a:r>
              <a:rPr lang="de-DE" sz="1200" dirty="0">
                <a:latin typeface="Barlow Condensed"/>
              </a:rPr>
              <a:t> </a:t>
            </a:r>
            <a:r>
              <a:rPr lang="de-DE" sz="1200" dirty="0" err="1">
                <a:latin typeface="Barlow Condensed"/>
              </a:rPr>
              <a:t>of</a:t>
            </a:r>
            <a:r>
              <a:rPr lang="de-DE" sz="1200" dirty="0">
                <a:latin typeface="Barlow Condensed"/>
              </a:rPr>
              <a:t> professional </a:t>
            </a:r>
            <a:r>
              <a:rPr lang="de-DE" sz="1200" dirty="0" err="1">
                <a:latin typeface="Barlow Condensed"/>
              </a:rPr>
              <a:t>competence</a:t>
            </a:r>
            <a:r>
              <a:rPr lang="de-DE" sz="1200" dirty="0">
                <a:latin typeface="Barlow Condensed"/>
              </a:rPr>
              <a:t> </a:t>
            </a:r>
            <a:br>
              <a:rPr lang="de-DE" sz="1200" dirty="0">
                <a:latin typeface="Barlow Condensed"/>
              </a:rPr>
            </a:br>
            <a:r>
              <a:rPr lang="de-DE" sz="1200" dirty="0">
                <a:latin typeface="Barlow Condensed"/>
              </a:rPr>
              <a:t> </a:t>
            </a:r>
            <a:r>
              <a:rPr lang="de-DE" sz="1200" dirty="0" err="1">
                <a:latin typeface="Barlow Condensed"/>
              </a:rPr>
              <a:t>Water</a:t>
            </a:r>
            <a:r>
              <a:rPr lang="de-DE" sz="1200" dirty="0">
                <a:latin typeface="Barlow Condensed"/>
              </a:rPr>
              <a:t> Resources Act | DVS </a:t>
            </a:r>
            <a:r>
              <a:rPr lang="de-DE" sz="1200" dirty="0" err="1">
                <a:latin typeface="Barlow Condensed"/>
              </a:rPr>
              <a:t>corporate</a:t>
            </a:r>
            <a:r>
              <a:rPr lang="de-DE" sz="1200" dirty="0">
                <a:latin typeface="Barlow Condensed"/>
              </a:rPr>
              <a:t> </a:t>
            </a:r>
            <a:r>
              <a:rPr lang="de-DE" sz="1200" dirty="0" err="1">
                <a:latin typeface="Barlow Condensed"/>
              </a:rPr>
              <a:t>membership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57B5A90-3F28-4717-360C-43129C342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Jost Light"/>
                <a:ea typeface="Jost Light"/>
              </a:rPr>
              <a:t>welding</a:t>
            </a:r>
            <a:endParaRPr lang="de-DE" dirty="0"/>
          </a:p>
        </p:txBody>
      </p:sp>
      <p:pic>
        <p:nvPicPr>
          <p:cNvPr id="12" name="Bildplatzhalter 11" descr="Ein Bild, das Schweißen, Schweißer, Metallarbeit, Im Haus enthält.&#10;&#10;KI-generierte Inhalte können fehlerhaft sein.">
            <a:extLst>
              <a:ext uri="{FF2B5EF4-FFF2-40B4-BE49-F238E27FC236}">
                <a16:creationId xmlns:a16="http://schemas.microsoft.com/office/drawing/2014/main" id="{17934E30-5DB4-C7EA-DE2A-06A02EA5D43E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" b="55"/>
          <a:stretch/>
        </p:blipFill>
        <p:spPr/>
      </p:pic>
      <p:pic>
        <p:nvPicPr>
          <p:cNvPr id="14" name="Bildplatzhalter 13" descr="Ein Bild, das Maschine, Im Haus, Bautechnik, Decke enthält.&#10;&#10;KI-generierte Inhalte können fehlerhaft sein.">
            <a:extLst>
              <a:ext uri="{FF2B5EF4-FFF2-40B4-BE49-F238E27FC236}">
                <a16:creationId xmlns:a16="http://schemas.microsoft.com/office/drawing/2014/main" id="{43F8BB2E-D30A-E1D2-3147-92A6DBED4A85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" b="33"/>
          <a:stretch/>
        </p:blipFill>
        <p:spPr/>
      </p:pic>
      <p:pic>
        <p:nvPicPr>
          <p:cNvPr id="8" name="Grafik 7" descr="Informationen mit einfarbiger Füllung">
            <a:extLst>
              <a:ext uri="{FF2B5EF4-FFF2-40B4-BE49-F238E27FC236}">
                <a16:creationId xmlns:a16="http://schemas.microsoft.com/office/drawing/2014/main" id="{57E63781-6287-98CC-B98E-2DA288C0770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816" y="5211935"/>
            <a:ext cx="399781" cy="399781"/>
          </a:xfrm>
          <a:prstGeom prst="rect">
            <a:avLst/>
          </a:prstGeom>
        </p:spPr>
      </p:pic>
      <p:pic>
        <p:nvPicPr>
          <p:cNvPr id="6" name="Bildplatzhalter 6">
            <a:extLst>
              <a:ext uri="{FF2B5EF4-FFF2-40B4-BE49-F238E27FC236}">
                <a16:creationId xmlns:a16="http://schemas.microsoft.com/office/drawing/2014/main" id="{D1B3AC35-A968-9C35-B818-0BFA01094183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7"/>
          <a:srcRect l="18738" r="18738"/>
          <a:stretch>
            <a:fillRect/>
          </a:stretch>
        </p:blipFill>
        <p:spPr>
          <a:xfrm>
            <a:off x="4535488" y="-17463"/>
            <a:ext cx="3830637" cy="3443288"/>
          </a:xfrm>
          <a:prstGeom prst="rect">
            <a:avLst/>
          </a:prstGeom>
          <a:solidFill>
            <a:srgbClr val="747679">
              <a:alpha val="80000"/>
            </a:srgbClr>
          </a:solidFill>
          <a:ln w="25400">
            <a:solidFill>
              <a:srgbClr val="FFFFFF"/>
            </a:solidFill>
          </a:ln>
        </p:spPr>
      </p:pic>
      <p:sp>
        <p:nvSpPr>
          <p:cNvPr id="7" name="SLC-36097cd463ce44e">
            <a:extLst>
              <a:ext uri="{FF2B5EF4-FFF2-40B4-BE49-F238E27FC236}">
                <a16:creationId xmlns:a16="http://schemas.microsoft.com/office/drawing/2014/main" id="{E5608206-9EC7-4838-8523-8BCE556916CB}"/>
              </a:ext>
            </a:extLst>
          </p:cNvPr>
          <p:cNvSpPr/>
          <p:nvPr/>
        </p:nvSpPr>
        <p:spPr>
          <a:xfrm>
            <a:off x="0" y="-1143000"/>
            <a:ext cx="4826000" cy="952500"/>
          </a:xfrm>
          <a:prstGeom prst="roundRect">
            <a:avLst/>
          </a:prstGeom>
          <a:noFill/>
          <a:ln w="25400" cap="flat" cmpd="sng" algn="ctr">
            <a:solidFill>
              <a:srgbClr val="673AB7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de-DE"/>
          </a:p>
        </p:txBody>
      </p:sp>
      <p:sp>
        <p:nvSpPr>
          <p:cNvPr id="11" name="SLC-36097cd463ce44e">
            <a:extLst>
              <a:ext uri="{FF2B5EF4-FFF2-40B4-BE49-F238E27FC236}">
                <a16:creationId xmlns:a16="http://schemas.microsoft.com/office/drawing/2014/main" id="{96CDEA78-AB48-4B55-A2E4-22E6E4B993F8}"/>
              </a:ext>
            </a:extLst>
          </p:cNvPr>
          <p:cNvSpPr txBox="1"/>
          <p:nvPr/>
        </p:nvSpPr>
        <p:spPr>
          <a:xfrm>
            <a:off x="127000" y="-1143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300" b="1">
                <a:solidFill>
                  <a:srgbClr val="673AB7"/>
                </a:solidFill>
                <a:latin typeface="Segoe UI"/>
                <a:cs typeface="Segoe UI"/>
              </a:rPr>
              <a:t>Slide is saved in the SlideLizard CREATOR library</a:t>
            </a:r>
            <a:endParaRPr lang="de-DE" sz="1300" b="1">
              <a:solidFill>
                <a:srgbClr val="673AB7"/>
              </a:solidFill>
              <a:latin typeface="Segoe UI"/>
              <a:cs typeface="Segoe UI"/>
            </a:endParaRPr>
          </a:p>
        </p:txBody>
      </p:sp>
      <p:sp>
        <p:nvSpPr>
          <p:cNvPr id="13" name="SLC-36097cd463ce44e">
            <a:extLst>
              <a:ext uri="{FF2B5EF4-FFF2-40B4-BE49-F238E27FC236}">
                <a16:creationId xmlns:a16="http://schemas.microsoft.com/office/drawing/2014/main" id="{9ABCB78B-6F89-4162-957E-E815DE11A13C}"/>
              </a:ext>
            </a:extLst>
          </p:cNvPr>
          <p:cNvSpPr txBox="1"/>
          <p:nvPr/>
        </p:nvSpPr>
        <p:spPr>
          <a:xfrm>
            <a:off x="127000" y="-889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This message is for information purposes only.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  <p:sp>
        <p:nvSpPr>
          <p:cNvPr id="15" name="SLC-36097cd463ce44e">
            <a:extLst>
              <a:ext uri="{FF2B5EF4-FFF2-40B4-BE49-F238E27FC236}">
                <a16:creationId xmlns:a16="http://schemas.microsoft.com/office/drawing/2014/main" id="{A8846A08-699F-41CE-AF14-4CB88C5D055B}"/>
              </a:ext>
            </a:extLst>
          </p:cNvPr>
          <p:cNvSpPr txBox="1"/>
          <p:nvPr/>
        </p:nvSpPr>
        <p:spPr>
          <a:xfrm>
            <a:off x="127000" y="-698500"/>
            <a:ext cx="4699000" cy="9144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It's not visible while presenting.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  <p:sp>
        <p:nvSpPr>
          <p:cNvPr id="16" name="SLC-36097cd463ce44e">
            <a:extLst>
              <a:ext uri="{FF2B5EF4-FFF2-40B4-BE49-F238E27FC236}">
                <a16:creationId xmlns:a16="http://schemas.microsoft.com/office/drawing/2014/main" id="{C31C351B-2C1A-48FF-9246-39D260DAA120}"/>
              </a:ext>
            </a:extLst>
          </p:cNvPr>
          <p:cNvSpPr txBox="1"/>
          <p:nvPr/>
        </p:nvSpPr>
        <p:spPr>
          <a:xfrm>
            <a:off x="127000" y="-508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Deleting it does NOT remove the slide from the library.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0896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FF78CA-A935-D896-BBB1-DF872C7C7D4E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de-DE" dirty="0">
                <a:latin typeface="Barlow Condensed"/>
              </a:rPr>
              <a:t>Visual </a:t>
            </a:r>
            <a:r>
              <a:rPr lang="de-DE" dirty="0" err="1">
                <a:latin typeface="Barlow Condensed"/>
              </a:rPr>
              <a:t>inspection</a:t>
            </a:r>
            <a:r>
              <a:rPr lang="de-DE" dirty="0">
                <a:latin typeface="Barlow Condensed"/>
              </a:rPr>
              <a:t> </a:t>
            </a:r>
            <a:br>
              <a:rPr lang="de-DE" dirty="0">
                <a:latin typeface="Barlow Condensed"/>
              </a:rPr>
            </a:br>
            <a:r>
              <a:rPr lang="de-DE" dirty="0" err="1">
                <a:latin typeface="Barlow Condensed"/>
              </a:rPr>
              <a:t>according</a:t>
            </a:r>
            <a:r>
              <a:rPr lang="de-DE" dirty="0">
                <a:latin typeface="Barlow Condensed"/>
              </a:rPr>
              <a:t> </a:t>
            </a:r>
            <a:r>
              <a:rPr lang="de-DE" dirty="0" err="1">
                <a:latin typeface="Barlow Condensed"/>
              </a:rPr>
              <a:t>to</a:t>
            </a:r>
            <a:r>
              <a:rPr lang="de-DE" dirty="0">
                <a:latin typeface="Barlow Condensed"/>
              </a:rPr>
              <a:t> DIN EN ISO 17637 (VT 2)</a:t>
            </a:r>
          </a:p>
          <a:p>
            <a:r>
              <a:rPr lang="de-DE" dirty="0" err="1">
                <a:latin typeface="Barlow Condensed"/>
              </a:rPr>
              <a:t>Dye</a:t>
            </a:r>
            <a:r>
              <a:rPr lang="de-DE" dirty="0">
                <a:latin typeface="Barlow Condensed"/>
              </a:rPr>
              <a:t> penetrant </a:t>
            </a:r>
            <a:r>
              <a:rPr lang="de-DE" dirty="0" err="1">
                <a:latin typeface="Barlow Condensed"/>
              </a:rPr>
              <a:t>testing</a:t>
            </a:r>
            <a:r>
              <a:rPr lang="de-DE" dirty="0">
                <a:latin typeface="Barlow Condensed"/>
              </a:rPr>
              <a:t> </a:t>
            </a:r>
            <a:br>
              <a:rPr lang="de-DE" dirty="0">
                <a:latin typeface="Barlow Condensed"/>
              </a:rPr>
            </a:br>
            <a:r>
              <a:rPr lang="de-DE" dirty="0" err="1">
                <a:latin typeface="Barlow Condensed"/>
              </a:rPr>
              <a:t>according</a:t>
            </a:r>
            <a:r>
              <a:rPr lang="de-DE" dirty="0">
                <a:latin typeface="Barlow Condensed"/>
              </a:rPr>
              <a:t> </a:t>
            </a:r>
            <a:r>
              <a:rPr lang="de-DE" dirty="0" err="1">
                <a:latin typeface="Barlow Condensed"/>
              </a:rPr>
              <a:t>to</a:t>
            </a:r>
            <a:r>
              <a:rPr lang="de-DE" dirty="0">
                <a:latin typeface="Barlow Condensed"/>
              </a:rPr>
              <a:t> DIN EN ISO 3452 (PT 2)</a:t>
            </a:r>
          </a:p>
          <a:p>
            <a:r>
              <a:rPr lang="de-DE" dirty="0" err="1">
                <a:latin typeface="Barlow Condensed"/>
              </a:rPr>
              <a:t>Magnetic</a:t>
            </a:r>
            <a:r>
              <a:rPr lang="de-DE" dirty="0">
                <a:latin typeface="Barlow Condensed"/>
              </a:rPr>
              <a:t> </a:t>
            </a:r>
            <a:r>
              <a:rPr lang="de-DE" dirty="0" err="1">
                <a:latin typeface="Barlow Condensed"/>
              </a:rPr>
              <a:t>particle</a:t>
            </a:r>
            <a:r>
              <a:rPr lang="de-DE" dirty="0">
                <a:latin typeface="Barlow Condensed"/>
              </a:rPr>
              <a:t> </a:t>
            </a:r>
            <a:r>
              <a:rPr lang="de-DE" dirty="0" err="1">
                <a:latin typeface="Barlow Condensed"/>
              </a:rPr>
              <a:t>testing</a:t>
            </a:r>
            <a:r>
              <a:rPr lang="de-DE" dirty="0">
                <a:latin typeface="Barlow Condensed"/>
              </a:rPr>
              <a:t> </a:t>
            </a:r>
            <a:br>
              <a:rPr lang="de-DE" dirty="0">
                <a:latin typeface="Barlow Condensed"/>
              </a:rPr>
            </a:br>
            <a:r>
              <a:rPr lang="de-DE" dirty="0" err="1">
                <a:latin typeface="Barlow Condensed"/>
              </a:rPr>
              <a:t>according</a:t>
            </a:r>
            <a:r>
              <a:rPr lang="de-DE" dirty="0">
                <a:latin typeface="Barlow Condensed"/>
              </a:rPr>
              <a:t> </a:t>
            </a:r>
            <a:r>
              <a:rPr lang="de-DE" dirty="0" err="1">
                <a:latin typeface="Barlow Condensed"/>
              </a:rPr>
              <a:t>to</a:t>
            </a:r>
            <a:r>
              <a:rPr lang="de-DE" dirty="0">
                <a:latin typeface="Barlow Condensed"/>
              </a:rPr>
              <a:t> DIN EN ISO 17638 (MT 2)</a:t>
            </a:r>
          </a:p>
          <a:p>
            <a:r>
              <a:rPr lang="de-DE" dirty="0">
                <a:latin typeface="Barlow Condensed"/>
              </a:rPr>
              <a:t>Leak </a:t>
            </a:r>
            <a:r>
              <a:rPr lang="de-DE" dirty="0" err="1">
                <a:latin typeface="Barlow Condensed"/>
              </a:rPr>
              <a:t>test</a:t>
            </a:r>
            <a:r>
              <a:rPr lang="de-DE" dirty="0">
                <a:latin typeface="Barlow Condensed"/>
              </a:rPr>
              <a:t> (</a:t>
            </a:r>
            <a:r>
              <a:rPr lang="de-DE" dirty="0" err="1">
                <a:latin typeface="Barlow Condensed"/>
              </a:rPr>
              <a:t>pressure</a:t>
            </a:r>
            <a:r>
              <a:rPr lang="de-DE" dirty="0">
                <a:latin typeface="Barlow Condensed"/>
              </a:rPr>
              <a:t> </a:t>
            </a:r>
            <a:r>
              <a:rPr lang="de-DE" dirty="0" err="1">
                <a:latin typeface="Barlow Condensed"/>
              </a:rPr>
              <a:t>or</a:t>
            </a:r>
            <a:r>
              <a:rPr lang="de-DE" dirty="0">
                <a:latin typeface="Barlow Condensed"/>
              </a:rPr>
              <a:t> </a:t>
            </a:r>
            <a:r>
              <a:rPr lang="de-DE" dirty="0" err="1">
                <a:latin typeface="Barlow Condensed"/>
              </a:rPr>
              <a:t>vacuum</a:t>
            </a:r>
            <a:r>
              <a:rPr lang="de-DE" dirty="0">
                <a:latin typeface="Barlow Condensed"/>
              </a:rPr>
              <a:t> </a:t>
            </a:r>
            <a:r>
              <a:rPr lang="de-DE" dirty="0" err="1">
                <a:latin typeface="Barlow Condensed"/>
              </a:rPr>
              <a:t>test</a:t>
            </a:r>
            <a:r>
              <a:rPr lang="de-DE" dirty="0">
                <a:latin typeface="Barlow Condensed"/>
              </a:rPr>
              <a:t>)</a:t>
            </a:r>
          </a:p>
          <a:p>
            <a:r>
              <a:rPr lang="de-DE" dirty="0" err="1">
                <a:latin typeface="Barlow Condensed"/>
              </a:rPr>
              <a:t>Hardness</a:t>
            </a:r>
            <a:r>
              <a:rPr lang="de-DE" dirty="0">
                <a:latin typeface="Barlow Condensed"/>
              </a:rPr>
              <a:t> </a:t>
            </a:r>
            <a:r>
              <a:rPr lang="de-DE" dirty="0" err="1">
                <a:latin typeface="Barlow Condensed"/>
              </a:rPr>
              <a:t>test</a:t>
            </a:r>
            <a:r>
              <a:rPr lang="de-DE" dirty="0">
                <a:latin typeface="Barlow Condensed"/>
              </a:rPr>
              <a:t> </a:t>
            </a:r>
            <a:r>
              <a:rPr lang="de-DE" dirty="0" err="1">
                <a:latin typeface="Barlow Condensed"/>
              </a:rPr>
              <a:t>with</a:t>
            </a:r>
            <a:r>
              <a:rPr lang="de-DE" dirty="0">
                <a:latin typeface="Barlow Condensed"/>
              </a:rPr>
              <a:t> Sonodur3</a:t>
            </a:r>
          </a:p>
          <a:p>
            <a:r>
              <a:rPr lang="de-DE" dirty="0">
                <a:latin typeface="Barlow Condensed"/>
              </a:rPr>
              <a:t>Grinding </a:t>
            </a:r>
            <a:r>
              <a:rPr lang="de-DE" dirty="0" err="1">
                <a:latin typeface="Barlow Condensed"/>
              </a:rPr>
              <a:t>preparation</a:t>
            </a:r>
            <a:endParaRPr lang="de-D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5F0E50-883B-BA3D-8CED-8E91FC262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Jost Light"/>
                <a:ea typeface="Jost Light"/>
              </a:rPr>
              <a:t>Non-destructive testing</a:t>
            </a:r>
            <a:endParaRPr lang="de-DE" dirty="0"/>
          </a:p>
        </p:txBody>
      </p:sp>
      <p:pic>
        <p:nvPicPr>
          <p:cNvPr id="6" name="Bildplatzhalter 5" descr="Ein Bild, das Person, Kleidung, Menschliches Gesicht, Computer enthält.&#10;&#10;KI-generierte Inhalte können fehlerhaft sein.">
            <a:extLst>
              <a:ext uri="{FF2B5EF4-FFF2-40B4-BE49-F238E27FC236}">
                <a16:creationId xmlns:a16="http://schemas.microsoft.com/office/drawing/2014/main" id="{FA013BAC-AB4E-96BF-BE1E-2BD083DDC561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" r="14"/>
          <a:stretch/>
        </p:blipFill>
        <p:spPr/>
      </p:pic>
      <p:sp>
        <p:nvSpPr>
          <p:cNvPr id="4" name="SLC-36097cd463ce44e">
            <a:extLst>
              <a:ext uri="{FF2B5EF4-FFF2-40B4-BE49-F238E27FC236}">
                <a16:creationId xmlns:a16="http://schemas.microsoft.com/office/drawing/2014/main" id="{ACB19CEE-3775-4D25-9E9A-60C7B16671F8}"/>
              </a:ext>
            </a:extLst>
          </p:cNvPr>
          <p:cNvSpPr/>
          <p:nvPr/>
        </p:nvSpPr>
        <p:spPr>
          <a:xfrm>
            <a:off x="0" y="-1143000"/>
            <a:ext cx="4826000" cy="952500"/>
          </a:xfrm>
          <a:prstGeom prst="roundRect">
            <a:avLst/>
          </a:prstGeom>
          <a:noFill/>
          <a:ln w="25400" cap="flat" cmpd="sng" algn="ctr">
            <a:solidFill>
              <a:srgbClr val="673AB7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de-DE"/>
          </a:p>
        </p:txBody>
      </p:sp>
      <p:sp>
        <p:nvSpPr>
          <p:cNvPr id="5" name="SLC-36097cd463ce44e">
            <a:extLst>
              <a:ext uri="{FF2B5EF4-FFF2-40B4-BE49-F238E27FC236}">
                <a16:creationId xmlns:a16="http://schemas.microsoft.com/office/drawing/2014/main" id="{2D45B791-4A72-4BC2-A798-66FC425D6A4F}"/>
              </a:ext>
            </a:extLst>
          </p:cNvPr>
          <p:cNvSpPr txBox="1"/>
          <p:nvPr/>
        </p:nvSpPr>
        <p:spPr>
          <a:xfrm>
            <a:off x="127000" y="-1143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300" b="1">
                <a:solidFill>
                  <a:srgbClr val="673AB7"/>
                </a:solidFill>
                <a:latin typeface="Segoe UI"/>
                <a:cs typeface="Segoe UI"/>
              </a:rPr>
              <a:t>Slide is saved in the SlideLizard CREATOR library</a:t>
            </a:r>
            <a:endParaRPr lang="de-DE" sz="1300" b="1">
              <a:solidFill>
                <a:srgbClr val="673AB7"/>
              </a:solidFill>
              <a:latin typeface="Segoe UI"/>
              <a:cs typeface="Segoe UI"/>
            </a:endParaRPr>
          </a:p>
        </p:txBody>
      </p:sp>
      <p:sp>
        <p:nvSpPr>
          <p:cNvPr id="7" name="SLC-36097cd463ce44e">
            <a:extLst>
              <a:ext uri="{FF2B5EF4-FFF2-40B4-BE49-F238E27FC236}">
                <a16:creationId xmlns:a16="http://schemas.microsoft.com/office/drawing/2014/main" id="{6E87F289-D67A-43C5-B403-B7E5D4577FC9}"/>
              </a:ext>
            </a:extLst>
          </p:cNvPr>
          <p:cNvSpPr txBox="1"/>
          <p:nvPr/>
        </p:nvSpPr>
        <p:spPr>
          <a:xfrm>
            <a:off x="127000" y="-889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This message is for information purposes only.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  <p:sp>
        <p:nvSpPr>
          <p:cNvPr id="8" name="SLC-36097cd463ce44e">
            <a:extLst>
              <a:ext uri="{FF2B5EF4-FFF2-40B4-BE49-F238E27FC236}">
                <a16:creationId xmlns:a16="http://schemas.microsoft.com/office/drawing/2014/main" id="{3850828C-4674-4992-8C13-BFC4800F8469}"/>
              </a:ext>
            </a:extLst>
          </p:cNvPr>
          <p:cNvSpPr txBox="1"/>
          <p:nvPr/>
        </p:nvSpPr>
        <p:spPr>
          <a:xfrm>
            <a:off x="127000" y="-698500"/>
            <a:ext cx="4699000" cy="9144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It's not visible while presenting.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  <p:sp>
        <p:nvSpPr>
          <p:cNvPr id="9" name="SLC-36097cd463ce44e">
            <a:extLst>
              <a:ext uri="{FF2B5EF4-FFF2-40B4-BE49-F238E27FC236}">
                <a16:creationId xmlns:a16="http://schemas.microsoft.com/office/drawing/2014/main" id="{7FE617F4-AFDC-42A2-86C6-E9C30D2B9EF1}"/>
              </a:ext>
            </a:extLst>
          </p:cNvPr>
          <p:cNvSpPr txBox="1"/>
          <p:nvPr/>
        </p:nvSpPr>
        <p:spPr>
          <a:xfrm>
            <a:off x="127000" y="-508000"/>
            <a:ext cx="4699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1100">
                <a:solidFill>
                  <a:srgbClr val="808080"/>
                </a:solidFill>
                <a:latin typeface="Segoe UI"/>
                <a:cs typeface="Segoe UI"/>
              </a:rPr>
              <a:t>Deleting it does NOT remove the slide from the library.</a:t>
            </a:r>
            <a:endParaRPr lang="de-DE" sz="1100">
              <a:solidFill>
                <a:srgbClr val="808080"/>
              </a:solidFill>
              <a:latin typeface="Segoe UI"/>
              <a:cs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7093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C_AUTOCHECKONSTARTUP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6ef93ba0-8ba2-4cd8-83f1-6afa0dbaf3c7"/>
  <p:tag name="SLIDEVERSION" val="1"/>
  <p:tag name="CIRULESETID" val="49B351C9-F94D-4D07-B741-E1DA28ACA9F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5c3c24b5-9a29-48ec-ae96-65607dd5adeb"/>
  <p:tag name="SLIDEVERSION" val="1"/>
  <p:tag name="CIRULESETID" val="49B351C9-F94D-4D07-B741-E1DA28ACA9F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60f5f3c1-bbba-4beb-8a24-4373c18e675c"/>
  <p:tag name="SLIDEVERSION" val="1"/>
  <p:tag name="CIRULESETID" val="49B351C9-F94D-4D07-B741-E1DA28ACA9F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3b108ff4-af1f-4363-a0e3-a85b1262c3cf"/>
  <p:tag name="SLIDEVERSION" val="1"/>
  <p:tag name="CIRULESETID" val="49B351C9-F94D-4D07-B741-E1DA28ACA9F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da2c92a6-6f07-4d43-899d-efc9bd0756f0"/>
  <p:tag name="SLIDEVERSION" val="1"/>
  <p:tag name="CIRULESETID" val="49B351C9-F94D-4D07-B741-E1DA28ACA9F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60f35358-c2bb-470c-bc79-5e675fe35f45"/>
  <p:tag name="SLIDEVERSION" val="1"/>
  <p:tag name="CIRULESETID" val="49B351C9-F94D-4D07-B741-E1DA28ACA9F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c7ff7ad4-fc12-4e1a-922e-fc084d12e6cc"/>
  <p:tag name="SLIDEVERSION" val="1"/>
  <p:tag name="CIRULESETID" val="49B351C9-F94D-4D07-B741-E1DA28ACA9F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c5b22de5-32f4-4037-8167-f39c987b03b9"/>
  <p:tag name="SLIDEVERSION" val="1"/>
  <p:tag name="CIRULESETID" val="49B351C9-F94D-4D07-B741-E1DA28ACA9F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52693628-365f-4115-accb-91a130e2144a"/>
  <p:tag name="SLIDEVERSION" val="1"/>
  <p:tag name="CIRULESETID" val="49B351C9-F94D-4D07-B741-E1DA28ACA9F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ad091cbd-0e3a-4431-ae63-57df208b9abd"/>
  <p:tag name="SLIDEVERSION" val="1"/>
  <p:tag name="CIRULESETID" val="49B351C9-F94D-4D07-B741-E1DA28ACA9F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df2071ce-363c-41f3-9d95-26a9a834cab3"/>
  <p:tag name="SLIDEVERSION" val="1"/>
  <p:tag name="CIRULESETID" val="49B351C9-F94D-4D07-B741-E1DA28ACA9F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8e9d0b69-f39f-4b38-8ce0-45b18f480f15"/>
  <p:tag name="SLIDEVERSION" val="1"/>
  <p:tag name="CIRULESETID" val="49B351C9-F94D-4D07-B741-E1DA28ACA9F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2c243024-4aea-46e7-b701-fa626b4d714a"/>
  <p:tag name="SLIDEVERSION" val="1"/>
  <p:tag name="CIRULESETID" val="49B351C9-F94D-4D07-B741-E1DA28ACA9F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f2a24601-1923-47f0-af55-ed1146d5f390"/>
  <p:tag name="SLIDEVERSION" val="1"/>
  <p:tag name="CIRULESETID" val="49B351C9-F94D-4D07-B741-E1DA28ACA9F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4cb3de43-cfea-43f9-aaaf-ce12b088228a"/>
  <p:tag name="SLIDEVERSION" val="1"/>
  <p:tag name="CIRULESETID" val="49B351C9-F94D-4D07-B741-E1DA28ACA9F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2b88be18-2400-4c1f-87a5-f7871211271e"/>
  <p:tag name="SLIDEVERSION" val="1"/>
  <p:tag name="CIRULESETID" val="49B351C9-F94D-4D07-B741-E1DA28ACA9F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29f6d9b0-2d34-4724-b342-3aca56726a24"/>
  <p:tag name="SLIDEVERSION" val="1"/>
  <p:tag name="CIRULESETID" val="49B351C9-F94D-4D07-B741-E1DA28ACA9F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cd13be24-9de6-42ed-9360-1e6b40fa9a70"/>
  <p:tag name="SLIDEVERSION" val="1"/>
  <p:tag name="CIRULESETID" val="49B351C9-F94D-4D07-B741-E1DA28ACA9F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3c8ec512-d3cf-4060-b8cd-99b5d49ebbc7"/>
  <p:tag name="SLIDEVERSION" val="1"/>
  <p:tag name="CIRULESETID" val="49B351C9-F94D-4D07-B741-E1DA28ACA9F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b2be3671-225e-44dd-8771-9d3270a48b35"/>
  <p:tag name="SLIDEVERSION" val="1"/>
  <p:tag name="CIRULESETID" val="49B351C9-F94D-4D07-B741-E1DA28ACA9F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f474bdeb-34bd-4a18-a122-9ff94225210f"/>
  <p:tag name="SLIDEVERSION" val="1"/>
  <p:tag name="CIRULESETID" val="49B351C9-F94D-4D07-B741-E1DA28ACA9F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cac4e2b4-ef96-4a16-b744-354eebcd0231"/>
  <p:tag name="SLIDEVERSION" val="1"/>
  <p:tag name="CIRULESETID" val="49B351C9-F94D-4D07-B741-E1DA28ACA9F8"/>
</p:tagLst>
</file>

<file path=ppt/theme/theme1.xml><?xml version="1.0" encoding="utf-8"?>
<a:theme xmlns:a="http://schemas.openxmlformats.org/drawingml/2006/main" name="Woll Maschienenbau">
  <a:themeElements>
    <a:clrScheme name="WMB 1">
      <a:dk1>
        <a:srgbClr val="747679"/>
      </a:dk1>
      <a:lt1>
        <a:srgbClr val="747578"/>
      </a:lt1>
      <a:dk2>
        <a:srgbClr val="747578"/>
      </a:dk2>
      <a:lt2>
        <a:srgbClr val="747578"/>
      </a:lt2>
      <a:accent1>
        <a:srgbClr val="365468"/>
      </a:accent1>
      <a:accent2>
        <a:srgbClr val="365368"/>
      </a:accent2>
      <a:accent3>
        <a:srgbClr val="365368"/>
      </a:accent3>
      <a:accent4>
        <a:srgbClr val="515151"/>
      </a:accent4>
      <a:accent5>
        <a:srgbClr val="000000"/>
      </a:accent5>
      <a:accent6>
        <a:srgbClr val="FFFFFF"/>
      </a:accent6>
      <a:hlink>
        <a:srgbClr val="365368"/>
      </a:hlink>
      <a:folHlink>
        <a:srgbClr val="36536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5_ Unternehmenspräsentation_DE" id="{D7B450EC-091A-6741-9F3A-DE31E4764BE6}" vid="{03B70BB4-92F7-A64F-BB2B-CB73D620B40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7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6AC1088-4776-4D24-BA01-0F27CE0B9C7E}">
  <we:reference id="8b0fe6b9-54ac-49a8-9227-2b53938d7b9b" version="2.1.1.0" store="EXCatalog" storeType="EXCatalog"/>
  <we:alternateReferences/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wmb_folienmaster</Template>
  <TotalTime>0</TotalTime>
  <Words>1808</Words>
  <Application>Microsoft Office PowerPoint</Application>
  <PresentationFormat>Breitbild</PresentationFormat>
  <Paragraphs>238</Paragraphs>
  <Slides>22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34" baseType="lpstr">
      <vt:lpstr>Aptos</vt:lpstr>
      <vt:lpstr>Arial</vt:lpstr>
      <vt:lpstr>Barlow Condensed</vt:lpstr>
      <vt:lpstr>Barlow Condensed ExtraBold</vt:lpstr>
      <vt:lpstr>Barlow Condensed Light</vt:lpstr>
      <vt:lpstr>Barlow Condensed SemiBold</vt:lpstr>
      <vt:lpstr>Jost</vt:lpstr>
      <vt:lpstr>Jost Black</vt:lpstr>
      <vt:lpstr>Jost ExtraLight</vt:lpstr>
      <vt:lpstr>Jost Light</vt:lpstr>
      <vt:lpstr>Segoe UI</vt:lpstr>
      <vt:lpstr>Woll Maschienenbau</vt:lpstr>
      <vt:lpstr>metal in top form Woll.</vt:lpstr>
      <vt:lpstr>100 % EXPERTISE AND PRECISION</vt:lpstr>
      <vt:lpstr>WE UNDERSTAND WHAT DRIVES OUR CUSTOMERS, AND WE DO EVERYTHING WE CAN TO TURN THEIR VISIONS INTO REALITY.</vt:lpstr>
      <vt:lpstr>YOUR COMPLETE SOLUTION IN METALWORKING: FROM THE IDEA TO IMPLEMENTATION.</vt:lpstr>
      <vt:lpstr>design</vt:lpstr>
      <vt:lpstr>sheet metal processing</vt:lpstr>
      <vt:lpstr>Tube and profile processing</vt:lpstr>
      <vt:lpstr>welding</vt:lpstr>
      <vt:lpstr>Non-destructive testing</vt:lpstr>
      <vt:lpstr>CNC machining</vt:lpstr>
      <vt:lpstr>component assembly</vt:lpstr>
      <vt:lpstr>Certifications</vt:lpstr>
      <vt:lpstr>Sustainability</vt:lpstr>
      <vt:lpstr>SOLUTIONS IN METAL AND STEEL CONSTRUCTION: PRECISION FOR EVERY REQUIREMENT</vt:lpstr>
      <vt:lpstr>APPARATUS, CONTAINERS AND PIPELINE CONSTRUCTION, DRIP PANS</vt:lpstr>
      <vt:lpstr>WELDED ASSEMBLIES</vt:lpstr>
      <vt:lpstr>STEEL &amp; METAL CONSTRUCTION</vt:lpstr>
      <vt:lpstr>PROFILE &amp; SHEET METAL TECHNOLOGY MADE OF ALUMINUM</vt:lpstr>
      <vt:lpstr>RAIL VEHICLE CONSTRUCTION</vt:lpstr>
      <vt:lpstr>WHAT CHALLENGES CAN WE SOLVE FOR YOU IN METAL-WORKING?</vt:lpstr>
      <vt:lpstr>Florian philipp</vt:lpstr>
      <vt:lpstr>PowerPoint-Präsentation</vt:lpstr>
    </vt:vector>
  </TitlesOfParts>
  <Company>Woll Maschinenbau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Bock Claudia</dc:creator>
  <cp:lastModifiedBy>Bock Claudia</cp:lastModifiedBy>
  <cp:revision>62</cp:revision>
  <dcterms:created xsi:type="dcterms:W3CDTF">2024-10-21T12:58:34Z</dcterms:created>
  <dcterms:modified xsi:type="dcterms:W3CDTF">2026-04-13T13:13:50Z</dcterms:modified>
</cp:coreProperties>
</file>