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0" r:id="rId1"/>
  </p:sldMasterIdLst>
  <p:notesMasterIdLst>
    <p:notesMasterId r:id="rId24"/>
  </p:notesMasterIdLst>
  <p:sldIdLst>
    <p:sldId id="258" r:id="rId2"/>
    <p:sldId id="261" r:id="rId3"/>
    <p:sldId id="262" r:id="rId4"/>
    <p:sldId id="271" r:id="rId5"/>
    <p:sldId id="311" r:id="rId6"/>
    <p:sldId id="294" r:id="rId7"/>
    <p:sldId id="295" r:id="rId8"/>
    <p:sldId id="296" r:id="rId9"/>
    <p:sldId id="297" r:id="rId10"/>
    <p:sldId id="298" r:id="rId11"/>
    <p:sldId id="299" r:id="rId12"/>
    <p:sldId id="361" r:id="rId13"/>
    <p:sldId id="312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268" r:id="rId22"/>
    <p:sldId id="310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-FOLIEN WMB" id="{74D133D2-0910-4AE6-A2BF-5FAAEE9415C3}">
          <p14:sldIdLst>
            <p14:sldId id="258"/>
            <p14:sldId id="261"/>
            <p14:sldId id="262"/>
          </p14:sldIdLst>
        </p14:section>
        <p14:section name="PRÄSENTATIONSFOLIEN" id="{D8BB679F-1440-9248-B9F0-05CBFEE98A24}">
          <p14:sldIdLst>
            <p14:sldId id="271"/>
            <p14:sldId id="311"/>
            <p14:sldId id="294"/>
            <p14:sldId id="295"/>
            <p14:sldId id="296"/>
            <p14:sldId id="297"/>
            <p14:sldId id="298"/>
            <p14:sldId id="299"/>
            <p14:sldId id="361"/>
            <p14:sldId id="312"/>
            <p14:sldId id="301"/>
            <p14:sldId id="302"/>
            <p14:sldId id="303"/>
            <p14:sldId id="304"/>
            <p14:sldId id="305"/>
            <p14:sldId id="306"/>
            <p14:sldId id="307"/>
          </p14:sldIdLst>
        </p14:section>
        <p14:section name="SCHLUSS-FOLIEN" id="{9E36FE5D-BEA5-F24E-ABB8-C220D3D8FD0B}">
          <p14:sldIdLst>
            <p14:sldId id="268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A4A"/>
    <a:srgbClr val="4A6565"/>
    <a:srgbClr val="494A4A"/>
    <a:srgbClr val="2D3581"/>
    <a:srgbClr val="F2F2F1"/>
    <a:srgbClr val="EAEAE9"/>
    <a:srgbClr val="E4E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3" autoAdjust="0"/>
    <p:restoredTop sz="94328" autoAdjust="0"/>
  </p:normalViewPr>
  <p:slideViewPr>
    <p:cSldViewPr snapToGrid="0" showGuides="1">
      <p:cViewPr varScale="1">
        <p:scale>
          <a:sx n="102" d="100"/>
          <a:sy n="102" d="100"/>
        </p:scale>
        <p:origin x="324" y="132"/>
      </p:cViewPr>
      <p:guideLst>
        <p:guide orient="horz" pos="2160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09125-79D9-6248-A99A-566556A4649E}" type="datetimeFigureOut">
              <a:rPr lang="de-DE" smtClean="0"/>
              <a:t>18.06.2026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7C9AE-64A3-7F45-AF3A-39EED69FE0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733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7C9AE-64A3-7F45-AF3A-39EED69FE0B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3700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B4810-74F2-820A-BC67-07E2FBB5B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23B6337-CE24-4EBB-428C-C364C0440F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C9FE7D0-8D67-A5AC-55AF-3A09456E1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1CB723-B39C-2F5B-E94D-940A7C3E64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7C9AE-64A3-7F45-AF3A-39EED69FE0B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532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0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0">
            <a:extLst>
              <a:ext uri="{FF2B5EF4-FFF2-40B4-BE49-F238E27FC236}">
                <a16:creationId xmlns:a16="http://schemas.microsoft.com/office/drawing/2014/main" id="{116BFEB0-2788-C03C-1BF5-F7430FBBD38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116542"/>
            <a:ext cx="12192000" cy="6741458"/>
          </a:xfr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8" name="Titel 27">
            <a:extLst>
              <a:ext uri="{FF2B5EF4-FFF2-40B4-BE49-F238E27FC236}">
                <a16:creationId xmlns:a16="http://schemas.microsoft.com/office/drawing/2014/main" id="{B8049193-D9EF-119B-F595-ACBD00DD6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99" y="885437"/>
            <a:ext cx="11291327" cy="492156"/>
          </a:xfrm>
        </p:spPr>
        <p:txBody>
          <a:bodyPr/>
          <a:lstStyle>
            <a:lvl1pPr>
              <a:defRPr>
                <a:solidFill>
                  <a:srgbClr val="747679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9A6EE6-0CAA-F830-8739-BD7591E9D0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019" y="617220"/>
            <a:ext cx="11271007" cy="31432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1600" b="0" i="0">
                <a:solidFill>
                  <a:srgbClr val="747679"/>
                </a:solidFill>
                <a:latin typeface="Jost Light" pitchFamily="2" charset="77"/>
                <a:ea typeface="Jost Light" pitchFamily="2" charset="77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511C6BF-84AB-F29D-1B4F-5AD5C9906A1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9923611" y="5840972"/>
            <a:ext cx="1749415" cy="5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3 x 2 Spalten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E2B9839-E2EF-8CE1-6827-B6D6A34B89C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91990" y="3615820"/>
            <a:ext cx="2191183" cy="2808000"/>
          </a:xfrm>
          <a:solidFill>
            <a:schemeClr val="tx1"/>
          </a:solidFill>
        </p:spPr>
        <p:txBody>
          <a:bodyPr numCol="3"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B128F876-2849-2EF5-5CB2-AA4C703B2384}"/>
              </a:ext>
            </a:extLst>
          </p:cNvPr>
          <p:cNvCxnSpPr>
            <a:cxnSpLocks/>
          </p:cNvCxnSpPr>
          <p:nvPr userDrawn="1"/>
        </p:nvCxnSpPr>
        <p:spPr>
          <a:xfrm>
            <a:off x="6828553" y="469106"/>
            <a:ext cx="0" cy="2815432"/>
          </a:xfrm>
          <a:prstGeom prst="line">
            <a:avLst/>
          </a:prstGeom>
          <a:ln w="6350" cap="flat" cmpd="sng" algn="ctr">
            <a:solidFill>
              <a:srgbClr val="4A4A4A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8EAE0C03-920A-32B0-C123-ABE5D20C7272}"/>
              </a:ext>
            </a:extLst>
          </p:cNvPr>
          <p:cNvCxnSpPr>
            <a:cxnSpLocks/>
          </p:cNvCxnSpPr>
          <p:nvPr userDrawn="1"/>
        </p:nvCxnSpPr>
        <p:spPr>
          <a:xfrm>
            <a:off x="4335723" y="476250"/>
            <a:ext cx="0" cy="6122194"/>
          </a:xfrm>
          <a:prstGeom prst="line">
            <a:avLst/>
          </a:prstGeom>
          <a:ln w="6350" cap="flat" cmpd="sng" algn="ctr">
            <a:solidFill>
              <a:srgbClr val="4A4A4A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0108BF67-BF4B-397C-36D5-66585198BCC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4364" y="2581006"/>
            <a:ext cx="3468751" cy="383566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1600" b="0" i="0">
                <a:latin typeface="Barlow Condensed" pitchFamily="2" charset="77"/>
              </a:defRPr>
            </a:lvl1pPr>
            <a:lvl2pPr>
              <a:lnSpc>
                <a:spcPct val="90000"/>
              </a:lnSpc>
              <a:defRPr sz="1600" b="0" i="0">
                <a:latin typeface="Barlow Condensed" pitchFamily="2" charset="77"/>
              </a:defRPr>
            </a:lvl2pPr>
            <a:lvl3pPr>
              <a:lnSpc>
                <a:spcPct val="90000"/>
              </a:lnSpc>
              <a:defRPr sz="1600" b="0" i="0">
                <a:latin typeface="Barlow Condensed" pitchFamily="2" charset="77"/>
              </a:defRPr>
            </a:lvl3pPr>
            <a:lvl4pPr>
              <a:lnSpc>
                <a:spcPct val="90000"/>
              </a:lnSpc>
              <a:defRPr sz="1600" b="0" i="0">
                <a:latin typeface="Barlow Condensed" pitchFamily="2" charset="77"/>
              </a:defRPr>
            </a:lvl4pPr>
            <a:lvl5pPr>
              <a:lnSpc>
                <a:spcPct val="90000"/>
              </a:lnSpc>
              <a:defRPr sz="1600" b="0" i="0">
                <a:latin typeface="Barlow Condensed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195055C-F308-7501-C46A-93D52A87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69" y="1646066"/>
            <a:ext cx="3498848" cy="5589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5F531931-1C4E-F6A8-EE39-3280BF65590D}"/>
              </a:ext>
            </a:extLst>
          </p:cNvPr>
          <p:cNvCxnSpPr>
            <a:cxnSpLocks/>
          </p:cNvCxnSpPr>
          <p:nvPr userDrawn="1"/>
        </p:nvCxnSpPr>
        <p:spPr>
          <a:xfrm>
            <a:off x="9321380" y="469106"/>
            <a:ext cx="0" cy="2815432"/>
          </a:xfrm>
          <a:prstGeom prst="line">
            <a:avLst/>
          </a:prstGeom>
          <a:ln w="6350" cap="flat" cmpd="sng" algn="ctr">
            <a:solidFill>
              <a:srgbClr val="4A4A4A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Bildplatzhalter 6">
            <a:extLst>
              <a:ext uri="{FF2B5EF4-FFF2-40B4-BE49-F238E27FC236}">
                <a16:creationId xmlns:a16="http://schemas.microsoft.com/office/drawing/2014/main" id="{2EA6F5C6-F539-E5E5-291E-027AD30FE48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70258" y="3607252"/>
            <a:ext cx="2191183" cy="2808000"/>
          </a:xfrm>
          <a:solidFill>
            <a:schemeClr val="tx1"/>
          </a:solidFill>
        </p:spPr>
        <p:txBody>
          <a:bodyPr numCol="3"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4" name="Bildplatzhalter 6">
            <a:extLst>
              <a:ext uri="{FF2B5EF4-FFF2-40B4-BE49-F238E27FC236}">
                <a16:creationId xmlns:a16="http://schemas.microsoft.com/office/drawing/2014/main" id="{01008E53-BD63-72C3-5611-B6AA08C911D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481320" y="3607253"/>
            <a:ext cx="2191183" cy="2808000"/>
          </a:xfrm>
          <a:solidFill>
            <a:schemeClr val="tx1"/>
          </a:solidFill>
        </p:spPr>
        <p:txBody>
          <a:bodyPr numCol="3"/>
          <a:lstStyle/>
          <a:p>
            <a:r>
              <a:rPr lang="de-DE"/>
              <a:t>Bild durch Klicken auf Symbol hinzufügen</a:t>
            </a:r>
          </a:p>
        </p:txBody>
      </p: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5374DFA1-A5CE-6049-DF7E-58F1739AD4DC}"/>
              </a:ext>
            </a:extLst>
          </p:cNvPr>
          <p:cNvCxnSpPr>
            <a:cxnSpLocks/>
          </p:cNvCxnSpPr>
          <p:nvPr userDrawn="1"/>
        </p:nvCxnSpPr>
        <p:spPr>
          <a:xfrm>
            <a:off x="6828553" y="3608388"/>
            <a:ext cx="0" cy="2815432"/>
          </a:xfrm>
          <a:prstGeom prst="line">
            <a:avLst/>
          </a:prstGeom>
          <a:ln w="6350" cap="flat" cmpd="sng" algn="ctr">
            <a:solidFill>
              <a:srgbClr val="4A4A4A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8395B508-48E8-C544-5829-0E87861CFF90}"/>
              </a:ext>
            </a:extLst>
          </p:cNvPr>
          <p:cNvCxnSpPr>
            <a:cxnSpLocks/>
          </p:cNvCxnSpPr>
          <p:nvPr userDrawn="1"/>
        </p:nvCxnSpPr>
        <p:spPr>
          <a:xfrm>
            <a:off x="9313704" y="3608388"/>
            <a:ext cx="0" cy="2815432"/>
          </a:xfrm>
          <a:prstGeom prst="line">
            <a:avLst/>
          </a:prstGeom>
          <a:ln w="6350" cap="flat" cmpd="sng" algn="ctr">
            <a:solidFill>
              <a:srgbClr val="4A4A4A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80703C8D-63B1-320A-759C-67BC127AEF54}"/>
              </a:ext>
            </a:extLst>
          </p:cNvPr>
          <p:cNvCxnSpPr>
            <a:cxnSpLocks/>
          </p:cNvCxnSpPr>
          <p:nvPr userDrawn="1"/>
        </p:nvCxnSpPr>
        <p:spPr>
          <a:xfrm flipH="1">
            <a:off x="4513761" y="3429000"/>
            <a:ext cx="7355534" cy="0"/>
          </a:xfrm>
          <a:prstGeom prst="line">
            <a:avLst/>
          </a:prstGeom>
          <a:ln w="6350" cap="flat" cmpd="sng" algn="ctr">
            <a:solidFill>
              <a:srgbClr val="4A4A4A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Bildplatzhalter 6">
            <a:extLst>
              <a:ext uri="{FF2B5EF4-FFF2-40B4-BE49-F238E27FC236}">
                <a16:creationId xmlns:a16="http://schemas.microsoft.com/office/drawing/2014/main" id="{4FC88218-A489-74A5-52A9-5C47E2F36D8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95663" y="476251"/>
            <a:ext cx="2191183" cy="2808000"/>
          </a:xfrm>
          <a:solidFill>
            <a:schemeClr val="tx1"/>
          </a:solidFill>
        </p:spPr>
        <p:txBody>
          <a:bodyPr numCol="3"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2" name="Bildplatzhalter 6">
            <a:extLst>
              <a:ext uri="{FF2B5EF4-FFF2-40B4-BE49-F238E27FC236}">
                <a16:creationId xmlns:a16="http://schemas.microsoft.com/office/drawing/2014/main" id="{811CFA09-3EAB-92F3-6865-314212DB1E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970258" y="476251"/>
            <a:ext cx="2191183" cy="2808000"/>
          </a:xfrm>
          <a:solidFill>
            <a:schemeClr val="tx1"/>
          </a:solidFill>
        </p:spPr>
        <p:txBody>
          <a:bodyPr numCol="3"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3" name="Bildplatzhalter 6">
            <a:extLst>
              <a:ext uri="{FF2B5EF4-FFF2-40B4-BE49-F238E27FC236}">
                <a16:creationId xmlns:a16="http://schemas.microsoft.com/office/drawing/2014/main" id="{24FDAEC0-6AC6-8D67-FD31-C83A4234EC2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81320" y="476249"/>
            <a:ext cx="2191183" cy="2808000"/>
          </a:xfrm>
          <a:solidFill>
            <a:schemeClr val="tx1"/>
          </a:solidFill>
        </p:spPr>
        <p:txBody>
          <a:bodyPr numCol="3"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524120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orient="horz" pos="2069">
          <p15:clr>
            <a:srgbClr val="FBAE40"/>
          </p15:clr>
        </p15:guide>
        <p15:guide id="5" orient="horz" pos="2273">
          <p15:clr>
            <a:srgbClr val="FBAE40"/>
          </p15:clr>
        </p15:guide>
        <p15:guide id="6" orient="horz" pos="404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&amp; 2/3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F7E5599-9A64-5458-0C21-AD3D211131C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4364" y="2673350"/>
            <a:ext cx="3468751" cy="391795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1600">
                <a:latin typeface="Barlow Condensed" panose="00000506000000000000" pitchFamily="2" charset="0"/>
              </a:defRPr>
            </a:lvl1pPr>
            <a:lvl2pPr>
              <a:lnSpc>
                <a:spcPct val="90000"/>
              </a:lnSpc>
              <a:defRPr sz="1600">
                <a:latin typeface="Barlow Condensed" panose="00000506000000000000" pitchFamily="2" charset="0"/>
              </a:defRPr>
            </a:lvl2pPr>
            <a:lvl3pPr>
              <a:lnSpc>
                <a:spcPct val="90000"/>
              </a:lnSpc>
              <a:defRPr sz="1600">
                <a:latin typeface="Barlow Condensed" panose="00000506000000000000" pitchFamily="2" charset="0"/>
              </a:defRPr>
            </a:lvl3pPr>
            <a:lvl4pPr>
              <a:lnSpc>
                <a:spcPct val="90000"/>
              </a:lnSpc>
              <a:defRPr sz="1600">
                <a:latin typeface="Barlow Condensed" panose="00000506000000000000" pitchFamily="2" charset="0"/>
              </a:defRPr>
            </a:lvl4pPr>
            <a:lvl5pPr>
              <a:lnSpc>
                <a:spcPct val="90000"/>
              </a:lnSpc>
              <a:defRPr sz="1600">
                <a:latin typeface="Barlow Condensed" panose="00000506000000000000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A0F688B5-C856-DE2E-4607-284E73162F8C}"/>
              </a:ext>
            </a:extLst>
          </p:cNvPr>
          <p:cNvCxnSpPr>
            <a:cxnSpLocks/>
          </p:cNvCxnSpPr>
          <p:nvPr userDrawn="1"/>
        </p:nvCxnSpPr>
        <p:spPr>
          <a:xfrm>
            <a:off x="4205095" y="671513"/>
            <a:ext cx="0" cy="5919787"/>
          </a:xfrm>
          <a:prstGeom prst="line">
            <a:avLst/>
          </a:prstGeom>
          <a:ln w="6350" cap="flat" cmpd="sng" algn="ctr">
            <a:solidFill>
              <a:srgbClr val="4A4A4A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605954FF-357C-09AB-EB2B-13263437B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646066"/>
            <a:ext cx="3498848" cy="8816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400">
                <a:latin typeface="Jost Light" pitchFamily="2" charset="0"/>
                <a:ea typeface="Jost Light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3AE1082B-A214-133E-E5E6-ADFEFD22B6D0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47076" y="0"/>
            <a:ext cx="7644924" cy="6858000"/>
          </a:xfrm>
          <a:solidFill>
            <a:schemeClr val="tx1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511395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3 Bil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D7855D2-85A7-E8E3-9956-0C85129662C5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4548188" y="3429000"/>
            <a:ext cx="3830400" cy="3443615"/>
          </a:xfrm>
          <a:solidFill>
            <a:schemeClr val="tx1">
              <a:alpha val="40000"/>
            </a:schemeClr>
          </a:solidFill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1306EBE4-D841-85C2-2463-4001728A571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77106" y="3430800"/>
            <a:ext cx="3830400" cy="3445200"/>
          </a:xfrm>
          <a:solidFill>
            <a:schemeClr val="tx1">
              <a:alpha val="60000"/>
            </a:schemeClr>
          </a:solidFill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AC0F9A-3A1D-495A-B499-D8EE90C382A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4364" y="2673350"/>
            <a:ext cx="3468751" cy="391795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1600">
                <a:latin typeface="Barlow Condensed" panose="00000506000000000000" pitchFamily="2" charset="0"/>
              </a:defRPr>
            </a:lvl1pPr>
            <a:lvl2pPr>
              <a:lnSpc>
                <a:spcPct val="90000"/>
              </a:lnSpc>
              <a:defRPr sz="1600">
                <a:latin typeface="Barlow Condensed" panose="00000506000000000000" pitchFamily="2" charset="0"/>
              </a:defRPr>
            </a:lvl2pPr>
            <a:lvl3pPr>
              <a:lnSpc>
                <a:spcPct val="90000"/>
              </a:lnSpc>
              <a:defRPr sz="1600">
                <a:latin typeface="Barlow Condensed" panose="00000506000000000000" pitchFamily="2" charset="0"/>
              </a:defRPr>
            </a:lvl3pPr>
            <a:lvl4pPr>
              <a:lnSpc>
                <a:spcPct val="90000"/>
              </a:lnSpc>
              <a:defRPr sz="1600">
                <a:latin typeface="Barlow Condensed" panose="00000506000000000000" pitchFamily="2" charset="0"/>
              </a:defRPr>
            </a:lvl4pPr>
            <a:lvl5pPr>
              <a:lnSpc>
                <a:spcPct val="90000"/>
              </a:lnSpc>
              <a:defRPr sz="1600">
                <a:latin typeface="Barlow Condensed" panose="00000506000000000000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E5F8222B-F8D8-00CA-A0EB-A0A3E7D252CD}"/>
              </a:ext>
            </a:extLst>
          </p:cNvPr>
          <p:cNvCxnSpPr>
            <a:cxnSpLocks/>
          </p:cNvCxnSpPr>
          <p:nvPr userDrawn="1"/>
        </p:nvCxnSpPr>
        <p:spPr>
          <a:xfrm>
            <a:off x="4205095" y="671513"/>
            <a:ext cx="0" cy="5919787"/>
          </a:xfrm>
          <a:prstGeom prst="line">
            <a:avLst/>
          </a:prstGeom>
          <a:ln w="6350" cap="flat" cmpd="sng" algn="ctr">
            <a:solidFill>
              <a:srgbClr val="4A4A4A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5EA5A7-7284-3870-A63E-145EAA387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646066"/>
            <a:ext cx="3498848" cy="8816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400">
                <a:latin typeface="Jost Light" pitchFamily="2" charset="0"/>
                <a:ea typeface="Jost Light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A6255D64-8D95-267F-C548-EC2EB2A63852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4547071" y="-14616"/>
            <a:ext cx="7659541" cy="3443615"/>
          </a:xfrm>
          <a:solidFill>
            <a:schemeClr val="tx1">
              <a:alpha val="20000"/>
            </a:schemeClr>
          </a:solidFill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7886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5269">
          <p15:clr>
            <a:srgbClr val="FBAE40"/>
          </p15:clr>
        </p15:guide>
        <p15:guide id="3" pos="2865">
          <p15:clr>
            <a:srgbClr val="FBAE40"/>
          </p15:clr>
        </p15:guide>
        <p15:guide id="4" orient="horz" pos="16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3 + 3 Bil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AC0F9A-3A1D-495A-B499-D8EE90C382A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4364" y="2673350"/>
            <a:ext cx="3468751" cy="391795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1600">
                <a:latin typeface="Barlow Condensed" panose="00000506000000000000" pitchFamily="2" charset="0"/>
              </a:defRPr>
            </a:lvl1pPr>
            <a:lvl2pPr>
              <a:lnSpc>
                <a:spcPct val="90000"/>
              </a:lnSpc>
              <a:defRPr sz="1600">
                <a:latin typeface="Barlow Condensed" panose="00000506000000000000" pitchFamily="2" charset="0"/>
              </a:defRPr>
            </a:lvl2pPr>
            <a:lvl3pPr>
              <a:lnSpc>
                <a:spcPct val="90000"/>
              </a:lnSpc>
              <a:defRPr sz="1600">
                <a:latin typeface="Barlow Condensed" panose="00000506000000000000" pitchFamily="2" charset="0"/>
              </a:defRPr>
            </a:lvl3pPr>
            <a:lvl4pPr>
              <a:lnSpc>
                <a:spcPct val="90000"/>
              </a:lnSpc>
              <a:defRPr sz="1600">
                <a:latin typeface="Barlow Condensed" panose="00000506000000000000" pitchFamily="2" charset="0"/>
              </a:defRPr>
            </a:lvl4pPr>
            <a:lvl5pPr>
              <a:lnSpc>
                <a:spcPct val="90000"/>
              </a:lnSpc>
              <a:defRPr sz="1600">
                <a:latin typeface="Barlow Condensed" panose="00000506000000000000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E5F8222B-F8D8-00CA-A0EB-A0A3E7D252CD}"/>
              </a:ext>
            </a:extLst>
          </p:cNvPr>
          <p:cNvCxnSpPr>
            <a:cxnSpLocks/>
          </p:cNvCxnSpPr>
          <p:nvPr userDrawn="1"/>
        </p:nvCxnSpPr>
        <p:spPr>
          <a:xfrm>
            <a:off x="4205095" y="671513"/>
            <a:ext cx="0" cy="5919787"/>
          </a:xfrm>
          <a:prstGeom prst="line">
            <a:avLst/>
          </a:prstGeom>
          <a:ln w="6350" cap="flat" cmpd="sng" algn="ctr">
            <a:solidFill>
              <a:srgbClr val="4A4A4A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5EA5A7-7284-3870-A63E-145EAA387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646066"/>
            <a:ext cx="3498848" cy="8816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400">
                <a:solidFill>
                  <a:srgbClr val="747679"/>
                </a:solidFill>
                <a:latin typeface="Jost Light" pitchFamily="2" charset="0"/>
                <a:ea typeface="Jost Light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21BC7D-A750-91C8-B2C3-2FD1F135AE7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85406" y="-18520"/>
            <a:ext cx="3830400" cy="3445200"/>
          </a:xfrm>
          <a:solidFill>
            <a:srgbClr val="4A6565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8A4E79-D059-7431-3D5F-2B87CC3D686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34767" y="3429000"/>
            <a:ext cx="7659541" cy="3443615"/>
          </a:xfrm>
          <a:solidFill>
            <a:srgbClr val="E4E5E3"/>
          </a:solidFill>
        </p:spPr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6">
            <a:extLst>
              <a:ext uri="{FF2B5EF4-FFF2-40B4-BE49-F238E27FC236}">
                <a16:creationId xmlns:a16="http://schemas.microsoft.com/office/drawing/2014/main" id="{6973CDC0-D9D4-CE0D-5579-17C3445DFBC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43108" y="-20320"/>
            <a:ext cx="3830400" cy="3443615"/>
          </a:xfrm>
          <a:solidFill>
            <a:srgbClr val="4A4A4A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874454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5269">
          <p15:clr>
            <a:srgbClr val="FBAE40"/>
          </p15:clr>
        </p15:guide>
        <p15:guide id="3" pos="2865">
          <p15:clr>
            <a:srgbClr val="FBAE40"/>
          </p15:clr>
        </p15:guide>
        <p15:guide id="4" orient="horz" pos="168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3 Bil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0ACB0CA3-CF11-2171-D9E0-071D7C67ACB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85406" y="-18520"/>
            <a:ext cx="3830400" cy="3445200"/>
          </a:xfrm>
          <a:solidFill>
            <a:schemeClr val="tx1">
              <a:alpha val="60000"/>
            </a:schemeClr>
          </a:solidFill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Bildplatzhalter 9">
            <a:extLst>
              <a:ext uri="{FF2B5EF4-FFF2-40B4-BE49-F238E27FC236}">
                <a16:creationId xmlns:a16="http://schemas.microsoft.com/office/drawing/2014/main" id="{6A1B2840-C8ED-D95E-06EF-FDFC0208E59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43108" y="-20320"/>
            <a:ext cx="3830400" cy="3443615"/>
          </a:xfrm>
          <a:solidFill>
            <a:schemeClr val="tx1">
              <a:alpha val="20000"/>
            </a:schemeClr>
          </a:solidFill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AC0F9A-3A1D-495A-B499-D8EE90C382A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4364" y="2664640"/>
            <a:ext cx="3468751" cy="40102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1600">
                <a:latin typeface="Barlow Condensed" panose="00000506000000000000" pitchFamily="2" charset="0"/>
              </a:defRPr>
            </a:lvl1pPr>
            <a:lvl2pPr>
              <a:lnSpc>
                <a:spcPct val="90000"/>
              </a:lnSpc>
              <a:defRPr sz="1600">
                <a:latin typeface="Barlow Condensed" panose="00000506000000000000" pitchFamily="2" charset="0"/>
              </a:defRPr>
            </a:lvl2pPr>
            <a:lvl3pPr>
              <a:lnSpc>
                <a:spcPct val="90000"/>
              </a:lnSpc>
              <a:defRPr sz="1600">
                <a:latin typeface="Barlow Condensed" panose="00000506000000000000" pitchFamily="2" charset="0"/>
              </a:defRPr>
            </a:lvl3pPr>
            <a:lvl4pPr>
              <a:lnSpc>
                <a:spcPct val="90000"/>
              </a:lnSpc>
              <a:defRPr sz="1600">
                <a:latin typeface="Barlow Condensed" panose="00000506000000000000" pitchFamily="2" charset="0"/>
              </a:defRPr>
            </a:lvl4pPr>
            <a:lvl5pPr>
              <a:lnSpc>
                <a:spcPct val="90000"/>
              </a:lnSpc>
              <a:defRPr sz="1600">
                <a:latin typeface="Barlow Condensed" panose="00000506000000000000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E5F8222B-F8D8-00CA-A0EB-A0A3E7D252CD}"/>
              </a:ext>
            </a:extLst>
          </p:cNvPr>
          <p:cNvCxnSpPr>
            <a:cxnSpLocks/>
          </p:cNvCxnSpPr>
          <p:nvPr userDrawn="1"/>
        </p:nvCxnSpPr>
        <p:spPr>
          <a:xfrm>
            <a:off x="4205095" y="671513"/>
            <a:ext cx="0" cy="5919787"/>
          </a:xfrm>
          <a:prstGeom prst="line">
            <a:avLst/>
          </a:prstGeom>
          <a:ln w="6350" cap="flat" cmpd="sng" algn="ctr">
            <a:solidFill>
              <a:srgbClr val="4A4A4A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5EA5A7-7284-3870-A63E-145EAA387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646066"/>
            <a:ext cx="3498848" cy="864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400">
                <a:latin typeface="Jost Light" pitchFamily="2" charset="0"/>
                <a:ea typeface="Jost Light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A6255D64-8D95-267F-C548-EC2EB2A63852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4540736" y="3429000"/>
            <a:ext cx="7663098" cy="3443615"/>
          </a:xfrm>
          <a:solidFill>
            <a:schemeClr val="tx1">
              <a:alpha val="40000"/>
            </a:schemeClr>
          </a:solidFill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9192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69">
          <p15:clr>
            <a:srgbClr val="FBAE40"/>
          </p15:clr>
        </p15:guide>
        <p15:guide id="3" pos="286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3 Bil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9">
            <a:extLst>
              <a:ext uri="{FF2B5EF4-FFF2-40B4-BE49-F238E27FC236}">
                <a16:creationId xmlns:a16="http://schemas.microsoft.com/office/drawing/2014/main" id="{6A1B2840-C8ED-D95E-06EF-FDFC0208E591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4536060" y="-18023"/>
            <a:ext cx="3830400" cy="3443615"/>
          </a:xfrm>
          <a:solidFill>
            <a:schemeClr val="tx1">
              <a:alpha val="80000"/>
            </a:schemeClr>
          </a:solidFill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Bildplatzhalter 9">
            <a:extLst>
              <a:ext uri="{FF2B5EF4-FFF2-40B4-BE49-F238E27FC236}">
                <a16:creationId xmlns:a16="http://schemas.microsoft.com/office/drawing/2014/main" id="{4E10538D-2C1D-844C-006D-26BA5FCDFC6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536060" y="3432409"/>
            <a:ext cx="3830400" cy="3443615"/>
          </a:xfrm>
          <a:solidFill>
            <a:schemeClr val="tx1">
              <a:alpha val="40000"/>
            </a:schemeClr>
          </a:solidFill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AC0F9A-3A1D-495A-B499-D8EE90C382A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4366" y="2674800"/>
            <a:ext cx="3468751" cy="40102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E5F8222B-F8D8-00CA-A0EB-A0A3E7D252CD}"/>
              </a:ext>
            </a:extLst>
          </p:cNvPr>
          <p:cNvCxnSpPr>
            <a:cxnSpLocks/>
          </p:cNvCxnSpPr>
          <p:nvPr userDrawn="1"/>
        </p:nvCxnSpPr>
        <p:spPr>
          <a:xfrm>
            <a:off x="4205095" y="671513"/>
            <a:ext cx="0" cy="5919787"/>
          </a:xfrm>
          <a:prstGeom prst="line">
            <a:avLst/>
          </a:prstGeom>
          <a:ln w="6350" cap="flat" cmpd="sng" algn="ctr">
            <a:solidFill>
              <a:srgbClr val="4A4A4A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5EA5A7-7284-3870-A63E-145EAA387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646066"/>
            <a:ext cx="3498848" cy="8113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0ACB0CA3-CF11-2171-D9E0-071D7C67ACB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68851" y="-15346"/>
            <a:ext cx="3830400" cy="6891369"/>
          </a:xfrm>
          <a:solidFill>
            <a:schemeClr val="tx1">
              <a:alpha val="60000"/>
            </a:schemeClr>
          </a:solidFill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9935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69">
          <p15:clr>
            <a:srgbClr val="FBAE40"/>
          </p15:clr>
        </p15:guide>
        <p15:guide id="3" pos="286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9">
            <a:extLst>
              <a:ext uri="{FF2B5EF4-FFF2-40B4-BE49-F238E27FC236}">
                <a16:creationId xmlns:a16="http://schemas.microsoft.com/office/drawing/2014/main" id="{6A1B2840-C8ED-D95E-06EF-FDFC0208E591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4536060" y="-18023"/>
            <a:ext cx="3830400" cy="3443615"/>
          </a:xfrm>
          <a:solidFill>
            <a:schemeClr val="tx1">
              <a:alpha val="80000"/>
            </a:schemeClr>
          </a:solidFill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0ACB0CA3-CF11-2171-D9E0-071D7C67ACB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68851" y="-15345"/>
            <a:ext cx="3830400" cy="3445200"/>
          </a:xfrm>
          <a:solidFill>
            <a:schemeClr val="tx1">
              <a:alpha val="60000"/>
            </a:schemeClr>
          </a:solidFill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AC0F9A-3A1D-495A-B499-D8EE90C382A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6000" y="2674800"/>
            <a:ext cx="3468751" cy="40102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E5F8222B-F8D8-00CA-A0EB-A0A3E7D252CD}"/>
              </a:ext>
            </a:extLst>
          </p:cNvPr>
          <p:cNvCxnSpPr>
            <a:cxnSpLocks/>
          </p:cNvCxnSpPr>
          <p:nvPr userDrawn="1"/>
        </p:nvCxnSpPr>
        <p:spPr>
          <a:xfrm>
            <a:off x="4205095" y="671513"/>
            <a:ext cx="0" cy="5919787"/>
          </a:xfrm>
          <a:prstGeom prst="line">
            <a:avLst/>
          </a:prstGeom>
          <a:ln w="6350" cap="flat" cmpd="sng" algn="ctr">
            <a:solidFill>
              <a:srgbClr val="4A4A4A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5EA5A7-7284-3870-A63E-145EAA387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646066"/>
            <a:ext cx="3498848" cy="8685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Bildplatzhalter 9">
            <a:extLst>
              <a:ext uri="{FF2B5EF4-FFF2-40B4-BE49-F238E27FC236}">
                <a16:creationId xmlns:a16="http://schemas.microsoft.com/office/drawing/2014/main" id="{4E10538D-2C1D-844C-006D-26BA5FCDFC6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536060" y="3432409"/>
            <a:ext cx="3830400" cy="3443615"/>
          </a:xfrm>
          <a:solidFill>
            <a:schemeClr val="tx1">
              <a:alpha val="40000"/>
            </a:schemeClr>
          </a:solidFill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Bildplatzhalter 15">
            <a:extLst>
              <a:ext uri="{FF2B5EF4-FFF2-40B4-BE49-F238E27FC236}">
                <a16:creationId xmlns:a16="http://schemas.microsoft.com/office/drawing/2014/main" id="{4F4E5E9D-E55F-4D25-CE69-D471159CB2D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68851" y="3429855"/>
            <a:ext cx="3830400" cy="3445200"/>
          </a:xfrm>
          <a:solidFill>
            <a:schemeClr val="tx1">
              <a:alpha val="20000"/>
            </a:schemeClr>
          </a:solidFill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654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69">
          <p15:clr>
            <a:srgbClr val="FBAE40"/>
          </p15:clr>
        </p15:guide>
        <p15:guide id="3" pos="286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/3 + 9 Bil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9">
            <a:extLst>
              <a:ext uri="{FF2B5EF4-FFF2-40B4-BE49-F238E27FC236}">
                <a16:creationId xmlns:a16="http://schemas.microsoft.com/office/drawing/2014/main" id="{251F54E7-E9F6-9A3B-8850-C087CE19820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8366460" y="5157788"/>
            <a:ext cx="1911227" cy="1718236"/>
          </a:xfrm>
          <a:solidFill>
            <a:schemeClr val="tx1"/>
          </a:solidFill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Bildplatzhalter 9">
            <a:extLst>
              <a:ext uri="{FF2B5EF4-FFF2-40B4-BE49-F238E27FC236}">
                <a16:creationId xmlns:a16="http://schemas.microsoft.com/office/drawing/2014/main" id="{12AB1FD1-5B18-45BD-A6F2-2E2635E63936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10286828" y="5164768"/>
            <a:ext cx="1911227" cy="1718236"/>
          </a:xfrm>
          <a:solidFill>
            <a:schemeClr val="tx1"/>
          </a:solidFill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53CC3FF-C555-E1D5-FCFB-0A1261CC3E97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>
          <a:xfrm>
            <a:off x="8371628" y="3434276"/>
            <a:ext cx="3830400" cy="1728787"/>
          </a:xfrm>
          <a:solidFill>
            <a:schemeClr val="tx1"/>
          </a:solidFill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Bildplatzhalter 9">
            <a:extLst>
              <a:ext uri="{FF2B5EF4-FFF2-40B4-BE49-F238E27FC236}">
                <a16:creationId xmlns:a16="http://schemas.microsoft.com/office/drawing/2014/main" id="{6A1B2840-C8ED-D95E-06EF-FDFC0208E591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4536060" y="-18000"/>
            <a:ext cx="1911227" cy="1718236"/>
          </a:xfrm>
          <a:solidFill>
            <a:srgbClr val="494A4A"/>
          </a:solidFill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E5F8222B-F8D8-00CA-A0EB-A0A3E7D252CD}"/>
              </a:ext>
            </a:extLst>
          </p:cNvPr>
          <p:cNvCxnSpPr>
            <a:cxnSpLocks/>
          </p:cNvCxnSpPr>
          <p:nvPr userDrawn="1"/>
        </p:nvCxnSpPr>
        <p:spPr>
          <a:xfrm>
            <a:off x="4205095" y="671513"/>
            <a:ext cx="0" cy="5919787"/>
          </a:xfrm>
          <a:prstGeom prst="line">
            <a:avLst/>
          </a:prstGeom>
          <a:ln w="6350" cap="flat" cmpd="sng" algn="ctr">
            <a:solidFill>
              <a:srgbClr val="4A4A4A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5EA5A7-7284-3870-A63E-145EAA387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646065"/>
            <a:ext cx="3498848" cy="7920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AF525846-F0E5-0312-737E-0F40B9BDB56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375229" y="-18000"/>
            <a:ext cx="1911032" cy="3450284"/>
          </a:xfrm>
          <a:solidFill>
            <a:schemeClr val="tx1"/>
          </a:solidFill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F5BA7165-7F3B-DCDC-6E8B-CFFA639BAF98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10293835" y="-18001"/>
            <a:ext cx="1911227" cy="3450409"/>
          </a:xfrm>
          <a:solidFill>
            <a:schemeClr val="tx1"/>
          </a:solidFill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9">
            <a:extLst>
              <a:ext uri="{FF2B5EF4-FFF2-40B4-BE49-F238E27FC236}">
                <a16:creationId xmlns:a16="http://schemas.microsoft.com/office/drawing/2014/main" id="{36C0D5F8-6966-E0FF-73CE-94AA0A5D127C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536060" y="3432409"/>
            <a:ext cx="3830400" cy="3443615"/>
          </a:xfrm>
          <a:solidFill>
            <a:schemeClr val="tx1"/>
          </a:solidFill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Bildplatzhalter 9">
            <a:extLst>
              <a:ext uri="{FF2B5EF4-FFF2-40B4-BE49-F238E27FC236}">
                <a16:creationId xmlns:a16="http://schemas.microsoft.com/office/drawing/2014/main" id="{4E10538D-2C1D-844C-006D-26BA5FCDFC6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536060" y="1700213"/>
            <a:ext cx="3830400" cy="1728787"/>
          </a:xfrm>
          <a:solidFill>
            <a:schemeClr val="tx1"/>
          </a:solidFill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Bildplatzhalter 9">
            <a:extLst>
              <a:ext uri="{FF2B5EF4-FFF2-40B4-BE49-F238E27FC236}">
                <a16:creationId xmlns:a16="http://schemas.microsoft.com/office/drawing/2014/main" id="{8C883C7F-B8E6-2C2A-4A6D-E93611FCCA5E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456428" y="-18000"/>
            <a:ext cx="1911227" cy="1718236"/>
          </a:xfrm>
          <a:solidFill>
            <a:schemeClr val="tx1"/>
          </a:solidFill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8FA8DF47-F6F7-BF1B-2B66-B35185BA5BC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4366" y="2674800"/>
            <a:ext cx="3468751" cy="40102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8668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69">
          <p15:clr>
            <a:srgbClr val="FBAE40"/>
          </p15:clr>
        </p15:guide>
        <p15:guide id="3" pos="2865">
          <p15:clr>
            <a:srgbClr val="FBAE40"/>
          </p15:clr>
        </p15:guide>
        <p15:guide id="4" pos="4067">
          <p15:clr>
            <a:srgbClr val="FBAE40"/>
          </p15:clr>
        </p15:guide>
        <p15:guide id="5" pos="6471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24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1/3 + 9 Bil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AC0F9A-3A1D-495A-B499-D8EE90C382A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4366" y="2674800"/>
            <a:ext cx="3468751" cy="40102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E5F8222B-F8D8-00CA-A0EB-A0A3E7D252CD}"/>
              </a:ext>
            </a:extLst>
          </p:cNvPr>
          <p:cNvCxnSpPr>
            <a:cxnSpLocks/>
          </p:cNvCxnSpPr>
          <p:nvPr userDrawn="1"/>
        </p:nvCxnSpPr>
        <p:spPr>
          <a:xfrm>
            <a:off x="4205095" y="671513"/>
            <a:ext cx="0" cy="5919787"/>
          </a:xfrm>
          <a:prstGeom prst="line">
            <a:avLst/>
          </a:prstGeom>
          <a:ln w="6350" cap="flat" cmpd="sng" algn="ctr">
            <a:solidFill>
              <a:srgbClr val="4A4A4A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5EA5A7-7284-3870-A63E-145EAA387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646065"/>
            <a:ext cx="3498848" cy="7920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A40E9A6E-E57A-2DBE-9721-6E36AC6999A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66460" y="5157788"/>
            <a:ext cx="1911227" cy="1718236"/>
          </a:xfrm>
          <a:solidFill>
            <a:srgbClr val="4A4A4A">
              <a:alpha val="20000"/>
            </a:srgb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A0E5CC07-BA2C-2809-83BA-C95CDA74A01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86828" y="5164768"/>
            <a:ext cx="1911227" cy="1718236"/>
          </a:xfrm>
          <a:solidFill>
            <a:srgbClr val="4A4A4A">
              <a:alpha val="10000"/>
            </a:srgb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020418E3-B0F2-2DA7-5029-C283631CDD6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371628" y="3434276"/>
            <a:ext cx="3830400" cy="1728787"/>
          </a:xfrm>
          <a:solidFill>
            <a:srgbClr val="4A4A4A">
              <a:alpha val="30000"/>
            </a:srgb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2D173A10-2BD2-155A-46AF-F6E66E1A07D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6060" y="-18000"/>
            <a:ext cx="1911227" cy="1718236"/>
          </a:xfrm>
          <a:solidFill>
            <a:srgbClr val="4A4A4A">
              <a:alpha val="90000"/>
            </a:srgb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E4F60732-EC5A-BA0E-C530-7993EC5CE2C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536060" y="1700213"/>
            <a:ext cx="3830400" cy="1728787"/>
          </a:xfrm>
          <a:solidFill>
            <a:srgbClr val="4A4A4A">
              <a:alpha val="50000"/>
            </a:srgb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DBCF9E67-2C60-F0F1-1D93-119DAC179F3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456428" y="-18000"/>
            <a:ext cx="1911227" cy="1718236"/>
          </a:xfrm>
          <a:solidFill>
            <a:srgbClr val="4A4A4A">
              <a:alpha val="80000"/>
            </a:srgb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8" name="Bildplatzhalter 15">
            <a:extLst>
              <a:ext uri="{FF2B5EF4-FFF2-40B4-BE49-F238E27FC236}">
                <a16:creationId xmlns:a16="http://schemas.microsoft.com/office/drawing/2014/main" id="{0F40470C-E5B8-A7C9-A4F3-63E4D290ECE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375229" y="-18000"/>
            <a:ext cx="1911032" cy="3450284"/>
          </a:xfrm>
          <a:solidFill>
            <a:srgbClr val="4A4A4A">
              <a:alpha val="70000"/>
            </a:srgb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9" name="Bildplatzhalter 17">
            <a:extLst>
              <a:ext uri="{FF2B5EF4-FFF2-40B4-BE49-F238E27FC236}">
                <a16:creationId xmlns:a16="http://schemas.microsoft.com/office/drawing/2014/main" id="{E70D3DF3-7204-99F2-B407-39A459A0DE7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0293835" y="-18001"/>
            <a:ext cx="1911227" cy="3450409"/>
          </a:xfrm>
          <a:solidFill>
            <a:srgbClr val="4A4A4A">
              <a:alpha val="60000"/>
            </a:srgb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4D23D528-976A-C453-4BE9-091459320C6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536060" y="3432409"/>
            <a:ext cx="3830400" cy="3443615"/>
          </a:xfrm>
          <a:solidFill>
            <a:srgbClr val="4A4A4A">
              <a:alpha val="40000"/>
            </a:srgb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829080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69">
          <p15:clr>
            <a:srgbClr val="FBAE40"/>
          </p15:clr>
        </p15:guide>
        <p15:guide id="3" pos="2865">
          <p15:clr>
            <a:srgbClr val="FBAE40"/>
          </p15:clr>
        </p15:guide>
        <p15:guide id="4" pos="4067">
          <p15:clr>
            <a:srgbClr val="FBAE40"/>
          </p15:clr>
        </p15:guide>
        <p15:guide id="5" pos="6471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24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9 Bil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9">
            <a:extLst>
              <a:ext uri="{FF2B5EF4-FFF2-40B4-BE49-F238E27FC236}">
                <a16:creationId xmlns:a16="http://schemas.microsoft.com/office/drawing/2014/main" id="{251F54E7-E9F6-9A3B-8850-C087CE19820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8366460" y="5157788"/>
            <a:ext cx="1911227" cy="1718236"/>
          </a:xfrm>
          <a:solidFill>
            <a:schemeClr val="tx1"/>
          </a:solidFill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Bildplatzhalter 9">
            <a:extLst>
              <a:ext uri="{FF2B5EF4-FFF2-40B4-BE49-F238E27FC236}">
                <a16:creationId xmlns:a16="http://schemas.microsoft.com/office/drawing/2014/main" id="{12AB1FD1-5B18-45BD-A6F2-2E2635E63936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10286828" y="5164768"/>
            <a:ext cx="1911227" cy="1718236"/>
          </a:xfrm>
          <a:solidFill>
            <a:schemeClr val="tx1"/>
          </a:solidFill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53CC3FF-C555-E1D5-FCFB-0A1261CC3E97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>
          <a:xfrm>
            <a:off x="8371628" y="3426527"/>
            <a:ext cx="3830400" cy="1728787"/>
          </a:xfrm>
          <a:solidFill>
            <a:schemeClr val="tx1"/>
          </a:solidFill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AC0F9A-3A1D-495A-B499-D8EE90C382A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4364" y="2674800"/>
            <a:ext cx="3468751" cy="40102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E5F8222B-F8D8-00CA-A0EB-A0A3E7D252CD}"/>
              </a:ext>
            </a:extLst>
          </p:cNvPr>
          <p:cNvCxnSpPr>
            <a:cxnSpLocks/>
          </p:cNvCxnSpPr>
          <p:nvPr userDrawn="1"/>
        </p:nvCxnSpPr>
        <p:spPr>
          <a:xfrm>
            <a:off x="4205095" y="671513"/>
            <a:ext cx="0" cy="5919787"/>
          </a:xfrm>
          <a:prstGeom prst="line">
            <a:avLst/>
          </a:prstGeom>
          <a:ln w="6350" cap="flat" cmpd="sng" algn="ctr">
            <a:solidFill>
              <a:srgbClr val="4A4A4A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5EA5A7-7284-3870-A63E-145EAA387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646065"/>
            <a:ext cx="3498848" cy="7828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AF525846-F0E5-0312-737E-0F40B9BDB56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375229" y="-18000"/>
            <a:ext cx="1911032" cy="1718213"/>
          </a:xfrm>
          <a:solidFill>
            <a:schemeClr val="tx1"/>
          </a:solidFill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F5BA7165-7F3B-DCDC-6E8B-CFFA639BAF98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10293835" y="-18001"/>
            <a:ext cx="1911227" cy="1718275"/>
          </a:xfrm>
          <a:solidFill>
            <a:schemeClr val="tx1"/>
          </a:solidFill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Bildplatzhalter 9">
            <a:extLst>
              <a:ext uri="{FF2B5EF4-FFF2-40B4-BE49-F238E27FC236}">
                <a16:creationId xmlns:a16="http://schemas.microsoft.com/office/drawing/2014/main" id="{236AC445-80A9-DC93-A00F-7C934CCC6646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8378635" y="1687188"/>
            <a:ext cx="3830400" cy="1728787"/>
          </a:xfrm>
          <a:solidFill>
            <a:schemeClr val="tx1"/>
          </a:solidFill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Bildplatzhalter 9">
            <a:extLst>
              <a:ext uri="{FF2B5EF4-FFF2-40B4-BE49-F238E27FC236}">
                <a16:creationId xmlns:a16="http://schemas.microsoft.com/office/drawing/2014/main" id="{6A1B2840-C8ED-D95E-06EF-FDFC0208E591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4534865" y="-18001"/>
            <a:ext cx="1911227" cy="3450283"/>
          </a:xfrm>
          <a:solidFill>
            <a:schemeClr val="tx1"/>
          </a:solidFill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Bildplatzhalter 9">
            <a:extLst>
              <a:ext uri="{FF2B5EF4-FFF2-40B4-BE49-F238E27FC236}">
                <a16:creationId xmlns:a16="http://schemas.microsoft.com/office/drawing/2014/main" id="{8C883C7F-B8E6-2C2A-4A6D-E93611FCCA5E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456428" y="-18001"/>
            <a:ext cx="1911227" cy="3450283"/>
          </a:xfrm>
          <a:solidFill>
            <a:schemeClr val="tx1"/>
          </a:solidFill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9">
            <a:extLst>
              <a:ext uri="{FF2B5EF4-FFF2-40B4-BE49-F238E27FC236}">
                <a16:creationId xmlns:a16="http://schemas.microsoft.com/office/drawing/2014/main" id="{36C0D5F8-6966-E0FF-73CE-94AA0A5D127C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536060" y="3432409"/>
            <a:ext cx="3830400" cy="3443615"/>
          </a:xfrm>
          <a:solidFill>
            <a:schemeClr val="tx1"/>
          </a:solidFill>
          <a:ln w="25400">
            <a:solidFill>
              <a:schemeClr val="accent6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2362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69">
          <p15:clr>
            <a:srgbClr val="FBAE40"/>
          </p15:clr>
        </p15:guide>
        <p15:guide id="3" pos="2865">
          <p15:clr>
            <a:srgbClr val="FBAE40"/>
          </p15:clr>
        </p15:guide>
        <p15:guide id="4" pos="4067">
          <p15:clr>
            <a:srgbClr val="FBAE40"/>
          </p15:clr>
        </p15:guide>
        <p15:guide id="5" pos="6471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24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Caretzeichen nach unten mit einfarbiger Füllung">
            <a:extLst>
              <a:ext uri="{FF2B5EF4-FFF2-40B4-BE49-F238E27FC236}">
                <a16:creationId xmlns:a16="http://schemas.microsoft.com/office/drawing/2014/main" id="{255F552D-9405-9237-47B6-9F88FBA387B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0091" y="5590572"/>
            <a:ext cx="1586345" cy="1586345"/>
          </a:xfrm>
          <a:prstGeom prst="rect">
            <a:avLst/>
          </a:prstGeom>
        </p:spPr>
      </p:pic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186B4BE0-C45B-E6D0-8012-A2817939EB9D}"/>
              </a:ext>
            </a:extLst>
          </p:cNvPr>
          <p:cNvCxnSpPr>
            <a:cxnSpLocks/>
          </p:cNvCxnSpPr>
          <p:nvPr userDrawn="1"/>
        </p:nvCxnSpPr>
        <p:spPr>
          <a:xfrm>
            <a:off x="943263" y="5653180"/>
            <a:ext cx="0" cy="886428"/>
          </a:xfrm>
          <a:prstGeom prst="line">
            <a:avLst/>
          </a:prstGeom>
          <a:ln w="101600">
            <a:solidFill>
              <a:srgbClr val="747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96BC33F-5AA6-8C3D-30C2-5EA0B1A77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291" y="1929277"/>
            <a:ext cx="8190634" cy="3418872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6600" b="0" i="0">
                <a:latin typeface="Jost Light" pitchFamily="2" charset="77"/>
                <a:ea typeface="Jost Light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6E5DC1-4205-71E3-B974-D88719111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145" y="1534391"/>
            <a:ext cx="5697855" cy="5353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cap="all" baseline="0">
                <a:solidFill>
                  <a:srgbClr val="747679"/>
                </a:solidFill>
                <a:latin typeface="Jos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29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59468" y="155676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all" spc="0" normalizeH="0" baseline="0" noProof="0" dirty="0">
              <a:ln w="3175" cmpd="sng">
                <a:noFill/>
              </a:ln>
              <a:solidFill>
                <a:srgbClr val="747578">
                  <a:lumMod val="75000"/>
                </a:srgbClr>
              </a:solidFill>
              <a:effectLst/>
              <a:uLnTx/>
              <a:uFillTx/>
              <a:latin typeface="Jost" pitchFamily="2" charset="77"/>
              <a:ea typeface="Jost" pitchFamily="2" charset="77"/>
              <a:cs typeface="+mn-cs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ECF8092-4534-6B30-D46F-81B2DB255C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270" y="6134504"/>
            <a:ext cx="5436456" cy="439738"/>
          </a:xfrm>
        </p:spPr>
        <p:txBody>
          <a:bodyPr>
            <a:normAutofit/>
          </a:bodyPr>
          <a:lstStyle>
            <a:lvl1pPr>
              <a:defRPr sz="1400" b="0" i="0">
                <a:solidFill>
                  <a:srgbClr val="4A4A4A"/>
                </a:solidFill>
                <a:latin typeface="Barlow Condensed Ligh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83A1039-9C03-0D4D-5876-9E13470ED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69" y="1646066"/>
            <a:ext cx="5436456" cy="44372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8795779-CC19-ACF0-1A05-706103AF9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13" y="1307323"/>
            <a:ext cx="466725" cy="409575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D340F0AA-9C15-73F7-A93F-94443F67C5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  <a:solidFill>
            <a:schemeClr val="tx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3670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1226" y="1944774"/>
            <a:ext cx="10364452" cy="1140644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70EA4CC-1C49-2A67-6FBD-85D55BC4B7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924" y="26267"/>
            <a:ext cx="11167245" cy="1096963"/>
          </a:xfrm>
        </p:spPr>
        <p:txBody>
          <a:bodyPr>
            <a:noAutofit/>
          </a:bodyPr>
          <a:lstStyle>
            <a:lvl1pPr>
              <a:defRPr sz="10000" b="0" i="0">
                <a:solidFill>
                  <a:srgbClr val="747679"/>
                </a:solidFill>
                <a:latin typeface="Jost ExtraLight" pitchFamily="2" charset="77"/>
                <a:ea typeface="Jost ExtraLight" pitchFamily="2" charset="77"/>
              </a:defRPr>
            </a:lvl1pPr>
          </a:lstStyle>
          <a:p>
            <a:pPr lvl="0"/>
            <a:r>
              <a:rPr lang="de-DE" dirty="0"/>
              <a:t>#PROBLEMSOLVER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27520E-D925-9BCE-0C6D-90CBABC3A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26" y="1385802"/>
            <a:ext cx="10364452" cy="558972"/>
          </a:xfrm>
        </p:spPr>
        <p:txBody>
          <a:bodyPr>
            <a:noAutofit/>
          </a:bodyPr>
          <a:lstStyle>
            <a:lvl1pPr>
              <a:defRPr sz="4000" b="1" i="0">
                <a:solidFill>
                  <a:srgbClr val="747679"/>
                </a:solidFill>
                <a:latin typeface="Barlow Condensed ExtraBold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AF5FA14-64A8-AE3B-A5AE-F615B4E22F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479425" y="5982012"/>
            <a:ext cx="1556992" cy="47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5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 mit HG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291" y="1929277"/>
            <a:ext cx="5604597" cy="3418872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6600" b="0" i="0">
                <a:latin typeface="Jost Light" pitchFamily="2" charset="77"/>
                <a:ea typeface="Jost Light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45" y="1534391"/>
            <a:ext cx="5559743" cy="5353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cap="all" baseline="0">
                <a:solidFill>
                  <a:srgbClr val="4A4A4A"/>
                </a:solidFill>
                <a:latin typeface="Jos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7" name="Grafik 6" descr="Caretzeichen nach unten mit einfarbiger Füllung">
            <a:extLst>
              <a:ext uri="{FF2B5EF4-FFF2-40B4-BE49-F238E27FC236}">
                <a16:creationId xmlns:a16="http://schemas.microsoft.com/office/drawing/2014/main" id="{BD9BB3B3-6025-35E0-2014-2D08DC1C02A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53291" y="5590572"/>
            <a:ext cx="1586345" cy="1586345"/>
          </a:xfrm>
          <a:prstGeom prst="rect">
            <a:avLst/>
          </a:prstGeom>
        </p:spPr>
      </p:pic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35D8062F-EB99-4B45-43FA-429EB8B4A088}"/>
              </a:ext>
            </a:extLst>
          </p:cNvPr>
          <p:cNvCxnSpPr>
            <a:cxnSpLocks/>
          </p:cNvCxnSpPr>
          <p:nvPr userDrawn="1"/>
        </p:nvCxnSpPr>
        <p:spPr>
          <a:xfrm>
            <a:off x="1146463" y="5653180"/>
            <a:ext cx="0" cy="886428"/>
          </a:xfrm>
          <a:prstGeom prst="line">
            <a:avLst/>
          </a:prstGeom>
          <a:ln w="101600">
            <a:solidFill>
              <a:srgbClr val="747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466A4BE1-CCC9-3F85-DF4F-71513D8633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tx1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855143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2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65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422A45A-3D4C-F4E4-2A72-4BE10F96195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9923611" y="5840972"/>
            <a:ext cx="1749415" cy="5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55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D12365A-1178-CDC3-3D70-0DD1EED31CF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242898" y="5840972"/>
            <a:ext cx="1749415" cy="5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8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F8E216F8-8E10-A359-705C-D65D03A0678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4364" y="2581006"/>
            <a:ext cx="11403550" cy="40102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8A94CA8-2B64-C10A-836A-7BA554F4FAA9}"/>
              </a:ext>
            </a:extLst>
          </p:cNvPr>
          <p:cNvSpPr txBox="1">
            <a:spLocks/>
          </p:cNvSpPr>
          <p:nvPr userDrawn="1"/>
        </p:nvSpPr>
        <p:spPr>
          <a:xfrm>
            <a:off x="364268" y="1646066"/>
            <a:ext cx="11403549" cy="5589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baseline="0">
                <a:solidFill>
                  <a:srgbClr val="4A4A4A"/>
                </a:solidFill>
                <a:effectLst/>
                <a:latin typeface="Jost Light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all" spc="0" normalizeH="0" baseline="0" noProof="0" dirty="0">
                <a:ln>
                  <a:noFill/>
                </a:ln>
                <a:solidFill>
                  <a:srgbClr val="747679"/>
                </a:solidFill>
                <a:effectLst/>
                <a:uLnTx/>
                <a:uFillTx/>
                <a:latin typeface="Jost Light" pitchFamily="2" charset="77"/>
                <a:ea typeface="+mj-ea"/>
                <a:cs typeface="+mj-cs"/>
              </a:rPr>
              <a:t>Mastertitelformat bearbeiten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srgbClr val="747679"/>
              </a:solidFill>
              <a:effectLst/>
              <a:uLnTx/>
              <a:uFillTx/>
              <a:latin typeface="Jost Light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037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D35CD673-7C5D-DA37-EE70-86F4009D72D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581006"/>
            <a:ext cx="0" cy="4010294"/>
          </a:xfrm>
          <a:prstGeom prst="line">
            <a:avLst/>
          </a:prstGeom>
          <a:ln w="6350" cap="flat" cmpd="sng" algn="ctr">
            <a:solidFill>
              <a:srgbClr val="4A4A4A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013DEDB-F84D-B964-6A77-95D4A85E4C66}"/>
              </a:ext>
            </a:extLst>
          </p:cNvPr>
          <p:cNvSpPr txBox="1">
            <a:spLocks/>
          </p:cNvSpPr>
          <p:nvPr userDrawn="1"/>
        </p:nvSpPr>
        <p:spPr>
          <a:xfrm>
            <a:off x="364268" y="1646066"/>
            <a:ext cx="11403549" cy="5589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baseline="0">
                <a:solidFill>
                  <a:srgbClr val="4A4A4A"/>
                </a:solidFill>
                <a:effectLst/>
                <a:latin typeface="Jost Light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all" spc="0" normalizeH="0" baseline="0" noProof="0" dirty="0">
                <a:ln>
                  <a:noFill/>
                </a:ln>
                <a:solidFill>
                  <a:srgbClr val="747679"/>
                </a:solidFill>
                <a:effectLst/>
                <a:uLnTx/>
                <a:uFillTx/>
                <a:latin typeface="Jost Light" pitchFamily="2" charset="77"/>
                <a:ea typeface="+mj-ea"/>
                <a:cs typeface="+mj-cs"/>
              </a:rPr>
              <a:t>Mastertitelformat bearbeiten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srgbClr val="747679"/>
              </a:solidFill>
              <a:effectLst/>
              <a:uLnTx/>
              <a:uFillTx/>
              <a:latin typeface="Jost Light" pitchFamily="2" charset="77"/>
              <a:ea typeface="+mj-ea"/>
              <a:cs typeface="+mj-cs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6137C1F6-8834-E3E3-CBBB-7A50821CC34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4364" y="2581006"/>
            <a:ext cx="5536532" cy="40102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71B2A1D-7E9A-0D40-824F-03CB17845FC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50664" y="2581006"/>
            <a:ext cx="5417149" cy="40102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104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B128F876-2849-2EF5-5CB2-AA4C703B2384}"/>
              </a:ext>
            </a:extLst>
          </p:cNvPr>
          <p:cNvCxnSpPr>
            <a:cxnSpLocks/>
          </p:cNvCxnSpPr>
          <p:nvPr userDrawn="1"/>
        </p:nvCxnSpPr>
        <p:spPr>
          <a:xfrm>
            <a:off x="8167495" y="671513"/>
            <a:ext cx="0" cy="5919787"/>
          </a:xfrm>
          <a:prstGeom prst="line">
            <a:avLst/>
          </a:prstGeom>
          <a:ln w="6350" cap="flat" cmpd="sng" algn="ctr">
            <a:solidFill>
              <a:srgbClr val="4A4A4A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8EAE0C03-920A-32B0-C123-ABE5D20C7272}"/>
              </a:ext>
            </a:extLst>
          </p:cNvPr>
          <p:cNvCxnSpPr>
            <a:cxnSpLocks/>
          </p:cNvCxnSpPr>
          <p:nvPr userDrawn="1"/>
        </p:nvCxnSpPr>
        <p:spPr>
          <a:xfrm>
            <a:off x="4205095" y="671513"/>
            <a:ext cx="0" cy="5919787"/>
          </a:xfrm>
          <a:prstGeom prst="line">
            <a:avLst/>
          </a:prstGeom>
          <a:ln w="6350" cap="flat" cmpd="sng" algn="ctr">
            <a:solidFill>
              <a:srgbClr val="4A4A4A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0108BF67-BF4B-397C-36D5-66585198BCC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4364" y="2581006"/>
            <a:ext cx="3468751" cy="40102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195055C-F308-7501-C46A-93D52A87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69" y="1646066"/>
            <a:ext cx="3498848" cy="5589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403DF046-7006-307D-2F33-5CD94C1C431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61624" y="657225"/>
            <a:ext cx="3468751" cy="591978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04077B8-116C-D984-7120-8DD142AD0B8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358980" y="658800"/>
            <a:ext cx="3468751" cy="591978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535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4086" y="1595708"/>
            <a:ext cx="11403828" cy="427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A59A5EA-DD23-4DF3-1A2F-0EF46E634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086" y="2022921"/>
            <a:ext cx="11403828" cy="3722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9BB0BE5-FE06-182D-83F5-BA389A2D28A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242898" y="533476"/>
            <a:ext cx="1749415" cy="5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rgbClr val="747679"/>
          </a:solidFill>
          <a:effectLst/>
          <a:latin typeface="Jost Light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Tx/>
        <a:buNone/>
        <a:defRPr sz="2000" b="0" i="0" kern="1200" cap="none" baseline="0">
          <a:solidFill>
            <a:srgbClr val="747679"/>
          </a:solidFill>
          <a:effectLst/>
          <a:latin typeface="Barlow Condensed" panose="00000506000000000000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Tx/>
        <a:buNone/>
        <a:defRPr sz="2000" b="0" i="0" kern="1200" cap="none" baseline="0">
          <a:solidFill>
            <a:srgbClr val="747679"/>
          </a:solidFill>
          <a:effectLst/>
          <a:latin typeface="Barlow Condensed" panose="00000506000000000000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Tx/>
        <a:buNone/>
        <a:defRPr sz="2000" b="0" i="0" kern="1200" cap="none" baseline="0">
          <a:solidFill>
            <a:srgbClr val="747679"/>
          </a:solidFill>
          <a:effectLst/>
          <a:latin typeface="Barlow Condensed" panose="00000506000000000000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Tx/>
        <a:buNone/>
        <a:defRPr sz="2000" b="0" i="0" kern="1200" cap="none" baseline="0">
          <a:solidFill>
            <a:srgbClr val="747679"/>
          </a:solidFill>
          <a:effectLst/>
          <a:latin typeface="Barlow Condensed" panose="00000506000000000000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Tx/>
        <a:buNone/>
        <a:defRPr sz="2000" b="0" i="0" kern="1200" cap="none" baseline="0">
          <a:solidFill>
            <a:srgbClr val="747679"/>
          </a:solidFill>
          <a:effectLst/>
          <a:latin typeface="Barlow Condensed" panose="00000506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3" pos="143">
          <p15:clr>
            <a:srgbClr val="F26B43"/>
          </p15:clr>
        </p15:guide>
        <p15:guide id="4" orient="horz" pos="686">
          <p15:clr>
            <a:srgbClr val="F26B43"/>
          </p15:clr>
        </p15:guide>
        <p15:guide id="5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8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9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5" Type="http://schemas.openxmlformats.org/officeDocument/2006/relationships/image" Target="../media/image6.emf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2.sv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Relationship Id="rId6" Type="http://schemas.openxmlformats.org/officeDocument/2006/relationships/image" Target="../media/image12.sv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A11A935-C95D-CF26-6F53-CA3698181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291" y="2165683"/>
            <a:ext cx="5604597" cy="3182465"/>
          </a:xfrm>
        </p:spPr>
        <p:txBody>
          <a:bodyPr anchor="t">
            <a:normAutofit/>
          </a:bodyPr>
          <a:lstStyle/>
          <a:p>
            <a:r>
              <a:rPr lang="de-DE" dirty="0" err="1"/>
              <a:t>metall</a:t>
            </a:r>
            <a:r>
              <a:rPr lang="de-DE" dirty="0"/>
              <a:t> in </a:t>
            </a:r>
            <a:r>
              <a:rPr lang="de-DE" dirty="0" err="1"/>
              <a:t>bestform</a:t>
            </a:r>
            <a:br>
              <a:rPr lang="de-DE" dirty="0"/>
            </a:br>
            <a:r>
              <a:rPr lang="de-DE" b="1" dirty="0"/>
              <a:t>Woll.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509B04-3803-A1C3-0CF9-F42CBCC4F1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1500" b="0" i="0" u="none" strike="noStrike" baseline="0" dirty="0"/>
              <a:t>BLECH-, ROHR- UND PROFILBEARBEITUNG / SCHWEISSEN / </a:t>
            </a:r>
            <a:br>
              <a:rPr lang="de-DE" sz="1500" b="0" i="0" u="none" strike="noStrike" baseline="0" dirty="0"/>
            </a:br>
            <a:r>
              <a:rPr lang="de-DE" sz="1500" b="0" i="0" u="none" strike="noStrike" baseline="0" dirty="0"/>
              <a:t>CNC-BEARBEITUNG</a:t>
            </a:r>
            <a:endParaRPr lang="de-DE" sz="1500" dirty="0"/>
          </a:p>
        </p:txBody>
      </p:sp>
      <p:pic>
        <p:nvPicPr>
          <p:cNvPr id="8" name="Bildplatzhalter 7" descr="Ein Bild, das Schweißen, Schweißer, Metallarbeit, Im Haus enthält.&#10;&#10;KI-generierte Inhalte können fehlerhaft sein.">
            <a:extLst>
              <a:ext uri="{FF2B5EF4-FFF2-40B4-BE49-F238E27FC236}">
                <a16:creationId xmlns:a16="http://schemas.microsoft.com/office/drawing/2014/main" id="{A769A5CF-0AA5-DB8A-A452-7A101E7CA04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" b="23"/>
          <a:stretch/>
        </p:blipFill>
        <p:spPr>
          <a:noFill/>
        </p:spPr>
      </p:pic>
      <p:sp>
        <p:nvSpPr>
          <p:cNvPr id="2" name="SLC-36097cd463ce44e">
            <a:extLst>
              <a:ext uri="{FF2B5EF4-FFF2-40B4-BE49-F238E27FC236}">
                <a16:creationId xmlns:a16="http://schemas.microsoft.com/office/drawing/2014/main" id="{D2E9D4FA-1750-4344-9D7E-42F1B48AEEDD}"/>
              </a:ext>
            </a:extLst>
          </p:cNvPr>
          <p:cNvSpPr/>
          <p:nvPr/>
        </p:nvSpPr>
        <p:spPr>
          <a:xfrm>
            <a:off x="0" y="-1143000"/>
            <a:ext cx="4826000" cy="952500"/>
          </a:xfrm>
          <a:prstGeom prst="roundRect">
            <a:avLst/>
          </a:prstGeom>
          <a:noFill/>
          <a:ln w="25400" cap="flat" cmpd="sng" algn="ctr">
            <a:solidFill>
              <a:srgbClr val="673AB7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de-DE"/>
          </a:p>
        </p:txBody>
      </p:sp>
      <p:sp>
        <p:nvSpPr>
          <p:cNvPr id="5" name="SLC-36097cd463ce44e">
            <a:extLst>
              <a:ext uri="{FF2B5EF4-FFF2-40B4-BE49-F238E27FC236}">
                <a16:creationId xmlns:a16="http://schemas.microsoft.com/office/drawing/2014/main" id="{18CB0E81-DCC8-4C20-8FA5-A63938568790}"/>
              </a:ext>
            </a:extLst>
          </p:cNvPr>
          <p:cNvSpPr txBox="1"/>
          <p:nvPr/>
        </p:nvSpPr>
        <p:spPr>
          <a:xfrm>
            <a:off x="127000" y="-1143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300" b="1">
                <a:solidFill>
                  <a:srgbClr val="673AB7"/>
                </a:solidFill>
                <a:latin typeface="Segoe UI"/>
                <a:cs typeface="Segoe UI"/>
              </a:rPr>
              <a:t>Slide is saved in the SlideLizard CREATOR library</a:t>
            </a:r>
            <a:endParaRPr lang="de-DE" sz="1300" b="1">
              <a:solidFill>
                <a:srgbClr val="673AB7"/>
              </a:solidFill>
              <a:latin typeface="Segoe UI"/>
              <a:cs typeface="Segoe UI"/>
            </a:endParaRPr>
          </a:p>
        </p:txBody>
      </p:sp>
      <p:sp>
        <p:nvSpPr>
          <p:cNvPr id="6" name="SLC-36097cd463ce44e">
            <a:extLst>
              <a:ext uri="{FF2B5EF4-FFF2-40B4-BE49-F238E27FC236}">
                <a16:creationId xmlns:a16="http://schemas.microsoft.com/office/drawing/2014/main" id="{E560190D-C51D-4E19-9438-BF0514BBCC1B}"/>
              </a:ext>
            </a:extLst>
          </p:cNvPr>
          <p:cNvSpPr txBox="1"/>
          <p:nvPr/>
        </p:nvSpPr>
        <p:spPr>
          <a:xfrm>
            <a:off x="127000" y="-889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This message is for information purposes only.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7" name="SLC-36097cd463ce44e">
            <a:extLst>
              <a:ext uri="{FF2B5EF4-FFF2-40B4-BE49-F238E27FC236}">
                <a16:creationId xmlns:a16="http://schemas.microsoft.com/office/drawing/2014/main" id="{3511389A-54CF-4A08-8A3C-140DC5A36758}"/>
              </a:ext>
            </a:extLst>
          </p:cNvPr>
          <p:cNvSpPr txBox="1"/>
          <p:nvPr/>
        </p:nvSpPr>
        <p:spPr>
          <a:xfrm>
            <a:off x="127000" y="-698500"/>
            <a:ext cx="4699000" cy="9144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It's not visible while presenting.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9" name="SLC-36097cd463ce44e">
            <a:extLst>
              <a:ext uri="{FF2B5EF4-FFF2-40B4-BE49-F238E27FC236}">
                <a16:creationId xmlns:a16="http://schemas.microsoft.com/office/drawing/2014/main" id="{74BCA79C-8654-4E0E-A146-DA8E6048358F}"/>
              </a:ext>
            </a:extLst>
          </p:cNvPr>
          <p:cNvSpPr txBox="1"/>
          <p:nvPr/>
        </p:nvSpPr>
        <p:spPr>
          <a:xfrm>
            <a:off x="127000" y="-508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Deleting it does NOT remove the slide from the library.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725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65"/>
    </mc:Choice>
    <mc:Fallback xmlns="">
      <p:transition spd="slow" advTm="1356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 descr="Ein Bild, das Werkzeug, Zahnbürste, Im Haus enthält.&#10;&#10;KI-generierte Inhalte können fehlerhaft sein.">
            <a:extLst>
              <a:ext uri="{FF2B5EF4-FFF2-40B4-BE49-F238E27FC236}">
                <a16:creationId xmlns:a16="http://schemas.microsoft.com/office/drawing/2014/main" id="{AF0E584A-219B-D8E7-DE65-F2CDA2CFD5F5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" b="14"/>
          <a:stretch/>
        </p:blipFill>
        <p:spPr/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804EF1-1062-D280-A6E5-5BEDF618B7B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4364" y="2216584"/>
            <a:ext cx="3738724" cy="4010294"/>
          </a:xfrm>
        </p:spPr>
        <p:txBody>
          <a:bodyPr/>
          <a:lstStyle/>
          <a:p>
            <a:r>
              <a:rPr lang="de-DE" b="1" dirty="0"/>
              <a:t>Fräsmaschinen, u.a.</a:t>
            </a:r>
            <a:br>
              <a:rPr lang="de-DE" b="1" dirty="0"/>
            </a:br>
            <a:r>
              <a:rPr lang="de-DE" dirty="0"/>
              <a:t>4 x Hermle C400</a:t>
            </a:r>
            <a:br>
              <a:rPr lang="de-DE" dirty="0"/>
            </a:br>
            <a:r>
              <a:rPr lang="de-DE" dirty="0"/>
              <a:t>1 x Hermle U1130 5-Achs</a:t>
            </a:r>
            <a:br>
              <a:rPr lang="de-DE" dirty="0"/>
            </a:br>
            <a:r>
              <a:rPr lang="de-DE" dirty="0"/>
              <a:t>1 x MAHO MH600E</a:t>
            </a:r>
          </a:p>
          <a:p>
            <a:r>
              <a:rPr lang="de-DE" b="1" dirty="0"/>
              <a:t>Drehmaschinen, u.a.</a:t>
            </a:r>
          </a:p>
          <a:p>
            <a:r>
              <a:rPr lang="de-DE" dirty="0"/>
              <a:t>2 x DMT Kern CD480 (Spitzenlänge 1000 + 1500 mm)</a:t>
            </a:r>
          </a:p>
          <a:p>
            <a:r>
              <a:rPr lang="de-DE" dirty="0"/>
              <a:t>1 x DMT Kern CD650 (Spitzenlänge 3000 mm)</a:t>
            </a:r>
          </a:p>
          <a:p>
            <a:r>
              <a:rPr lang="de-DE" b="1" dirty="0"/>
              <a:t>Flachschleifen</a:t>
            </a:r>
          </a:p>
          <a:p>
            <a:r>
              <a:rPr lang="de-DE" b="1" dirty="0"/>
              <a:t>Bohrmaschinen</a:t>
            </a:r>
          </a:p>
          <a:p>
            <a:r>
              <a:rPr lang="de-DE" b="1" dirty="0"/>
              <a:t>Bandsägemaschinen</a:t>
            </a:r>
          </a:p>
          <a:p>
            <a:r>
              <a:rPr lang="de-DE" b="1" dirty="0"/>
              <a:t>Beschriftung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BCCC04E-FE34-AC9A-9D0F-6D536E43A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Cnc-bearbeitung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955D16E7-6878-B32D-3325-265E45383232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51" r="12951"/>
          <a:stretch>
            <a:fillRect/>
          </a:stretch>
        </p:blipFill>
        <p:spPr>
          <a:prstGeom prst="rect">
            <a:avLst/>
          </a:prstGeom>
          <a:solidFill>
            <a:srgbClr val="747679">
              <a:alpha val="60000"/>
            </a:srgbClr>
          </a:solidFill>
          <a:ln w="25400">
            <a:solidFill>
              <a:srgbClr val="FFFFFF"/>
            </a:solidFill>
          </a:ln>
        </p:spPr>
      </p:pic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DB48BEBF-CF34-7601-B601-3746DD7FED01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5"/>
          <a:srcRect t="16299" b="16299"/>
          <a:stretch>
            <a:fillRect/>
          </a:stretch>
        </p:blipFill>
        <p:spPr>
          <a:prstGeom prst="rect">
            <a:avLst/>
          </a:prstGeom>
          <a:solidFill>
            <a:srgbClr val="747679">
              <a:alpha val="40000"/>
            </a:srgbClr>
          </a:solidFill>
          <a:ln w="25400">
            <a:solidFill>
              <a:srgbClr val="FFFFFF"/>
            </a:solidFill>
          </a:ln>
        </p:spPr>
      </p:pic>
      <p:sp>
        <p:nvSpPr>
          <p:cNvPr id="10" name="SLC-36097cd463ce44e">
            <a:extLst>
              <a:ext uri="{FF2B5EF4-FFF2-40B4-BE49-F238E27FC236}">
                <a16:creationId xmlns:a16="http://schemas.microsoft.com/office/drawing/2014/main" id="{D5C2FF35-30C9-4966-899F-B2BFB17DB772}"/>
              </a:ext>
            </a:extLst>
          </p:cNvPr>
          <p:cNvSpPr/>
          <p:nvPr/>
        </p:nvSpPr>
        <p:spPr>
          <a:xfrm>
            <a:off x="0" y="-1143000"/>
            <a:ext cx="4826000" cy="952500"/>
          </a:xfrm>
          <a:prstGeom prst="roundRect">
            <a:avLst/>
          </a:prstGeom>
          <a:noFill/>
          <a:ln w="25400" cap="flat" cmpd="sng" algn="ctr">
            <a:solidFill>
              <a:srgbClr val="673AB7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de-DE"/>
          </a:p>
        </p:txBody>
      </p:sp>
      <p:sp>
        <p:nvSpPr>
          <p:cNvPr id="11" name="SLC-36097cd463ce44e">
            <a:extLst>
              <a:ext uri="{FF2B5EF4-FFF2-40B4-BE49-F238E27FC236}">
                <a16:creationId xmlns:a16="http://schemas.microsoft.com/office/drawing/2014/main" id="{F4BA4CDE-82BC-45D8-B754-9A7F047C1CA0}"/>
              </a:ext>
            </a:extLst>
          </p:cNvPr>
          <p:cNvSpPr txBox="1"/>
          <p:nvPr/>
        </p:nvSpPr>
        <p:spPr>
          <a:xfrm>
            <a:off x="127000" y="-1143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300" b="1">
                <a:solidFill>
                  <a:srgbClr val="673AB7"/>
                </a:solidFill>
                <a:latin typeface="Segoe UI"/>
                <a:cs typeface="Segoe UI"/>
              </a:rPr>
              <a:t>Slide is saved in the SlideLizard CREATOR library</a:t>
            </a:r>
            <a:endParaRPr lang="de-DE" sz="1300" b="1">
              <a:solidFill>
                <a:srgbClr val="673AB7"/>
              </a:solidFill>
              <a:latin typeface="Segoe UI"/>
              <a:cs typeface="Segoe UI"/>
            </a:endParaRPr>
          </a:p>
        </p:txBody>
      </p:sp>
      <p:sp>
        <p:nvSpPr>
          <p:cNvPr id="13" name="SLC-36097cd463ce44e">
            <a:extLst>
              <a:ext uri="{FF2B5EF4-FFF2-40B4-BE49-F238E27FC236}">
                <a16:creationId xmlns:a16="http://schemas.microsoft.com/office/drawing/2014/main" id="{6C7E4132-4AC6-435F-8D96-107954F127A7}"/>
              </a:ext>
            </a:extLst>
          </p:cNvPr>
          <p:cNvSpPr txBox="1"/>
          <p:nvPr/>
        </p:nvSpPr>
        <p:spPr>
          <a:xfrm>
            <a:off x="127000" y="-889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This message is for information purposes only.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15" name="SLC-36097cd463ce44e">
            <a:extLst>
              <a:ext uri="{FF2B5EF4-FFF2-40B4-BE49-F238E27FC236}">
                <a16:creationId xmlns:a16="http://schemas.microsoft.com/office/drawing/2014/main" id="{FEC96CB0-4692-426F-9B71-3E81851FFAF2}"/>
              </a:ext>
            </a:extLst>
          </p:cNvPr>
          <p:cNvSpPr txBox="1"/>
          <p:nvPr/>
        </p:nvSpPr>
        <p:spPr>
          <a:xfrm>
            <a:off x="127000" y="-698500"/>
            <a:ext cx="4699000" cy="9144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It's not visible while presenting.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16" name="SLC-36097cd463ce44e">
            <a:extLst>
              <a:ext uri="{FF2B5EF4-FFF2-40B4-BE49-F238E27FC236}">
                <a16:creationId xmlns:a16="http://schemas.microsoft.com/office/drawing/2014/main" id="{307514FA-CFC1-4002-84CD-76692706C4FF}"/>
              </a:ext>
            </a:extLst>
          </p:cNvPr>
          <p:cNvSpPr txBox="1"/>
          <p:nvPr/>
        </p:nvSpPr>
        <p:spPr>
          <a:xfrm>
            <a:off x="127000" y="-508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Deleting it does NOT remove the slide from the library.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7870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4A74DF3-2FB8-BD79-3BD5-210D006287C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4364" y="2371322"/>
            <a:ext cx="3468751" cy="3917950"/>
          </a:xfrm>
        </p:spPr>
        <p:txBody>
          <a:bodyPr/>
          <a:lstStyle/>
          <a:p>
            <a:r>
              <a:rPr lang="de-DE" dirty="0"/>
              <a:t>Komplettlösung oder Lohnfertigung</a:t>
            </a:r>
          </a:p>
          <a:p>
            <a:r>
              <a:rPr lang="de-DE" dirty="0"/>
              <a:t>Von der Vormontage bis zur Endmontage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B33B59-6820-FE2F-F95F-A0A9EA0BD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baugruppenmontage</a:t>
            </a:r>
            <a:endParaRPr lang="de-DE" dirty="0"/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AF76213D-8CEF-9214-4AE8-EFAD7B37787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/>
          <a:srcRect t="12" b="12"/>
          <a:stretch>
            <a:fillRect/>
          </a:stretch>
        </p:blipFill>
        <p:spPr>
          <a:prstGeom prst="rect">
            <a:avLst/>
          </a:prstGeom>
          <a:solidFill>
            <a:srgbClr val="747679"/>
          </a:solidFill>
        </p:spPr>
      </p:pic>
      <p:sp>
        <p:nvSpPr>
          <p:cNvPr id="8" name="SLC-36097cd463ce44e">
            <a:extLst>
              <a:ext uri="{FF2B5EF4-FFF2-40B4-BE49-F238E27FC236}">
                <a16:creationId xmlns:a16="http://schemas.microsoft.com/office/drawing/2014/main" id="{A2A0C5B7-E46D-4AA1-B6C9-5F413EBFE1F3}"/>
              </a:ext>
            </a:extLst>
          </p:cNvPr>
          <p:cNvSpPr/>
          <p:nvPr/>
        </p:nvSpPr>
        <p:spPr>
          <a:xfrm>
            <a:off x="0" y="-1143000"/>
            <a:ext cx="4826000" cy="952500"/>
          </a:xfrm>
          <a:prstGeom prst="roundRect">
            <a:avLst/>
          </a:prstGeom>
          <a:noFill/>
          <a:ln w="25400" cap="flat" cmpd="sng" algn="ctr">
            <a:solidFill>
              <a:srgbClr val="673AB7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de-DE"/>
          </a:p>
        </p:txBody>
      </p:sp>
      <p:sp>
        <p:nvSpPr>
          <p:cNvPr id="9" name="SLC-36097cd463ce44e">
            <a:extLst>
              <a:ext uri="{FF2B5EF4-FFF2-40B4-BE49-F238E27FC236}">
                <a16:creationId xmlns:a16="http://schemas.microsoft.com/office/drawing/2014/main" id="{FB00837F-7006-4F36-8DCE-BEBCC23917D8}"/>
              </a:ext>
            </a:extLst>
          </p:cNvPr>
          <p:cNvSpPr txBox="1"/>
          <p:nvPr/>
        </p:nvSpPr>
        <p:spPr>
          <a:xfrm>
            <a:off x="127000" y="-1143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300" b="1">
                <a:solidFill>
                  <a:srgbClr val="673AB7"/>
                </a:solidFill>
                <a:latin typeface="Segoe UI"/>
                <a:cs typeface="Segoe UI"/>
              </a:rPr>
              <a:t>Slide is saved in the SlideLizard CREATOR library</a:t>
            </a:r>
            <a:endParaRPr lang="de-DE" sz="1300" b="1">
              <a:solidFill>
                <a:srgbClr val="673AB7"/>
              </a:solidFill>
              <a:latin typeface="Segoe UI"/>
              <a:cs typeface="Segoe UI"/>
            </a:endParaRPr>
          </a:p>
        </p:txBody>
      </p:sp>
      <p:sp>
        <p:nvSpPr>
          <p:cNvPr id="11" name="SLC-36097cd463ce44e">
            <a:extLst>
              <a:ext uri="{FF2B5EF4-FFF2-40B4-BE49-F238E27FC236}">
                <a16:creationId xmlns:a16="http://schemas.microsoft.com/office/drawing/2014/main" id="{CA58529C-0F0C-47F2-92CF-CED2422B63BB}"/>
              </a:ext>
            </a:extLst>
          </p:cNvPr>
          <p:cNvSpPr txBox="1"/>
          <p:nvPr/>
        </p:nvSpPr>
        <p:spPr>
          <a:xfrm>
            <a:off x="127000" y="-889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This message is for information purposes only.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12" name="SLC-36097cd463ce44e">
            <a:extLst>
              <a:ext uri="{FF2B5EF4-FFF2-40B4-BE49-F238E27FC236}">
                <a16:creationId xmlns:a16="http://schemas.microsoft.com/office/drawing/2014/main" id="{B894D43D-AF66-44D2-ADC7-D01C6E1F7F91}"/>
              </a:ext>
            </a:extLst>
          </p:cNvPr>
          <p:cNvSpPr txBox="1"/>
          <p:nvPr/>
        </p:nvSpPr>
        <p:spPr>
          <a:xfrm>
            <a:off x="127000" y="-698500"/>
            <a:ext cx="4699000" cy="9144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It's not visible while presenting.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13" name="SLC-36097cd463ce44e">
            <a:extLst>
              <a:ext uri="{FF2B5EF4-FFF2-40B4-BE49-F238E27FC236}">
                <a16:creationId xmlns:a16="http://schemas.microsoft.com/office/drawing/2014/main" id="{D76524E4-7619-4C3C-AE12-779C71A7383D}"/>
              </a:ext>
            </a:extLst>
          </p:cNvPr>
          <p:cNvSpPr txBox="1"/>
          <p:nvPr/>
        </p:nvSpPr>
        <p:spPr>
          <a:xfrm>
            <a:off x="127000" y="-508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Deleting it does NOT remove the slide from the library.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357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E5CCC-59DD-E7CC-7EC9-03A0040F4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6A7B4D4-85E7-7C10-C642-D6BA7B9B301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0097" y="2248233"/>
            <a:ext cx="3468751" cy="416058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Für uns nicht nur ein Stück Papier, sondern Verpflichtungen, die wir ernst nehmen.</a:t>
            </a:r>
          </a:p>
          <a:p>
            <a:pPr>
              <a:lnSpc>
                <a:spcPct val="100000"/>
              </a:lnSpc>
            </a:pPr>
            <a:r>
              <a:rPr lang="de-DE" dirty="0">
                <a:latin typeface="Barlow Condensed"/>
              </a:rPr>
              <a:t>DIN EN ISO 9001</a:t>
            </a:r>
            <a:br>
              <a:rPr lang="de-DE" dirty="0"/>
            </a:br>
            <a:r>
              <a:rPr lang="de-DE" dirty="0">
                <a:latin typeface="Barlow Condensed"/>
              </a:rPr>
              <a:t>DIN EN ISO 14001</a:t>
            </a:r>
            <a:br>
              <a:rPr lang="de-DE" dirty="0"/>
            </a:br>
            <a:r>
              <a:rPr lang="de-DE" dirty="0">
                <a:latin typeface="Barlow Condensed"/>
              </a:rPr>
              <a:t>DIN ISO 45001</a:t>
            </a:r>
            <a:br>
              <a:rPr lang="de-DE" dirty="0"/>
            </a:br>
            <a:r>
              <a:rPr lang="de-DE" dirty="0">
                <a:latin typeface="Barlow Condensed"/>
              </a:rPr>
              <a:t>DIN EN ISO 3834-2</a:t>
            </a:r>
            <a:br>
              <a:rPr lang="de-DE" dirty="0"/>
            </a:br>
            <a:r>
              <a:rPr lang="de-DE" dirty="0">
                <a:latin typeface="Barlow Condensed"/>
              </a:rPr>
              <a:t>AD 2000 – Merkblatt HP0</a:t>
            </a:r>
            <a:br>
              <a:rPr lang="de-DE" dirty="0"/>
            </a:br>
            <a:r>
              <a:rPr lang="de-DE" dirty="0">
                <a:latin typeface="Barlow Condensed"/>
              </a:rPr>
              <a:t>WPK DIN EN 1090-2 EXC3</a:t>
            </a:r>
            <a:br>
              <a:rPr lang="de-DE" dirty="0"/>
            </a:br>
            <a:r>
              <a:rPr lang="de-DE" dirty="0">
                <a:latin typeface="Barlow Condensed"/>
              </a:rPr>
              <a:t>DIN EN 1090-2 EXC3</a:t>
            </a:r>
            <a:br>
              <a:rPr lang="de-DE" dirty="0"/>
            </a:br>
            <a:r>
              <a:rPr lang="de-DE" dirty="0">
                <a:latin typeface="Barlow Condensed"/>
              </a:rPr>
              <a:t>WPK DIN EN 1090-3 EXC2</a:t>
            </a:r>
            <a:br>
              <a:rPr lang="de-DE" dirty="0"/>
            </a:br>
            <a:r>
              <a:rPr lang="de-DE" dirty="0">
                <a:latin typeface="Barlow Condensed"/>
              </a:rPr>
              <a:t>DIN EN 1090-3 EXC2</a:t>
            </a:r>
            <a:br>
              <a:rPr lang="de-DE" dirty="0"/>
            </a:br>
            <a:r>
              <a:rPr lang="de-DE" dirty="0">
                <a:latin typeface="Barlow Condensed"/>
              </a:rPr>
              <a:t>DIN EN 15085-2 CL1</a:t>
            </a:r>
            <a:br>
              <a:rPr lang="de-DE" dirty="0"/>
            </a:br>
            <a:r>
              <a:rPr lang="de-DE" dirty="0">
                <a:latin typeface="Barlow Condensed"/>
              </a:rPr>
              <a:t>Fachbetriebsurkunde Wasserhaushaltsgesetz</a:t>
            </a:r>
            <a:br>
              <a:rPr lang="de-DE" dirty="0"/>
            </a:br>
            <a:r>
              <a:rPr lang="de-DE" dirty="0">
                <a:latin typeface="Barlow Condensed"/>
              </a:rPr>
              <a:t>DVS Urkunde WOLL</a:t>
            </a:r>
            <a:br>
              <a:rPr lang="de-DE" dirty="0"/>
            </a:br>
            <a:r>
              <a:rPr lang="de-DE" dirty="0">
                <a:solidFill>
                  <a:schemeClr val="bg1"/>
                </a:solidFill>
                <a:latin typeface="Barlow Condensed"/>
              </a:rPr>
              <a:t>DIN 2303 - Q1 BK2</a:t>
            </a:r>
            <a:br>
              <a:rPr lang="de-DE" b="1" dirty="0">
                <a:solidFill>
                  <a:srgbClr val="2D3581"/>
                </a:solidFill>
                <a:latin typeface="Barlow Condensed"/>
              </a:rPr>
            </a:br>
            <a:r>
              <a:rPr lang="de-DE" dirty="0">
                <a:latin typeface="Barlow Condensed"/>
              </a:rPr>
              <a:t>DIN 27001 – in Bearbeitung</a:t>
            </a:r>
            <a:endParaRPr lang="de-DE" b="1" dirty="0">
              <a:solidFill>
                <a:srgbClr val="2D3581"/>
              </a:solidFill>
              <a:highlight>
                <a:srgbClr val="FFFF00"/>
              </a:highlight>
              <a:latin typeface="Barlow Condensed"/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084CE0-2D56-D218-E725-7957524E6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646066"/>
            <a:ext cx="3498848" cy="543681"/>
          </a:xfrm>
        </p:spPr>
        <p:txBody>
          <a:bodyPr/>
          <a:lstStyle/>
          <a:p>
            <a:r>
              <a:rPr lang="de-DE" dirty="0"/>
              <a:t>Zertifizierungen</a:t>
            </a:r>
          </a:p>
        </p:txBody>
      </p:sp>
      <p:pic>
        <p:nvPicPr>
          <p:cNvPr id="8" name="Bildplatzhalter 7" descr="Ein Bild, das Kleidung, Person, Bautechnik, Gebäude enthält.&#10;&#10;KI-generierte Inhalte können fehlerhaft sein.">
            <a:extLst>
              <a:ext uri="{FF2B5EF4-FFF2-40B4-BE49-F238E27FC236}">
                <a16:creationId xmlns:a16="http://schemas.microsoft.com/office/drawing/2014/main" id="{7A6DA99D-F5BF-F5D4-D8BB-EA24046A7CF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" r="29"/>
          <a:stretch>
            <a:fillRect/>
          </a:stretch>
        </p:blipFill>
        <p:spPr/>
      </p:pic>
      <p:sp>
        <p:nvSpPr>
          <p:cNvPr id="4" name="SLC-36097cd463ce44e">
            <a:extLst>
              <a:ext uri="{FF2B5EF4-FFF2-40B4-BE49-F238E27FC236}">
                <a16:creationId xmlns:a16="http://schemas.microsoft.com/office/drawing/2014/main" id="{68CE4E16-5CC1-4D95-9E1D-F820EADE1384}"/>
              </a:ext>
            </a:extLst>
          </p:cNvPr>
          <p:cNvSpPr/>
          <p:nvPr/>
        </p:nvSpPr>
        <p:spPr>
          <a:xfrm>
            <a:off x="0" y="-1143000"/>
            <a:ext cx="4826000" cy="952500"/>
          </a:xfrm>
          <a:prstGeom prst="roundRect">
            <a:avLst/>
          </a:prstGeom>
          <a:noFill/>
          <a:ln w="25400" cap="flat" cmpd="sng" algn="ctr">
            <a:solidFill>
              <a:srgbClr val="673AB7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de-DE"/>
          </a:p>
        </p:txBody>
      </p:sp>
      <p:sp>
        <p:nvSpPr>
          <p:cNvPr id="5" name="SLC-36097cd463ce44e">
            <a:extLst>
              <a:ext uri="{FF2B5EF4-FFF2-40B4-BE49-F238E27FC236}">
                <a16:creationId xmlns:a16="http://schemas.microsoft.com/office/drawing/2014/main" id="{FB200178-C6DD-4083-AC4F-A518ED593754}"/>
              </a:ext>
            </a:extLst>
          </p:cNvPr>
          <p:cNvSpPr txBox="1"/>
          <p:nvPr/>
        </p:nvSpPr>
        <p:spPr>
          <a:xfrm>
            <a:off x="127000" y="-1143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300" b="1">
                <a:solidFill>
                  <a:srgbClr val="673AB7"/>
                </a:solidFill>
                <a:latin typeface="Segoe UI"/>
                <a:cs typeface="Segoe UI"/>
              </a:rPr>
              <a:t>Slide is saved in the SlideLizard CREATOR library</a:t>
            </a:r>
            <a:endParaRPr lang="de-DE" sz="1300" b="1">
              <a:solidFill>
                <a:srgbClr val="673AB7"/>
              </a:solidFill>
              <a:latin typeface="Segoe UI"/>
              <a:cs typeface="Segoe UI"/>
            </a:endParaRPr>
          </a:p>
        </p:txBody>
      </p:sp>
      <p:sp>
        <p:nvSpPr>
          <p:cNvPr id="6" name="SLC-36097cd463ce44e">
            <a:extLst>
              <a:ext uri="{FF2B5EF4-FFF2-40B4-BE49-F238E27FC236}">
                <a16:creationId xmlns:a16="http://schemas.microsoft.com/office/drawing/2014/main" id="{2E5C3412-212F-4096-9130-8D4993BDD10A}"/>
              </a:ext>
            </a:extLst>
          </p:cNvPr>
          <p:cNvSpPr txBox="1"/>
          <p:nvPr/>
        </p:nvSpPr>
        <p:spPr>
          <a:xfrm>
            <a:off x="127000" y="-889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This message is for information purposes only.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7" name="SLC-36097cd463ce44e">
            <a:extLst>
              <a:ext uri="{FF2B5EF4-FFF2-40B4-BE49-F238E27FC236}">
                <a16:creationId xmlns:a16="http://schemas.microsoft.com/office/drawing/2014/main" id="{FB5A20D4-C639-4CEA-A759-6CCF0B99F273}"/>
              </a:ext>
            </a:extLst>
          </p:cNvPr>
          <p:cNvSpPr txBox="1"/>
          <p:nvPr/>
        </p:nvSpPr>
        <p:spPr>
          <a:xfrm>
            <a:off x="127000" y="-698500"/>
            <a:ext cx="4699000" cy="9144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It's not visible while presenting.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9" name="SLC-36097cd463ce44e">
            <a:extLst>
              <a:ext uri="{FF2B5EF4-FFF2-40B4-BE49-F238E27FC236}">
                <a16:creationId xmlns:a16="http://schemas.microsoft.com/office/drawing/2014/main" id="{10FB4779-24A0-46AD-A8F7-8FB429E253DE}"/>
              </a:ext>
            </a:extLst>
          </p:cNvPr>
          <p:cNvSpPr txBox="1"/>
          <p:nvPr/>
        </p:nvSpPr>
        <p:spPr>
          <a:xfrm>
            <a:off x="127000" y="-508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Deleting it does NOT remove the slide from the library.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428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98C9AA9-B4F8-87E1-4E59-EC199384701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4364" y="2371322"/>
            <a:ext cx="3468751" cy="3917950"/>
          </a:xfrm>
        </p:spPr>
        <p:txBody>
          <a:bodyPr/>
          <a:lstStyle/>
          <a:p>
            <a:r>
              <a:rPr lang="de-DE" sz="1500" b="1" dirty="0"/>
              <a:t>Nachhaltigkeit als Unternehmensprinzip</a:t>
            </a:r>
            <a:br>
              <a:rPr lang="de-DE" sz="1500" dirty="0"/>
            </a:br>
            <a:r>
              <a:rPr lang="de-DE" sz="1500" dirty="0"/>
              <a:t>Innovation, Qualität und Verantwortung – auch für Umwelt und Gesellschaft</a:t>
            </a:r>
          </a:p>
          <a:p>
            <a:r>
              <a:rPr lang="de-DE" sz="1500" b="1" dirty="0" err="1"/>
              <a:t>EcoVadis</a:t>
            </a:r>
            <a:r>
              <a:rPr lang="de-DE" sz="1500" b="1" dirty="0"/>
              <a:t> Zertifizierung</a:t>
            </a:r>
            <a:br>
              <a:rPr lang="de-DE" sz="1500" dirty="0"/>
            </a:br>
            <a:r>
              <a:rPr lang="de-DE" sz="1500" dirty="0"/>
              <a:t>Teilnahme an der weltweit anerkannten Nachhaltigkeitsbewertung zur kontinuierlichen Verbesserung</a:t>
            </a:r>
          </a:p>
          <a:p>
            <a:r>
              <a:rPr lang="de-DE" sz="1500" b="1" dirty="0"/>
              <a:t>Bewertungsbereiche</a:t>
            </a:r>
            <a:br>
              <a:rPr lang="de-DE" sz="1500" dirty="0"/>
            </a:br>
            <a:r>
              <a:rPr lang="de-DE" sz="1500" dirty="0"/>
              <a:t>Umwelt • Arbeits- &amp; Menschenrechte • Ethik • Nachhaltige Beschaffung</a:t>
            </a:r>
          </a:p>
          <a:p>
            <a:r>
              <a:rPr lang="de-DE" sz="1500" b="1" dirty="0"/>
              <a:t>Ziel</a:t>
            </a:r>
            <a:br>
              <a:rPr lang="de-DE" sz="1500" dirty="0"/>
            </a:br>
            <a:r>
              <a:rPr lang="de-DE" sz="1500" dirty="0"/>
              <a:t>Prozesse und Lieferketten nachhaltig gestalten, Standards einhalten, Verantwortung übernehmen.</a:t>
            </a:r>
          </a:p>
          <a:p>
            <a:r>
              <a:rPr lang="de-DE" sz="1500" b="1" dirty="0"/>
              <a:t>Unser Anspruch</a:t>
            </a:r>
            <a:br>
              <a:rPr lang="de-DE" sz="1500" dirty="0"/>
            </a:br>
            <a:r>
              <a:rPr lang="de-DE" sz="1500" dirty="0"/>
              <a:t>Ein verlässlicher, verantwortungsvoller Partner für Kunden und Gesellschaft sein.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A58916E-54C3-96B9-7B15-6FACF88E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nachhaltigkeit</a:t>
            </a:r>
            <a:endParaRPr lang="de-DE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0530FA4E-76FD-FE14-DA70-D393C8BB3B4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/>
          <a:srcRect l="34380" r="2911"/>
          <a:stretch>
            <a:fillRect/>
          </a:stretch>
        </p:blipFill>
        <p:spPr>
          <a:xfrm>
            <a:off x="4547076" y="0"/>
            <a:ext cx="7644924" cy="6858000"/>
          </a:xfrm>
          <a:prstGeom prst="rect">
            <a:avLst/>
          </a:prstGeom>
          <a:solidFill>
            <a:srgbClr val="747679"/>
          </a:solidFill>
        </p:spPr>
      </p:pic>
      <p:sp>
        <p:nvSpPr>
          <p:cNvPr id="2" name="SLC-36097cd463ce44e">
            <a:extLst>
              <a:ext uri="{FF2B5EF4-FFF2-40B4-BE49-F238E27FC236}">
                <a16:creationId xmlns:a16="http://schemas.microsoft.com/office/drawing/2014/main" id="{55FB286E-B372-4907-BC52-793B9CD74451}"/>
              </a:ext>
            </a:extLst>
          </p:cNvPr>
          <p:cNvSpPr/>
          <p:nvPr/>
        </p:nvSpPr>
        <p:spPr>
          <a:xfrm>
            <a:off x="0" y="-1143000"/>
            <a:ext cx="4826000" cy="952500"/>
          </a:xfrm>
          <a:prstGeom prst="roundRect">
            <a:avLst/>
          </a:prstGeom>
          <a:noFill/>
          <a:ln w="25400" cap="flat" cmpd="sng" algn="ctr">
            <a:solidFill>
              <a:srgbClr val="673AB7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de-DE"/>
          </a:p>
        </p:txBody>
      </p:sp>
      <p:sp>
        <p:nvSpPr>
          <p:cNvPr id="3" name="SLC-36097cd463ce44e">
            <a:extLst>
              <a:ext uri="{FF2B5EF4-FFF2-40B4-BE49-F238E27FC236}">
                <a16:creationId xmlns:a16="http://schemas.microsoft.com/office/drawing/2014/main" id="{171BA457-A2F9-49EB-8FD7-C81A8433512E}"/>
              </a:ext>
            </a:extLst>
          </p:cNvPr>
          <p:cNvSpPr txBox="1"/>
          <p:nvPr/>
        </p:nvSpPr>
        <p:spPr>
          <a:xfrm>
            <a:off x="127000" y="-1143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300" b="1">
                <a:solidFill>
                  <a:srgbClr val="673AB7"/>
                </a:solidFill>
                <a:latin typeface="Segoe UI"/>
                <a:cs typeface="Segoe UI"/>
              </a:rPr>
              <a:t>Slide is saved in the SlideLizard CREATOR library</a:t>
            </a:r>
            <a:endParaRPr lang="de-DE" sz="1300" b="1">
              <a:solidFill>
                <a:srgbClr val="673AB7"/>
              </a:solidFill>
              <a:latin typeface="Segoe UI"/>
              <a:cs typeface="Segoe UI"/>
            </a:endParaRPr>
          </a:p>
        </p:txBody>
      </p:sp>
      <p:sp>
        <p:nvSpPr>
          <p:cNvPr id="4" name="SLC-36097cd463ce44e">
            <a:extLst>
              <a:ext uri="{FF2B5EF4-FFF2-40B4-BE49-F238E27FC236}">
                <a16:creationId xmlns:a16="http://schemas.microsoft.com/office/drawing/2014/main" id="{946F8797-0563-4419-96F6-0CB58EE2EC3D}"/>
              </a:ext>
            </a:extLst>
          </p:cNvPr>
          <p:cNvSpPr txBox="1"/>
          <p:nvPr/>
        </p:nvSpPr>
        <p:spPr>
          <a:xfrm>
            <a:off x="127000" y="-889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This message is for information purposes only.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8" name="SLC-36097cd463ce44e">
            <a:extLst>
              <a:ext uri="{FF2B5EF4-FFF2-40B4-BE49-F238E27FC236}">
                <a16:creationId xmlns:a16="http://schemas.microsoft.com/office/drawing/2014/main" id="{D49DE66F-714E-49D9-99DB-979186076FE3}"/>
              </a:ext>
            </a:extLst>
          </p:cNvPr>
          <p:cNvSpPr txBox="1"/>
          <p:nvPr/>
        </p:nvSpPr>
        <p:spPr>
          <a:xfrm>
            <a:off x="127000" y="-698500"/>
            <a:ext cx="4699000" cy="9144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It's not visible while presenting.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9" name="SLC-36097cd463ce44e">
            <a:extLst>
              <a:ext uri="{FF2B5EF4-FFF2-40B4-BE49-F238E27FC236}">
                <a16:creationId xmlns:a16="http://schemas.microsoft.com/office/drawing/2014/main" id="{0E5995B8-7BA9-411E-8540-FA48B31B646C}"/>
              </a:ext>
            </a:extLst>
          </p:cNvPr>
          <p:cNvSpPr txBox="1"/>
          <p:nvPr/>
        </p:nvSpPr>
        <p:spPr>
          <a:xfrm>
            <a:off x="127000" y="-508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Deleting it does NOT remove the slide from the library.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3351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BDB4C-3766-7DCA-BF6B-9CF0B3F63E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LÖSUNGEN IM METALL UND STAHLBAU: PRÄZISION FÜR JEDE ANFORDERUNG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0C0B28-66F2-C5E2-06E2-3330286653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Massgeschneiderte</a:t>
            </a:r>
            <a:r>
              <a:rPr lang="de-DE" dirty="0"/>
              <a:t>, individuelle</a:t>
            </a:r>
          </a:p>
        </p:txBody>
      </p:sp>
      <p:sp>
        <p:nvSpPr>
          <p:cNvPr id="4" name="SLC-36097cd463ce44e">
            <a:extLst>
              <a:ext uri="{FF2B5EF4-FFF2-40B4-BE49-F238E27FC236}">
                <a16:creationId xmlns:a16="http://schemas.microsoft.com/office/drawing/2014/main" id="{E9F42D13-FD06-403E-8346-8FBACA772D8A}"/>
              </a:ext>
            </a:extLst>
          </p:cNvPr>
          <p:cNvSpPr/>
          <p:nvPr/>
        </p:nvSpPr>
        <p:spPr>
          <a:xfrm>
            <a:off x="0" y="-1143000"/>
            <a:ext cx="4826000" cy="952500"/>
          </a:xfrm>
          <a:prstGeom prst="roundRect">
            <a:avLst/>
          </a:prstGeom>
          <a:noFill/>
          <a:ln w="25400" cap="flat" cmpd="sng" algn="ctr">
            <a:solidFill>
              <a:srgbClr val="673AB7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de-DE"/>
          </a:p>
        </p:txBody>
      </p:sp>
      <p:sp>
        <p:nvSpPr>
          <p:cNvPr id="5" name="SLC-36097cd463ce44e">
            <a:extLst>
              <a:ext uri="{FF2B5EF4-FFF2-40B4-BE49-F238E27FC236}">
                <a16:creationId xmlns:a16="http://schemas.microsoft.com/office/drawing/2014/main" id="{D1476374-E1B1-4CF0-8ADD-3D9E22371E60}"/>
              </a:ext>
            </a:extLst>
          </p:cNvPr>
          <p:cNvSpPr txBox="1"/>
          <p:nvPr/>
        </p:nvSpPr>
        <p:spPr>
          <a:xfrm>
            <a:off x="127000" y="-1143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300" b="1">
                <a:solidFill>
                  <a:srgbClr val="673AB7"/>
                </a:solidFill>
                <a:latin typeface="Segoe UI"/>
                <a:cs typeface="Segoe UI"/>
              </a:rPr>
              <a:t>Slide is saved in the SlideLizard CREATOR library</a:t>
            </a:r>
            <a:endParaRPr lang="de-DE" sz="1300" b="1">
              <a:solidFill>
                <a:srgbClr val="673AB7"/>
              </a:solidFill>
              <a:latin typeface="Segoe UI"/>
              <a:cs typeface="Segoe UI"/>
            </a:endParaRPr>
          </a:p>
        </p:txBody>
      </p:sp>
      <p:sp>
        <p:nvSpPr>
          <p:cNvPr id="6" name="SLC-36097cd463ce44e">
            <a:extLst>
              <a:ext uri="{FF2B5EF4-FFF2-40B4-BE49-F238E27FC236}">
                <a16:creationId xmlns:a16="http://schemas.microsoft.com/office/drawing/2014/main" id="{B53B1D48-B624-49E4-979E-BA431968540F}"/>
              </a:ext>
            </a:extLst>
          </p:cNvPr>
          <p:cNvSpPr txBox="1"/>
          <p:nvPr/>
        </p:nvSpPr>
        <p:spPr>
          <a:xfrm>
            <a:off x="127000" y="-889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This message is for information purposes only.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7" name="SLC-36097cd463ce44e">
            <a:extLst>
              <a:ext uri="{FF2B5EF4-FFF2-40B4-BE49-F238E27FC236}">
                <a16:creationId xmlns:a16="http://schemas.microsoft.com/office/drawing/2014/main" id="{F1D9474F-C2AC-446A-A954-7794DE01610D}"/>
              </a:ext>
            </a:extLst>
          </p:cNvPr>
          <p:cNvSpPr txBox="1"/>
          <p:nvPr/>
        </p:nvSpPr>
        <p:spPr>
          <a:xfrm>
            <a:off x="127000" y="-698500"/>
            <a:ext cx="4699000" cy="9144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It's not visible while presenting.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8" name="SLC-36097cd463ce44e">
            <a:extLst>
              <a:ext uri="{FF2B5EF4-FFF2-40B4-BE49-F238E27FC236}">
                <a16:creationId xmlns:a16="http://schemas.microsoft.com/office/drawing/2014/main" id="{5D8B203A-B23F-4C6F-88F9-8B964B09637B}"/>
              </a:ext>
            </a:extLst>
          </p:cNvPr>
          <p:cNvSpPr txBox="1"/>
          <p:nvPr/>
        </p:nvSpPr>
        <p:spPr>
          <a:xfrm>
            <a:off x="127000" y="-508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Deleting it does NOT remove the slide from the library.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3798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Zylinder, Maschine, Stahl, Pfeife Flöte Rohr enthält.&#10;&#10;KI-generierte Inhalte können fehlerhaft sein.">
            <a:extLst>
              <a:ext uri="{FF2B5EF4-FFF2-40B4-BE49-F238E27FC236}">
                <a16:creationId xmlns:a16="http://schemas.microsoft.com/office/drawing/2014/main" id="{8A9AEB89-FBAA-6317-4806-E24EF3E4760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" b="42"/>
          <a:stretch/>
        </p:blipFill>
        <p:spPr/>
      </p:pic>
      <p:pic>
        <p:nvPicPr>
          <p:cNvPr id="11" name="Bildplatzhalter 10" descr="Ein Bild, das Metall, Stahl, Pfeife Flöte Rohr, Aluminium enthält.&#10;&#10;KI-generierte Inhalte können fehlerhaft sein.">
            <a:extLst>
              <a:ext uri="{FF2B5EF4-FFF2-40B4-BE49-F238E27FC236}">
                <a16:creationId xmlns:a16="http://schemas.microsoft.com/office/drawing/2014/main" id="{2232E064-AEFA-129E-D112-6D9FBB2EC69D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" r="32"/>
          <a:stretch/>
        </p:blipFill>
        <p:spPr/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3A18D76-1455-22CC-8212-123F9B59DA55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algn="l"/>
            <a:r>
              <a:rPr lang="de-DE" b="1" i="0" u="none" strike="noStrike" baseline="0" dirty="0"/>
              <a:t>Apparate, Behälter, Druckbehälter, Anlagenteile abnahmepflichtiger Behälter</a:t>
            </a:r>
            <a:br>
              <a:rPr lang="de-DE" b="1" i="0" u="none" strike="noStrike" baseline="0" dirty="0"/>
            </a:br>
            <a:r>
              <a:rPr lang="de-DE" b="0" i="0" u="none" strike="noStrike" baseline="0" dirty="0"/>
              <a:t>Planung &amp; Fertigung</a:t>
            </a:r>
          </a:p>
          <a:p>
            <a:pPr algn="l"/>
            <a:r>
              <a:rPr lang="de-DE" b="1" i="0" u="none" strike="noStrike" baseline="0" dirty="0"/>
              <a:t>Rohrleitungssysteme</a:t>
            </a:r>
            <a:br>
              <a:rPr lang="de-DE" b="1" i="0" u="none" strike="noStrike" baseline="0" dirty="0"/>
            </a:br>
            <a:r>
              <a:rPr lang="de-DE" b="0" i="0" u="none" strike="noStrike" baseline="0" dirty="0"/>
              <a:t>Projektierung, Komplettanlagenfertigung, Umbauten und Integration neuer Armaturen</a:t>
            </a:r>
          </a:p>
          <a:p>
            <a:pPr algn="l"/>
            <a:r>
              <a:rPr lang="de-DE" b="1" i="0" u="none" strike="noStrike" baseline="0" dirty="0"/>
              <a:t>Maßgeschneiderte Auffang- und Ölwannen aus Stahl &amp; Edelstahl</a:t>
            </a:r>
            <a:br>
              <a:rPr lang="de-DE" b="1" i="0" u="none" strike="noStrike" baseline="0" dirty="0"/>
            </a:br>
            <a:r>
              <a:rPr lang="de-DE" b="0" i="0" u="none" strike="noStrike" baseline="0" dirty="0"/>
              <a:t>Fertigung, Montage &amp; Zertifizierung nach WHG</a:t>
            </a:r>
            <a:endParaRPr lang="de-DE" sz="14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A0AD560-E4FC-7F8C-E309-814904A4D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646066"/>
            <a:ext cx="3681648" cy="868534"/>
          </a:xfrm>
        </p:spPr>
        <p:txBody>
          <a:bodyPr/>
          <a:lstStyle/>
          <a:p>
            <a:r>
              <a:rPr lang="de-DE" dirty="0"/>
              <a:t>APPARATE-, BEHÄLTER UND ROHRLEITUNGSBAU,</a:t>
            </a:r>
            <a:br>
              <a:rPr lang="de-DE" dirty="0"/>
            </a:br>
            <a:r>
              <a:rPr lang="de-DE" dirty="0"/>
              <a:t>AUFFANGWANNEN</a:t>
            </a:r>
          </a:p>
        </p:txBody>
      </p:sp>
      <p:pic>
        <p:nvPicPr>
          <p:cNvPr id="13" name="Bildplatzhalter 12" descr="Ein Bild, das Maschine, Haushaltsgerät, Im Haus, Stahl enthält.&#10;&#10;KI-generierte Inhalte können fehlerhaft sein.">
            <a:extLst>
              <a:ext uri="{FF2B5EF4-FFF2-40B4-BE49-F238E27FC236}">
                <a16:creationId xmlns:a16="http://schemas.microsoft.com/office/drawing/2014/main" id="{F58032C6-C951-ACA5-5995-C612BF60CA14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" r="51"/>
          <a:stretch/>
        </p:blipFill>
        <p:spPr/>
      </p:pic>
      <p:pic>
        <p:nvPicPr>
          <p:cNvPr id="15" name="Bildplatzhalter 14" descr="Ein Bild, das Kreis, Metall, Autoteile, Silber enthält.&#10;&#10;KI-generierte Inhalte können fehlerhaft sein.">
            <a:extLst>
              <a:ext uri="{FF2B5EF4-FFF2-40B4-BE49-F238E27FC236}">
                <a16:creationId xmlns:a16="http://schemas.microsoft.com/office/drawing/2014/main" id="{0B62A987-5576-7421-29B6-A1E96CC84D0D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" b="32"/>
          <a:stretch/>
        </p:blipFill>
        <p:spPr/>
      </p:pic>
      <p:sp>
        <p:nvSpPr>
          <p:cNvPr id="2" name="SLC-36097cd463ce44e">
            <a:extLst>
              <a:ext uri="{FF2B5EF4-FFF2-40B4-BE49-F238E27FC236}">
                <a16:creationId xmlns:a16="http://schemas.microsoft.com/office/drawing/2014/main" id="{FF79A207-5EBA-43DB-B954-5BFE0CC5833A}"/>
              </a:ext>
            </a:extLst>
          </p:cNvPr>
          <p:cNvSpPr/>
          <p:nvPr/>
        </p:nvSpPr>
        <p:spPr>
          <a:xfrm>
            <a:off x="0" y="-1143000"/>
            <a:ext cx="4826000" cy="952500"/>
          </a:xfrm>
          <a:prstGeom prst="roundRect">
            <a:avLst/>
          </a:prstGeom>
          <a:noFill/>
          <a:ln w="25400" cap="flat" cmpd="sng" algn="ctr">
            <a:solidFill>
              <a:srgbClr val="673AB7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de-DE"/>
          </a:p>
        </p:txBody>
      </p:sp>
      <p:sp>
        <p:nvSpPr>
          <p:cNvPr id="3" name="SLC-36097cd463ce44e">
            <a:extLst>
              <a:ext uri="{FF2B5EF4-FFF2-40B4-BE49-F238E27FC236}">
                <a16:creationId xmlns:a16="http://schemas.microsoft.com/office/drawing/2014/main" id="{C67BF603-EEA0-4446-88DC-E3CC03E70977}"/>
              </a:ext>
            </a:extLst>
          </p:cNvPr>
          <p:cNvSpPr txBox="1"/>
          <p:nvPr/>
        </p:nvSpPr>
        <p:spPr>
          <a:xfrm>
            <a:off x="127000" y="-1143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300" b="1">
                <a:solidFill>
                  <a:srgbClr val="673AB7"/>
                </a:solidFill>
                <a:latin typeface="Segoe UI"/>
                <a:cs typeface="Segoe UI"/>
              </a:rPr>
              <a:t>Slide is saved in the SlideLizard CREATOR library</a:t>
            </a:r>
            <a:endParaRPr lang="de-DE" sz="1300" b="1">
              <a:solidFill>
                <a:srgbClr val="673AB7"/>
              </a:solidFill>
              <a:latin typeface="Segoe UI"/>
              <a:cs typeface="Segoe UI"/>
            </a:endParaRPr>
          </a:p>
        </p:txBody>
      </p:sp>
      <p:sp>
        <p:nvSpPr>
          <p:cNvPr id="6" name="SLC-36097cd463ce44e">
            <a:extLst>
              <a:ext uri="{FF2B5EF4-FFF2-40B4-BE49-F238E27FC236}">
                <a16:creationId xmlns:a16="http://schemas.microsoft.com/office/drawing/2014/main" id="{ADAA36E2-A49F-441F-91B6-808D68E76E9E}"/>
              </a:ext>
            </a:extLst>
          </p:cNvPr>
          <p:cNvSpPr txBox="1"/>
          <p:nvPr/>
        </p:nvSpPr>
        <p:spPr>
          <a:xfrm>
            <a:off x="127000" y="-889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This message is for information purposes only.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7" name="SLC-36097cd463ce44e">
            <a:extLst>
              <a:ext uri="{FF2B5EF4-FFF2-40B4-BE49-F238E27FC236}">
                <a16:creationId xmlns:a16="http://schemas.microsoft.com/office/drawing/2014/main" id="{A8723661-F712-4E80-BBB6-F177513B5610}"/>
              </a:ext>
            </a:extLst>
          </p:cNvPr>
          <p:cNvSpPr txBox="1"/>
          <p:nvPr/>
        </p:nvSpPr>
        <p:spPr>
          <a:xfrm>
            <a:off x="127000" y="-698500"/>
            <a:ext cx="4699000" cy="9144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It's not visible while presenting.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8" name="SLC-36097cd463ce44e">
            <a:extLst>
              <a:ext uri="{FF2B5EF4-FFF2-40B4-BE49-F238E27FC236}">
                <a16:creationId xmlns:a16="http://schemas.microsoft.com/office/drawing/2014/main" id="{EFBAAA12-49F5-4903-A17A-5087E026CD9A}"/>
              </a:ext>
            </a:extLst>
          </p:cNvPr>
          <p:cNvSpPr txBox="1"/>
          <p:nvPr/>
        </p:nvSpPr>
        <p:spPr>
          <a:xfrm>
            <a:off x="127000" y="-508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Deleting it does NOT remove the slide from the library.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082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 descr="Ein Bild, das Gebäude, Aluminium, Zug, Maschine enthält.&#10;&#10;KI-generierte Inhalte können fehlerhaft sein.">
            <a:extLst>
              <a:ext uri="{FF2B5EF4-FFF2-40B4-BE49-F238E27FC236}">
                <a16:creationId xmlns:a16="http://schemas.microsoft.com/office/drawing/2014/main" id="{4ED7CB1A-88E3-EF5D-8489-FBF6CE43AF6B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" r="5"/>
          <a:stretch/>
        </p:blipFill>
        <p:spPr/>
      </p:pic>
      <p:pic>
        <p:nvPicPr>
          <p:cNvPr id="16" name="Bildplatzhalter 15" descr="Ein Bild, das Pfeife Flöte Rohr, Aluminium, Stahl, Zylinder enthält.&#10;&#10;KI-generierte Inhalte können fehlerhaft sein.">
            <a:extLst>
              <a:ext uri="{FF2B5EF4-FFF2-40B4-BE49-F238E27FC236}">
                <a16:creationId xmlns:a16="http://schemas.microsoft.com/office/drawing/2014/main" id="{0B652F92-BD1C-7AFF-A2E0-D306557ACE0B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" b="19"/>
          <a:stretch/>
        </p:blipFill>
        <p:spPr/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580776-D7E1-03D5-FCA8-0EA107147EB4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de-DE" dirty="0"/>
              <a:t>Gestelle | Gehäuse | Einhausungen | Konsolen | Schaltschränke | Sonstige Vorrichtungen</a:t>
            </a:r>
          </a:p>
          <a:p>
            <a:r>
              <a:rPr lang="de-DE" dirty="0"/>
              <a:t>Komplette Inhouse-Fertigung &amp; Montage</a:t>
            </a:r>
          </a:p>
          <a:p>
            <a:r>
              <a:rPr lang="de-DE" dirty="0"/>
              <a:t>Eigene Konstruktionsabteilung für maßgeschneiderte Lösungen</a:t>
            </a:r>
          </a:p>
          <a:p>
            <a:r>
              <a:rPr lang="de-DE" dirty="0"/>
              <a:t>Vielfältige Schweißverfahren wie WIG, MAG, Laserschweißen, Handschweißen &amp; mehr</a:t>
            </a:r>
          </a:p>
          <a:p>
            <a:r>
              <a:rPr lang="de-DE" dirty="0"/>
              <a:t>Zertifizierungen u.a. nach DIN EN ISO 3834 &amp; DIN EN 1090 für höchste Qualitätsstandards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A5C9F7A-27EB-1B68-661C-8151E734E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SCHWEISSBAUGRUPPEN</a:t>
            </a:r>
          </a:p>
        </p:txBody>
      </p:sp>
      <p:pic>
        <p:nvPicPr>
          <p:cNvPr id="12" name="Bildplatzhalter 11" descr="Ein Bild, das Gebäude, Stahl, Tor, Aluminium enthält.&#10;&#10;KI-generierte Inhalte können fehlerhaft sein.">
            <a:extLst>
              <a:ext uri="{FF2B5EF4-FFF2-40B4-BE49-F238E27FC236}">
                <a16:creationId xmlns:a16="http://schemas.microsoft.com/office/drawing/2014/main" id="{7E8CBEA9-B6EC-DA21-E483-AFE94B9723DE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" r="25"/>
          <a:stretch/>
        </p:blipFill>
        <p:spPr/>
      </p:pic>
      <p:sp>
        <p:nvSpPr>
          <p:cNvPr id="2" name="SLC-36097cd463ce44e">
            <a:extLst>
              <a:ext uri="{FF2B5EF4-FFF2-40B4-BE49-F238E27FC236}">
                <a16:creationId xmlns:a16="http://schemas.microsoft.com/office/drawing/2014/main" id="{1168CA0B-A782-461E-92D5-3D6BEBE68BFB}"/>
              </a:ext>
            </a:extLst>
          </p:cNvPr>
          <p:cNvSpPr/>
          <p:nvPr/>
        </p:nvSpPr>
        <p:spPr>
          <a:xfrm>
            <a:off x="0" y="-1143000"/>
            <a:ext cx="4826000" cy="952500"/>
          </a:xfrm>
          <a:prstGeom prst="roundRect">
            <a:avLst/>
          </a:prstGeom>
          <a:noFill/>
          <a:ln w="25400" cap="flat" cmpd="sng" algn="ctr">
            <a:solidFill>
              <a:srgbClr val="673AB7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de-DE"/>
          </a:p>
        </p:txBody>
      </p:sp>
      <p:sp>
        <p:nvSpPr>
          <p:cNvPr id="3" name="SLC-36097cd463ce44e">
            <a:extLst>
              <a:ext uri="{FF2B5EF4-FFF2-40B4-BE49-F238E27FC236}">
                <a16:creationId xmlns:a16="http://schemas.microsoft.com/office/drawing/2014/main" id="{537F1FAC-A356-4882-AF2B-3CC4EEC437E0}"/>
              </a:ext>
            </a:extLst>
          </p:cNvPr>
          <p:cNvSpPr txBox="1"/>
          <p:nvPr/>
        </p:nvSpPr>
        <p:spPr>
          <a:xfrm>
            <a:off x="127000" y="-1143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300" b="1">
                <a:solidFill>
                  <a:srgbClr val="673AB7"/>
                </a:solidFill>
                <a:latin typeface="Segoe UI"/>
                <a:cs typeface="Segoe UI"/>
              </a:rPr>
              <a:t>Slide is saved in the SlideLizard CREATOR library</a:t>
            </a:r>
            <a:endParaRPr lang="de-DE" sz="1300" b="1">
              <a:solidFill>
                <a:srgbClr val="673AB7"/>
              </a:solidFill>
              <a:latin typeface="Segoe UI"/>
              <a:cs typeface="Segoe UI"/>
            </a:endParaRPr>
          </a:p>
        </p:txBody>
      </p:sp>
      <p:sp>
        <p:nvSpPr>
          <p:cNvPr id="6" name="SLC-36097cd463ce44e">
            <a:extLst>
              <a:ext uri="{FF2B5EF4-FFF2-40B4-BE49-F238E27FC236}">
                <a16:creationId xmlns:a16="http://schemas.microsoft.com/office/drawing/2014/main" id="{E9121A99-9064-48F9-BE44-B1D5AA15DB0C}"/>
              </a:ext>
            </a:extLst>
          </p:cNvPr>
          <p:cNvSpPr txBox="1"/>
          <p:nvPr/>
        </p:nvSpPr>
        <p:spPr>
          <a:xfrm>
            <a:off x="127000" y="-889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This message is for information purposes only.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7" name="SLC-36097cd463ce44e">
            <a:extLst>
              <a:ext uri="{FF2B5EF4-FFF2-40B4-BE49-F238E27FC236}">
                <a16:creationId xmlns:a16="http://schemas.microsoft.com/office/drawing/2014/main" id="{137119B7-9427-45F8-A690-459FF88E68BB}"/>
              </a:ext>
            </a:extLst>
          </p:cNvPr>
          <p:cNvSpPr txBox="1"/>
          <p:nvPr/>
        </p:nvSpPr>
        <p:spPr>
          <a:xfrm>
            <a:off x="127000" y="-698500"/>
            <a:ext cx="4699000" cy="9144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It's not visible while presenting.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8" name="SLC-36097cd463ce44e">
            <a:extLst>
              <a:ext uri="{FF2B5EF4-FFF2-40B4-BE49-F238E27FC236}">
                <a16:creationId xmlns:a16="http://schemas.microsoft.com/office/drawing/2014/main" id="{FA2B8A88-9321-419C-B6AC-9F37C7F97540}"/>
              </a:ext>
            </a:extLst>
          </p:cNvPr>
          <p:cNvSpPr txBox="1"/>
          <p:nvPr/>
        </p:nvSpPr>
        <p:spPr>
          <a:xfrm>
            <a:off x="127000" y="-508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Deleting it does NOT remove the slide from the library.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368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 descr="Ein Bild, das Stahl, Aluminium, Metall, Gebäude enthält.&#10;&#10;KI-generierte Inhalte können fehlerhaft sein.">
            <a:extLst>
              <a:ext uri="{FF2B5EF4-FFF2-40B4-BE49-F238E27FC236}">
                <a16:creationId xmlns:a16="http://schemas.microsoft.com/office/drawing/2014/main" id="{176CE648-FAF1-8E3F-FC43-09C39BADB0ED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" r="17"/>
          <a:stretch/>
        </p:blipFill>
        <p:spPr/>
      </p:pic>
      <p:pic>
        <p:nvPicPr>
          <p:cNvPr id="8" name="Bildplatzhalter 7" descr="Ein Bild, das Stahl, Treppe, Gebäude, Bautechnik enthält.&#10;&#10;KI-generierte Inhalte können fehlerhaft sein.">
            <a:extLst>
              <a:ext uri="{FF2B5EF4-FFF2-40B4-BE49-F238E27FC236}">
                <a16:creationId xmlns:a16="http://schemas.microsoft.com/office/drawing/2014/main" id="{653C7A07-18CD-70A5-8F74-DCD7BBEA57B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" b="29"/>
          <a:stretch/>
        </p:blipFill>
        <p:spPr/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93DF189-5397-4084-4C63-3E9E4327A0C5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de-DE" b="1" dirty="0"/>
              <a:t>Stahlbau</a:t>
            </a:r>
            <a:br>
              <a:rPr lang="de-DE" b="1" dirty="0"/>
            </a:br>
            <a:r>
              <a:rPr lang="de-DE" dirty="0"/>
              <a:t>Fassadenteile | Stützen | Bühnen | Podeste | Abhängungen</a:t>
            </a:r>
          </a:p>
          <a:p>
            <a:r>
              <a:rPr lang="de-DE" dirty="0"/>
              <a:t>Von der Planung über die Fertigung bis zur Montage vor Ort</a:t>
            </a:r>
          </a:p>
          <a:p>
            <a:r>
              <a:rPr lang="de-DE" dirty="0"/>
              <a:t>Zertifizierung nach DIN EN 1090-2 bis EXC3 &amp; DIN EN 1090-3 bis EXC2</a:t>
            </a:r>
          </a:p>
          <a:p>
            <a:r>
              <a:rPr lang="de-DE" b="1" dirty="0"/>
              <a:t>Metallbau</a:t>
            </a:r>
            <a:br>
              <a:rPr lang="de-DE" b="1" dirty="0"/>
            </a:br>
            <a:r>
              <a:rPr lang="de-DE" dirty="0"/>
              <a:t>Geländer | Balkone | Überdachungen | Treppen | Tore</a:t>
            </a:r>
          </a:p>
          <a:p>
            <a:r>
              <a:rPr lang="de-DE" dirty="0"/>
              <a:t>Edelstahl | Aluminium | Messing | Kupfer | Kunststoffe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4A0FFDA-BD2A-4598-0744-AA5EC5F94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STAHL- &amp; METALLBAU</a:t>
            </a:r>
          </a:p>
        </p:txBody>
      </p:sp>
      <p:pic>
        <p:nvPicPr>
          <p:cNvPr id="12" name="Bildplatzhalter 11" descr="Ein Bild, das Gebäude, Maschen, Tierheim, Zaun enthält.&#10;&#10;KI-generierte Inhalte können fehlerhaft sein.">
            <a:extLst>
              <a:ext uri="{FF2B5EF4-FFF2-40B4-BE49-F238E27FC236}">
                <a16:creationId xmlns:a16="http://schemas.microsoft.com/office/drawing/2014/main" id="{BCAF9126-5F85-3B71-7108-A4B9359B6901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" b="49"/>
          <a:stretch/>
        </p:blipFill>
        <p:spPr/>
      </p:pic>
      <p:sp>
        <p:nvSpPr>
          <p:cNvPr id="2" name="SLC-36097cd463ce44e">
            <a:extLst>
              <a:ext uri="{FF2B5EF4-FFF2-40B4-BE49-F238E27FC236}">
                <a16:creationId xmlns:a16="http://schemas.microsoft.com/office/drawing/2014/main" id="{2AAB942C-3F63-43B7-9C64-9395C8818E18}"/>
              </a:ext>
            </a:extLst>
          </p:cNvPr>
          <p:cNvSpPr/>
          <p:nvPr/>
        </p:nvSpPr>
        <p:spPr>
          <a:xfrm>
            <a:off x="0" y="-1143000"/>
            <a:ext cx="4826000" cy="952500"/>
          </a:xfrm>
          <a:prstGeom prst="roundRect">
            <a:avLst/>
          </a:prstGeom>
          <a:noFill/>
          <a:ln w="25400" cap="flat" cmpd="sng" algn="ctr">
            <a:solidFill>
              <a:srgbClr val="673AB7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de-DE"/>
          </a:p>
        </p:txBody>
      </p:sp>
      <p:sp>
        <p:nvSpPr>
          <p:cNvPr id="3" name="SLC-36097cd463ce44e">
            <a:extLst>
              <a:ext uri="{FF2B5EF4-FFF2-40B4-BE49-F238E27FC236}">
                <a16:creationId xmlns:a16="http://schemas.microsoft.com/office/drawing/2014/main" id="{A729C562-C9AE-4A35-84DF-5303DF9C3EA8}"/>
              </a:ext>
            </a:extLst>
          </p:cNvPr>
          <p:cNvSpPr txBox="1"/>
          <p:nvPr/>
        </p:nvSpPr>
        <p:spPr>
          <a:xfrm>
            <a:off x="127000" y="-1143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300" b="1">
                <a:solidFill>
                  <a:srgbClr val="673AB7"/>
                </a:solidFill>
                <a:latin typeface="Segoe UI"/>
                <a:cs typeface="Segoe UI"/>
              </a:rPr>
              <a:t>Slide is saved in the SlideLizard CREATOR library</a:t>
            </a:r>
            <a:endParaRPr lang="de-DE" sz="1300" b="1">
              <a:solidFill>
                <a:srgbClr val="673AB7"/>
              </a:solidFill>
              <a:latin typeface="Segoe UI"/>
              <a:cs typeface="Segoe UI"/>
            </a:endParaRPr>
          </a:p>
        </p:txBody>
      </p:sp>
      <p:sp>
        <p:nvSpPr>
          <p:cNvPr id="6" name="SLC-36097cd463ce44e">
            <a:extLst>
              <a:ext uri="{FF2B5EF4-FFF2-40B4-BE49-F238E27FC236}">
                <a16:creationId xmlns:a16="http://schemas.microsoft.com/office/drawing/2014/main" id="{A00D286E-E452-47BB-9C77-99742F39FA31}"/>
              </a:ext>
            </a:extLst>
          </p:cNvPr>
          <p:cNvSpPr txBox="1"/>
          <p:nvPr/>
        </p:nvSpPr>
        <p:spPr>
          <a:xfrm>
            <a:off x="127000" y="-889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This message is for information purposes only.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7" name="SLC-36097cd463ce44e">
            <a:extLst>
              <a:ext uri="{FF2B5EF4-FFF2-40B4-BE49-F238E27FC236}">
                <a16:creationId xmlns:a16="http://schemas.microsoft.com/office/drawing/2014/main" id="{F62F9154-0813-466D-9CF6-EAB75AB99CA2}"/>
              </a:ext>
            </a:extLst>
          </p:cNvPr>
          <p:cNvSpPr txBox="1"/>
          <p:nvPr/>
        </p:nvSpPr>
        <p:spPr>
          <a:xfrm>
            <a:off x="127000" y="-698500"/>
            <a:ext cx="4699000" cy="9144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It's not visible while presenting.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9" name="SLC-36097cd463ce44e">
            <a:extLst>
              <a:ext uri="{FF2B5EF4-FFF2-40B4-BE49-F238E27FC236}">
                <a16:creationId xmlns:a16="http://schemas.microsoft.com/office/drawing/2014/main" id="{0C96629E-25F1-4DA4-9FD3-974F9D4DBDAB}"/>
              </a:ext>
            </a:extLst>
          </p:cNvPr>
          <p:cNvSpPr txBox="1"/>
          <p:nvPr/>
        </p:nvSpPr>
        <p:spPr>
          <a:xfrm>
            <a:off x="127000" y="-508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Deleting it does NOT remove the slide from the library.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5822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platzhalter 15" descr="Ein Bild, das Im Haus, Waschbecken, Metall, Aluminium enthält.&#10;&#10;KI-generierte Inhalte können fehlerhaft sein.">
            <a:extLst>
              <a:ext uri="{FF2B5EF4-FFF2-40B4-BE49-F238E27FC236}">
                <a16:creationId xmlns:a16="http://schemas.microsoft.com/office/drawing/2014/main" id="{87401DB2-759C-5EA4-9116-0C590BE408BF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" b="69"/>
          <a:stretch/>
        </p:blipFill>
        <p:spPr/>
      </p:pic>
      <p:pic>
        <p:nvPicPr>
          <p:cNvPr id="8" name="Bildplatzhalter 7" descr="Ein Bild, das Gebäude, Aluminium, transparentes Material, Haltevorrichtung enthält.&#10;&#10;KI-generierte Inhalte können fehlerhaft sein.">
            <a:extLst>
              <a:ext uri="{FF2B5EF4-FFF2-40B4-BE49-F238E27FC236}">
                <a16:creationId xmlns:a16="http://schemas.microsoft.com/office/drawing/2014/main" id="{1CC7A9E6-ACF6-4D52-623F-6322AD436F1D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" r="26"/>
          <a:stretch/>
        </p:blipFill>
        <p:spPr/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6F0689D-1634-7496-0907-2A811FE994BB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de-DE" b="1" dirty="0"/>
              <a:t>Vom einfachen Gestell bis zur komplett automatisierten Produktionsstraße</a:t>
            </a:r>
          </a:p>
          <a:p>
            <a:r>
              <a:rPr lang="de-DE" b="1" dirty="0"/>
              <a:t>Gestelle für </a:t>
            </a:r>
            <a:br>
              <a:rPr lang="de-DE" b="1" dirty="0"/>
            </a:br>
            <a:r>
              <a:rPr lang="de-DE" dirty="0"/>
              <a:t>Schutzeinrichtungen</a:t>
            </a:r>
          </a:p>
          <a:p>
            <a:r>
              <a:rPr lang="de-DE" dirty="0"/>
              <a:t>Industriearbeitsplätze</a:t>
            </a:r>
          </a:p>
          <a:p>
            <a:r>
              <a:rPr lang="de-DE" dirty="0"/>
              <a:t>Treppen &amp; Podeste</a:t>
            </a:r>
          </a:p>
          <a:p>
            <a:r>
              <a:rPr lang="de-DE" dirty="0"/>
              <a:t>Arbeitsbühnen wie Montage- &amp; Wartungs-bühnen</a:t>
            </a:r>
          </a:p>
          <a:p>
            <a:r>
              <a:rPr lang="de-DE" b="1" dirty="0"/>
              <a:t>Auf Wunsch Integration von Elektro-komponenten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B30910D-1E68-F1E6-DC2B-71B093409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PROFIL- &amp; BLECHTECHNIK</a:t>
            </a:r>
            <a:br>
              <a:rPr lang="de-DE" dirty="0"/>
            </a:br>
            <a:r>
              <a:rPr lang="de-DE" dirty="0"/>
              <a:t>AUS ALUMINIUM</a:t>
            </a:r>
          </a:p>
        </p:txBody>
      </p:sp>
      <p:pic>
        <p:nvPicPr>
          <p:cNvPr id="14" name="Bildplatzhalter 13" descr="Ein Bild, das Industrie, Im Haus, Maschine, Bautechnik enthält.&#10;&#10;KI-generierte Inhalte können fehlerhaft sein.">
            <a:extLst>
              <a:ext uri="{FF2B5EF4-FFF2-40B4-BE49-F238E27FC236}">
                <a16:creationId xmlns:a16="http://schemas.microsoft.com/office/drawing/2014/main" id="{E4B97DAF-A71D-021F-3278-2824DEE0D056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0" r="670"/>
          <a:stretch/>
        </p:blipFill>
        <p:spPr/>
      </p:pic>
      <p:sp>
        <p:nvSpPr>
          <p:cNvPr id="2" name="SLC-36097cd463ce44e">
            <a:extLst>
              <a:ext uri="{FF2B5EF4-FFF2-40B4-BE49-F238E27FC236}">
                <a16:creationId xmlns:a16="http://schemas.microsoft.com/office/drawing/2014/main" id="{06F9BDC8-F19F-4CB8-8D74-784573305F53}"/>
              </a:ext>
            </a:extLst>
          </p:cNvPr>
          <p:cNvSpPr/>
          <p:nvPr/>
        </p:nvSpPr>
        <p:spPr>
          <a:xfrm>
            <a:off x="0" y="-1143000"/>
            <a:ext cx="4826000" cy="952500"/>
          </a:xfrm>
          <a:prstGeom prst="roundRect">
            <a:avLst/>
          </a:prstGeom>
          <a:noFill/>
          <a:ln w="25400" cap="flat" cmpd="sng" algn="ctr">
            <a:solidFill>
              <a:srgbClr val="673AB7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de-DE"/>
          </a:p>
        </p:txBody>
      </p:sp>
      <p:sp>
        <p:nvSpPr>
          <p:cNvPr id="3" name="SLC-36097cd463ce44e">
            <a:extLst>
              <a:ext uri="{FF2B5EF4-FFF2-40B4-BE49-F238E27FC236}">
                <a16:creationId xmlns:a16="http://schemas.microsoft.com/office/drawing/2014/main" id="{D022913B-E5DA-4291-A2A6-5D3858A34ABC}"/>
              </a:ext>
            </a:extLst>
          </p:cNvPr>
          <p:cNvSpPr txBox="1"/>
          <p:nvPr/>
        </p:nvSpPr>
        <p:spPr>
          <a:xfrm>
            <a:off x="127000" y="-1143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300" b="1">
                <a:solidFill>
                  <a:srgbClr val="673AB7"/>
                </a:solidFill>
                <a:latin typeface="Segoe UI"/>
                <a:cs typeface="Segoe UI"/>
              </a:rPr>
              <a:t>Slide is saved in the SlideLizard CREATOR library</a:t>
            </a:r>
            <a:endParaRPr lang="de-DE" sz="1300" b="1">
              <a:solidFill>
                <a:srgbClr val="673AB7"/>
              </a:solidFill>
              <a:latin typeface="Segoe UI"/>
              <a:cs typeface="Segoe UI"/>
            </a:endParaRPr>
          </a:p>
        </p:txBody>
      </p:sp>
      <p:sp>
        <p:nvSpPr>
          <p:cNvPr id="6" name="SLC-36097cd463ce44e">
            <a:extLst>
              <a:ext uri="{FF2B5EF4-FFF2-40B4-BE49-F238E27FC236}">
                <a16:creationId xmlns:a16="http://schemas.microsoft.com/office/drawing/2014/main" id="{7C2FBCEC-8838-4235-9ADF-97F766B3E32B}"/>
              </a:ext>
            </a:extLst>
          </p:cNvPr>
          <p:cNvSpPr txBox="1"/>
          <p:nvPr/>
        </p:nvSpPr>
        <p:spPr>
          <a:xfrm>
            <a:off x="127000" y="-889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This message is for information purposes only.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7" name="SLC-36097cd463ce44e">
            <a:extLst>
              <a:ext uri="{FF2B5EF4-FFF2-40B4-BE49-F238E27FC236}">
                <a16:creationId xmlns:a16="http://schemas.microsoft.com/office/drawing/2014/main" id="{540882DC-78BE-4D29-982D-139A3BB845A5}"/>
              </a:ext>
            </a:extLst>
          </p:cNvPr>
          <p:cNvSpPr txBox="1"/>
          <p:nvPr/>
        </p:nvSpPr>
        <p:spPr>
          <a:xfrm>
            <a:off x="127000" y="-698500"/>
            <a:ext cx="4699000" cy="9144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It's not visible while presenting.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9" name="SLC-36097cd463ce44e">
            <a:extLst>
              <a:ext uri="{FF2B5EF4-FFF2-40B4-BE49-F238E27FC236}">
                <a16:creationId xmlns:a16="http://schemas.microsoft.com/office/drawing/2014/main" id="{6E5E28A8-2B2A-4777-972F-E11C4EE98DBE}"/>
              </a:ext>
            </a:extLst>
          </p:cNvPr>
          <p:cNvSpPr txBox="1"/>
          <p:nvPr/>
        </p:nvSpPr>
        <p:spPr>
          <a:xfrm>
            <a:off x="127000" y="-508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Deleting it does NOT remove the slide from the library.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6544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2231B6F-4488-7776-C243-D7702CA118B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2732" y="2271014"/>
            <a:ext cx="3468751" cy="3917950"/>
          </a:xfrm>
        </p:spPr>
        <p:txBody>
          <a:bodyPr/>
          <a:lstStyle/>
          <a:p>
            <a:r>
              <a:rPr lang="de-DE" dirty="0"/>
              <a:t>Zertifizierung gemäß DIN EN 15085 Teil 2 für Tätigkeitsbereich P (Produktion), Klassifikationsstufe CL 1, d.h. die Herstellung, Änderung &amp; Prüfung geschweißter Schienenfahrzeuge &amp; -fahrzeugteile (einschließlich Ersatzteile)</a:t>
            </a:r>
          </a:p>
          <a:p>
            <a:r>
              <a:rPr lang="de-DE" b="1" dirty="0"/>
              <a:t>Leistungsspektrum, u.a.</a:t>
            </a:r>
          </a:p>
          <a:p>
            <a:r>
              <a:rPr lang="de-DE" dirty="0"/>
              <a:t>Herstellung und Anpassung von Fahrzeugteilen</a:t>
            </a:r>
            <a:br>
              <a:rPr lang="de-DE" dirty="0"/>
            </a:br>
            <a:br>
              <a:rPr lang="de-DE" dirty="0"/>
            </a:br>
            <a:r>
              <a:rPr lang="de-DE" dirty="0"/>
              <a:t>Produktion von Komponenten für Drehgestelle</a:t>
            </a:r>
            <a:br>
              <a:rPr lang="de-DE" dirty="0"/>
            </a:br>
            <a:br>
              <a:rPr lang="de-DE" dirty="0"/>
            </a:br>
            <a:r>
              <a:rPr lang="de-DE" dirty="0"/>
              <a:t>Fertigung von Rohrleitungen für Klimageräte</a:t>
            </a:r>
            <a:br>
              <a:rPr lang="de-DE" dirty="0"/>
            </a:br>
            <a:br>
              <a:rPr lang="de-DE" dirty="0"/>
            </a:br>
            <a:r>
              <a:rPr lang="de-DE" dirty="0"/>
              <a:t>Kupplungen</a:t>
            </a:r>
            <a:br>
              <a:rPr lang="de-DE" dirty="0"/>
            </a:br>
            <a:br>
              <a:rPr lang="de-DE" dirty="0"/>
            </a:br>
            <a:r>
              <a:rPr lang="de-DE" dirty="0"/>
              <a:t>Zug- &amp; Stoßeinrichtungen u.v.m.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FE2C909-C926-1540-B3A3-83B00E262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646066"/>
            <a:ext cx="3654216" cy="881638"/>
          </a:xfrm>
        </p:spPr>
        <p:txBody>
          <a:bodyPr/>
          <a:lstStyle/>
          <a:p>
            <a:r>
              <a:rPr lang="de-DE" dirty="0"/>
              <a:t>SCHIENENFAHRZEUGBAU</a:t>
            </a:r>
          </a:p>
        </p:txBody>
      </p:sp>
      <p:pic>
        <p:nvPicPr>
          <p:cNvPr id="6" name="Bildplatzhalter 5" descr="Ein Bild, das Transport, Zug, Himmel, öffentliche Verkehrsmittel enthält.&#10;&#10;KI-generierte Inhalte können fehlerhaft sein.">
            <a:extLst>
              <a:ext uri="{FF2B5EF4-FFF2-40B4-BE49-F238E27FC236}">
                <a16:creationId xmlns:a16="http://schemas.microsoft.com/office/drawing/2014/main" id="{140C33CE-6400-1ED9-FFDB-3A6B228DC21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/>
      </p:pic>
      <p:sp>
        <p:nvSpPr>
          <p:cNvPr id="4" name="SLC-36097cd463ce44e">
            <a:extLst>
              <a:ext uri="{FF2B5EF4-FFF2-40B4-BE49-F238E27FC236}">
                <a16:creationId xmlns:a16="http://schemas.microsoft.com/office/drawing/2014/main" id="{8AEF09A4-8916-47F1-92E9-505B5076CA7F}"/>
              </a:ext>
            </a:extLst>
          </p:cNvPr>
          <p:cNvSpPr/>
          <p:nvPr/>
        </p:nvSpPr>
        <p:spPr>
          <a:xfrm>
            <a:off x="0" y="-1143000"/>
            <a:ext cx="4826000" cy="952500"/>
          </a:xfrm>
          <a:prstGeom prst="roundRect">
            <a:avLst/>
          </a:prstGeom>
          <a:noFill/>
          <a:ln w="25400" cap="flat" cmpd="sng" algn="ctr">
            <a:solidFill>
              <a:srgbClr val="673AB7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de-DE"/>
          </a:p>
        </p:txBody>
      </p:sp>
      <p:sp>
        <p:nvSpPr>
          <p:cNvPr id="5" name="SLC-36097cd463ce44e">
            <a:extLst>
              <a:ext uri="{FF2B5EF4-FFF2-40B4-BE49-F238E27FC236}">
                <a16:creationId xmlns:a16="http://schemas.microsoft.com/office/drawing/2014/main" id="{F6D72B53-9412-432A-B035-ABEF679044A6}"/>
              </a:ext>
            </a:extLst>
          </p:cNvPr>
          <p:cNvSpPr txBox="1"/>
          <p:nvPr/>
        </p:nvSpPr>
        <p:spPr>
          <a:xfrm>
            <a:off x="127000" y="-1143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300" b="1">
                <a:solidFill>
                  <a:srgbClr val="673AB7"/>
                </a:solidFill>
                <a:latin typeface="Segoe UI"/>
                <a:cs typeface="Segoe UI"/>
              </a:rPr>
              <a:t>Slide is saved in the SlideLizard CREATOR library</a:t>
            </a:r>
            <a:endParaRPr lang="de-DE" sz="1300" b="1">
              <a:solidFill>
                <a:srgbClr val="673AB7"/>
              </a:solidFill>
              <a:latin typeface="Segoe UI"/>
              <a:cs typeface="Segoe UI"/>
            </a:endParaRPr>
          </a:p>
        </p:txBody>
      </p:sp>
      <p:sp>
        <p:nvSpPr>
          <p:cNvPr id="7" name="SLC-36097cd463ce44e">
            <a:extLst>
              <a:ext uri="{FF2B5EF4-FFF2-40B4-BE49-F238E27FC236}">
                <a16:creationId xmlns:a16="http://schemas.microsoft.com/office/drawing/2014/main" id="{6FB273B4-A2E2-4AA4-8CAC-24C5C17DC8F7}"/>
              </a:ext>
            </a:extLst>
          </p:cNvPr>
          <p:cNvSpPr txBox="1"/>
          <p:nvPr/>
        </p:nvSpPr>
        <p:spPr>
          <a:xfrm>
            <a:off x="127000" y="-889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This message is for information purposes only.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8" name="SLC-36097cd463ce44e">
            <a:extLst>
              <a:ext uri="{FF2B5EF4-FFF2-40B4-BE49-F238E27FC236}">
                <a16:creationId xmlns:a16="http://schemas.microsoft.com/office/drawing/2014/main" id="{80634A03-81AE-4D03-BA71-73DAF844FAD7}"/>
              </a:ext>
            </a:extLst>
          </p:cNvPr>
          <p:cNvSpPr txBox="1"/>
          <p:nvPr/>
        </p:nvSpPr>
        <p:spPr>
          <a:xfrm>
            <a:off x="127000" y="-698500"/>
            <a:ext cx="4699000" cy="9144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It's not visible while presenting.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9" name="SLC-36097cd463ce44e">
            <a:extLst>
              <a:ext uri="{FF2B5EF4-FFF2-40B4-BE49-F238E27FC236}">
                <a16:creationId xmlns:a16="http://schemas.microsoft.com/office/drawing/2014/main" id="{BF1605C7-D098-4C7C-85D5-676B5E23FCA3}"/>
              </a:ext>
            </a:extLst>
          </p:cNvPr>
          <p:cNvSpPr txBox="1"/>
          <p:nvPr/>
        </p:nvSpPr>
        <p:spPr>
          <a:xfrm>
            <a:off x="127000" y="-508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Deleting it does NOT remove the slide from the library.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8103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D406B65-DA3E-179B-4B50-B2A330EE4D1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80571" y="2531020"/>
            <a:ext cx="3682148" cy="3775512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de-DE" sz="1800" b="0" i="0" u="none" strike="noStrike" baseline="0" dirty="0">
                <a:latin typeface="Barlow Condensed Light" panose="00000406000000000000" pitchFamily="2" charset="0"/>
              </a:rPr>
              <a:t>Gestartet als kleiner Schlosserbetrieb in einer Saarbrücker Garage und seit über 60 Jahren in Familienbesitz, hat sich WOLL stets auf die Herstellung guter, zuverlässiger Produkte konzentriert. Heute vereint die </a:t>
            </a:r>
            <a:r>
              <a:rPr lang="de-DE" sz="1800" b="0" i="0" u="none" strike="noStrike" baseline="0" dirty="0" err="1">
                <a:latin typeface="Barlow Condensed Light" panose="00000406000000000000" pitchFamily="2" charset="0"/>
              </a:rPr>
              <a:t>WOLL.Group</a:t>
            </a:r>
            <a:r>
              <a:rPr lang="de-DE" sz="1800" b="0" i="0" u="none" strike="noStrike" baseline="0" dirty="0">
                <a:latin typeface="Barlow Condensed Light" panose="00000406000000000000" pitchFamily="2" charset="0"/>
              </a:rPr>
              <a:t> drei spezialisierte </a:t>
            </a:r>
            <a:r>
              <a:rPr lang="de-DE" sz="1800" dirty="0">
                <a:latin typeface="Barlow Condensed Light" panose="00000406000000000000" pitchFamily="2" charset="0"/>
              </a:rPr>
              <a:t>Bereiche </a:t>
            </a:r>
            <a:r>
              <a:rPr lang="de-DE" sz="1800" b="0" i="0" u="none" strike="noStrike" baseline="0" dirty="0">
                <a:latin typeface="Barlow Condensed Light" panose="00000406000000000000" pitchFamily="2" charset="0"/>
              </a:rPr>
              <a:t>an zwei Standorten in Deutschland: Automation, Manufacturing und </a:t>
            </a:r>
            <a:r>
              <a:rPr lang="de-DE" sz="1800" b="0" i="0" u="none" strike="noStrike" baseline="0" dirty="0" err="1">
                <a:latin typeface="Barlow Condensed Light" panose="00000406000000000000" pitchFamily="2" charset="0"/>
              </a:rPr>
              <a:t>Semicon</a:t>
            </a:r>
            <a:r>
              <a:rPr lang="de-DE" sz="1800" b="0" i="0" u="none" strike="noStrike" baseline="0" dirty="0">
                <a:latin typeface="Barlow Condensed Light" panose="00000406000000000000" pitchFamily="2" charset="0"/>
              </a:rPr>
              <a:t>.</a:t>
            </a:r>
            <a:endParaRPr lang="de-DE" sz="1800" dirty="0">
              <a:effectLst/>
              <a:latin typeface="Barlow Condensed Light" panose="00000406000000000000" pitchFamily="2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BB2FD3A-DEB0-5E3C-3C8C-973C35A0F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71" y="1665288"/>
            <a:ext cx="3426445" cy="83728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de-DE" sz="3200" b="1" dirty="0">
                <a:effectLst/>
                <a:latin typeface="Jost" pitchFamily="2" charset="77"/>
                <a:ea typeface="Jost" pitchFamily="2" charset="77"/>
              </a:rPr>
              <a:t>100 %</a:t>
            </a:r>
            <a:r>
              <a:rPr lang="de-DE" sz="3200" dirty="0">
                <a:effectLst/>
                <a:latin typeface="Jost" pitchFamily="2" charset="77"/>
                <a:ea typeface="Jost" pitchFamily="2" charset="77"/>
              </a:rPr>
              <a:t> EXPERTISE</a:t>
            </a:r>
            <a:br>
              <a:rPr lang="de-DE" sz="3200" dirty="0">
                <a:effectLst/>
                <a:latin typeface="Jost" pitchFamily="2" charset="77"/>
                <a:ea typeface="Jost" pitchFamily="2" charset="77"/>
              </a:rPr>
            </a:br>
            <a:r>
              <a:rPr lang="de-DE" sz="3200" dirty="0">
                <a:effectLst/>
                <a:latin typeface="Jost" pitchFamily="2" charset="77"/>
                <a:ea typeface="Jost" pitchFamily="2" charset="77"/>
              </a:rPr>
              <a:t>UND PRÄZISION.</a:t>
            </a:r>
            <a:endParaRPr lang="de-DE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C0F566-1B58-4529-8059-9D091319F29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66873" y="828267"/>
            <a:ext cx="3436938" cy="5648325"/>
          </a:xfrm>
        </p:spPr>
        <p:txBody>
          <a:bodyPr>
            <a:normAutofit/>
          </a:bodyPr>
          <a:lstStyle/>
          <a:p>
            <a:pPr algn="ctr">
              <a:lnSpc>
                <a:spcPct val="50000"/>
              </a:lnSpc>
            </a:pPr>
            <a:r>
              <a:rPr lang="de-DE" sz="6500" b="1" dirty="0">
                <a:solidFill>
                  <a:srgbClr val="365468"/>
                </a:solidFill>
                <a:latin typeface="Jost Black" pitchFamily="2" charset="77"/>
                <a:ea typeface="Jost Black" pitchFamily="2" charset="77"/>
              </a:rPr>
              <a:t>1960</a:t>
            </a:r>
            <a:r>
              <a:rPr lang="de-DE" sz="6500" b="1" dirty="0">
                <a:latin typeface="Jost Black" pitchFamily="2" charset="77"/>
                <a:ea typeface="Jost Black" pitchFamily="2" charset="77"/>
              </a:rPr>
              <a:t> </a:t>
            </a:r>
          </a:p>
          <a:p>
            <a:pPr algn="ctr">
              <a:lnSpc>
                <a:spcPct val="50000"/>
              </a:lnSpc>
            </a:pPr>
            <a:r>
              <a:rPr lang="de-DE" sz="1800" dirty="0">
                <a:latin typeface="Jost Light" pitchFamily="2" charset="77"/>
                <a:ea typeface="Jost Light" pitchFamily="2" charset="77"/>
              </a:rPr>
              <a:t>GEGRÜNDET</a:t>
            </a:r>
          </a:p>
          <a:p>
            <a:pPr algn="ctr">
              <a:lnSpc>
                <a:spcPct val="50000"/>
              </a:lnSpc>
            </a:pPr>
            <a:endParaRPr lang="de-DE" b="1" dirty="0">
              <a:latin typeface="Jost Black" pitchFamily="2" charset="77"/>
              <a:ea typeface="Jost Black" pitchFamily="2" charset="77"/>
            </a:endParaRPr>
          </a:p>
          <a:p>
            <a:pPr algn="ctr">
              <a:lnSpc>
                <a:spcPct val="50000"/>
              </a:lnSpc>
            </a:pPr>
            <a:r>
              <a:rPr lang="de-DE" sz="6500" b="1" dirty="0">
                <a:solidFill>
                  <a:srgbClr val="365468"/>
                </a:solidFill>
                <a:latin typeface="Jost Black" pitchFamily="2" charset="77"/>
                <a:ea typeface="Jost Black" pitchFamily="2" charset="77"/>
              </a:rPr>
              <a:t>70</a:t>
            </a:r>
            <a:r>
              <a:rPr lang="de-DE" sz="7100" b="1" dirty="0">
                <a:solidFill>
                  <a:srgbClr val="2D3581"/>
                </a:solidFill>
                <a:latin typeface="Jost Black" pitchFamily="2" charset="77"/>
                <a:ea typeface="Jost Black" pitchFamily="2" charset="77"/>
              </a:rPr>
              <a:t> </a:t>
            </a:r>
          </a:p>
          <a:p>
            <a:pPr algn="ctr">
              <a:lnSpc>
                <a:spcPct val="50000"/>
              </a:lnSpc>
            </a:pPr>
            <a:r>
              <a:rPr lang="de-DE" sz="1800" dirty="0">
                <a:latin typeface="Jost Light" pitchFamily="2" charset="77"/>
                <a:ea typeface="Jost Light" pitchFamily="2" charset="77"/>
              </a:rPr>
              <a:t>MILLIONEN € </a:t>
            </a:r>
          </a:p>
          <a:p>
            <a:pPr algn="ctr">
              <a:lnSpc>
                <a:spcPct val="50000"/>
              </a:lnSpc>
            </a:pPr>
            <a:r>
              <a:rPr lang="de-DE" sz="1800" dirty="0">
                <a:latin typeface="Jost Light" pitchFamily="2" charset="77"/>
                <a:ea typeface="Jost Light" pitchFamily="2" charset="77"/>
              </a:rPr>
              <a:t>UMSATZ IM JAHR</a:t>
            </a:r>
          </a:p>
          <a:p>
            <a:pPr algn="ctr">
              <a:lnSpc>
                <a:spcPct val="50000"/>
              </a:lnSpc>
            </a:pPr>
            <a:endParaRPr lang="de-DE" b="1" dirty="0">
              <a:latin typeface="Jost Black" pitchFamily="2" charset="77"/>
              <a:ea typeface="Jost Black" pitchFamily="2" charset="77"/>
            </a:endParaRPr>
          </a:p>
          <a:p>
            <a:pPr algn="ctr">
              <a:lnSpc>
                <a:spcPct val="50000"/>
              </a:lnSpc>
            </a:pPr>
            <a:r>
              <a:rPr lang="de-DE" sz="6500" b="1" dirty="0">
                <a:solidFill>
                  <a:srgbClr val="365468"/>
                </a:solidFill>
                <a:latin typeface="Jost Black" pitchFamily="2" charset="77"/>
                <a:ea typeface="Jost Black" pitchFamily="2" charset="77"/>
              </a:rPr>
              <a:t>430</a:t>
            </a:r>
          </a:p>
          <a:p>
            <a:pPr algn="ctr">
              <a:lnSpc>
                <a:spcPct val="50000"/>
              </a:lnSpc>
            </a:pPr>
            <a:r>
              <a:rPr lang="de-DE" sz="1800" dirty="0">
                <a:latin typeface="Jost Light" pitchFamily="2" charset="77"/>
                <a:ea typeface="Jost Light" pitchFamily="2" charset="77"/>
              </a:rPr>
              <a:t>MITARBEITER*INNEN</a:t>
            </a:r>
          </a:p>
          <a:p>
            <a:pPr algn="ctr">
              <a:lnSpc>
                <a:spcPct val="50000"/>
              </a:lnSpc>
            </a:pPr>
            <a:endParaRPr lang="de-DE" sz="6500" b="1" dirty="0">
              <a:latin typeface="Jost Black" pitchFamily="2" charset="77"/>
              <a:ea typeface="Jost Black" pitchFamily="2" charset="77"/>
            </a:endParaRPr>
          </a:p>
          <a:p>
            <a:pPr algn="ctr">
              <a:lnSpc>
                <a:spcPct val="50000"/>
              </a:lnSpc>
            </a:pPr>
            <a:r>
              <a:rPr lang="de-DE" sz="6500" b="1" dirty="0">
                <a:solidFill>
                  <a:srgbClr val="365468"/>
                </a:solidFill>
                <a:latin typeface="Jost Black" pitchFamily="2" charset="77"/>
                <a:ea typeface="Jost Black" pitchFamily="2" charset="77"/>
              </a:rPr>
              <a:t>19.750</a:t>
            </a:r>
          </a:p>
          <a:p>
            <a:pPr algn="ctr">
              <a:lnSpc>
                <a:spcPct val="50000"/>
              </a:lnSpc>
            </a:pPr>
            <a:r>
              <a:rPr lang="de-DE" sz="1800" dirty="0">
                <a:latin typeface="Jost Light" pitchFamily="2" charset="77"/>
                <a:ea typeface="Jost Light" pitchFamily="2" charset="77"/>
              </a:rPr>
              <a:t>QUADRATMETER MONTAGE- &amp;</a:t>
            </a:r>
          </a:p>
          <a:p>
            <a:pPr algn="ctr">
              <a:lnSpc>
                <a:spcPct val="50000"/>
              </a:lnSpc>
            </a:pPr>
            <a:r>
              <a:rPr lang="de-DE" sz="1800" dirty="0">
                <a:latin typeface="Jost Light" pitchFamily="2" charset="77"/>
                <a:ea typeface="Jost Light" pitchFamily="2" charset="77"/>
              </a:rPr>
              <a:t> FERTIGUNGSFLÄCHE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7704C218-6F43-6DD1-54D8-75D502D2F64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292011" y="755598"/>
            <a:ext cx="3436938" cy="5662613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80000"/>
              </a:lnSpc>
            </a:pPr>
            <a:r>
              <a:rPr lang="de-DE" sz="2500" dirty="0">
                <a:latin typeface="Jost Light" pitchFamily="2" charset="77"/>
                <a:ea typeface="Jost Light" pitchFamily="2" charset="77"/>
              </a:rPr>
              <a:t>HAUPTSITZ </a:t>
            </a:r>
          </a:p>
          <a:p>
            <a:pPr lvl="1">
              <a:lnSpc>
                <a:spcPct val="80000"/>
              </a:lnSpc>
            </a:pPr>
            <a:r>
              <a:rPr lang="de-DE" sz="2500" b="1" dirty="0">
                <a:latin typeface="Jost Black" pitchFamily="2" charset="77"/>
                <a:ea typeface="Jost Black" pitchFamily="2" charset="77"/>
              </a:rPr>
              <a:t>SAARBRÜCKEN</a:t>
            </a:r>
          </a:p>
          <a:p>
            <a:pPr lvl="1">
              <a:lnSpc>
                <a:spcPct val="80000"/>
              </a:lnSpc>
            </a:pPr>
            <a:r>
              <a:rPr lang="de-DE" sz="2500" dirty="0">
                <a:latin typeface="Jost Light" pitchFamily="2" charset="77"/>
                <a:ea typeface="Jost Light" pitchFamily="2" charset="77"/>
              </a:rPr>
              <a:t>+ Standort</a:t>
            </a:r>
          </a:p>
          <a:p>
            <a:pPr lvl="1">
              <a:lnSpc>
                <a:spcPct val="80000"/>
              </a:lnSpc>
            </a:pPr>
            <a:r>
              <a:rPr lang="de-DE" sz="2500" b="1" dirty="0">
                <a:latin typeface="Jost Black" pitchFamily="2" charset="77"/>
                <a:ea typeface="Jost Black" pitchFamily="2" charset="77"/>
              </a:rPr>
              <a:t>Östringen </a:t>
            </a:r>
            <a:r>
              <a:rPr lang="de-DE" sz="2500" dirty="0">
                <a:latin typeface="Jost Light" pitchFamily="2" charset="77"/>
                <a:ea typeface="Jost Light" pitchFamily="2" charset="77"/>
              </a:rPr>
              <a:t>/ BAWÜ</a:t>
            </a:r>
          </a:p>
          <a:p>
            <a:pPr lvl="1">
              <a:lnSpc>
                <a:spcPct val="80000"/>
              </a:lnSpc>
            </a:pPr>
            <a:endParaRPr lang="de-DE" sz="2500" b="1" dirty="0">
              <a:latin typeface="Jost Black" pitchFamily="2" charset="77"/>
              <a:ea typeface="Jost Black" pitchFamily="2" charset="77"/>
            </a:endParaRPr>
          </a:p>
          <a:p>
            <a:pPr algn="ctr">
              <a:lnSpc>
                <a:spcPct val="50000"/>
              </a:lnSpc>
            </a:pPr>
            <a:endParaRPr lang="de-DE" sz="2500" b="1" dirty="0">
              <a:latin typeface="Jost Black" pitchFamily="2" charset="77"/>
              <a:ea typeface="Jost Black" pitchFamily="2" charset="77"/>
            </a:endParaRPr>
          </a:p>
          <a:p>
            <a:pPr algn="ctr">
              <a:lnSpc>
                <a:spcPct val="50000"/>
              </a:lnSpc>
            </a:pPr>
            <a:r>
              <a:rPr lang="de-DE" dirty="0">
                <a:effectLst/>
                <a:latin typeface="Jost Light" pitchFamily="2" charset="77"/>
                <a:ea typeface="Jost Light" pitchFamily="2" charset="77"/>
              </a:rPr>
              <a:t>MASSGESCHNEIDERT,</a:t>
            </a:r>
          </a:p>
          <a:p>
            <a:pPr algn="ctr">
              <a:lnSpc>
                <a:spcPct val="50000"/>
              </a:lnSpc>
            </a:pPr>
            <a:r>
              <a:rPr lang="de-DE" dirty="0">
                <a:effectLst/>
                <a:latin typeface="Jost Light" pitchFamily="2" charset="77"/>
                <a:ea typeface="Jost Light" pitchFamily="2" charset="77"/>
              </a:rPr>
              <a:t>INTELLIGENT, WELTWEIT</a:t>
            </a:r>
          </a:p>
          <a:p>
            <a:pPr algn="ctr">
              <a:lnSpc>
                <a:spcPct val="50000"/>
              </a:lnSpc>
            </a:pPr>
            <a:endParaRPr lang="de-DE" dirty="0">
              <a:solidFill>
                <a:srgbClr val="444F59"/>
              </a:solidFill>
              <a:latin typeface="Jost Light" pitchFamily="2" charset="77"/>
              <a:ea typeface="Jost Light" pitchFamily="2" charset="77"/>
            </a:endParaRPr>
          </a:p>
          <a:p>
            <a:pPr algn="ctr">
              <a:lnSpc>
                <a:spcPct val="50000"/>
              </a:lnSpc>
            </a:pPr>
            <a:endParaRPr lang="de-DE" dirty="0">
              <a:solidFill>
                <a:srgbClr val="444F59"/>
              </a:solidFill>
              <a:effectLst/>
              <a:latin typeface="Jost Light" pitchFamily="2" charset="77"/>
              <a:ea typeface="Jost Light" pitchFamily="2" charset="77"/>
            </a:endParaRPr>
          </a:p>
          <a:p>
            <a:pPr algn="ctr">
              <a:lnSpc>
                <a:spcPct val="50000"/>
              </a:lnSpc>
            </a:pPr>
            <a:endParaRPr lang="de-DE" dirty="0">
              <a:solidFill>
                <a:srgbClr val="444F59"/>
              </a:solidFill>
              <a:latin typeface="Jost Light" pitchFamily="2" charset="77"/>
              <a:ea typeface="Jost Light" pitchFamily="2" charset="77"/>
            </a:endParaRPr>
          </a:p>
          <a:p>
            <a:pPr algn="ctr">
              <a:lnSpc>
                <a:spcPct val="50000"/>
              </a:lnSpc>
            </a:pPr>
            <a:endParaRPr lang="de-DE" dirty="0">
              <a:solidFill>
                <a:srgbClr val="444F59"/>
              </a:solidFill>
              <a:effectLst/>
              <a:latin typeface="Jost Light" pitchFamily="2" charset="77"/>
              <a:ea typeface="Jost Light" pitchFamily="2" charset="77"/>
            </a:endParaRPr>
          </a:p>
          <a:p>
            <a:pPr algn="ctr">
              <a:lnSpc>
                <a:spcPct val="50000"/>
              </a:lnSpc>
            </a:pPr>
            <a:endParaRPr lang="de-DE" dirty="0">
              <a:solidFill>
                <a:srgbClr val="444F59"/>
              </a:solidFill>
              <a:latin typeface="Jost Light" pitchFamily="2" charset="77"/>
              <a:ea typeface="Jost Light" pitchFamily="2" charset="77"/>
            </a:endParaRPr>
          </a:p>
          <a:p>
            <a:pPr algn="ctr">
              <a:lnSpc>
                <a:spcPct val="50000"/>
              </a:lnSpc>
            </a:pPr>
            <a:endParaRPr lang="de-DE" dirty="0">
              <a:solidFill>
                <a:srgbClr val="444F59"/>
              </a:solidFill>
              <a:effectLst/>
              <a:latin typeface="Jost Light" pitchFamily="2" charset="77"/>
              <a:ea typeface="Jost Light" pitchFamily="2" charset="77"/>
            </a:endParaRPr>
          </a:p>
          <a:p>
            <a:pPr algn="ctr">
              <a:lnSpc>
                <a:spcPct val="50000"/>
              </a:lnSpc>
            </a:pPr>
            <a:endParaRPr lang="de-DE" dirty="0">
              <a:solidFill>
                <a:srgbClr val="444F59"/>
              </a:solidFill>
              <a:latin typeface="Jost Light" pitchFamily="2" charset="77"/>
              <a:ea typeface="Jost Light" pitchFamily="2" charset="77"/>
            </a:endParaRPr>
          </a:p>
          <a:p>
            <a:pPr algn="ctr">
              <a:lnSpc>
                <a:spcPct val="50000"/>
              </a:lnSpc>
            </a:pPr>
            <a:endParaRPr lang="de-DE" dirty="0">
              <a:solidFill>
                <a:srgbClr val="444F59"/>
              </a:solidFill>
              <a:effectLst/>
              <a:latin typeface="Jost Light" pitchFamily="2" charset="77"/>
              <a:ea typeface="Jost Light" pitchFamily="2" charset="77"/>
            </a:endParaRPr>
          </a:p>
          <a:p>
            <a:pPr algn="ctr">
              <a:lnSpc>
                <a:spcPct val="50000"/>
              </a:lnSpc>
            </a:pPr>
            <a:endParaRPr lang="de-DE" dirty="0">
              <a:solidFill>
                <a:srgbClr val="444F59"/>
              </a:solidFill>
              <a:latin typeface="Jost Light" pitchFamily="2" charset="77"/>
              <a:ea typeface="Jost Light" pitchFamily="2" charset="77"/>
            </a:endParaRPr>
          </a:p>
          <a:p>
            <a:pPr algn="ctr">
              <a:lnSpc>
                <a:spcPct val="50000"/>
              </a:lnSpc>
            </a:pPr>
            <a:endParaRPr lang="de-DE" dirty="0">
              <a:solidFill>
                <a:srgbClr val="444F59"/>
              </a:solidFill>
              <a:latin typeface="Jost Light" pitchFamily="2" charset="77"/>
              <a:ea typeface="Jost Light" pitchFamily="2" charset="77"/>
            </a:endParaRPr>
          </a:p>
          <a:p>
            <a:pPr algn="ctr">
              <a:lnSpc>
                <a:spcPct val="30000"/>
              </a:lnSpc>
            </a:pPr>
            <a:endParaRPr lang="de-DE" dirty="0">
              <a:solidFill>
                <a:srgbClr val="444F59"/>
              </a:solidFill>
              <a:effectLst/>
              <a:latin typeface="Jost Light" pitchFamily="2" charset="77"/>
              <a:ea typeface="Jost Light" pitchFamily="2" charset="77"/>
            </a:endParaRPr>
          </a:p>
          <a:p>
            <a:pPr algn="ctr">
              <a:lnSpc>
                <a:spcPct val="30000"/>
              </a:lnSpc>
            </a:pPr>
            <a:r>
              <a:rPr lang="de-DE" sz="1800" b="1" dirty="0">
                <a:effectLst/>
                <a:latin typeface="Jost Black" pitchFamily="2" charset="77"/>
                <a:ea typeface="Jost Black" pitchFamily="2" charset="77"/>
              </a:rPr>
              <a:t>SONDERMASCHINENBAU</a:t>
            </a:r>
          </a:p>
          <a:p>
            <a:pPr algn="ctr">
              <a:lnSpc>
                <a:spcPct val="30000"/>
              </a:lnSpc>
            </a:pPr>
            <a:r>
              <a:rPr lang="de-DE" sz="1500" b="1" dirty="0">
                <a:latin typeface="Jost Black" pitchFamily="2" charset="77"/>
                <a:ea typeface="Jost Black" pitchFamily="2" charset="77"/>
              </a:rPr>
              <a:t>AUTOMATISIERUNGSTECHNIK</a:t>
            </a:r>
          </a:p>
          <a:p>
            <a:pPr algn="ctr">
              <a:lnSpc>
                <a:spcPct val="30000"/>
              </a:lnSpc>
            </a:pPr>
            <a:r>
              <a:rPr lang="de-DE" sz="1300" b="1" dirty="0">
                <a:effectLst/>
                <a:latin typeface="Jost Black" pitchFamily="2" charset="77"/>
                <a:ea typeface="Jost Black" pitchFamily="2" charset="77"/>
              </a:rPr>
              <a:t>PROZESS- &amp; VERFAHRENSTECHNIK</a:t>
            </a:r>
          </a:p>
          <a:p>
            <a:pPr lvl="1">
              <a:lnSpc>
                <a:spcPct val="80000"/>
              </a:lnSpc>
            </a:pPr>
            <a:endParaRPr lang="de-DE" sz="2500" b="1" dirty="0">
              <a:latin typeface="Jost Black" pitchFamily="2" charset="77"/>
              <a:ea typeface="Jost Black" pitchFamily="2" charset="77"/>
            </a:endParaRPr>
          </a:p>
        </p:txBody>
      </p:sp>
      <p:pic>
        <p:nvPicPr>
          <p:cNvPr id="10" name="Inhaltsplatzhalter 6" descr="Markierung mit einfarbiger Füllung">
            <a:extLst>
              <a:ext uri="{FF2B5EF4-FFF2-40B4-BE49-F238E27FC236}">
                <a16:creationId xmlns:a16="http://schemas.microsoft.com/office/drawing/2014/main" id="{F857CB14-5110-6B26-4AFA-431E10F42FA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7965" y="596270"/>
            <a:ext cx="914400" cy="914400"/>
          </a:xfrm>
          <a:prstGeom prst="rect">
            <a:avLst/>
          </a:prstGeom>
        </p:spPr>
      </p:pic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2DDBFC58-20BF-1401-9D56-942D39E41D07}"/>
              </a:ext>
            </a:extLst>
          </p:cNvPr>
          <p:cNvCxnSpPr>
            <a:cxnSpLocks/>
          </p:cNvCxnSpPr>
          <p:nvPr/>
        </p:nvCxnSpPr>
        <p:spPr>
          <a:xfrm>
            <a:off x="4532811" y="1717539"/>
            <a:ext cx="307333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DCBDD6C4-3E6A-C720-2BF5-8F04ADA75F76}"/>
              </a:ext>
            </a:extLst>
          </p:cNvPr>
          <p:cNvCxnSpPr>
            <a:cxnSpLocks/>
          </p:cNvCxnSpPr>
          <p:nvPr/>
        </p:nvCxnSpPr>
        <p:spPr>
          <a:xfrm>
            <a:off x="4532811" y="3193642"/>
            <a:ext cx="307333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C104107D-99D8-79D6-0A31-A654DC58602C}"/>
              </a:ext>
            </a:extLst>
          </p:cNvPr>
          <p:cNvCxnSpPr>
            <a:cxnSpLocks/>
          </p:cNvCxnSpPr>
          <p:nvPr/>
        </p:nvCxnSpPr>
        <p:spPr>
          <a:xfrm>
            <a:off x="4532811" y="4495423"/>
            <a:ext cx="307333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5A00B0EF-0562-95A9-429A-F3452B4530AB}"/>
              </a:ext>
            </a:extLst>
          </p:cNvPr>
          <p:cNvCxnSpPr>
            <a:cxnSpLocks/>
          </p:cNvCxnSpPr>
          <p:nvPr/>
        </p:nvCxnSpPr>
        <p:spPr>
          <a:xfrm>
            <a:off x="8292011" y="2281744"/>
            <a:ext cx="3436938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90E2265F-6417-90AA-00CD-6C9E7A60F55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lum bright="26000"/>
          </a:blip>
          <a:stretch>
            <a:fillRect/>
          </a:stretch>
        </p:blipFill>
        <p:spPr>
          <a:xfrm>
            <a:off x="8292011" y="3429000"/>
            <a:ext cx="3591478" cy="1835644"/>
          </a:xfrm>
          <a:prstGeom prst="rect">
            <a:avLst/>
          </a:prstGeom>
          <a:noFill/>
        </p:spPr>
      </p:pic>
      <p:sp>
        <p:nvSpPr>
          <p:cNvPr id="6" name="SLC-36097cd463ce44e">
            <a:extLst>
              <a:ext uri="{FF2B5EF4-FFF2-40B4-BE49-F238E27FC236}">
                <a16:creationId xmlns:a16="http://schemas.microsoft.com/office/drawing/2014/main" id="{3ED4131C-E0C6-4D9E-A2B5-CB74DDACD2DE}"/>
              </a:ext>
            </a:extLst>
          </p:cNvPr>
          <p:cNvSpPr/>
          <p:nvPr/>
        </p:nvSpPr>
        <p:spPr>
          <a:xfrm>
            <a:off x="0" y="-1143000"/>
            <a:ext cx="4826000" cy="952500"/>
          </a:xfrm>
          <a:prstGeom prst="roundRect">
            <a:avLst/>
          </a:prstGeom>
          <a:noFill/>
          <a:ln w="25400" cap="flat" cmpd="sng" algn="ctr">
            <a:solidFill>
              <a:srgbClr val="673AB7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de-DE"/>
          </a:p>
        </p:txBody>
      </p:sp>
      <p:sp>
        <p:nvSpPr>
          <p:cNvPr id="7" name="SLC-36097cd463ce44e">
            <a:extLst>
              <a:ext uri="{FF2B5EF4-FFF2-40B4-BE49-F238E27FC236}">
                <a16:creationId xmlns:a16="http://schemas.microsoft.com/office/drawing/2014/main" id="{21FFD2AF-3136-4660-9F1B-2E221E9C7721}"/>
              </a:ext>
            </a:extLst>
          </p:cNvPr>
          <p:cNvSpPr txBox="1"/>
          <p:nvPr/>
        </p:nvSpPr>
        <p:spPr>
          <a:xfrm>
            <a:off x="127000" y="-1143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300" b="1">
                <a:solidFill>
                  <a:srgbClr val="673AB7"/>
                </a:solidFill>
                <a:latin typeface="Segoe UI"/>
                <a:cs typeface="Segoe UI"/>
              </a:rPr>
              <a:t>Slide is saved in the SlideLizard CREATOR library</a:t>
            </a:r>
            <a:endParaRPr lang="de-DE" sz="1300" b="1">
              <a:solidFill>
                <a:srgbClr val="673AB7"/>
              </a:solidFill>
              <a:latin typeface="Segoe UI"/>
              <a:cs typeface="Segoe UI"/>
            </a:endParaRPr>
          </a:p>
        </p:txBody>
      </p:sp>
      <p:sp>
        <p:nvSpPr>
          <p:cNvPr id="8" name="SLC-36097cd463ce44e">
            <a:extLst>
              <a:ext uri="{FF2B5EF4-FFF2-40B4-BE49-F238E27FC236}">
                <a16:creationId xmlns:a16="http://schemas.microsoft.com/office/drawing/2014/main" id="{E73642B1-498F-4B00-B891-36AAB16ED049}"/>
              </a:ext>
            </a:extLst>
          </p:cNvPr>
          <p:cNvSpPr txBox="1"/>
          <p:nvPr/>
        </p:nvSpPr>
        <p:spPr>
          <a:xfrm>
            <a:off x="127000" y="-889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This message is for information purposes only.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11" name="SLC-36097cd463ce44e">
            <a:extLst>
              <a:ext uri="{FF2B5EF4-FFF2-40B4-BE49-F238E27FC236}">
                <a16:creationId xmlns:a16="http://schemas.microsoft.com/office/drawing/2014/main" id="{841DDFF9-CAAB-4867-98FA-42356AE8A17F}"/>
              </a:ext>
            </a:extLst>
          </p:cNvPr>
          <p:cNvSpPr txBox="1"/>
          <p:nvPr/>
        </p:nvSpPr>
        <p:spPr>
          <a:xfrm>
            <a:off x="127000" y="-698500"/>
            <a:ext cx="4699000" cy="9144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It's not visible while presenting.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15" name="SLC-36097cd463ce44e">
            <a:extLst>
              <a:ext uri="{FF2B5EF4-FFF2-40B4-BE49-F238E27FC236}">
                <a16:creationId xmlns:a16="http://schemas.microsoft.com/office/drawing/2014/main" id="{937B9A5D-1F5D-4189-B767-CB2C9E3B1BD0}"/>
              </a:ext>
            </a:extLst>
          </p:cNvPr>
          <p:cNvSpPr txBox="1"/>
          <p:nvPr/>
        </p:nvSpPr>
        <p:spPr>
          <a:xfrm>
            <a:off x="127000" y="-508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Deleting it does NOT remove the slide from the library.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9229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4E79E-B0C7-213B-4B86-0B9DEE3FB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290" y="1929277"/>
            <a:ext cx="8845573" cy="3418872"/>
          </a:xfrm>
        </p:spPr>
        <p:txBody>
          <a:bodyPr>
            <a:normAutofit fontScale="90000"/>
          </a:bodyPr>
          <a:lstStyle/>
          <a:p>
            <a:r>
              <a:rPr lang="de-DE" dirty="0"/>
              <a:t>WELCHE HERAUSFORDERUNGEN</a:t>
            </a:r>
            <a:br>
              <a:rPr lang="de-DE" dirty="0"/>
            </a:br>
            <a:r>
              <a:rPr lang="de-DE" dirty="0"/>
              <a:t>KÖNNEN WIR FÜR SIE IN DER METALLBEARBEITUNG</a:t>
            </a:r>
            <a:br>
              <a:rPr lang="de-DE" dirty="0"/>
            </a:br>
            <a:r>
              <a:rPr lang="de-DE" dirty="0"/>
              <a:t>LÖSEN?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60BB40-4446-1BFE-AD6E-BFA1FD350C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Und zum </a:t>
            </a:r>
            <a:r>
              <a:rPr lang="de-DE" dirty="0" err="1"/>
              <a:t>schluss</a:t>
            </a:r>
            <a:endParaRPr lang="de-DE" dirty="0"/>
          </a:p>
        </p:txBody>
      </p:sp>
      <p:sp>
        <p:nvSpPr>
          <p:cNvPr id="4" name="SLC-36097cd463ce44e">
            <a:extLst>
              <a:ext uri="{FF2B5EF4-FFF2-40B4-BE49-F238E27FC236}">
                <a16:creationId xmlns:a16="http://schemas.microsoft.com/office/drawing/2014/main" id="{0DECE6F8-5984-4892-AF63-B520E5E8E294}"/>
              </a:ext>
            </a:extLst>
          </p:cNvPr>
          <p:cNvSpPr/>
          <p:nvPr/>
        </p:nvSpPr>
        <p:spPr>
          <a:xfrm>
            <a:off x="0" y="-1143000"/>
            <a:ext cx="4826000" cy="952500"/>
          </a:xfrm>
          <a:prstGeom prst="roundRect">
            <a:avLst/>
          </a:prstGeom>
          <a:noFill/>
          <a:ln w="25400" cap="flat" cmpd="sng" algn="ctr">
            <a:solidFill>
              <a:srgbClr val="673AB7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de-DE"/>
          </a:p>
        </p:txBody>
      </p:sp>
      <p:sp>
        <p:nvSpPr>
          <p:cNvPr id="5" name="SLC-36097cd463ce44e">
            <a:extLst>
              <a:ext uri="{FF2B5EF4-FFF2-40B4-BE49-F238E27FC236}">
                <a16:creationId xmlns:a16="http://schemas.microsoft.com/office/drawing/2014/main" id="{02C41F94-3D08-40AC-AA77-AD118EE7BEF0}"/>
              </a:ext>
            </a:extLst>
          </p:cNvPr>
          <p:cNvSpPr txBox="1"/>
          <p:nvPr/>
        </p:nvSpPr>
        <p:spPr>
          <a:xfrm>
            <a:off x="127000" y="-1143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300" b="1">
                <a:solidFill>
                  <a:srgbClr val="673AB7"/>
                </a:solidFill>
                <a:latin typeface="Segoe UI"/>
                <a:cs typeface="Segoe UI"/>
              </a:rPr>
              <a:t>Slide is saved in the SlideLizard CREATOR library</a:t>
            </a:r>
            <a:endParaRPr lang="de-DE" sz="1300" b="1">
              <a:solidFill>
                <a:srgbClr val="673AB7"/>
              </a:solidFill>
              <a:latin typeface="Segoe UI"/>
              <a:cs typeface="Segoe UI"/>
            </a:endParaRPr>
          </a:p>
        </p:txBody>
      </p:sp>
      <p:sp>
        <p:nvSpPr>
          <p:cNvPr id="6" name="SLC-36097cd463ce44e">
            <a:extLst>
              <a:ext uri="{FF2B5EF4-FFF2-40B4-BE49-F238E27FC236}">
                <a16:creationId xmlns:a16="http://schemas.microsoft.com/office/drawing/2014/main" id="{21E5512D-86F9-4F4E-A717-A25663382A67}"/>
              </a:ext>
            </a:extLst>
          </p:cNvPr>
          <p:cNvSpPr txBox="1"/>
          <p:nvPr/>
        </p:nvSpPr>
        <p:spPr>
          <a:xfrm>
            <a:off x="127000" y="-889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This message is for information purposes only.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7" name="SLC-36097cd463ce44e">
            <a:extLst>
              <a:ext uri="{FF2B5EF4-FFF2-40B4-BE49-F238E27FC236}">
                <a16:creationId xmlns:a16="http://schemas.microsoft.com/office/drawing/2014/main" id="{25B9BD31-4920-429D-B712-A30F2A648F04}"/>
              </a:ext>
            </a:extLst>
          </p:cNvPr>
          <p:cNvSpPr txBox="1"/>
          <p:nvPr/>
        </p:nvSpPr>
        <p:spPr>
          <a:xfrm>
            <a:off x="127000" y="-698500"/>
            <a:ext cx="4699000" cy="9144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It's not visible while presenting.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8" name="SLC-36097cd463ce44e">
            <a:extLst>
              <a:ext uri="{FF2B5EF4-FFF2-40B4-BE49-F238E27FC236}">
                <a16:creationId xmlns:a16="http://schemas.microsoft.com/office/drawing/2014/main" id="{DA9BB3D6-76CC-4E62-95B0-A9925443395A}"/>
              </a:ext>
            </a:extLst>
          </p:cNvPr>
          <p:cNvSpPr txBox="1"/>
          <p:nvPr/>
        </p:nvSpPr>
        <p:spPr>
          <a:xfrm>
            <a:off x="127000" y="-508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Deleting it does NOT remove the slide from the library.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794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19F11E1-41B2-B34C-A7E7-930ABEDCA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Head </a:t>
            </a:r>
            <a:r>
              <a:rPr lang="de-DE" dirty="0" err="1"/>
              <a:t>of</a:t>
            </a:r>
            <a:r>
              <a:rPr lang="de-DE" dirty="0"/>
              <a:t> Manufacturing </a:t>
            </a:r>
          </a:p>
          <a:p>
            <a:r>
              <a:rPr lang="de-DE" dirty="0"/>
              <a:t>T    +49 681 970 24 - 946</a:t>
            </a:r>
          </a:p>
          <a:p>
            <a:r>
              <a:rPr lang="de-DE" dirty="0"/>
              <a:t>M   +49 151 543 100 73</a:t>
            </a:r>
          </a:p>
          <a:p>
            <a:r>
              <a:rPr lang="de-DE" dirty="0">
                <a:solidFill>
                  <a:srgbClr val="365468"/>
                </a:solidFill>
              </a:rPr>
              <a:t>florian.philipp@woll-group.com</a:t>
            </a:r>
          </a:p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16DAB4-469F-D0B5-F193-97C31FC024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10000" dirty="0">
                <a:latin typeface="Jost ExtraLight" pitchFamily="2" charset="77"/>
                <a:ea typeface="Jost ExtraLight" pitchFamily="2" charset="77"/>
              </a:rPr>
              <a:t>#PROBLEMSOLVER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A217393-6840-4DAF-41E6-7E6377A63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Florian </a:t>
            </a:r>
            <a:r>
              <a:rPr lang="de-DE" dirty="0" err="1"/>
              <a:t>philipp</a:t>
            </a:r>
            <a:endParaRPr lang="de-DE" dirty="0"/>
          </a:p>
        </p:txBody>
      </p:sp>
      <p:sp>
        <p:nvSpPr>
          <p:cNvPr id="5" name="SLC-36097cd463ce44e">
            <a:extLst>
              <a:ext uri="{FF2B5EF4-FFF2-40B4-BE49-F238E27FC236}">
                <a16:creationId xmlns:a16="http://schemas.microsoft.com/office/drawing/2014/main" id="{2C028FC0-F27F-4E20-B362-10FCD46E45EF}"/>
              </a:ext>
            </a:extLst>
          </p:cNvPr>
          <p:cNvSpPr/>
          <p:nvPr/>
        </p:nvSpPr>
        <p:spPr>
          <a:xfrm>
            <a:off x="0" y="-1143000"/>
            <a:ext cx="4826000" cy="952500"/>
          </a:xfrm>
          <a:prstGeom prst="roundRect">
            <a:avLst/>
          </a:prstGeom>
          <a:noFill/>
          <a:ln w="25400" cap="flat" cmpd="sng" algn="ctr">
            <a:solidFill>
              <a:srgbClr val="673AB7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de-DE"/>
          </a:p>
        </p:txBody>
      </p:sp>
      <p:sp>
        <p:nvSpPr>
          <p:cNvPr id="6" name="SLC-36097cd463ce44e">
            <a:extLst>
              <a:ext uri="{FF2B5EF4-FFF2-40B4-BE49-F238E27FC236}">
                <a16:creationId xmlns:a16="http://schemas.microsoft.com/office/drawing/2014/main" id="{11BF11D8-DCC9-4150-8A9C-275CBE5A4D89}"/>
              </a:ext>
            </a:extLst>
          </p:cNvPr>
          <p:cNvSpPr txBox="1"/>
          <p:nvPr/>
        </p:nvSpPr>
        <p:spPr>
          <a:xfrm>
            <a:off x="127000" y="-1143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300" b="1">
                <a:solidFill>
                  <a:srgbClr val="673AB7"/>
                </a:solidFill>
                <a:latin typeface="Segoe UI"/>
                <a:cs typeface="Segoe UI"/>
              </a:rPr>
              <a:t>Slide is saved in the SlideLizard CREATOR library</a:t>
            </a:r>
            <a:endParaRPr lang="de-DE" sz="1300" b="1">
              <a:solidFill>
                <a:srgbClr val="673AB7"/>
              </a:solidFill>
              <a:latin typeface="Segoe UI"/>
              <a:cs typeface="Segoe UI"/>
            </a:endParaRPr>
          </a:p>
        </p:txBody>
      </p:sp>
      <p:sp>
        <p:nvSpPr>
          <p:cNvPr id="7" name="SLC-36097cd463ce44e">
            <a:extLst>
              <a:ext uri="{FF2B5EF4-FFF2-40B4-BE49-F238E27FC236}">
                <a16:creationId xmlns:a16="http://schemas.microsoft.com/office/drawing/2014/main" id="{BF049C42-47F4-4D48-AB4B-E399B4EF4CFF}"/>
              </a:ext>
            </a:extLst>
          </p:cNvPr>
          <p:cNvSpPr txBox="1"/>
          <p:nvPr/>
        </p:nvSpPr>
        <p:spPr>
          <a:xfrm>
            <a:off x="127000" y="-889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This message is for information purposes only.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8" name="SLC-36097cd463ce44e">
            <a:extLst>
              <a:ext uri="{FF2B5EF4-FFF2-40B4-BE49-F238E27FC236}">
                <a16:creationId xmlns:a16="http://schemas.microsoft.com/office/drawing/2014/main" id="{55C3D401-9D12-4B96-8955-CA6B0F82F497}"/>
              </a:ext>
            </a:extLst>
          </p:cNvPr>
          <p:cNvSpPr txBox="1"/>
          <p:nvPr/>
        </p:nvSpPr>
        <p:spPr>
          <a:xfrm>
            <a:off x="127000" y="-698500"/>
            <a:ext cx="4699000" cy="9144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It's not visible while presenting.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9" name="SLC-36097cd463ce44e">
            <a:extLst>
              <a:ext uri="{FF2B5EF4-FFF2-40B4-BE49-F238E27FC236}">
                <a16:creationId xmlns:a16="http://schemas.microsoft.com/office/drawing/2014/main" id="{1481FB73-3CD2-4273-A462-011F86C749E7}"/>
              </a:ext>
            </a:extLst>
          </p:cNvPr>
          <p:cNvSpPr txBox="1"/>
          <p:nvPr/>
        </p:nvSpPr>
        <p:spPr>
          <a:xfrm>
            <a:off x="127000" y="-508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Deleting it does NOT remove the slide from the library.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580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50999-32BC-384F-6B48-7B5ACA865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807F6C-7620-ED97-4264-F6EBBCE6B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6924" y="-78663"/>
            <a:ext cx="11667511" cy="1096963"/>
          </a:xfrm>
        </p:spPr>
        <p:txBody>
          <a:bodyPr/>
          <a:lstStyle/>
          <a:p>
            <a:r>
              <a:rPr lang="de-DE" sz="10000" dirty="0">
                <a:latin typeface="Jost ExtraLight" pitchFamily="2" charset="77"/>
                <a:ea typeface="Jost ExtraLight" pitchFamily="2" charset="77"/>
              </a:rPr>
              <a:t>#PROBLEMSOLVERD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173241-70CB-9F9C-FE14-8B77795F4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167" y="140580"/>
            <a:ext cx="793750" cy="10541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E3D7135-67EC-1728-C7D3-EC2129C7E8D5}"/>
              </a:ext>
            </a:extLst>
          </p:cNvPr>
          <p:cNvSpPr txBox="1"/>
          <p:nvPr/>
        </p:nvSpPr>
        <p:spPr>
          <a:xfrm>
            <a:off x="1153316" y="1048684"/>
            <a:ext cx="650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747679"/>
                </a:solidFill>
                <a:effectLst/>
                <a:uLnTx/>
                <a:uFillTx/>
                <a:latin typeface="Barlow Condensed SemiBold" pitchFamily="2" charset="77"/>
                <a:ea typeface="+mn-ea"/>
                <a:cs typeface="+mn-cs"/>
              </a:rPr>
              <a:t>WWW.WOLL-</a:t>
            </a:r>
            <a:r>
              <a:rPr lang="de-DE" sz="4000" b="1" dirty="0">
                <a:solidFill>
                  <a:srgbClr val="747679"/>
                </a:solidFill>
                <a:latin typeface="Barlow Condensed SemiBold" pitchFamily="2" charset="77"/>
              </a:rPr>
              <a:t>GROUP.COM</a:t>
            </a:r>
            <a:endParaRPr kumimoji="0" lang="de-DE" sz="4000" b="1" i="0" u="none" strike="noStrike" kern="1200" cap="none" spc="0" normalizeH="0" baseline="0" noProof="0" dirty="0">
              <a:ln>
                <a:noFill/>
              </a:ln>
              <a:solidFill>
                <a:srgbClr val="747679"/>
              </a:solidFill>
              <a:effectLst/>
              <a:uLnTx/>
              <a:uFillTx/>
              <a:latin typeface="Barlow Condensed SemiBold" pitchFamily="2" charset="77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BFF4524-8BB4-8724-5C37-CDE3350D3565}"/>
              </a:ext>
            </a:extLst>
          </p:cNvPr>
          <p:cNvSpPr txBox="1"/>
          <p:nvPr/>
        </p:nvSpPr>
        <p:spPr>
          <a:xfrm>
            <a:off x="2075487" y="6231160"/>
            <a:ext cx="968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747679"/>
                </a:solidFill>
                <a:effectLst/>
                <a:uLnTx/>
                <a:uFillTx/>
                <a:latin typeface="Barlow Condensed" pitchFamily="2" charset="77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47679"/>
                </a:solidFill>
                <a:effectLst/>
                <a:uLnTx/>
                <a:uFillTx/>
                <a:latin typeface="Barlow Condensed" pitchFamily="2" charset="77"/>
                <a:ea typeface="+mn-ea"/>
                <a:cs typeface="+mn-cs"/>
              </a:rPr>
              <a:t>Krughütter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747679"/>
                </a:solidFill>
                <a:effectLst/>
                <a:uLnTx/>
                <a:uFillTx/>
                <a:latin typeface="Barlow Condensed" pitchFamily="2" charset="77"/>
                <a:ea typeface="+mn-ea"/>
                <a:cs typeface="+mn-cs"/>
              </a:rPr>
              <a:t> Straße 93 · 66128 Saarbrücken · T +49 681 970 24 - 0 ·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47679"/>
                </a:solidFill>
                <a:effectLst/>
                <a:uLnTx/>
                <a:uFillTx/>
                <a:latin typeface="Barlow Condensed" pitchFamily="2" charset="77"/>
                <a:ea typeface="+mn-ea"/>
                <a:cs typeface="+mn-cs"/>
              </a:rPr>
              <a:t>info@woll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747679"/>
                </a:solidFill>
                <a:effectLst/>
                <a:uLnTx/>
                <a:uFillTx/>
                <a:latin typeface="Barlow Condensed" pitchFamily="2" charset="77"/>
                <a:ea typeface="+mn-ea"/>
                <a:cs typeface="+mn-cs"/>
              </a:rPr>
              <a:t>-</a:t>
            </a:r>
            <a:r>
              <a:rPr lang="de-DE" sz="1400" dirty="0">
                <a:solidFill>
                  <a:srgbClr val="747679"/>
                </a:solidFill>
                <a:latin typeface="Barlow Condensed" pitchFamily="2" charset="77"/>
              </a:rPr>
              <a:t>group.com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747679"/>
              </a:solidFill>
              <a:effectLst/>
              <a:uLnTx/>
              <a:uFillTx/>
              <a:latin typeface="Barlow Condensed" pitchFamily="2" charset="77"/>
              <a:ea typeface="+mn-ea"/>
              <a:cs typeface="+mn-cs"/>
            </a:endParaRPr>
          </a:p>
        </p:txBody>
      </p:sp>
      <p:sp>
        <p:nvSpPr>
          <p:cNvPr id="2" name="SLC-36097cd463ce44e">
            <a:extLst>
              <a:ext uri="{FF2B5EF4-FFF2-40B4-BE49-F238E27FC236}">
                <a16:creationId xmlns:a16="http://schemas.microsoft.com/office/drawing/2014/main" id="{93B0A052-BAC6-4C27-A0C8-B2171FCB5D54}"/>
              </a:ext>
            </a:extLst>
          </p:cNvPr>
          <p:cNvSpPr/>
          <p:nvPr/>
        </p:nvSpPr>
        <p:spPr>
          <a:xfrm>
            <a:off x="0" y="-1143000"/>
            <a:ext cx="4826000" cy="952500"/>
          </a:xfrm>
          <a:prstGeom prst="roundRect">
            <a:avLst/>
          </a:prstGeom>
          <a:noFill/>
          <a:ln w="25400" cap="flat" cmpd="sng" algn="ctr">
            <a:solidFill>
              <a:srgbClr val="673AB7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de-DE"/>
          </a:p>
        </p:txBody>
      </p:sp>
      <p:sp>
        <p:nvSpPr>
          <p:cNvPr id="4" name="SLC-36097cd463ce44e">
            <a:extLst>
              <a:ext uri="{FF2B5EF4-FFF2-40B4-BE49-F238E27FC236}">
                <a16:creationId xmlns:a16="http://schemas.microsoft.com/office/drawing/2014/main" id="{8C4AEF2C-8606-4094-ADF8-47D86D7A0DE2}"/>
              </a:ext>
            </a:extLst>
          </p:cNvPr>
          <p:cNvSpPr txBox="1"/>
          <p:nvPr/>
        </p:nvSpPr>
        <p:spPr>
          <a:xfrm>
            <a:off x="127000" y="-1143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300" b="1">
                <a:solidFill>
                  <a:srgbClr val="673AB7"/>
                </a:solidFill>
                <a:latin typeface="Segoe UI"/>
                <a:cs typeface="Segoe UI"/>
              </a:rPr>
              <a:t>Slide is saved in the SlideLizard CREATOR library</a:t>
            </a:r>
            <a:endParaRPr lang="de-DE" sz="1300" b="1">
              <a:solidFill>
                <a:srgbClr val="673AB7"/>
              </a:solidFill>
              <a:latin typeface="Segoe UI"/>
              <a:cs typeface="Segoe UI"/>
            </a:endParaRPr>
          </a:p>
        </p:txBody>
      </p:sp>
      <p:sp>
        <p:nvSpPr>
          <p:cNvPr id="6" name="SLC-36097cd463ce44e">
            <a:extLst>
              <a:ext uri="{FF2B5EF4-FFF2-40B4-BE49-F238E27FC236}">
                <a16:creationId xmlns:a16="http://schemas.microsoft.com/office/drawing/2014/main" id="{AEDCA90C-5AFE-4C0E-8577-BC9666218E1F}"/>
              </a:ext>
            </a:extLst>
          </p:cNvPr>
          <p:cNvSpPr txBox="1"/>
          <p:nvPr/>
        </p:nvSpPr>
        <p:spPr>
          <a:xfrm>
            <a:off x="127000" y="-889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This message is for information purposes only.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7" name="SLC-36097cd463ce44e">
            <a:extLst>
              <a:ext uri="{FF2B5EF4-FFF2-40B4-BE49-F238E27FC236}">
                <a16:creationId xmlns:a16="http://schemas.microsoft.com/office/drawing/2014/main" id="{A0658340-EF0E-4A82-BC42-DB8FFE7199B7}"/>
              </a:ext>
            </a:extLst>
          </p:cNvPr>
          <p:cNvSpPr txBox="1"/>
          <p:nvPr/>
        </p:nvSpPr>
        <p:spPr>
          <a:xfrm>
            <a:off x="127000" y="-698500"/>
            <a:ext cx="4699000" cy="9144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It's not visible while presenting.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8" name="SLC-36097cd463ce44e">
            <a:extLst>
              <a:ext uri="{FF2B5EF4-FFF2-40B4-BE49-F238E27FC236}">
                <a16:creationId xmlns:a16="http://schemas.microsoft.com/office/drawing/2014/main" id="{16DFF94D-1150-4DFA-90FE-9DA47FB5605E}"/>
              </a:ext>
            </a:extLst>
          </p:cNvPr>
          <p:cNvSpPr txBox="1"/>
          <p:nvPr/>
        </p:nvSpPr>
        <p:spPr>
          <a:xfrm>
            <a:off x="127000" y="-508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Deleting it does NOT remove the slide from the library.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1350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ADCCC68-B3F4-A6B9-235F-DDB2F24A2B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0571" y="5634509"/>
            <a:ext cx="5205296" cy="35617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70000"/>
              </a:lnSpc>
            </a:pPr>
            <a:r>
              <a:rPr lang="de-DE" sz="5600" dirty="0">
                <a:solidFill>
                  <a:srgbClr val="747679"/>
                </a:solidFill>
                <a:effectLst/>
                <a:latin typeface="Barlow Condensed" pitchFamily="2" charset="77"/>
              </a:rPr>
              <a:t>Christina Woll &amp; David Seiler</a:t>
            </a:r>
          </a:p>
          <a:p>
            <a:pPr>
              <a:lnSpc>
                <a:spcPct val="70000"/>
              </a:lnSpc>
            </a:pPr>
            <a:r>
              <a:rPr lang="de-DE" sz="5600" dirty="0">
                <a:solidFill>
                  <a:srgbClr val="747679"/>
                </a:solidFill>
                <a:effectLst/>
                <a:latin typeface="Barlow Condensed Light" pitchFamily="2" charset="77"/>
              </a:rPr>
              <a:t>Geschäftsführung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CBBA47-8678-F890-D8C4-DA3F0B178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71" y="1665288"/>
            <a:ext cx="5205296" cy="2680469"/>
          </a:xfrm>
        </p:spPr>
        <p:txBody>
          <a:bodyPr>
            <a:normAutofit/>
          </a:bodyPr>
          <a:lstStyle/>
          <a:p>
            <a:r>
              <a:rPr lang="de-DE" dirty="0">
                <a:effectLst/>
                <a:latin typeface="Jost Light" pitchFamily="2" charset="0"/>
                <a:ea typeface="Jost Light" pitchFamily="2" charset="0"/>
              </a:rPr>
              <a:t>WIR VERSTEHEN WAS UNSERE KUNDEN ANTREIBT,</a:t>
            </a:r>
            <a:br>
              <a:rPr lang="de-DE" dirty="0">
                <a:effectLst/>
                <a:latin typeface="Jost Light" pitchFamily="2" charset="0"/>
                <a:ea typeface="Jost Light" pitchFamily="2" charset="0"/>
              </a:rPr>
            </a:br>
            <a:r>
              <a:rPr lang="de-DE" dirty="0">
                <a:effectLst/>
                <a:latin typeface="Jost Light" pitchFamily="2" charset="0"/>
                <a:ea typeface="Jost Light" pitchFamily="2" charset="0"/>
              </a:rPr>
              <a:t>UND WIR SETZEN ALLES</a:t>
            </a:r>
            <a:br>
              <a:rPr lang="de-DE" dirty="0">
                <a:effectLst/>
                <a:latin typeface="Jost Light" pitchFamily="2" charset="0"/>
                <a:ea typeface="Jost Light" pitchFamily="2" charset="0"/>
              </a:rPr>
            </a:br>
            <a:r>
              <a:rPr lang="de-DE" dirty="0">
                <a:effectLst/>
                <a:latin typeface="Jost Light" pitchFamily="2" charset="0"/>
                <a:ea typeface="Jost Light" pitchFamily="2" charset="0"/>
              </a:rPr>
              <a:t>DARAN,IHRE VISIONEN WIRKLICHKEIT</a:t>
            </a:r>
            <a:r>
              <a:rPr lang="de-DE" dirty="0">
                <a:latin typeface="Jost Light" pitchFamily="2" charset="0"/>
                <a:ea typeface="Jost Light" pitchFamily="2" charset="0"/>
              </a:rPr>
              <a:t> </a:t>
            </a:r>
            <a:r>
              <a:rPr lang="de-DE" dirty="0">
                <a:effectLst/>
                <a:latin typeface="Jost Light" pitchFamily="2" charset="0"/>
                <a:ea typeface="Jost Light" pitchFamily="2" charset="0"/>
              </a:rPr>
              <a:t>WERDEN ZU</a:t>
            </a:r>
            <a:br>
              <a:rPr lang="de-DE" dirty="0">
                <a:effectLst/>
                <a:latin typeface="Jost Light" pitchFamily="2" charset="0"/>
                <a:ea typeface="Jost Light" pitchFamily="2" charset="0"/>
              </a:rPr>
            </a:br>
            <a:r>
              <a:rPr lang="de-DE" dirty="0">
                <a:effectLst/>
                <a:latin typeface="Jost Light" pitchFamily="2" charset="0"/>
                <a:ea typeface="Jost Light" pitchFamily="2" charset="0"/>
              </a:rPr>
              <a:t>LASSEN.</a:t>
            </a:r>
            <a:endParaRPr lang="de-DE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91BCC500-2E65-45A9-B84F-C37FE30710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4" descr="Ein Bild, das Person, Menschliches Gesicht, Kleidung, Lächeln enthält.&#10;&#10;Automatisch generierte Beschreibung">
            <a:extLst>
              <a:ext uri="{FF2B5EF4-FFF2-40B4-BE49-F238E27FC236}">
                <a16:creationId xmlns:a16="http://schemas.microsoft.com/office/drawing/2014/main" id="{4B1AF5A2-6EAC-2189-4E31-4DF9F4125E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0"/>
            <a:ext cx="6311503" cy="6858000"/>
          </a:xfrm>
          <a:prstGeom prst="rect">
            <a:avLst/>
          </a:prstGeom>
        </p:spPr>
      </p:pic>
      <p:sp>
        <p:nvSpPr>
          <p:cNvPr id="4" name="SLC-36097cd463ce44e">
            <a:extLst>
              <a:ext uri="{FF2B5EF4-FFF2-40B4-BE49-F238E27FC236}">
                <a16:creationId xmlns:a16="http://schemas.microsoft.com/office/drawing/2014/main" id="{7FE239CC-6903-4511-9F77-121E512FE23B}"/>
              </a:ext>
            </a:extLst>
          </p:cNvPr>
          <p:cNvSpPr/>
          <p:nvPr/>
        </p:nvSpPr>
        <p:spPr>
          <a:xfrm>
            <a:off x="0" y="-1143000"/>
            <a:ext cx="4826000" cy="952500"/>
          </a:xfrm>
          <a:prstGeom prst="roundRect">
            <a:avLst/>
          </a:prstGeom>
          <a:noFill/>
          <a:ln w="25400" cap="flat" cmpd="sng" algn="ctr">
            <a:solidFill>
              <a:srgbClr val="673AB7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de-DE"/>
          </a:p>
        </p:txBody>
      </p:sp>
      <p:sp>
        <p:nvSpPr>
          <p:cNvPr id="5" name="SLC-36097cd463ce44e">
            <a:extLst>
              <a:ext uri="{FF2B5EF4-FFF2-40B4-BE49-F238E27FC236}">
                <a16:creationId xmlns:a16="http://schemas.microsoft.com/office/drawing/2014/main" id="{3BEF5FF3-95A6-44F0-9F85-C77E560FED78}"/>
              </a:ext>
            </a:extLst>
          </p:cNvPr>
          <p:cNvSpPr txBox="1"/>
          <p:nvPr/>
        </p:nvSpPr>
        <p:spPr>
          <a:xfrm>
            <a:off x="127000" y="-1143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300" b="1">
                <a:solidFill>
                  <a:srgbClr val="673AB7"/>
                </a:solidFill>
                <a:latin typeface="Segoe UI"/>
                <a:cs typeface="Segoe UI"/>
              </a:rPr>
              <a:t>Slide is saved in the SlideLizard CREATOR library</a:t>
            </a:r>
            <a:endParaRPr lang="de-DE" sz="1300" b="1">
              <a:solidFill>
                <a:srgbClr val="673AB7"/>
              </a:solidFill>
              <a:latin typeface="Segoe UI"/>
              <a:cs typeface="Segoe UI"/>
            </a:endParaRPr>
          </a:p>
        </p:txBody>
      </p:sp>
      <p:sp>
        <p:nvSpPr>
          <p:cNvPr id="8" name="SLC-36097cd463ce44e">
            <a:extLst>
              <a:ext uri="{FF2B5EF4-FFF2-40B4-BE49-F238E27FC236}">
                <a16:creationId xmlns:a16="http://schemas.microsoft.com/office/drawing/2014/main" id="{5B2627E5-2570-4EAE-A7F8-1C3458535D23}"/>
              </a:ext>
            </a:extLst>
          </p:cNvPr>
          <p:cNvSpPr txBox="1"/>
          <p:nvPr/>
        </p:nvSpPr>
        <p:spPr>
          <a:xfrm>
            <a:off x="127000" y="-889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This message is for information purposes only.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9" name="SLC-36097cd463ce44e">
            <a:extLst>
              <a:ext uri="{FF2B5EF4-FFF2-40B4-BE49-F238E27FC236}">
                <a16:creationId xmlns:a16="http://schemas.microsoft.com/office/drawing/2014/main" id="{CC0C14C3-2F8A-4C3A-9234-A97A7E10DBDA}"/>
              </a:ext>
            </a:extLst>
          </p:cNvPr>
          <p:cNvSpPr txBox="1"/>
          <p:nvPr/>
        </p:nvSpPr>
        <p:spPr>
          <a:xfrm>
            <a:off x="127000" y="-698500"/>
            <a:ext cx="4699000" cy="9144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It's not visible while presenting.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10" name="SLC-36097cd463ce44e">
            <a:extLst>
              <a:ext uri="{FF2B5EF4-FFF2-40B4-BE49-F238E27FC236}">
                <a16:creationId xmlns:a16="http://schemas.microsoft.com/office/drawing/2014/main" id="{E1AAF889-0C0A-4B24-B587-084162FE7A9C}"/>
              </a:ext>
            </a:extLst>
          </p:cNvPr>
          <p:cNvSpPr txBox="1"/>
          <p:nvPr/>
        </p:nvSpPr>
        <p:spPr>
          <a:xfrm>
            <a:off x="127000" y="-508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Deleting it does NOT remove the slide from the library.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840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67E01-79AC-9B59-B65F-2F9E3FC838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IHRE KOMPLETTLÖSUNG</a:t>
            </a:r>
            <a:br>
              <a:rPr lang="de-DE" dirty="0"/>
            </a:br>
            <a:r>
              <a:rPr lang="de-DE" dirty="0"/>
              <a:t>IN DER METALL-BEARBEITUNG:</a:t>
            </a:r>
            <a:br>
              <a:rPr lang="de-DE" dirty="0"/>
            </a:br>
            <a:r>
              <a:rPr lang="de-DE" dirty="0"/>
              <a:t>VON DER IDEE BIS</a:t>
            </a:r>
            <a:br>
              <a:rPr lang="de-DE" dirty="0"/>
            </a:br>
            <a:r>
              <a:rPr lang="de-DE" dirty="0"/>
              <a:t>ZUR UMSETZUNG.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66A154-BBB1-A106-C8DE-6E4D2EF0BB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Alles aus einer </a:t>
            </a:r>
            <a:r>
              <a:rPr lang="de-DE" dirty="0" err="1"/>
              <a:t>hand</a:t>
            </a:r>
            <a:endParaRPr lang="de-DE" dirty="0"/>
          </a:p>
        </p:txBody>
      </p:sp>
      <p:sp>
        <p:nvSpPr>
          <p:cNvPr id="4" name="SLC-36097cd463ce44e">
            <a:extLst>
              <a:ext uri="{FF2B5EF4-FFF2-40B4-BE49-F238E27FC236}">
                <a16:creationId xmlns:a16="http://schemas.microsoft.com/office/drawing/2014/main" id="{7D234853-147F-477A-AEEA-9AB932844B3A}"/>
              </a:ext>
            </a:extLst>
          </p:cNvPr>
          <p:cNvSpPr/>
          <p:nvPr/>
        </p:nvSpPr>
        <p:spPr>
          <a:xfrm>
            <a:off x="0" y="-1143000"/>
            <a:ext cx="4826000" cy="952500"/>
          </a:xfrm>
          <a:prstGeom prst="roundRect">
            <a:avLst/>
          </a:prstGeom>
          <a:noFill/>
          <a:ln w="25400" cap="flat" cmpd="sng" algn="ctr">
            <a:solidFill>
              <a:srgbClr val="673AB7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de-DE"/>
          </a:p>
        </p:txBody>
      </p:sp>
      <p:sp>
        <p:nvSpPr>
          <p:cNvPr id="5" name="SLC-36097cd463ce44e">
            <a:extLst>
              <a:ext uri="{FF2B5EF4-FFF2-40B4-BE49-F238E27FC236}">
                <a16:creationId xmlns:a16="http://schemas.microsoft.com/office/drawing/2014/main" id="{FD6C833F-4CB2-498C-8E3B-289E1C3E3A69}"/>
              </a:ext>
            </a:extLst>
          </p:cNvPr>
          <p:cNvSpPr txBox="1"/>
          <p:nvPr/>
        </p:nvSpPr>
        <p:spPr>
          <a:xfrm>
            <a:off x="127000" y="-1143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300" b="1">
                <a:solidFill>
                  <a:srgbClr val="673AB7"/>
                </a:solidFill>
                <a:latin typeface="Segoe UI"/>
                <a:cs typeface="Segoe UI"/>
              </a:rPr>
              <a:t>Slide is saved in the SlideLizard CREATOR library</a:t>
            </a:r>
            <a:endParaRPr lang="de-DE" sz="1300" b="1">
              <a:solidFill>
                <a:srgbClr val="673AB7"/>
              </a:solidFill>
              <a:latin typeface="Segoe UI"/>
              <a:cs typeface="Segoe UI"/>
            </a:endParaRPr>
          </a:p>
        </p:txBody>
      </p:sp>
      <p:sp>
        <p:nvSpPr>
          <p:cNvPr id="6" name="SLC-36097cd463ce44e">
            <a:extLst>
              <a:ext uri="{FF2B5EF4-FFF2-40B4-BE49-F238E27FC236}">
                <a16:creationId xmlns:a16="http://schemas.microsoft.com/office/drawing/2014/main" id="{A8C88724-81A4-4A48-830D-6DD6897D9646}"/>
              </a:ext>
            </a:extLst>
          </p:cNvPr>
          <p:cNvSpPr txBox="1"/>
          <p:nvPr/>
        </p:nvSpPr>
        <p:spPr>
          <a:xfrm>
            <a:off x="127000" y="-889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This message is for information purposes only.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7" name="SLC-36097cd463ce44e">
            <a:extLst>
              <a:ext uri="{FF2B5EF4-FFF2-40B4-BE49-F238E27FC236}">
                <a16:creationId xmlns:a16="http://schemas.microsoft.com/office/drawing/2014/main" id="{6E0E77BB-2DC1-42AF-9941-5D257DE0A8A4}"/>
              </a:ext>
            </a:extLst>
          </p:cNvPr>
          <p:cNvSpPr txBox="1"/>
          <p:nvPr/>
        </p:nvSpPr>
        <p:spPr>
          <a:xfrm>
            <a:off x="127000" y="-698500"/>
            <a:ext cx="4699000" cy="9144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It's not visible while presenting.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8" name="SLC-36097cd463ce44e">
            <a:extLst>
              <a:ext uri="{FF2B5EF4-FFF2-40B4-BE49-F238E27FC236}">
                <a16:creationId xmlns:a16="http://schemas.microsoft.com/office/drawing/2014/main" id="{814AF9E4-CF1F-42B9-B977-840EC43A3C2D}"/>
              </a:ext>
            </a:extLst>
          </p:cNvPr>
          <p:cNvSpPr txBox="1"/>
          <p:nvPr/>
        </p:nvSpPr>
        <p:spPr>
          <a:xfrm>
            <a:off x="127000" y="-508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Deleting it does NOT remove the slide from the library.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0819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8DD3D0E-1247-ED05-5498-DBD1D04FA2E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4364" y="2673350"/>
            <a:ext cx="3708509" cy="3917950"/>
          </a:xfrm>
        </p:spPr>
        <p:txBody>
          <a:bodyPr>
            <a:normAutofit/>
          </a:bodyPr>
          <a:lstStyle/>
          <a:p>
            <a:r>
              <a:rPr lang="de-DE" dirty="0">
                <a:latin typeface="Barlow Condensed SemiBold" panose="00000706000000000000" pitchFamily="2" charset="0"/>
              </a:rPr>
              <a:t>70 Mitarbeiter*innen</a:t>
            </a:r>
          </a:p>
          <a:p>
            <a:r>
              <a:rPr lang="de-DE" dirty="0">
                <a:latin typeface="Barlow Condensed SemiBold" panose="00000706000000000000" pitchFamily="2" charset="0"/>
              </a:rPr>
              <a:t>Mechanische Konstruktion nach CE-, UL- &amp; Kunden-Richtlinien</a:t>
            </a:r>
            <a:br>
              <a:rPr lang="de-DE" b="1" dirty="0"/>
            </a:br>
            <a:r>
              <a:rPr lang="de-DE" dirty="0"/>
              <a:t>Verschiedene CAD-Systeme, z.B. </a:t>
            </a:r>
            <a:r>
              <a:rPr lang="de-DE" dirty="0" err="1"/>
              <a:t>lnventor</a:t>
            </a:r>
            <a:r>
              <a:rPr lang="de-DE" dirty="0"/>
              <a:t> 2 D / 3 D</a:t>
            </a:r>
          </a:p>
          <a:p>
            <a:r>
              <a:rPr lang="de-DE" dirty="0">
                <a:latin typeface="Barlow Condensed SemiBold" panose="00000706000000000000" pitchFamily="2" charset="0"/>
              </a:rPr>
              <a:t>Entwicklung und Fertigung von Prototypen und Kleinserien</a:t>
            </a:r>
          </a:p>
          <a:p>
            <a:r>
              <a:rPr lang="de-DE" dirty="0">
                <a:latin typeface="Barlow Condensed SemiBold" panose="00000706000000000000" pitchFamily="2" charset="0"/>
              </a:rPr>
              <a:t>Simulation &amp; Tools</a:t>
            </a:r>
            <a:br>
              <a:rPr lang="de-DE" dirty="0"/>
            </a:br>
            <a:r>
              <a:rPr lang="de-DE" dirty="0"/>
              <a:t>Taktzeitanalyse</a:t>
            </a:r>
            <a:br>
              <a:rPr lang="de-DE" dirty="0"/>
            </a:br>
            <a:r>
              <a:rPr lang="de-DE" dirty="0"/>
              <a:t>Visual Components</a:t>
            </a:r>
          </a:p>
          <a:p>
            <a:r>
              <a:rPr lang="de-DE" dirty="0">
                <a:latin typeface="Barlow Condensed SemiBold" panose="00000706000000000000" pitchFamily="2" charset="0"/>
              </a:rPr>
              <a:t>Erstellung von </a:t>
            </a:r>
            <a:r>
              <a:rPr lang="de-DE" dirty="0" err="1">
                <a:latin typeface="Barlow Condensed SemiBold" panose="00000706000000000000" pitchFamily="2" charset="0"/>
              </a:rPr>
              <a:t>Pneumatikplänen</a:t>
            </a:r>
            <a:endParaRPr lang="de-DE" dirty="0">
              <a:latin typeface="Barlow Condensed SemiBold" panose="00000706000000000000" pitchFamily="2" charset="0"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5D9E16E-E544-CC13-A5DC-F4D352AC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646066"/>
            <a:ext cx="3498848" cy="881638"/>
          </a:xfrm>
        </p:spPr>
        <p:txBody>
          <a:bodyPr anchor="t">
            <a:normAutofit/>
          </a:bodyPr>
          <a:lstStyle/>
          <a:p>
            <a:r>
              <a:rPr lang="de-DE" dirty="0" err="1"/>
              <a:t>konstruktion</a:t>
            </a:r>
            <a:endParaRPr lang="de-DE" dirty="0"/>
          </a:p>
        </p:txBody>
      </p:sp>
      <p:pic>
        <p:nvPicPr>
          <p:cNvPr id="26" name="Bildplatzhalter 25" descr="Ein Bild, das Kleidung, Text, Person, Computermonitor enthält.&#10;&#10;KI-generierte Inhalte können fehlerhaft sein.">
            <a:extLst>
              <a:ext uri="{FF2B5EF4-FFF2-40B4-BE49-F238E27FC236}">
                <a16:creationId xmlns:a16="http://schemas.microsoft.com/office/drawing/2014/main" id="{ABA652CE-61A2-D546-024B-D72C318E803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33" r="20447"/>
          <a:stretch/>
        </p:blipFill>
        <p:spPr>
          <a:xfrm>
            <a:off x="4547076" y="0"/>
            <a:ext cx="7644924" cy="6858000"/>
          </a:xfrm>
        </p:spPr>
      </p:pic>
      <p:sp>
        <p:nvSpPr>
          <p:cNvPr id="9" name="SLC-36097cd463ce44e">
            <a:extLst>
              <a:ext uri="{FF2B5EF4-FFF2-40B4-BE49-F238E27FC236}">
                <a16:creationId xmlns:a16="http://schemas.microsoft.com/office/drawing/2014/main" id="{824F6323-F758-4C05-9DD7-6709A681062A}"/>
              </a:ext>
            </a:extLst>
          </p:cNvPr>
          <p:cNvSpPr/>
          <p:nvPr/>
        </p:nvSpPr>
        <p:spPr>
          <a:xfrm>
            <a:off x="0" y="-1143000"/>
            <a:ext cx="4826000" cy="952500"/>
          </a:xfrm>
          <a:prstGeom prst="roundRect">
            <a:avLst/>
          </a:prstGeom>
          <a:noFill/>
          <a:ln w="25400" cap="flat" cmpd="sng" algn="ctr">
            <a:solidFill>
              <a:srgbClr val="673AB7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de-DE"/>
          </a:p>
        </p:txBody>
      </p:sp>
      <p:sp>
        <p:nvSpPr>
          <p:cNvPr id="10" name="SLC-36097cd463ce44e">
            <a:extLst>
              <a:ext uri="{FF2B5EF4-FFF2-40B4-BE49-F238E27FC236}">
                <a16:creationId xmlns:a16="http://schemas.microsoft.com/office/drawing/2014/main" id="{197EA331-BE88-4B80-AA42-3602CEB346F8}"/>
              </a:ext>
            </a:extLst>
          </p:cNvPr>
          <p:cNvSpPr txBox="1"/>
          <p:nvPr/>
        </p:nvSpPr>
        <p:spPr>
          <a:xfrm>
            <a:off x="127000" y="-1143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300" b="1">
                <a:solidFill>
                  <a:srgbClr val="673AB7"/>
                </a:solidFill>
                <a:latin typeface="Segoe UI"/>
                <a:cs typeface="Segoe UI"/>
              </a:rPr>
              <a:t>Slide is saved in the SlideLizard CREATOR library</a:t>
            </a:r>
            <a:endParaRPr lang="de-DE" sz="1300" b="1">
              <a:solidFill>
                <a:srgbClr val="673AB7"/>
              </a:solidFill>
              <a:latin typeface="Segoe UI"/>
              <a:cs typeface="Segoe UI"/>
            </a:endParaRPr>
          </a:p>
        </p:txBody>
      </p:sp>
      <p:sp>
        <p:nvSpPr>
          <p:cNvPr id="11" name="SLC-36097cd463ce44e">
            <a:extLst>
              <a:ext uri="{FF2B5EF4-FFF2-40B4-BE49-F238E27FC236}">
                <a16:creationId xmlns:a16="http://schemas.microsoft.com/office/drawing/2014/main" id="{55076EF5-9783-45FB-A456-2D00AE4ADC46}"/>
              </a:ext>
            </a:extLst>
          </p:cNvPr>
          <p:cNvSpPr txBox="1"/>
          <p:nvPr/>
        </p:nvSpPr>
        <p:spPr>
          <a:xfrm>
            <a:off x="127000" y="-889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This message is for information purposes only.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12" name="SLC-36097cd463ce44e">
            <a:extLst>
              <a:ext uri="{FF2B5EF4-FFF2-40B4-BE49-F238E27FC236}">
                <a16:creationId xmlns:a16="http://schemas.microsoft.com/office/drawing/2014/main" id="{8F1ED879-318A-42E8-ACC0-A6491EFCEE1A}"/>
              </a:ext>
            </a:extLst>
          </p:cNvPr>
          <p:cNvSpPr txBox="1"/>
          <p:nvPr/>
        </p:nvSpPr>
        <p:spPr>
          <a:xfrm>
            <a:off x="127000" y="-698500"/>
            <a:ext cx="4699000" cy="9144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It's not visible while presenting.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13" name="SLC-36097cd463ce44e">
            <a:extLst>
              <a:ext uri="{FF2B5EF4-FFF2-40B4-BE49-F238E27FC236}">
                <a16:creationId xmlns:a16="http://schemas.microsoft.com/office/drawing/2014/main" id="{76BA38E7-40D6-4C74-A3F2-64D0B2EF5D35}"/>
              </a:ext>
            </a:extLst>
          </p:cNvPr>
          <p:cNvSpPr txBox="1"/>
          <p:nvPr/>
        </p:nvSpPr>
        <p:spPr>
          <a:xfrm>
            <a:off x="127000" y="-508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Deleting it does NOT remove the slide from the library.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50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Im Haus, Maschine, Haushaltsgerät, Werkzeug enthält.&#10;&#10;Automatisch generierte Beschreibung">
            <a:extLst>
              <a:ext uri="{FF2B5EF4-FFF2-40B4-BE49-F238E27FC236}">
                <a16:creationId xmlns:a16="http://schemas.microsoft.com/office/drawing/2014/main" id="{D94C6EC2-DC10-27A0-1F88-1B546923D54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" b="14"/>
          <a:stretch/>
        </p:blipFill>
        <p:spPr/>
      </p:pic>
      <p:pic>
        <p:nvPicPr>
          <p:cNvPr id="11" name="Bildplatzhalter 10" descr="Ein Bild, das Im Haus, Elektronik, Computer enthält.&#10;&#10;KI-generierte Inhalte können fehlerhaft sein.">
            <a:extLst>
              <a:ext uri="{FF2B5EF4-FFF2-40B4-BE49-F238E27FC236}">
                <a16:creationId xmlns:a16="http://schemas.microsoft.com/office/drawing/2014/main" id="{E63B48CB-9F26-B59B-AE4C-180A4BADBAB8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" r="61"/>
          <a:stretch/>
        </p:blipFill>
        <p:spPr/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B6EAAFF-FF0A-6D23-4262-CB75912DCD5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4364" y="2252726"/>
            <a:ext cx="3830400" cy="3917950"/>
          </a:xfrm>
        </p:spPr>
        <p:txBody>
          <a:bodyPr/>
          <a:lstStyle/>
          <a:p>
            <a:r>
              <a:rPr lang="de-DE" b="1" dirty="0"/>
              <a:t>Laserschneiden</a:t>
            </a:r>
          </a:p>
          <a:p>
            <a:r>
              <a:rPr lang="de-DE" dirty="0"/>
              <a:t>2 x </a:t>
            </a:r>
            <a:r>
              <a:rPr lang="de-DE" dirty="0" err="1"/>
              <a:t>TruLaser</a:t>
            </a:r>
            <a:r>
              <a:rPr lang="de-DE" dirty="0"/>
              <a:t> 3040</a:t>
            </a:r>
          </a:p>
          <a:p>
            <a:r>
              <a:rPr lang="de-DE" b="1" dirty="0"/>
              <a:t>Abkanten &amp; Biegen</a:t>
            </a:r>
          </a:p>
          <a:p>
            <a:r>
              <a:rPr lang="de-DE" dirty="0"/>
              <a:t>2 x </a:t>
            </a:r>
            <a:r>
              <a:rPr lang="de-DE" dirty="0" err="1"/>
              <a:t>Trubend</a:t>
            </a:r>
            <a:r>
              <a:rPr lang="de-DE" dirty="0"/>
              <a:t> 5320</a:t>
            </a:r>
            <a:br>
              <a:rPr lang="de-DE" dirty="0"/>
            </a:br>
            <a:r>
              <a:rPr lang="de-DE" dirty="0"/>
              <a:t>1 x </a:t>
            </a:r>
            <a:r>
              <a:rPr lang="de-DE" dirty="0" err="1"/>
              <a:t>Trubend</a:t>
            </a:r>
            <a:r>
              <a:rPr lang="de-DE" dirty="0"/>
              <a:t> 7050</a:t>
            </a:r>
            <a:br>
              <a:rPr lang="de-DE" dirty="0"/>
            </a:br>
            <a:r>
              <a:rPr lang="de-DE" dirty="0"/>
              <a:t>1 x </a:t>
            </a:r>
            <a:r>
              <a:rPr lang="de-DE" dirty="0" err="1"/>
              <a:t>Trubend</a:t>
            </a:r>
            <a:r>
              <a:rPr lang="de-DE" dirty="0"/>
              <a:t> 5130</a:t>
            </a:r>
            <a:br>
              <a:rPr lang="de-DE" dirty="0"/>
            </a:br>
            <a:br>
              <a:rPr lang="de-DE" dirty="0"/>
            </a:br>
            <a:r>
              <a:rPr lang="de-DE" dirty="0"/>
              <a:t>Biegelänge: 4.000 mm</a:t>
            </a:r>
            <a:br>
              <a:rPr lang="de-DE" dirty="0"/>
            </a:br>
            <a:r>
              <a:rPr lang="de-DE" dirty="0"/>
              <a:t>Blechdicken: 0,5 – 20 mm</a:t>
            </a:r>
          </a:p>
          <a:p>
            <a:r>
              <a:rPr lang="de-DE" b="1" dirty="0"/>
              <a:t>Entgraten</a:t>
            </a:r>
          </a:p>
          <a:p>
            <a:r>
              <a:rPr lang="de-DE" dirty="0"/>
              <a:t>Maximale Blechteilbreite: 1.500 mm</a:t>
            </a:r>
            <a:br>
              <a:rPr lang="de-DE" dirty="0"/>
            </a:br>
            <a:r>
              <a:rPr lang="de-DE" dirty="0"/>
              <a:t>Minimale Blechteilgröße: 20 x 20 mm</a:t>
            </a:r>
          </a:p>
          <a:p>
            <a:endParaRPr lang="de-DE" sz="1200" dirty="0"/>
          </a:p>
          <a:p>
            <a:r>
              <a:rPr lang="de-DE" sz="1200" dirty="0"/>
              <a:t>    Profitieren Sie von unserem umfangreichen, eigenen      </a:t>
            </a:r>
            <a:br>
              <a:rPr lang="de-DE" sz="1200" dirty="0"/>
            </a:br>
            <a:r>
              <a:rPr lang="de-DE" sz="1200" dirty="0"/>
              <a:t>    Lagerbestand. Dadurch können wir flexible und schnelle     </a:t>
            </a:r>
            <a:br>
              <a:rPr lang="de-DE" sz="1200" dirty="0"/>
            </a:br>
            <a:r>
              <a:rPr lang="de-DE" sz="1200" dirty="0"/>
              <a:t>    Lieferzeiten bieten.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5B847C1-2E59-2170-B1B6-EFF36E472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blechbearbeitung</a:t>
            </a:r>
            <a:endParaRPr lang="de-DE" dirty="0"/>
          </a:p>
        </p:txBody>
      </p:sp>
      <p:pic>
        <p:nvPicPr>
          <p:cNvPr id="8" name="Bildplatzhalter 7" descr="Ein Bild, das Text, Im Haus, Maschine, Wand enthält.&#10;&#10;KI-generierte Inhalte können fehlerhaft sein.">
            <a:extLst>
              <a:ext uri="{FF2B5EF4-FFF2-40B4-BE49-F238E27FC236}">
                <a16:creationId xmlns:a16="http://schemas.microsoft.com/office/drawing/2014/main" id="{37AFE9FE-CA96-A423-0D29-25DC4532CFB5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r="2"/>
          <a:stretch/>
        </p:blipFill>
        <p:spPr/>
      </p:pic>
      <p:pic>
        <p:nvPicPr>
          <p:cNvPr id="7" name="Grafik 6" descr="Informationen mit einfarbiger Füllung">
            <a:extLst>
              <a:ext uri="{FF2B5EF4-FFF2-40B4-BE49-F238E27FC236}">
                <a16:creationId xmlns:a16="http://schemas.microsoft.com/office/drawing/2014/main" id="{6E8DF1BA-2CA6-6F38-965B-82D5B0266BF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2830" y="5964955"/>
            <a:ext cx="399781" cy="399781"/>
          </a:xfrm>
          <a:prstGeom prst="rect">
            <a:avLst/>
          </a:prstGeom>
        </p:spPr>
      </p:pic>
      <p:sp>
        <p:nvSpPr>
          <p:cNvPr id="2" name="SLC-36097cd463ce44e">
            <a:extLst>
              <a:ext uri="{FF2B5EF4-FFF2-40B4-BE49-F238E27FC236}">
                <a16:creationId xmlns:a16="http://schemas.microsoft.com/office/drawing/2014/main" id="{6760819D-F392-47D7-80E9-EE4F3C466EFA}"/>
              </a:ext>
            </a:extLst>
          </p:cNvPr>
          <p:cNvSpPr/>
          <p:nvPr/>
        </p:nvSpPr>
        <p:spPr>
          <a:xfrm>
            <a:off x="0" y="-1143000"/>
            <a:ext cx="4826000" cy="952500"/>
          </a:xfrm>
          <a:prstGeom prst="roundRect">
            <a:avLst/>
          </a:prstGeom>
          <a:noFill/>
          <a:ln w="25400" cap="flat" cmpd="sng" algn="ctr">
            <a:solidFill>
              <a:srgbClr val="673AB7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de-DE"/>
          </a:p>
        </p:txBody>
      </p:sp>
      <p:sp>
        <p:nvSpPr>
          <p:cNvPr id="3" name="SLC-36097cd463ce44e">
            <a:extLst>
              <a:ext uri="{FF2B5EF4-FFF2-40B4-BE49-F238E27FC236}">
                <a16:creationId xmlns:a16="http://schemas.microsoft.com/office/drawing/2014/main" id="{A860A57C-58EB-4CE8-B4E2-6459F43CA350}"/>
              </a:ext>
            </a:extLst>
          </p:cNvPr>
          <p:cNvSpPr txBox="1"/>
          <p:nvPr/>
        </p:nvSpPr>
        <p:spPr>
          <a:xfrm>
            <a:off x="127000" y="-1143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300" b="1">
                <a:solidFill>
                  <a:srgbClr val="673AB7"/>
                </a:solidFill>
                <a:latin typeface="Segoe UI"/>
                <a:cs typeface="Segoe UI"/>
              </a:rPr>
              <a:t>Slide is saved in the SlideLizard CREATOR library</a:t>
            </a:r>
            <a:endParaRPr lang="de-DE" sz="1300" b="1">
              <a:solidFill>
                <a:srgbClr val="673AB7"/>
              </a:solidFill>
              <a:latin typeface="Segoe UI"/>
              <a:cs typeface="Segoe UI"/>
            </a:endParaRPr>
          </a:p>
        </p:txBody>
      </p:sp>
      <p:sp>
        <p:nvSpPr>
          <p:cNvPr id="6" name="SLC-36097cd463ce44e">
            <a:extLst>
              <a:ext uri="{FF2B5EF4-FFF2-40B4-BE49-F238E27FC236}">
                <a16:creationId xmlns:a16="http://schemas.microsoft.com/office/drawing/2014/main" id="{ACE2A918-FEB3-49C4-AB07-D14572CC4FDF}"/>
              </a:ext>
            </a:extLst>
          </p:cNvPr>
          <p:cNvSpPr txBox="1"/>
          <p:nvPr/>
        </p:nvSpPr>
        <p:spPr>
          <a:xfrm>
            <a:off x="127000" y="-889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This message is for information purposes only.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10" name="SLC-36097cd463ce44e">
            <a:extLst>
              <a:ext uri="{FF2B5EF4-FFF2-40B4-BE49-F238E27FC236}">
                <a16:creationId xmlns:a16="http://schemas.microsoft.com/office/drawing/2014/main" id="{CE7C04E0-1B37-447F-8F35-731FEA717CC6}"/>
              </a:ext>
            </a:extLst>
          </p:cNvPr>
          <p:cNvSpPr txBox="1"/>
          <p:nvPr/>
        </p:nvSpPr>
        <p:spPr>
          <a:xfrm>
            <a:off x="127000" y="-698500"/>
            <a:ext cx="4699000" cy="9144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It's not visible while presenting.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12" name="SLC-36097cd463ce44e">
            <a:extLst>
              <a:ext uri="{FF2B5EF4-FFF2-40B4-BE49-F238E27FC236}">
                <a16:creationId xmlns:a16="http://schemas.microsoft.com/office/drawing/2014/main" id="{C8CBDCB8-4C16-4AED-8A7A-074357FE34D5}"/>
              </a:ext>
            </a:extLst>
          </p:cNvPr>
          <p:cNvSpPr txBox="1"/>
          <p:nvPr/>
        </p:nvSpPr>
        <p:spPr>
          <a:xfrm>
            <a:off x="127000" y="-508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Deleting it does NOT remove the slide from the library.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5346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 descr="Ein Bild, das Musik, Pfeife Flöte Rohr enthält.&#10;&#10;KI-generierte Inhalte können fehlerhaft sein.">
            <a:extLst>
              <a:ext uri="{FF2B5EF4-FFF2-40B4-BE49-F238E27FC236}">
                <a16:creationId xmlns:a16="http://schemas.microsoft.com/office/drawing/2014/main" id="{67828FCB-8343-0638-9C10-2A137BB68C6F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" b="8"/>
          <a:stretch/>
        </p:blipFill>
        <p:spPr/>
      </p:pic>
      <p:pic>
        <p:nvPicPr>
          <p:cNvPr id="17" name="Bildplatzhalter 16" descr="Ein Bild, das Maschine, Bautechnik, Industrie, Stahl enthält.&#10;&#10;KI-generierte Inhalte können fehlerhaft sein.">
            <a:extLst>
              <a:ext uri="{FF2B5EF4-FFF2-40B4-BE49-F238E27FC236}">
                <a16:creationId xmlns:a16="http://schemas.microsoft.com/office/drawing/2014/main" id="{32CA7EDD-3DA0-387D-7D34-5D908E8810E8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" r="58"/>
          <a:stretch/>
        </p:blipFill>
        <p:spPr/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4059F01-DDB9-1C74-2B91-0B4F2C81B139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de-DE" dirty="0"/>
              <a:t>Rohrlaser </a:t>
            </a:r>
            <a:r>
              <a:rPr lang="de-DE" dirty="0" err="1"/>
              <a:t>TruLaser</a:t>
            </a:r>
            <a:r>
              <a:rPr lang="de-DE" dirty="0"/>
              <a:t> Tube 7000</a:t>
            </a:r>
          </a:p>
          <a:p>
            <a:r>
              <a:rPr lang="de-DE" dirty="0"/>
              <a:t>Saubere Schnitte = Geringe Nachbearbeitung</a:t>
            </a:r>
          </a:p>
          <a:p>
            <a:r>
              <a:rPr lang="de-DE" dirty="0"/>
              <a:t>Maximale Kosteneinsparungen</a:t>
            </a:r>
          </a:p>
          <a:p>
            <a:r>
              <a:rPr lang="de-DE" dirty="0"/>
              <a:t>Minimaler Materialeinsatz</a:t>
            </a:r>
          </a:p>
          <a:p>
            <a:r>
              <a:rPr lang="de-DE" dirty="0"/>
              <a:t>Wiederholgenauigkeit</a:t>
            </a:r>
          </a:p>
          <a:p>
            <a:r>
              <a:rPr lang="de-DE" dirty="0"/>
              <a:t>Neue Konstruktionsmöglichkeiten / Füge-</a:t>
            </a:r>
            <a:r>
              <a:rPr lang="de-DE" dirty="0" err="1"/>
              <a:t>geometrien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677F7E5-2C99-8736-62EE-047FF9DC2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Rohr- und </a:t>
            </a:r>
            <a:r>
              <a:rPr lang="de-DE" dirty="0" err="1"/>
              <a:t>profilbearbeitung</a:t>
            </a:r>
            <a:endParaRPr lang="de-DE" dirty="0"/>
          </a:p>
        </p:txBody>
      </p:sp>
      <p:pic>
        <p:nvPicPr>
          <p:cNvPr id="9" name="Bildplatzhalter 8" descr="Ein Bild, das Metall, gelb, Im Haus enthält.&#10;&#10;Automatisch generierte Beschreibung">
            <a:extLst>
              <a:ext uri="{FF2B5EF4-FFF2-40B4-BE49-F238E27FC236}">
                <a16:creationId xmlns:a16="http://schemas.microsoft.com/office/drawing/2014/main" id="{9175A48A-24DD-F9B0-7F96-417BF81576C9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" b="14"/>
          <a:stretch/>
        </p:blipFill>
        <p:spPr/>
      </p:pic>
      <p:pic>
        <p:nvPicPr>
          <p:cNvPr id="13" name="Bildplatzhalter 12" descr="Ein Bild, das Stahl, Metall, Gitter enthält.&#10;&#10;KI-generierte Inhalte können fehlerhaft sein.">
            <a:extLst>
              <a:ext uri="{FF2B5EF4-FFF2-40B4-BE49-F238E27FC236}">
                <a16:creationId xmlns:a16="http://schemas.microsoft.com/office/drawing/2014/main" id="{1CC15E2D-979E-2BB4-393D-3379BC801989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" b="29"/>
          <a:stretch/>
        </p:blipFill>
        <p:spPr/>
      </p:pic>
      <p:sp>
        <p:nvSpPr>
          <p:cNvPr id="2" name="SLC-36097cd463ce44e">
            <a:extLst>
              <a:ext uri="{FF2B5EF4-FFF2-40B4-BE49-F238E27FC236}">
                <a16:creationId xmlns:a16="http://schemas.microsoft.com/office/drawing/2014/main" id="{53B68B54-0662-4209-A530-002613B72D46}"/>
              </a:ext>
            </a:extLst>
          </p:cNvPr>
          <p:cNvSpPr/>
          <p:nvPr/>
        </p:nvSpPr>
        <p:spPr>
          <a:xfrm>
            <a:off x="0" y="-1143000"/>
            <a:ext cx="4826000" cy="952500"/>
          </a:xfrm>
          <a:prstGeom prst="roundRect">
            <a:avLst/>
          </a:prstGeom>
          <a:noFill/>
          <a:ln w="25400" cap="flat" cmpd="sng" algn="ctr">
            <a:solidFill>
              <a:srgbClr val="673AB7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de-DE"/>
          </a:p>
        </p:txBody>
      </p:sp>
      <p:sp>
        <p:nvSpPr>
          <p:cNvPr id="3" name="SLC-36097cd463ce44e">
            <a:extLst>
              <a:ext uri="{FF2B5EF4-FFF2-40B4-BE49-F238E27FC236}">
                <a16:creationId xmlns:a16="http://schemas.microsoft.com/office/drawing/2014/main" id="{E2DA1D98-6E34-4FA7-A6F6-2E95D1621F4D}"/>
              </a:ext>
            </a:extLst>
          </p:cNvPr>
          <p:cNvSpPr txBox="1"/>
          <p:nvPr/>
        </p:nvSpPr>
        <p:spPr>
          <a:xfrm>
            <a:off x="127000" y="-1143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300" b="1">
                <a:solidFill>
                  <a:srgbClr val="673AB7"/>
                </a:solidFill>
                <a:latin typeface="Segoe UI"/>
                <a:cs typeface="Segoe UI"/>
              </a:rPr>
              <a:t>Slide is saved in the SlideLizard CREATOR library</a:t>
            </a:r>
            <a:endParaRPr lang="de-DE" sz="1300" b="1">
              <a:solidFill>
                <a:srgbClr val="673AB7"/>
              </a:solidFill>
              <a:latin typeface="Segoe UI"/>
              <a:cs typeface="Segoe UI"/>
            </a:endParaRPr>
          </a:p>
        </p:txBody>
      </p:sp>
      <p:sp>
        <p:nvSpPr>
          <p:cNvPr id="6" name="SLC-36097cd463ce44e">
            <a:extLst>
              <a:ext uri="{FF2B5EF4-FFF2-40B4-BE49-F238E27FC236}">
                <a16:creationId xmlns:a16="http://schemas.microsoft.com/office/drawing/2014/main" id="{DA4A95BA-EB4E-46D8-B335-F1BE19870EE3}"/>
              </a:ext>
            </a:extLst>
          </p:cNvPr>
          <p:cNvSpPr txBox="1"/>
          <p:nvPr/>
        </p:nvSpPr>
        <p:spPr>
          <a:xfrm>
            <a:off x="127000" y="-889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This message is for information purposes only.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7" name="SLC-36097cd463ce44e">
            <a:extLst>
              <a:ext uri="{FF2B5EF4-FFF2-40B4-BE49-F238E27FC236}">
                <a16:creationId xmlns:a16="http://schemas.microsoft.com/office/drawing/2014/main" id="{C5A57979-EB8F-4881-9E71-B0D0584816A5}"/>
              </a:ext>
            </a:extLst>
          </p:cNvPr>
          <p:cNvSpPr txBox="1"/>
          <p:nvPr/>
        </p:nvSpPr>
        <p:spPr>
          <a:xfrm>
            <a:off x="127000" y="-698500"/>
            <a:ext cx="4699000" cy="9144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It's not visible while presenting.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10" name="SLC-36097cd463ce44e">
            <a:extLst>
              <a:ext uri="{FF2B5EF4-FFF2-40B4-BE49-F238E27FC236}">
                <a16:creationId xmlns:a16="http://schemas.microsoft.com/office/drawing/2014/main" id="{8F649F86-2B92-46E2-A69A-40CD2D65CD85}"/>
              </a:ext>
            </a:extLst>
          </p:cNvPr>
          <p:cNvSpPr txBox="1"/>
          <p:nvPr/>
        </p:nvSpPr>
        <p:spPr>
          <a:xfrm>
            <a:off x="127000" y="-508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Deleting it does NOT remove the slide from the library.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7654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Screenshot, Bautechnik, Raum enthält.&#10;&#10;KI-generierte Inhalte können fehlerhaft sein.">
            <a:extLst>
              <a:ext uri="{FF2B5EF4-FFF2-40B4-BE49-F238E27FC236}">
                <a16:creationId xmlns:a16="http://schemas.microsoft.com/office/drawing/2014/main" id="{C13ED082-0963-06EF-48BF-73C2A6F35030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" b="49"/>
          <a:stretch/>
        </p:blipFill>
        <p:spPr/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3537392-1F7A-1AA5-9C78-262DFC49AA2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6000" y="2338254"/>
            <a:ext cx="3468751" cy="4010294"/>
          </a:xfrm>
        </p:spPr>
        <p:txBody>
          <a:bodyPr/>
          <a:lstStyle/>
          <a:p>
            <a:r>
              <a:rPr lang="de-DE" b="1" dirty="0"/>
              <a:t>Laserschweißen</a:t>
            </a:r>
            <a:br>
              <a:rPr lang="de-DE" b="1" dirty="0"/>
            </a:br>
            <a:r>
              <a:rPr lang="de-DE" dirty="0"/>
              <a:t>automatisiert</a:t>
            </a:r>
          </a:p>
          <a:p>
            <a:r>
              <a:rPr lang="de-DE" b="1" dirty="0"/>
              <a:t>Plasmaschweißen</a:t>
            </a:r>
            <a:br>
              <a:rPr lang="de-DE" b="1" dirty="0"/>
            </a:br>
            <a:r>
              <a:rPr lang="de-DE" dirty="0"/>
              <a:t>automatisiert</a:t>
            </a:r>
          </a:p>
          <a:p>
            <a:r>
              <a:rPr lang="de-DE" b="1" dirty="0"/>
              <a:t>WIG Schweißen</a:t>
            </a:r>
            <a:br>
              <a:rPr lang="de-DE" b="1" dirty="0"/>
            </a:br>
            <a:r>
              <a:rPr lang="de-DE" dirty="0"/>
              <a:t>manuell, orbital &amp; automatisiert</a:t>
            </a:r>
          </a:p>
          <a:p>
            <a:r>
              <a:rPr lang="de-DE" b="1" dirty="0"/>
              <a:t>MIG/MAG Schweißen</a:t>
            </a:r>
            <a:br>
              <a:rPr lang="de-DE" b="1" dirty="0"/>
            </a:br>
            <a:r>
              <a:rPr lang="de-DE" dirty="0"/>
              <a:t>manuell &amp; automatisiert</a:t>
            </a:r>
          </a:p>
          <a:p>
            <a:endParaRPr lang="de-DE" dirty="0"/>
          </a:p>
          <a:p>
            <a:r>
              <a:rPr lang="de-DE" sz="1200" dirty="0"/>
              <a:t>       DIN EN ISO 3834-2 | AD 2000 - MERKBLATT HP0 </a:t>
            </a:r>
            <a:br>
              <a:rPr lang="de-DE" sz="1200" dirty="0"/>
            </a:br>
            <a:r>
              <a:rPr lang="de-DE" sz="1200" dirty="0"/>
              <a:t>       DIN EN 1090-2 EXC3 | DIN EN 1090-3 EXC2 | </a:t>
            </a:r>
            <a:br>
              <a:rPr lang="de-DE" sz="1200" dirty="0"/>
            </a:br>
            <a:r>
              <a:rPr lang="de-DE" sz="1200" dirty="0"/>
              <a:t>       DIN EN 15085-2 CL1 | Fachbetriebsurkunde Wasser-   </a:t>
            </a:r>
            <a:br>
              <a:rPr lang="de-DE" sz="1200" dirty="0"/>
            </a:br>
            <a:r>
              <a:rPr lang="de-DE" sz="1200" dirty="0"/>
              <a:t>       </a:t>
            </a:r>
            <a:r>
              <a:rPr lang="de-DE" sz="1200" dirty="0" err="1"/>
              <a:t>haushaltsgesetz</a:t>
            </a:r>
            <a:r>
              <a:rPr lang="de-DE" sz="1200" dirty="0"/>
              <a:t> | DVS Firmenmitgliedschaft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57B5A90-3F28-4717-360C-43129C342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schweissen</a:t>
            </a:r>
            <a:endParaRPr lang="de-DE" dirty="0"/>
          </a:p>
        </p:txBody>
      </p:sp>
      <p:pic>
        <p:nvPicPr>
          <p:cNvPr id="12" name="Bildplatzhalter 11" descr="Ein Bild, das Schweißen, Schweißer, Metallarbeit, Im Haus enthält.&#10;&#10;KI-generierte Inhalte können fehlerhaft sein.">
            <a:extLst>
              <a:ext uri="{FF2B5EF4-FFF2-40B4-BE49-F238E27FC236}">
                <a16:creationId xmlns:a16="http://schemas.microsoft.com/office/drawing/2014/main" id="{17934E30-5DB4-C7EA-DE2A-06A02EA5D43E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" b="55"/>
          <a:stretch/>
        </p:blipFill>
        <p:spPr/>
      </p:pic>
      <p:pic>
        <p:nvPicPr>
          <p:cNvPr id="14" name="Bildplatzhalter 13" descr="Ein Bild, das Maschine, Im Haus, Bautechnik, Decke enthält.&#10;&#10;KI-generierte Inhalte können fehlerhaft sein.">
            <a:extLst>
              <a:ext uri="{FF2B5EF4-FFF2-40B4-BE49-F238E27FC236}">
                <a16:creationId xmlns:a16="http://schemas.microsoft.com/office/drawing/2014/main" id="{43F8BB2E-D30A-E1D2-3147-92A6DBED4A85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" b="33"/>
          <a:stretch/>
        </p:blipFill>
        <p:spPr/>
      </p:pic>
      <p:pic>
        <p:nvPicPr>
          <p:cNvPr id="8" name="Grafik 7" descr="Informationen mit einfarbiger Füllung">
            <a:extLst>
              <a:ext uri="{FF2B5EF4-FFF2-40B4-BE49-F238E27FC236}">
                <a16:creationId xmlns:a16="http://schemas.microsoft.com/office/drawing/2014/main" id="{57E63781-6287-98CC-B98E-2DA288C077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4914" y="4952564"/>
            <a:ext cx="399781" cy="399781"/>
          </a:xfrm>
          <a:prstGeom prst="rect">
            <a:avLst/>
          </a:prstGeom>
        </p:spPr>
      </p:pic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3DE04F42-1733-4A01-87F4-55707CE81A7C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7"/>
          <a:srcRect l="18738" r="18738"/>
          <a:stretch>
            <a:fillRect/>
          </a:stretch>
        </p:blipFill>
        <p:spPr>
          <a:prstGeom prst="rect">
            <a:avLst/>
          </a:prstGeom>
          <a:solidFill>
            <a:srgbClr val="747679">
              <a:alpha val="80000"/>
            </a:srgbClr>
          </a:solidFill>
          <a:ln w="25400">
            <a:solidFill>
              <a:srgbClr val="FFFFFF"/>
            </a:solidFill>
          </a:ln>
        </p:spPr>
      </p:pic>
      <p:sp>
        <p:nvSpPr>
          <p:cNvPr id="11" name="SLC-36097cd463ce44e">
            <a:extLst>
              <a:ext uri="{FF2B5EF4-FFF2-40B4-BE49-F238E27FC236}">
                <a16:creationId xmlns:a16="http://schemas.microsoft.com/office/drawing/2014/main" id="{D2BB3FD8-F423-4E94-A1CC-810D8394A360}"/>
              </a:ext>
            </a:extLst>
          </p:cNvPr>
          <p:cNvSpPr/>
          <p:nvPr/>
        </p:nvSpPr>
        <p:spPr>
          <a:xfrm>
            <a:off x="0" y="-1143000"/>
            <a:ext cx="4826000" cy="952500"/>
          </a:xfrm>
          <a:prstGeom prst="roundRect">
            <a:avLst/>
          </a:prstGeom>
          <a:noFill/>
          <a:ln w="25400" cap="flat" cmpd="sng" algn="ctr">
            <a:solidFill>
              <a:srgbClr val="673AB7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de-DE"/>
          </a:p>
        </p:txBody>
      </p:sp>
      <p:sp>
        <p:nvSpPr>
          <p:cNvPr id="13" name="SLC-36097cd463ce44e">
            <a:extLst>
              <a:ext uri="{FF2B5EF4-FFF2-40B4-BE49-F238E27FC236}">
                <a16:creationId xmlns:a16="http://schemas.microsoft.com/office/drawing/2014/main" id="{B176392A-E153-48F3-A636-B70A4C9286A6}"/>
              </a:ext>
            </a:extLst>
          </p:cNvPr>
          <p:cNvSpPr txBox="1"/>
          <p:nvPr/>
        </p:nvSpPr>
        <p:spPr>
          <a:xfrm>
            <a:off x="127000" y="-1143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300" b="1">
                <a:solidFill>
                  <a:srgbClr val="673AB7"/>
                </a:solidFill>
                <a:latin typeface="Segoe UI"/>
                <a:cs typeface="Segoe UI"/>
              </a:rPr>
              <a:t>Slide is saved in the SlideLizard CREATOR library</a:t>
            </a:r>
            <a:endParaRPr lang="de-DE" sz="1300" b="1">
              <a:solidFill>
                <a:srgbClr val="673AB7"/>
              </a:solidFill>
              <a:latin typeface="Segoe UI"/>
              <a:cs typeface="Segoe UI"/>
            </a:endParaRPr>
          </a:p>
        </p:txBody>
      </p:sp>
      <p:sp>
        <p:nvSpPr>
          <p:cNvPr id="15" name="SLC-36097cd463ce44e">
            <a:extLst>
              <a:ext uri="{FF2B5EF4-FFF2-40B4-BE49-F238E27FC236}">
                <a16:creationId xmlns:a16="http://schemas.microsoft.com/office/drawing/2014/main" id="{4D194C62-532F-4180-8B86-7C4BA95DB5DC}"/>
              </a:ext>
            </a:extLst>
          </p:cNvPr>
          <p:cNvSpPr txBox="1"/>
          <p:nvPr/>
        </p:nvSpPr>
        <p:spPr>
          <a:xfrm>
            <a:off x="127000" y="-889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This message is for information purposes only.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16" name="SLC-36097cd463ce44e">
            <a:extLst>
              <a:ext uri="{FF2B5EF4-FFF2-40B4-BE49-F238E27FC236}">
                <a16:creationId xmlns:a16="http://schemas.microsoft.com/office/drawing/2014/main" id="{CD312FA6-7CC1-4939-9B97-EFA970A9531A}"/>
              </a:ext>
            </a:extLst>
          </p:cNvPr>
          <p:cNvSpPr txBox="1"/>
          <p:nvPr/>
        </p:nvSpPr>
        <p:spPr>
          <a:xfrm>
            <a:off x="127000" y="-698500"/>
            <a:ext cx="4699000" cy="9144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It's not visible while presenting.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17" name="SLC-36097cd463ce44e">
            <a:extLst>
              <a:ext uri="{FF2B5EF4-FFF2-40B4-BE49-F238E27FC236}">
                <a16:creationId xmlns:a16="http://schemas.microsoft.com/office/drawing/2014/main" id="{BC717C71-317F-4DA8-B421-CAF5DA4FBE68}"/>
              </a:ext>
            </a:extLst>
          </p:cNvPr>
          <p:cNvSpPr txBox="1"/>
          <p:nvPr/>
        </p:nvSpPr>
        <p:spPr>
          <a:xfrm>
            <a:off x="127000" y="-508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Deleting it does NOT remove the slide from the library.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0896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4FF78CA-A935-D896-BBB1-DF872C7C7D4E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de-DE" dirty="0"/>
              <a:t>Sichtprüfung nach DIN EN ISO 17637 (VT 2)</a:t>
            </a:r>
          </a:p>
          <a:p>
            <a:r>
              <a:rPr lang="de-DE" dirty="0"/>
              <a:t>Farbeindringprüfung nach DIN EN ISO 3452 </a:t>
            </a:r>
            <a:br>
              <a:rPr lang="de-DE" dirty="0"/>
            </a:br>
            <a:r>
              <a:rPr lang="de-DE" dirty="0"/>
              <a:t>(PT 2)</a:t>
            </a:r>
          </a:p>
          <a:p>
            <a:r>
              <a:rPr lang="de-DE" dirty="0"/>
              <a:t>Magnetpulverprüfung nach DIN EN ISO 17638 (MT 2)</a:t>
            </a:r>
          </a:p>
          <a:p>
            <a:r>
              <a:rPr lang="de-DE" dirty="0"/>
              <a:t>Dichtheitsprüfung (Druck- oder Vakuum-prüfung)</a:t>
            </a:r>
          </a:p>
          <a:p>
            <a:r>
              <a:rPr lang="de-DE" dirty="0"/>
              <a:t>Härteprüfung mit Sonodur3</a:t>
            </a:r>
          </a:p>
          <a:p>
            <a:r>
              <a:rPr lang="de-DE" dirty="0"/>
              <a:t>Schliffpräparation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A5F0E50-883B-BA3D-8CED-8E91FC262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Zerstörungsfreie </a:t>
            </a:r>
            <a:r>
              <a:rPr lang="de-DE" dirty="0" err="1"/>
              <a:t>prüfung</a:t>
            </a:r>
            <a:endParaRPr lang="de-DE" dirty="0"/>
          </a:p>
        </p:txBody>
      </p:sp>
      <p:pic>
        <p:nvPicPr>
          <p:cNvPr id="6" name="Bildplatzhalter 5" descr="Ein Bild, das Person, Kleidung, Menschliches Gesicht, Computer enthält.&#10;&#10;KI-generierte Inhalte können fehlerhaft sein.">
            <a:extLst>
              <a:ext uri="{FF2B5EF4-FFF2-40B4-BE49-F238E27FC236}">
                <a16:creationId xmlns:a16="http://schemas.microsoft.com/office/drawing/2014/main" id="{FA013BAC-AB4E-96BF-BE1E-2BD083DDC56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/>
      </p:pic>
      <p:sp>
        <p:nvSpPr>
          <p:cNvPr id="4" name="SLC-36097cd463ce44e">
            <a:extLst>
              <a:ext uri="{FF2B5EF4-FFF2-40B4-BE49-F238E27FC236}">
                <a16:creationId xmlns:a16="http://schemas.microsoft.com/office/drawing/2014/main" id="{566896FE-BD50-41D9-BE80-B05800598B42}"/>
              </a:ext>
            </a:extLst>
          </p:cNvPr>
          <p:cNvSpPr/>
          <p:nvPr/>
        </p:nvSpPr>
        <p:spPr>
          <a:xfrm>
            <a:off x="0" y="-1143000"/>
            <a:ext cx="4826000" cy="952500"/>
          </a:xfrm>
          <a:prstGeom prst="roundRect">
            <a:avLst/>
          </a:prstGeom>
          <a:noFill/>
          <a:ln w="25400" cap="flat" cmpd="sng" algn="ctr">
            <a:solidFill>
              <a:srgbClr val="673AB7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de-DE"/>
          </a:p>
        </p:txBody>
      </p:sp>
      <p:sp>
        <p:nvSpPr>
          <p:cNvPr id="5" name="SLC-36097cd463ce44e">
            <a:extLst>
              <a:ext uri="{FF2B5EF4-FFF2-40B4-BE49-F238E27FC236}">
                <a16:creationId xmlns:a16="http://schemas.microsoft.com/office/drawing/2014/main" id="{D8C0995B-23C8-42F1-8D19-477E4560112D}"/>
              </a:ext>
            </a:extLst>
          </p:cNvPr>
          <p:cNvSpPr txBox="1"/>
          <p:nvPr/>
        </p:nvSpPr>
        <p:spPr>
          <a:xfrm>
            <a:off x="127000" y="-1143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300" b="1">
                <a:solidFill>
                  <a:srgbClr val="673AB7"/>
                </a:solidFill>
                <a:latin typeface="Segoe UI"/>
                <a:cs typeface="Segoe UI"/>
              </a:rPr>
              <a:t>Slide is saved in the SlideLizard CREATOR library</a:t>
            </a:r>
            <a:endParaRPr lang="de-DE" sz="1300" b="1">
              <a:solidFill>
                <a:srgbClr val="673AB7"/>
              </a:solidFill>
              <a:latin typeface="Segoe UI"/>
              <a:cs typeface="Segoe UI"/>
            </a:endParaRPr>
          </a:p>
        </p:txBody>
      </p:sp>
      <p:sp>
        <p:nvSpPr>
          <p:cNvPr id="7" name="SLC-36097cd463ce44e">
            <a:extLst>
              <a:ext uri="{FF2B5EF4-FFF2-40B4-BE49-F238E27FC236}">
                <a16:creationId xmlns:a16="http://schemas.microsoft.com/office/drawing/2014/main" id="{9518EBD4-490B-4335-A078-028A8374D7CD}"/>
              </a:ext>
            </a:extLst>
          </p:cNvPr>
          <p:cNvSpPr txBox="1"/>
          <p:nvPr/>
        </p:nvSpPr>
        <p:spPr>
          <a:xfrm>
            <a:off x="127000" y="-889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This message is for information purposes only.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8" name="SLC-36097cd463ce44e">
            <a:extLst>
              <a:ext uri="{FF2B5EF4-FFF2-40B4-BE49-F238E27FC236}">
                <a16:creationId xmlns:a16="http://schemas.microsoft.com/office/drawing/2014/main" id="{3C78C285-4F6B-43A8-B943-8BA9B7AE8ADA}"/>
              </a:ext>
            </a:extLst>
          </p:cNvPr>
          <p:cNvSpPr txBox="1"/>
          <p:nvPr/>
        </p:nvSpPr>
        <p:spPr>
          <a:xfrm>
            <a:off x="127000" y="-698500"/>
            <a:ext cx="4699000" cy="9144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It's not visible while presenting.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  <p:sp>
        <p:nvSpPr>
          <p:cNvPr id="9" name="SLC-36097cd463ce44e">
            <a:extLst>
              <a:ext uri="{FF2B5EF4-FFF2-40B4-BE49-F238E27FC236}">
                <a16:creationId xmlns:a16="http://schemas.microsoft.com/office/drawing/2014/main" id="{693B0779-96FC-451C-89AB-7AF2A700B7B5}"/>
              </a:ext>
            </a:extLst>
          </p:cNvPr>
          <p:cNvSpPr txBox="1"/>
          <p:nvPr/>
        </p:nvSpPr>
        <p:spPr>
          <a:xfrm>
            <a:off x="127000" y="-508000"/>
            <a:ext cx="4699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100">
                <a:solidFill>
                  <a:srgbClr val="808080"/>
                </a:solidFill>
                <a:latin typeface="Segoe UI"/>
                <a:cs typeface="Segoe UI"/>
              </a:rPr>
              <a:t>Deleting it does NOT remove the slide from the library.</a:t>
            </a:r>
            <a:endParaRPr lang="de-DE" sz="1100">
              <a:solidFill>
                <a:srgbClr val="808080"/>
              </a:solidFill>
              <a:latin typeface="Segoe UI"/>
              <a:cs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7093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C_AUTOCHECKONSTARTUP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2df6b03-d481-4443-baaf-767381942cde"/>
  <p:tag name="SLIDEVERSION" val="1"/>
  <p:tag name="CIRULESETID" val="49B351C9-F94D-4D07-B741-E1DA28ACA9F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d44d76e-9793-4922-9892-2a6a35ab3e93"/>
  <p:tag name="SLIDEVERSION" val="1"/>
  <p:tag name="CIRULESETID" val="49B351C9-F94D-4D07-B741-E1DA28ACA9F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dcf3a5d4-2616-41ce-8679-aeaf48d55be4"/>
  <p:tag name="SLIDEVERSION" val="1"/>
  <p:tag name="CIRULESETID" val="49B351C9-F94D-4D07-B741-E1DA28ACA9F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3331793-8485-4c1c-b656-6fb672e8d22e"/>
  <p:tag name="SLIDEVERSION" val="1"/>
  <p:tag name="CIRULESETID" val="49B351C9-F94D-4D07-B741-E1DA28ACA9F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542a214-1049-4724-b6cb-eac130a2dd81"/>
  <p:tag name="SLIDEVERSION" val="1"/>
  <p:tag name="CIRULESETID" val="49B351C9-F94D-4D07-B741-E1DA28ACA9F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91f50ac2-75e1-43d6-aa6a-a061d58c56c1"/>
  <p:tag name="SLIDEVERSION" val="1"/>
  <p:tag name="CIRULESETID" val="49B351C9-F94D-4D07-B741-E1DA28ACA9F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d445aa63-f019-4c1a-ac95-b9cba19637b7"/>
  <p:tag name="SLIDEVERSION" val="1"/>
  <p:tag name="CIRULESETID" val="49B351C9-F94D-4D07-B741-E1DA28ACA9F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6431a595-295f-4b71-928a-591cd681032c"/>
  <p:tag name="SLIDEVERSION" val="1"/>
  <p:tag name="CIRULESETID" val="49B351C9-F94D-4D07-B741-E1DA28ACA9F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2175107e-6841-43d1-995a-f7856d12fc13"/>
  <p:tag name="SLIDEVERSION" val="1"/>
  <p:tag name="CIRULESETID" val="49B351C9-F94D-4D07-B741-E1DA28ACA9F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9d651cea-6b63-4ec3-937e-b4438a029266"/>
  <p:tag name="SLIDEVERSION" val="1"/>
  <p:tag name="CIRULESETID" val="49B351C9-F94D-4D07-B741-E1DA28ACA9F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b46069d-c8dd-4aa3-b390-892f87f2ef14"/>
  <p:tag name="SLIDEVERSION" val="1"/>
  <p:tag name="CIRULESETID" val="49B351C9-F94D-4D07-B741-E1DA28ACA9F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ab1a770-486e-40f3-a38b-c146806ae518"/>
  <p:tag name="SLIDEVERSION" val="1"/>
  <p:tag name="CIRULESETID" val="49B351C9-F94D-4D07-B741-E1DA28ACA9F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d3088966-98f7-4e2c-a4a1-16ae717500c1"/>
  <p:tag name="SLIDEVERSION" val="1"/>
  <p:tag name="CIRULESETID" val="49B351C9-F94D-4D07-B741-E1DA28ACA9F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e1dd925-1d22-4331-89c8-418f49730677"/>
  <p:tag name="SLIDEVERSION" val="1"/>
  <p:tag name="CIRULESETID" val="49B351C9-F94D-4D07-B741-E1DA28ACA9F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3003868-c85b-4e0b-8ebf-92374bebce53"/>
  <p:tag name="SLIDEVERSION" val="1"/>
  <p:tag name="CIRULESETID" val="49B351C9-F94D-4D07-B741-E1DA28ACA9F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0d3ef1d-d95c-477b-913c-f783fb2a2898"/>
  <p:tag name="SLIDEVERSION" val="1"/>
  <p:tag name="CIRULESETID" val="49B351C9-F94D-4D07-B741-E1DA28ACA9F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be17950b-8ba2-471a-b3b0-f131d2620253"/>
  <p:tag name="SLIDEVERSION" val="1"/>
  <p:tag name="CIRULESETID" val="49B351C9-F94D-4D07-B741-E1DA28ACA9F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bd1b6d11-3062-4e77-91c6-6ebbc542d144"/>
  <p:tag name="SLIDEVERSION" val="1"/>
  <p:tag name="CIRULESETID" val="49B351C9-F94D-4D07-B741-E1DA28ACA9F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9123c18d-f7d4-4c0b-8235-491ebce9a07a"/>
  <p:tag name="SLIDEVERSION" val="2"/>
  <p:tag name="CIRULESETID" val="49B351C9-F94D-4D07-B741-E1DA28ACA9F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e3d6fe9-9511-439a-9801-7cb666f2e5c0"/>
  <p:tag name="SLIDEVERSION" val="1"/>
  <p:tag name="CIRULESETID" val="49B351C9-F94D-4D07-B741-E1DA28ACA9F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db83613f-4525-48fb-86d0-8191e9ddc81c"/>
  <p:tag name="SLIDEVERSION" val="1"/>
  <p:tag name="CIRULESETID" val="49B351C9-F94D-4D07-B741-E1DA28ACA9F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c9bb8757-66cb-48d5-8b64-768aa1c5e193"/>
  <p:tag name="SLIDEVERSION" val="1"/>
  <p:tag name="CIRULESETID" val="49B351C9-F94D-4D07-B741-E1DA28ACA9F8"/>
</p:tagLst>
</file>

<file path=ppt/theme/theme1.xml><?xml version="1.0" encoding="utf-8"?>
<a:theme xmlns:a="http://schemas.openxmlformats.org/drawingml/2006/main" name="Woll Maschienenbau">
  <a:themeElements>
    <a:clrScheme name="WMB 1">
      <a:dk1>
        <a:srgbClr val="747679"/>
      </a:dk1>
      <a:lt1>
        <a:srgbClr val="747578"/>
      </a:lt1>
      <a:dk2>
        <a:srgbClr val="747578"/>
      </a:dk2>
      <a:lt2>
        <a:srgbClr val="747578"/>
      </a:lt2>
      <a:accent1>
        <a:srgbClr val="365468"/>
      </a:accent1>
      <a:accent2>
        <a:srgbClr val="365368"/>
      </a:accent2>
      <a:accent3>
        <a:srgbClr val="365368"/>
      </a:accent3>
      <a:accent4>
        <a:srgbClr val="515151"/>
      </a:accent4>
      <a:accent5>
        <a:srgbClr val="000000"/>
      </a:accent5>
      <a:accent6>
        <a:srgbClr val="FFFFFF"/>
      </a:accent6>
      <a:hlink>
        <a:srgbClr val="365368"/>
      </a:hlink>
      <a:folHlink>
        <a:srgbClr val="36536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5_ Unternehmenspräsentation_DE" id="{D7B450EC-091A-6741-9F3A-DE31E4764BE6}" vid="{03B70BB4-92F7-A64F-BB2B-CB73D620B40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581066C-6B22-46DB-AEF1-6CC715280405}">
  <we:reference id="8b0fe6b9-54ac-49a8-9227-2b53938d7b9b" version="2.1.1.0" store="EXCatalog" storeType="EXCatalog"/>
  <we:alternateReferences/>
  <we:properties>
    <we:property name="Office.AutoShowTaskpaneWithDocument" value="tru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wmb_folienmaster</Template>
  <TotalTime>0</TotalTime>
  <Words>1700</Words>
  <Application>Microsoft Office PowerPoint</Application>
  <PresentationFormat>Breitbild</PresentationFormat>
  <Paragraphs>234</Paragraphs>
  <Slides>22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4" baseType="lpstr">
      <vt:lpstr>Aptos</vt:lpstr>
      <vt:lpstr>Arial</vt:lpstr>
      <vt:lpstr>Barlow Condensed</vt:lpstr>
      <vt:lpstr>Barlow Condensed ExtraBold</vt:lpstr>
      <vt:lpstr>Barlow Condensed Light</vt:lpstr>
      <vt:lpstr>Barlow Condensed SemiBold</vt:lpstr>
      <vt:lpstr>Jost</vt:lpstr>
      <vt:lpstr>Jost Black</vt:lpstr>
      <vt:lpstr>Jost ExtraLight</vt:lpstr>
      <vt:lpstr>Jost Light</vt:lpstr>
      <vt:lpstr>Segoe UI</vt:lpstr>
      <vt:lpstr>Woll Maschienenbau</vt:lpstr>
      <vt:lpstr>metall in bestform Woll.</vt:lpstr>
      <vt:lpstr>100 % EXPERTISE UND PRÄZISION.</vt:lpstr>
      <vt:lpstr>WIR VERSTEHEN WAS UNSERE KUNDEN ANTREIBT, UND WIR SETZEN ALLES DARAN,IHRE VISIONEN WIRKLICHKEIT WERDEN ZU LASSEN.</vt:lpstr>
      <vt:lpstr>IHRE KOMPLETTLÖSUNG IN DER METALL-BEARBEITUNG: VON DER IDEE BIS ZUR UMSETZUNG.</vt:lpstr>
      <vt:lpstr>konstruktion</vt:lpstr>
      <vt:lpstr>blechbearbeitung</vt:lpstr>
      <vt:lpstr>Rohr- und profilbearbeitung</vt:lpstr>
      <vt:lpstr>schweissen</vt:lpstr>
      <vt:lpstr>Zerstörungsfreie prüfung</vt:lpstr>
      <vt:lpstr>Cnc-bearbeitung</vt:lpstr>
      <vt:lpstr>baugruppenmontage</vt:lpstr>
      <vt:lpstr>Zertifizierungen</vt:lpstr>
      <vt:lpstr>nachhaltigkeit</vt:lpstr>
      <vt:lpstr>LÖSUNGEN IM METALL UND STAHLBAU: PRÄZISION FÜR JEDE ANFORDERUNG</vt:lpstr>
      <vt:lpstr>APPARATE-, BEHÄLTER UND ROHRLEITUNGSBAU, AUFFANGWANNEN</vt:lpstr>
      <vt:lpstr>SCHWEISSBAUGRUPPEN</vt:lpstr>
      <vt:lpstr>STAHL- &amp; METALLBAU</vt:lpstr>
      <vt:lpstr>PROFIL- &amp; BLECHTECHNIK AUS ALUMINIUM</vt:lpstr>
      <vt:lpstr>SCHIENENFAHRZEUGBAU</vt:lpstr>
      <vt:lpstr>WELCHE HERAUSFORDERUNGEN KÖNNEN WIR FÜR SIE IN DER METALLBEARBEITUNG LÖSEN?</vt:lpstr>
      <vt:lpstr>Florian philipp</vt:lpstr>
      <vt:lpstr>PowerPoint-Präsentation</vt:lpstr>
    </vt:vector>
  </TitlesOfParts>
  <Company>Woll Maschinenbau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Bock Claudia</dc:creator>
  <cp:lastModifiedBy>Schacht Bastian</cp:lastModifiedBy>
  <cp:revision>58</cp:revision>
  <dcterms:created xsi:type="dcterms:W3CDTF">2024-10-21T12:58:34Z</dcterms:created>
  <dcterms:modified xsi:type="dcterms:W3CDTF">2026-06-18T08:46:36Z</dcterms:modified>
</cp:coreProperties>
</file>