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5" r:id="rId2"/>
    <p:sldId id="291" r:id="rId3"/>
    <p:sldId id="276" r:id="rId4"/>
    <p:sldId id="290" r:id="rId5"/>
    <p:sldId id="293" r:id="rId6"/>
    <p:sldId id="277" r:id="rId7"/>
    <p:sldId id="278" r:id="rId8"/>
    <p:sldId id="258" r:id="rId9"/>
    <p:sldId id="280" r:id="rId10"/>
    <p:sldId id="281" r:id="rId11"/>
    <p:sldId id="282" r:id="rId12"/>
    <p:sldId id="283" r:id="rId13"/>
    <p:sldId id="286" r:id="rId14"/>
    <p:sldId id="284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23720DD-5B6D-40BF-8493-A6B52D484E6B}" type="datetimeFigureOut">
              <a:rPr lang="tr-TR" smtClean="0"/>
              <a:pPr/>
              <a:t>23.02.2017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23.02.2017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23.02.2017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23.02.2017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23720DD-5B6D-40BF-8493-A6B52D484E6B}" type="datetimeFigureOut">
              <a:rPr lang="tr-TR" smtClean="0"/>
              <a:pPr/>
              <a:t>23.02.2017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23720DD-5B6D-40BF-8493-A6B52D484E6B}" type="datetimeFigureOut">
              <a:rPr lang="tr-TR" smtClean="0"/>
              <a:pPr/>
              <a:t>23.02.2017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23.02.2017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tel:+902626780098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99592" y="3356992"/>
            <a:ext cx="77048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u="sng" dirty="0" smtClean="0"/>
              <a:t>Office :Barboros Cad. </a:t>
            </a:r>
            <a:r>
              <a:rPr lang="tr-TR" sz="1600" b="1" i="1" u="sng" dirty="0" err="1" smtClean="0"/>
              <a:t>Pirireis</a:t>
            </a:r>
            <a:r>
              <a:rPr lang="tr-TR" sz="1600" b="1" i="1" u="sng" dirty="0" smtClean="0"/>
              <a:t> Mah. Darıca Küçük </a:t>
            </a:r>
            <a:r>
              <a:rPr lang="tr-TR" sz="1600" b="1" i="1" u="sng" dirty="0" err="1" smtClean="0"/>
              <a:t>San.Sit</a:t>
            </a:r>
            <a:r>
              <a:rPr lang="tr-TR" sz="1600" b="1" i="1" u="sng" dirty="0" smtClean="0"/>
              <a:t> B </a:t>
            </a:r>
            <a:r>
              <a:rPr lang="tr-TR" sz="1600" b="1" i="1" u="sng" dirty="0" err="1" smtClean="0"/>
              <a:t>Blk</a:t>
            </a:r>
            <a:r>
              <a:rPr lang="tr-TR" sz="1600" b="1" i="1" u="sng" dirty="0" smtClean="0"/>
              <a:t>. No:25 Darıca/KOCAELİ-TÜRKİYE</a:t>
            </a:r>
          </a:p>
          <a:p>
            <a:endParaRPr lang="tr-TR" sz="1600" b="1" i="1" u="sng" dirty="0" smtClean="0"/>
          </a:p>
          <a:p>
            <a:r>
              <a:rPr lang="tr-TR" sz="1600" b="1" i="1" u="sng" dirty="0" smtClean="0"/>
              <a:t>Workshop : İDOSB Vakum Cad.Antik Sk.No:23 Tuzla/İSTANBUL</a:t>
            </a:r>
            <a:endParaRPr lang="tr-TR" sz="1600" b="1" i="1" u="sng" dirty="0"/>
          </a:p>
          <a:p>
            <a:endParaRPr lang="tr-TR" sz="1600" b="1" i="1" u="sng" dirty="0" smtClean="0"/>
          </a:p>
          <a:p>
            <a:r>
              <a:rPr lang="tr-TR" sz="1600" b="1" i="1" u="sng" dirty="0" smtClean="0"/>
              <a:t>Tel: +902626780088</a:t>
            </a:r>
          </a:p>
          <a:p>
            <a:endParaRPr lang="tr-TR" sz="1600" b="1" i="1" u="sng" dirty="0" smtClean="0"/>
          </a:p>
          <a:p>
            <a:r>
              <a:rPr lang="tr-TR" sz="1600" b="1" i="1" u="sng" dirty="0" smtClean="0">
                <a:hlinkClick r:id="rId2"/>
              </a:rPr>
              <a:t>Tel:+902626780098</a:t>
            </a:r>
            <a:endParaRPr lang="tr-TR" sz="1600" b="1" i="1" u="sng" dirty="0" smtClean="0"/>
          </a:p>
          <a:p>
            <a:endParaRPr lang="tr-TR" sz="1600" b="1" i="1" u="sng" dirty="0" smtClean="0"/>
          </a:p>
          <a:p>
            <a:r>
              <a:rPr lang="tr-TR" sz="1600" b="1" i="1" u="sng" dirty="0" smtClean="0"/>
              <a:t>GSM:+905493717117</a:t>
            </a:r>
          </a:p>
          <a:p>
            <a:endParaRPr lang="tr-TR" sz="1600" b="1" i="1" u="sng" dirty="0" smtClean="0"/>
          </a:p>
          <a:p>
            <a:r>
              <a:rPr lang="tr-TR" sz="1600" b="1" i="1" u="sng" dirty="0" smtClean="0"/>
              <a:t>E-MAIL: murat@mrtmekatronik.com</a:t>
            </a:r>
          </a:p>
          <a:p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480335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Product</a:t>
            </a:r>
            <a:endParaRPr lang="tr-TR" dirty="0"/>
          </a:p>
        </p:txBody>
      </p:sp>
      <p:pic>
        <p:nvPicPr>
          <p:cNvPr id="4" name="3 Resim" descr="FullSizeRender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3273828" cy="4365104"/>
          </a:xfrm>
          <a:prstGeom prst="rect">
            <a:avLst/>
          </a:prstGeom>
        </p:spPr>
      </p:pic>
      <p:pic>
        <p:nvPicPr>
          <p:cNvPr id="5" name="4 Resim" descr="IMG_0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2528" y="620688"/>
            <a:ext cx="399593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Product</a:t>
            </a:r>
            <a:endParaRPr lang="tr-TR" dirty="0"/>
          </a:p>
        </p:txBody>
      </p:sp>
      <p:pic>
        <p:nvPicPr>
          <p:cNvPr id="4" name="3 Resim" descr="FullSizeRende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507854" cy="4677139"/>
          </a:xfrm>
          <a:prstGeom prst="rect">
            <a:avLst/>
          </a:prstGeom>
        </p:spPr>
      </p:pic>
      <p:pic>
        <p:nvPicPr>
          <p:cNvPr id="5" name="4 Resim" descr="FullSizeRe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76872"/>
            <a:ext cx="418795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Product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096000" cy="457200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Product</a:t>
            </a:r>
            <a:endParaRPr lang="tr-TR" dirty="0"/>
          </a:p>
        </p:txBody>
      </p:sp>
      <p:pic>
        <p:nvPicPr>
          <p:cNvPr id="4" name="3 İçerik Yer Tutucusu" descr="IMG_1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840426" cy="2880320"/>
          </a:xfrm>
        </p:spPr>
      </p:pic>
      <p:pic>
        <p:nvPicPr>
          <p:cNvPr id="5" name="4 Resim" descr="IMG_1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38990"/>
            <a:ext cx="3923928" cy="2942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FORD OTOSAN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TEKLAS A.Ş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SMS-SIEMAG</a:t>
            </a: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LEITZ – BÖHLER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COMAU - TURKEY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tr-TR" dirty="0" smtClean="0"/>
              <a:t>  MRT Mechatronics has established in 2013. Our company offers engineering solutions about robotics &amp; automation.</a:t>
            </a:r>
            <a:r>
              <a:rPr lang="tr-TR" dirty="0"/>
              <a:t> </a:t>
            </a:r>
            <a:endParaRPr lang="tr-TR" dirty="0" smtClean="0"/>
          </a:p>
          <a:p>
            <a:pPr marL="64008" indent="0">
              <a:buNone/>
            </a:pPr>
            <a:endParaRPr lang="tr-TR" dirty="0" smtClean="0"/>
          </a:p>
          <a:p>
            <a:pPr marL="64008" indent="0">
              <a:buNone/>
            </a:pPr>
            <a:endParaRPr lang="tr-TR" dirty="0"/>
          </a:p>
          <a:p>
            <a:pPr marL="64008" indent="0">
              <a:buNone/>
            </a:pPr>
            <a:r>
              <a:rPr lang="tr-TR" dirty="0" smtClean="0"/>
              <a:t>  MRT </a:t>
            </a:r>
            <a:r>
              <a:rPr lang="tr-TR" dirty="0"/>
              <a:t>Mechatronics specializes in precision CNC machining of small to large size parts in steel, stainless steel, aluminum and other alloys. </a:t>
            </a:r>
          </a:p>
        </p:txBody>
      </p:sp>
    </p:spTree>
    <p:extLst>
      <p:ext uri="{BB962C8B-B14F-4D97-AF65-F5344CB8AC3E}">
        <p14:creationId xmlns:p14="http://schemas.microsoft.com/office/powerpoint/2010/main" val="26632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Office </a:t>
            </a:r>
            <a:endParaRPr lang="tr-TR" dirty="0"/>
          </a:p>
        </p:txBody>
      </p:sp>
      <p:pic>
        <p:nvPicPr>
          <p:cNvPr id="4" name="3 İçerik Yer Tutucusu" descr="IMG_09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070581" cy="3052936"/>
          </a:xfrm>
        </p:spPr>
      </p:pic>
      <p:pic>
        <p:nvPicPr>
          <p:cNvPr id="6" name="5 Resim" descr="IMG_0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6043" y="3356992"/>
            <a:ext cx="4187957" cy="3140968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5004048" y="789363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Our team is 7 Employes</a:t>
            </a:r>
          </a:p>
          <a:p>
            <a:endParaRPr lang="tr-TR" dirty="0" smtClean="0"/>
          </a:p>
          <a:p>
            <a:r>
              <a:rPr lang="tr-TR" dirty="0" smtClean="0"/>
              <a:t>2 </a:t>
            </a:r>
            <a:r>
              <a:rPr lang="tr-TR" dirty="0" err="1" smtClean="0"/>
              <a:t>Engineer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/>
              <a:t>5</a:t>
            </a:r>
            <a:r>
              <a:rPr lang="tr-TR" dirty="0" smtClean="0"/>
              <a:t> Mechenical Technican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764704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</a:t>
            </a:r>
            <a:endParaRPr lang="tr-TR" dirty="0"/>
          </a:p>
          <a:p>
            <a:r>
              <a:rPr lang="tr-TR" dirty="0" smtClean="0"/>
              <a:t>Our machines park ; 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SMTCL 1600M 3 axis CNC Vertical Machining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Spinner MVC 1000 3 axis CNC Vertical Machining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Universal Milling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Radial Drilling Machine 	</a:t>
            </a:r>
          </a:p>
          <a:p>
            <a:endParaRPr lang="tr-TR" dirty="0"/>
          </a:p>
          <a:p>
            <a:r>
              <a:rPr lang="tr-TR" dirty="0" smtClean="0"/>
              <a:t>We also ordered;</a:t>
            </a:r>
          </a:p>
          <a:p>
            <a:endParaRPr lang="tr-TR" dirty="0"/>
          </a:p>
          <a:p>
            <a:r>
              <a:rPr lang="tr-TR" dirty="0" smtClean="0"/>
              <a:t>SMTCL VMC 1000B 3 axis CNC Vertical Machining Center which will install 01.03.2017.</a:t>
            </a:r>
          </a:p>
          <a:p>
            <a:r>
              <a:rPr lang="tr-TR" dirty="0" smtClean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40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Workshop</a:t>
            </a:r>
            <a:endParaRPr lang="tr-TR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3121" r="1597" b="4828"/>
          <a:stretch/>
        </p:blipFill>
        <p:spPr>
          <a:xfrm>
            <a:off x="1547664" y="1988840"/>
            <a:ext cx="5440588" cy="394243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266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Workshop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7" y="1666527"/>
            <a:ext cx="3924771" cy="2943578"/>
          </a:xfrm>
          <a:prstGeom prst="rect">
            <a:avLst/>
          </a:prstGeom>
        </p:spPr>
      </p:pic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99" y="3212976"/>
            <a:ext cx="4079679" cy="3060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Workshop</a:t>
            </a:r>
            <a:endParaRPr lang="tr-TR" dirty="0"/>
          </a:p>
        </p:txBody>
      </p:sp>
      <p:pic>
        <p:nvPicPr>
          <p:cNvPr id="5" name="4 Resim" descr="IMG_0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356992"/>
            <a:ext cx="4355976" cy="3266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990" y="1897196"/>
            <a:ext cx="3966168" cy="3473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11560" y="8367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i="1" dirty="0" smtClean="0"/>
              <a:t>3D </a:t>
            </a:r>
            <a:r>
              <a:rPr lang="tr-TR" b="1" i="1" dirty="0" err="1" smtClean="0"/>
              <a:t>Design</a:t>
            </a:r>
            <a:endParaRPr lang="tr-TR" b="1" i="1" dirty="0"/>
          </a:p>
        </p:txBody>
      </p:sp>
      <p:pic>
        <p:nvPicPr>
          <p:cNvPr id="7" name="Resim 6" descr="Ekran Kırpm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36093"/>
            <a:ext cx="7560840" cy="4143088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1331640" y="57332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 </a:t>
            </a:r>
            <a:r>
              <a:rPr lang="tr-TR" dirty="0" err="1" smtClean="0"/>
              <a:t>Unigraphics</a:t>
            </a:r>
            <a:r>
              <a:rPr lang="tr-TR" dirty="0" smtClean="0"/>
              <a:t> NX9.5 </a:t>
            </a:r>
            <a:r>
              <a:rPr lang="tr-TR" dirty="0" err="1" smtClean="0"/>
              <a:t>Station</a:t>
            </a:r>
            <a:endParaRPr lang="tr-TR" dirty="0" smtClean="0"/>
          </a:p>
          <a:p>
            <a:r>
              <a:rPr lang="tr-TR" dirty="0" smtClean="0"/>
              <a:t>1 CIMETRON CAM </a:t>
            </a:r>
            <a:r>
              <a:rPr lang="tr-TR" dirty="0" err="1" smtClean="0"/>
              <a:t>Station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68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Product</a:t>
            </a:r>
            <a:endParaRPr lang="tr-TR" dirty="0"/>
          </a:p>
        </p:txBody>
      </p:sp>
      <p:pic>
        <p:nvPicPr>
          <p:cNvPr id="4" name="3 Resim" descr="FullSizeRender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435846" cy="4581128"/>
          </a:xfrm>
          <a:prstGeom prst="rect">
            <a:avLst/>
          </a:prstGeom>
        </p:spPr>
      </p:pic>
      <p:pic>
        <p:nvPicPr>
          <p:cNvPr id="5" name="4 Resim" descr="FullSizeRe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45638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313</TotalTime>
  <Words>148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Verdana</vt:lpstr>
      <vt:lpstr>Wingdings</vt:lpstr>
      <vt:lpstr>Wingdings 2</vt:lpstr>
      <vt:lpstr>Canlı</vt:lpstr>
      <vt:lpstr>PowerPoint Presentation</vt:lpstr>
      <vt:lpstr>PowerPoint Presentation</vt:lpstr>
      <vt:lpstr>Office </vt:lpstr>
      <vt:lpstr>PowerPoint Presentation</vt:lpstr>
      <vt:lpstr>Workshop</vt:lpstr>
      <vt:lpstr>Workshop</vt:lpstr>
      <vt:lpstr>Workshop</vt:lpstr>
      <vt:lpstr>PowerPoint Presentation</vt:lpstr>
      <vt:lpstr>Product</vt:lpstr>
      <vt:lpstr>Product</vt:lpstr>
      <vt:lpstr>Product</vt:lpstr>
      <vt:lpstr>Product</vt:lpstr>
      <vt:lpstr>Product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Bayraktaroglu</dc:creator>
  <cp:lastModifiedBy>muratbayraktaroglu_mb@outlook.com</cp:lastModifiedBy>
  <cp:revision>38</cp:revision>
  <dcterms:created xsi:type="dcterms:W3CDTF">2012-11-01T18:11:24Z</dcterms:created>
  <dcterms:modified xsi:type="dcterms:W3CDTF">2017-02-23T10:49:00Z</dcterms:modified>
</cp:coreProperties>
</file>