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88" r:id="rId4"/>
    <p:sldId id="282" r:id="rId5"/>
    <p:sldId id="292" r:id="rId6"/>
    <p:sldId id="293" r:id="rId7"/>
    <p:sldId id="283" r:id="rId8"/>
    <p:sldId id="268" r:id="rId9"/>
    <p:sldId id="269" r:id="rId10"/>
    <p:sldId id="285" r:id="rId11"/>
    <p:sldId id="287" r:id="rId12"/>
    <p:sldId id="286" r:id="rId13"/>
    <p:sldId id="289" r:id="rId14"/>
    <p:sldId id="291" r:id="rId15"/>
    <p:sldId id="29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11D-2EBC-4228-BDB7-820C6CA7CE57}" type="datetimeFigureOut">
              <a:rPr lang="de-DE" smtClean="0"/>
              <a:t>24.07.2018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C7C-5170-4A8F-95C6-F34F97EE0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16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11D-2EBC-4228-BDB7-820C6CA7CE57}" type="datetimeFigureOut">
              <a:rPr lang="de-DE" smtClean="0"/>
              <a:t>24.07.2018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C7C-5170-4A8F-95C6-F34F97EE0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46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11D-2EBC-4228-BDB7-820C6CA7CE57}" type="datetimeFigureOut">
              <a:rPr lang="de-DE" smtClean="0"/>
              <a:t>24.07.2018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C7C-5170-4A8F-95C6-F34F97EE0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52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11D-2EBC-4228-BDB7-820C6CA7CE57}" type="datetimeFigureOut">
              <a:rPr lang="de-DE" smtClean="0"/>
              <a:t>24.07.2018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C7C-5170-4A8F-95C6-F34F97EE0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91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11D-2EBC-4228-BDB7-820C6CA7CE57}" type="datetimeFigureOut">
              <a:rPr lang="de-DE" smtClean="0"/>
              <a:t>24.07.2018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C7C-5170-4A8F-95C6-F34F97EE0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0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11D-2EBC-4228-BDB7-820C6CA7CE57}" type="datetimeFigureOut">
              <a:rPr lang="de-DE" smtClean="0"/>
              <a:t>24.07.2018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C7C-5170-4A8F-95C6-F34F97EE0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82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11D-2EBC-4228-BDB7-820C6CA7CE57}" type="datetimeFigureOut">
              <a:rPr lang="de-DE" smtClean="0"/>
              <a:t>24.07.2018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C7C-5170-4A8F-95C6-F34F97EE0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523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11D-2EBC-4228-BDB7-820C6CA7CE57}" type="datetimeFigureOut">
              <a:rPr lang="de-DE" smtClean="0"/>
              <a:t>24.07.2018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C7C-5170-4A8F-95C6-F34F97EE0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32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11D-2EBC-4228-BDB7-820C6CA7CE57}" type="datetimeFigureOut">
              <a:rPr lang="de-DE" smtClean="0"/>
              <a:t>24.07.2018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C7C-5170-4A8F-95C6-F34F97EE0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64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11D-2EBC-4228-BDB7-820C6CA7CE57}" type="datetimeFigureOut">
              <a:rPr lang="de-DE" smtClean="0"/>
              <a:t>24.07.2018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C7C-5170-4A8F-95C6-F34F97EE0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19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11D-2EBC-4228-BDB7-820C6CA7CE57}" type="datetimeFigureOut">
              <a:rPr lang="de-DE" smtClean="0"/>
              <a:t>24.07.2018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0C7C-5170-4A8F-95C6-F34F97EE0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52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A811D-2EBC-4228-BDB7-820C6CA7CE57}" type="datetimeFigureOut">
              <a:rPr lang="de-DE" smtClean="0"/>
              <a:t>24.07.2018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0C7C-5170-4A8F-95C6-F34F97EE0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40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jp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.jp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4.png"/><Relationship Id="rId10" Type="http://schemas.openxmlformats.org/officeDocument/2006/relationships/image" Target="../media/image33.jpeg"/><Relationship Id="rId4" Type="http://schemas.openxmlformats.org/officeDocument/2006/relationships/image" Target="../media/image3.jp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laetzer-maschinenbau.d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1597794"/>
            <a:ext cx="7786838" cy="657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96253" y="1665171"/>
            <a:ext cx="760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200" dirty="0" smtClean="0">
                <a:solidFill>
                  <a:prstClr val="white"/>
                </a:solidFill>
              </a:rPr>
              <a:t>Unternehmenspräsentation </a:t>
            </a:r>
            <a:endParaRPr lang="de-DE" sz="3200" dirty="0">
              <a:solidFill>
                <a:prstClr val="white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0665"/>
            <a:ext cx="1219200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7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12" y="1242910"/>
            <a:ext cx="10181202" cy="5090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818" y="795863"/>
            <a:ext cx="6708808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095" y="844115"/>
            <a:ext cx="760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solidFill>
                  <a:prstClr val="white"/>
                </a:solidFill>
              </a:rPr>
              <a:t>Neubau , Fertigstellung </a:t>
            </a:r>
            <a:r>
              <a:rPr lang="de-DE" sz="2000" dirty="0" smtClean="0">
                <a:solidFill>
                  <a:prstClr val="white"/>
                </a:solidFill>
              </a:rPr>
              <a:t>war </a:t>
            </a:r>
            <a:r>
              <a:rPr lang="de-DE" sz="2000" dirty="0" smtClean="0">
                <a:solidFill>
                  <a:prstClr val="white"/>
                </a:solidFill>
              </a:rPr>
              <a:t>Februar </a:t>
            </a:r>
            <a:r>
              <a:rPr lang="de-DE" sz="2000" dirty="0">
                <a:solidFill>
                  <a:prstClr val="white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07789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7576" y="1255103"/>
            <a:ext cx="6511092" cy="506621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818" y="795863"/>
            <a:ext cx="6708808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095" y="844115"/>
            <a:ext cx="760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solidFill>
                  <a:prstClr val="white"/>
                </a:solidFill>
              </a:rPr>
              <a:t>Neubau , Fertigstellung </a:t>
            </a:r>
            <a:r>
              <a:rPr lang="de-DE" sz="2000" dirty="0" smtClean="0">
                <a:solidFill>
                  <a:prstClr val="white"/>
                </a:solidFill>
              </a:rPr>
              <a:t>war</a:t>
            </a:r>
            <a:r>
              <a:rPr lang="de-DE" sz="2000" dirty="0" smtClean="0">
                <a:solidFill>
                  <a:prstClr val="white"/>
                </a:solidFill>
              </a:rPr>
              <a:t> </a:t>
            </a:r>
            <a:r>
              <a:rPr lang="de-DE" sz="2000" dirty="0">
                <a:solidFill>
                  <a:prstClr val="white"/>
                </a:solidFill>
              </a:rPr>
              <a:t>Februar 2018</a:t>
            </a:r>
          </a:p>
        </p:txBody>
      </p:sp>
    </p:spTree>
    <p:extLst>
      <p:ext uri="{BB962C8B-B14F-4D97-AF65-F5344CB8AC3E}">
        <p14:creationId xmlns:p14="http://schemas.microsoft.com/office/powerpoint/2010/main" val="206510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818" y="795863"/>
            <a:ext cx="6708808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095" y="844115"/>
            <a:ext cx="760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 smtClean="0">
                <a:solidFill>
                  <a:prstClr val="white"/>
                </a:solidFill>
              </a:rPr>
              <a:t>ISO </a:t>
            </a:r>
            <a:r>
              <a:rPr lang="de-DE" sz="2000" dirty="0" smtClean="0">
                <a:solidFill>
                  <a:prstClr val="white"/>
                </a:solidFill>
              </a:rPr>
              <a:t>9001:2015</a:t>
            </a:r>
            <a:endParaRPr lang="de-DE" sz="2000" dirty="0">
              <a:solidFill>
                <a:prstClr val="white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95350" y="2864881"/>
            <a:ext cx="9772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Natürlich sind wir ISO </a:t>
            </a:r>
            <a:r>
              <a:rPr lang="de-DE" sz="2000" dirty="0" smtClean="0"/>
              <a:t>9001:2015 </a:t>
            </a:r>
            <a:r>
              <a:rPr lang="de-DE" sz="2000" dirty="0" smtClean="0"/>
              <a:t>Zertifiziert </a:t>
            </a:r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Zudem Sind wir im Umweltpackt Bayern Mitglied</a:t>
            </a:r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10" y="4139011"/>
            <a:ext cx="1561360" cy="185966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70" y="2410954"/>
            <a:ext cx="2043672" cy="14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24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1191405"/>
            <a:ext cx="8338657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1260909"/>
            <a:ext cx="906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 smtClean="0">
                <a:solidFill>
                  <a:prstClr val="white"/>
                </a:solidFill>
              </a:rPr>
              <a:t>Hier einige unserer Kunden</a:t>
            </a:r>
            <a:endParaRPr lang="de-DE" sz="2000" dirty="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1966" y="2129409"/>
            <a:ext cx="8466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solidFill>
                <a:prstClr val="black"/>
              </a:solidFill>
            </a:endParaRPr>
          </a:p>
          <a:p>
            <a:endParaRPr lang="de-DE" sz="2000" dirty="0">
              <a:solidFill>
                <a:prstClr val="black"/>
              </a:solidFill>
            </a:endParaRPr>
          </a:p>
          <a:p>
            <a:endParaRPr lang="de-DE" sz="2000" dirty="0">
              <a:solidFill>
                <a:prstClr val="black"/>
              </a:solidFill>
            </a:endParaRPr>
          </a:p>
          <a:p>
            <a:endParaRPr lang="de-DE" sz="2000" dirty="0">
              <a:solidFill>
                <a:prstClr val="black"/>
              </a:solidFill>
            </a:endParaRPr>
          </a:p>
          <a:p>
            <a:pPr lvl="0"/>
            <a:r>
              <a:rPr lang="de-DE" sz="2000" dirty="0" smtClean="0">
                <a:solidFill>
                  <a:prstClr val="black"/>
                </a:solidFill>
              </a:rPr>
              <a:t> </a:t>
            </a:r>
          </a:p>
          <a:p>
            <a:pPr lvl="0"/>
            <a:endParaRPr lang="de-DE" sz="2400" b="1" dirty="0" smtClean="0">
              <a:solidFill>
                <a:prstClr val="black"/>
              </a:solidFill>
            </a:endParaRPr>
          </a:p>
          <a:p>
            <a:pPr lvl="0"/>
            <a:endParaRPr lang="de-DE" sz="2000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39" y="2327497"/>
            <a:ext cx="2212341" cy="9013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05" y="3573309"/>
            <a:ext cx="2600066" cy="61476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90" y="2163121"/>
            <a:ext cx="1967488" cy="130569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05" y="4634558"/>
            <a:ext cx="3050771" cy="58393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995" y="4865827"/>
            <a:ext cx="1380051" cy="96809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70" y="1847398"/>
            <a:ext cx="1718530" cy="103111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07" y="4422334"/>
            <a:ext cx="1627493" cy="114167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62" y="3211744"/>
            <a:ext cx="1905266" cy="952633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94" y="3801884"/>
            <a:ext cx="2216699" cy="82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8313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1191405"/>
            <a:ext cx="8338657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1260909"/>
            <a:ext cx="906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 smtClean="0">
                <a:solidFill>
                  <a:prstClr val="white"/>
                </a:solidFill>
              </a:rPr>
              <a:t>Beispiele der Bauteile die wir fertigen</a:t>
            </a:r>
            <a:endParaRPr lang="de-DE" sz="2000" dirty="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86904" y="2088884"/>
            <a:ext cx="8466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solidFill>
                <a:prstClr val="black"/>
              </a:solidFill>
            </a:endParaRPr>
          </a:p>
          <a:p>
            <a:endParaRPr lang="de-DE" sz="2000" dirty="0">
              <a:solidFill>
                <a:prstClr val="black"/>
              </a:solidFill>
            </a:endParaRPr>
          </a:p>
          <a:p>
            <a:endParaRPr lang="de-DE" sz="2000" dirty="0">
              <a:solidFill>
                <a:prstClr val="black"/>
              </a:solidFill>
            </a:endParaRPr>
          </a:p>
          <a:p>
            <a:endParaRPr lang="de-DE" sz="2000" dirty="0">
              <a:solidFill>
                <a:prstClr val="black"/>
              </a:solidFill>
            </a:endParaRPr>
          </a:p>
          <a:p>
            <a:pPr lvl="0"/>
            <a:r>
              <a:rPr lang="de-DE" sz="2000" dirty="0" smtClean="0">
                <a:solidFill>
                  <a:prstClr val="black"/>
                </a:solidFill>
              </a:rPr>
              <a:t> </a:t>
            </a:r>
          </a:p>
          <a:p>
            <a:pPr lvl="0"/>
            <a:endParaRPr lang="de-DE" sz="2400" b="1" dirty="0" smtClean="0">
              <a:solidFill>
                <a:prstClr val="black"/>
              </a:solidFill>
            </a:endParaRPr>
          </a:p>
          <a:p>
            <a:pPr lvl="0"/>
            <a:endParaRPr lang="de-DE" sz="2000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3" y="2097834"/>
            <a:ext cx="2439093" cy="162606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7" y="2097834"/>
            <a:ext cx="2439093" cy="162606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62" y="2088409"/>
            <a:ext cx="2444957" cy="162997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486" y="2088409"/>
            <a:ext cx="2460257" cy="164017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3" y="4067430"/>
            <a:ext cx="2439093" cy="162606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47" y="4038449"/>
            <a:ext cx="2482565" cy="165504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62" y="4038450"/>
            <a:ext cx="2444957" cy="1629972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486" y="4044093"/>
            <a:ext cx="2436495" cy="16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 smtClean="0">
              <a:solidFill>
                <a:schemeClr val="tx1"/>
              </a:solidFill>
            </a:endParaRPr>
          </a:p>
          <a:p>
            <a:pPr algn="ctr"/>
            <a:endParaRPr lang="de-DE" sz="2800" b="1" dirty="0">
              <a:solidFill>
                <a:schemeClr val="tx1"/>
              </a:solidFill>
            </a:endParaRPr>
          </a:p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Stefan </a:t>
            </a:r>
            <a:r>
              <a:rPr lang="de-DE" sz="2800" b="1" dirty="0">
                <a:solidFill>
                  <a:schemeClr val="tx1"/>
                </a:solidFill>
              </a:rPr>
              <a:t>Plätzer Maschinenbau GmbH</a:t>
            </a:r>
            <a:r>
              <a:rPr lang="de-DE" sz="2800" dirty="0">
                <a:solidFill>
                  <a:schemeClr val="tx1"/>
                </a:solidFill>
              </a:rPr>
              <a:t/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>Bahnhofstraße</a:t>
            </a:r>
            <a:r>
              <a:rPr lang="de-DE" sz="2800" dirty="0">
                <a:solidFill>
                  <a:schemeClr val="tx1"/>
                </a:solidFill>
              </a:rPr>
              <a:t> </a:t>
            </a:r>
            <a:r>
              <a:rPr lang="de-DE" sz="2800" dirty="0" smtClean="0">
                <a:solidFill>
                  <a:schemeClr val="tx1"/>
                </a:solidFill>
              </a:rPr>
              <a:t>30</a:t>
            </a:r>
            <a:r>
              <a:rPr lang="de-DE" sz="2800" dirty="0">
                <a:solidFill>
                  <a:schemeClr val="tx1"/>
                </a:solidFill>
              </a:rPr>
              <a:t/>
            </a:r>
            <a:br>
              <a:rPr lang="de-DE" sz="2800" dirty="0">
                <a:solidFill>
                  <a:schemeClr val="tx1"/>
                </a:solidFill>
              </a:rPr>
            </a:br>
            <a:r>
              <a:rPr lang="de-DE" sz="2800" dirty="0">
                <a:solidFill>
                  <a:schemeClr val="tx1"/>
                </a:solidFill>
              </a:rPr>
              <a:t>91330 </a:t>
            </a:r>
            <a:r>
              <a:rPr lang="de-DE" sz="2800" dirty="0" err="1" smtClean="0">
                <a:solidFill>
                  <a:schemeClr val="tx1"/>
                </a:solidFill>
              </a:rPr>
              <a:t>Eggolsheim</a:t>
            </a:r>
            <a:endParaRPr lang="de-DE" sz="2800" dirty="0" smtClean="0">
              <a:solidFill>
                <a:schemeClr val="tx1"/>
              </a:solidFill>
            </a:endParaRP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Tel: </a:t>
            </a:r>
            <a:r>
              <a:rPr lang="de-DE" sz="2800" dirty="0" smtClean="0">
                <a:solidFill>
                  <a:schemeClr val="tx1"/>
                </a:solidFill>
              </a:rPr>
              <a:t>09545/34898-0</a:t>
            </a:r>
            <a:endParaRPr lang="de-DE" sz="2800" dirty="0" smtClean="0">
              <a:solidFill>
                <a:schemeClr val="tx1"/>
              </a:solidFill>
            </a:endParaRPr>
          </a:p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Fax:  </a:t>
            </a:r>
            <a:r>
              <a:rPr lang="de-DE" sz="2800" dirty="0" smtClean="0">
                <a:solidFill>
                  <a:schemeClr val="tx1"/>
                </a:solidFill>
              </a:rPr>
              <a:t>09545/34898-30</a:t>
            </a:r>
            <a:endParaRPr lang="de-DE" sz="2800" dirty="0" smtClean="0">
              <a:solidFill>
                <a:schemeClr val="tx1"/>
              </a:solidFill>
            </a:endParaRPr>
          </a:p>
          <a:p>
            <a:pPr algn="ctr"/>
            <a:r>
              <a:rPr lang="de-DE" sz="2800" dirty="0" smtClean="0">
                <a:solidFill>
                  <a:schemeClr val="tx1"/>
                </a:solidFill>
                <a:hlinkClick r:id="rId3"/>
              </a:rPr>
              <a:t>info@plaetzer-maschinenbau.de</a:t>
            </a:r>
            <a:endParaRPr lang="de-DE" sz="2800" dirty="0" smtClean="0">
              <a:solidFill>
                <a:schemeClr val="tx1"/>
              </a:solidFill>
            </a:endParaRPr>
          </a:p>
          <a:p>
            <a:pPr algn="ctr"/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4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5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821256"/>
            <a:ext cx="6708808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095" y="860799"/>
            <a:ext cx="760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 smtClean="0">
                <a:solidFill>
                  <a:prstClr val="white"/>
                </a:solidFill>
              </a:rPr>
              <a:t>Kontakt</a:t>
            </a:r>
            <a:endParaRPr lang="de-DE" sz="2000" dirty="0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5637" y="1607944"/>
            <a:ext cx="1068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Für Rückfragen stehen wir Ihnen jederzeit gerne zu Verfügung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7611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1191405"/>
            <a:ext cx="8338657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1260909"/>
            <a:ext cx="906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 smtClean="0">
                <a:solidFill>
                  <a:prstClr val="white"/>
                </a:solidFill>
              </a:rPr>
              <a:t>Leistungen</a:t>
            </a:r>
            <a:endParaRPr lang="de-DE" sz="2000" dirty="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1545" y="2164350"/>
            <a:ext cx="84665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CNC – Fräsen    </a:t>
            </a:r>
            <a:r>
              <a:rPr lang="de-DE" sz="2400" b="1" dirty="0" smtClean="0"/>
              <a:t>  </a:t>
            </a:r>
            <a:r>
              <a:rPr lang="de-DE" sz="2000" dirty="0" smtClean="0"/>
              <a:t>Fräsbearbeitung </a:t>
            </a:r>
            <a:r>
              <a:rPr lang="de-DE" sz="2000" dirty="0"/>
              <a:t>von Einzel- und </a:t>
            </a:r>
            <a:r>
              <a:rPr lang="de-DE" sz="2000" dirty="0" smtClean="0"/>
              <a:t>Serienteilen</a:t>
            </a:r>
          </a:p>
          <a:p>
            <a:endParaRPr lang="de-DE" sz="2000" dirty="0"/>
          </a:p>
          <a:p>
            <a:r>
              <a:rPr lang="de-DE" sz="2400" b="1" dirty="0"/>
              <a:t>CNC – </a:t>
            </a:r>
            <a:r>
              <a:rPr lang="de-DE" sz="2400" b="1" dirty="0" smtClean="0"/>
              <a:t>Drehen    </a:t>
            </a:r>
            <a:r>
              <a:rPr lang="de-DE" sz="2000" dirty="0" smtClean="0"/>
              <a:t>Drehbearbeitung </a:t>
            </a:r>
            <a:r>
              <a:rPr lang="de-DE" sz="2000" dirty="0"/>
              <a:t>von Einzel- und Serienteilen</a:t>
            </a:r>
          </a:p>
          <a:p>
            <a:endParaRPr lang="de-DE" sz="2000" dirty="0" smtClean="0"/>
          </a:p>
          <a:p>
            <a:r>
              <a:rPr lang="de-DE" sz="2400" b="1" dirty="0" smtClean="0"/>
              <a:t>Montage	   </a:t>
            </a:r>
            <a:r>
              <a:rPr lang="de-DE" sz="2000" dirty="0" smtClean="0"/>
              <a:t>Bau und Montage von Baugruppen</a:t>
            </a:r>
            <a:endParaRPr lang="de-DE" sz="2000" dirty="0"/>
          </a:p>
          <a:p>
            <a:endParaRPr lang="de-DE" sz="2000" dirty="0"/>
          </a:p>
          <a:p>
            <a:r>
              <a:rPr lang="de-DE" sz="2400" b="1" dirty="0" smtClean="0"/>
              <a:t>Schleifen	   </a:t>
            </a:r>
            <a:r>
              <a:rPr lang="de-DE" sz="2000" dirty="0" smtClean="0"/>
              <a:t>Flach – und Rundschleifen von Einzel- und Serienteilen</a:t>
            </a:r>
          </a:p>
          <a:p>
            <a:endParaRPr lang="de-DE" sz="2000" dirty="0"/>
          </a:p>
          <a:p>
            <a:r>
              <a:rPr lang="de-DE" sz="2400" b="1" dirty="0" smtClean="0"/>
              <a:t>CNC Koordinatenmessen  </a:t>
            </a:r>
            <a:r>
              <a:rPr lang="de-DE" sz="2000" dirty="0" smtClean="0"/>
              <a:t>Qualitätskontrolle aller Bauteile</a:t>
            </a:r>
            <a:endParaRPr lang="de-DE" sz="2000" dirty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519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1191405"/>
            <a:ext cx="8338657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1260909"/>
            <a:ext cx="906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 smtClean="0">
                <a:solidFill>
                  <a:prstClr val="white"/>
                </a:solidFill>
              </a:rPr>
              <a:t>Leistungen</a:t>
            </a:r>
            <a:endParaRPr lang="de-DE" sz="2000" dirty="0">
              <a:solidFill>
                <a:prstClr val="white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1966" y="2129409"/>
            <a:ext cx="846651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400" b="1" dirty="0" smtClean="0">
                <a:solidFill>
                  <a:prstClr val="black"/>
                </a:solidFill>
              </a:rPr>
              <a:t>Programmierung  	 </a:t>
            </a:r>
            <a:r>
              <a:rPr lang="de-DE" sz="2000" dirty="0" smtClean="0">
                <a:solidFill>
                  <a:prstClr val="black"/>
                </a:solidFill>
              </a:rPr>
              <a:t>CAM/CAD Programmierung</a:t>
            </a:r>
          </a:p>
          <a:p>
            <a:pPr lvl="0"/>
            <a:endParaRPr lang="de-DE" sz="2000" dirty="0">
              <a:solidFill>
                <a:prstClr val="black"/>
              </a:solidFill>
            </a:endParaRPr>
          </a:p>
          <a:p>
            <a:r>
              <a:rPr lang="de-DE" sz="2400" b="1" dirty="0" smtClean="0">
                <a:solidFill>
                  <a:prstClr val="black"/>
                </a:solidFill>
              </a:rPr>
              <a:t>Schweißen  		 </a:t>
            </a:r>
            <a:r>
              <a:rPr lang="de-DE" sz="2000" dirty="0" smtClean="0">
                <a:solidFill>
                  <a:prstClr val="black"/>
                </a:solidFill>
              </a:rPr>
              <a:t>Schweißen von Bauteilen und Gestellen</a:t>
            </a:r>
          </a:p>
          <a:p>
            <a:endParaRPr lang="de-DE" sz="2000" dirty="0">
              <a:solidFill>
                <a:prstClr val="black"/>
              </a:solidFill>
            </a:endParaRPr>
          </a:p>
          <a:p>
            <a:r>
              <a:rPr lang="de-DE" sz="2400" b="1" dirty="0" smtClean="0">
                <a:solidFill>
                  <a:prstClr val="black"/>
                </a:solidFill>
              </a:rPr>
              <a:t>Erodieren   		 </a:t>
            </a:r>
            <a:r>
              <a:rPr lang="de-DE" sz="2000" dirty="0" smtClean="0">
                <a:solidFill>
                  <a:prstClr val="black"/>
                </a:solidFill>
              </a:rPr>
              <a:t>Draht- und Senkerodieren</a:t>
            </a:r>
          </a:p>
          <a:p>
            <a:endParaRPr lang="de-DE" sz="2000" dirty="0">
              <a:solidFill>
                <a:prstClr val="black"/>
              </a:solidFill>
            </a:endParaRPr>
          </a:p>
          <a:p>
            <a:r>
              <a:rPr lang="de-DE" sz="2400" b="1" dirty="0" smtClean="0">
                <a:solidFill>
                  <a:prstClr val="black"/>
                </a:solidFill>
              </a:rPr>
              <a:t>Extern   		</a:t>
            </a:r>
            <a:r>
              <a:rPr lang="de-DE" sz="2000" dirty="0" smtClean="0">
                <a:solidFill>
                  <a:prstClr val="black"/>
                </a:solidFill>
              </a:rPr>
              <a:t>Härte- und Oberflächenbehandlung</a:t>
            </a:r>
          </a:p>
          <a:p>
            <a:r>
              <a:rPr lang="de-DE" sz="2000" dirty="0">
                <a:solidFill>
                  <a:prstClr val="black"/>
                </a:solidFill>
              </a:rPr>
              <a:t>	</a:t>
            </a:r>
            <a:r>
              <a:rPr lang="de-DE" sz="2000" dirty="0" smtClean="0">
                <a:solidFill>
                  <a:prstClr val="black"/>
                </a:solidFill>
              </a:rPr>
              <a:t>		Blechbearbeitung</a:t>
            </a:r>
          </a:p>
          <a:p>
            <a:r>
              <a:rPr lang="de-DE" sz="2000" dirty="0">
                <a:solidFill>
                  <a:prstClr val="black"/>
                </a:solidFill>
              </a:rPr>
              <a:t>	</a:t>
            </a:r>
            <a:r>
              <a:rPr lang="de-DE" sz="2000" dirty="0" smtClean="0">
                <a:solidFill>
                  <a:prstClr val="black"/>
                </a:solidFill>
              </a:rPr>
              <a:t>		Lackierarbeiten</a:t>
            </a:r>
            <a:endParaRPr lang="de-DE" sz="2000" dirty="0">
              <a:solidFill>
                <a:prstClr val="black"/>
              </a:solidFill>
            </a:endParaRPr>
          </a:p>
          <a:p>
            <a:endParaRPr lang="de-DE" sz="2000" dirty="0" smtClean="0">
              <a:solidFill>
                <a:prstClr val="black"/>
              </a:solidFill>
            </a:endParaRPr>
          </a:p>
          <a:p>
            <a:endParaRPr lang="de-DE" sz="2000" dirty="0">
              <a:solidFill>
                <a:prstClr val="black"/>
              </a:solidFill>
            </a:endParaRPr>
          </a:p>
          <a:p>
            <a:endParaRPr lang="de-DE" sz="2000" dirty="0">
              <a:solidFill>
                <a:prstClr val="black"/>
              </a:solidFill>
            </a:endParaRPr>
          </a:p>
          <a:p>
            <a:endParaRPr lang="de-DE" sz="2000" dirty="0">
              <a:solidFill>
                <a:prstClr val="black"/>
              </a:solidFill>
            </a:endParaRPr>
          </a:p>
          <a:p>
            <a:pPr lvl="0"/>
            <a:r>
              <a:rPr lang="de-DE" sz="2000" dirty="0" smtClean="0">
                <a:solidFill>
                  <a:prstClr val="black"/>
                </a:solidFill>
              </a:rPr>
              <a:t> </a:t>
            </a:r>
          </a:p>
          <a:p>
            <a:pPr lvl="0"/>
            <a:endParaRPr lang="de-DE" sz="2400" b="1" dirty="0" smtClean="0">
              <a:solidFill>
                <a:prstClr val="black"/>
              </a:solidFill>
            </a:endParaRPr>
          </a:p>
          <a:p>
            <a:pPr lvl="0"/>
            <a:endParaRPr lang="de-DE" sz="2000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 smtClean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364" y="1260909"/>
            <a:ext cx="5029636" cy="5054022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5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1191405"/>
            <a:ext cx="8338657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1260909"/>
            <a:ext cx="906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solidFill>
                  <a:prstClr val="white"/>
                </a:solidFill>
              </a:rPr>
              <a:t>Maßnahmen der Firma Plätzer zur Verbesserung der </a:t>
            </a:r>
            <a:r>
              <a:rPr lang="de-DE" sz="2000" dirty="0" smtClean="0">
                <a:solidFill>
                  <a:prstClr val="white"/>
                </a:solidFill>
              </a:rPr>
              <a:t>Qualität:</a:t>
            </a:r>
            <a:endParaRPr lang="de-DE" sz="2000" dirty="0">
              <a:solidFill>
                <a:prstClr val="whit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07" y="2002071"/>
            <a:ext cx="6474513" cy="49381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550" y="3034748"/>
            <a:ext cx="4389500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4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1191405"/>
            <a:ext cx="8338657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1260909"/>
            <a:ext cx="906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solidFill>
                  <a:prstClr val="white"/>
                </a:solidFill>
              </a:rPr>
              <a:t>Maßnahmen der Firma Plätzer zur Verbesserung der </a:t>
            </a:r>
            <a:r>
              <a:rPr lang="de-DE" sz="2000" dirty="0" smtClean="0">
                <a:solidFill>
                  <a:prstClr val="white"/>
                </a:solidFill>
              </a:rPr>
              <a:t>Qualität:</a:t>
            </a:r>
            <a:endParaRPr lang="de-DE" sz="2000" dirty="0">
              <a:solidFill>
                <a:prstClr val="white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5" y="2056198"/>
            <a:ext cx="2499360" cy="374903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50" y="2050986"/>
            <a:ext cx="5631377" cy="3754251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9310255" y="2276063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Nullpunktspannsystem auch auf der Koordinaten Messmaschine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521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1191405"/>
            <a:ext cx="8338657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1260909"/>
            <a:ext cx="906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solidFill>
                  <a:prstClr val="white"/>
                </a:solidFill>
              </a:rPr>
              <a:t>Maßnahmen der Firma Plätzer zur Verbesserung der </a:t>
            </a:r>
            <a:r>
              <a:rPr lang="de-DE" sz="2000" dirty="0" smtClean="0">
                <a:solidFill>
                  <a:prstClr val="white"/>
                </a:solidFill>
              </a:rPr>
              <a:t>Qualität:</a:t>
            </a:r>
            <a:endParaRPr lang="de-DE" sz="2000" dirty="0">
              <a:solidFill>
                <a:prstClr val="white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16510" y="2634108"/>
            <a:ext cx="2618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Nullpunktspannsysteme</a:t>
            </a:r>
          </a:p>
          <a:p>
            <a:r>
              <a:rPr lang="de-DE" dirty="0"/>
              <a:t>a</a:t>
            </a:r>
            <a:r>
              <a:rPr lang="de-DE" dirty="0" smtClean="0"/>
              <a:t>uf den Bearbeitungsmaschinen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37556"/>
            <a:ext cx="4551474" cy="219376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44" y="2738549"/>
            <a:ext cx="3289156" cy="219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1191405"/>
            <a:ext cx="8338657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1260909"/>
            <a:ext cx="9069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solidFill>
                  <a:prstClr val="white"/>
                </a:solidFill>
              </a:rPr>
              <a:t>Maßnahmen der Firma </a:t>
            </a:r>
            <a:r>
              <a:rPr lang="de-DE" sz="2000" dirty="0" err="1">
                <a:solidFill>
                  <a:prstClr val="white"/>
                </a:solidFill>
              </a:rPr>
              <a:t>Plätzer</a:t>
            </a:r>
            <a:r>
              <a:rPr lang="de-DE" sz="2000" dirty="0">
                <a:solidFill>
                  <a:prstClr val="white"/>
                </a:solidFill>
              </a:rPr>
              <a:t> zur Verbesserung der Qualität und Liefertreue: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2119" y="1883295"/>
            <a:ext cx="1877731" cy="95105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200025" y="2014538"/>
            <a:ext cx="4829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Prozessoptimierung mit der Firma </a:t>
            </a:r>
            <a:r>
              <a:rPr lang="de-DE" dirty="0" err="1">
                <a:solidFill>
                  <a:prstClr val="black"/>
                </a:solidFill>
              </a:rPr>
              <a:t>Mapal</a:t>
            </a:r>
            <a:r>
              <a:rPr lang="de-DE" dirty="0">
                <a:solidFill>
                  <a:prstClr val="black"/>
                </a:solidFill>
              </a:rPr>
              <a:t>: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Neue Werkzeuge und Spannvorrichtungen, zur Verbesserung der Genauigkeit.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Einführung neuer Spannfutter 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Optimaler Rundlauf &lt; 3 </a:t>
            </a:r>
            <a:r>
              <a:rPr lang="de-DE" dirty="0" err="1">
                <a:solidFill>
                  <a:prstClr val="black"/>
                </a:solidFill>
              </a:rPr>
              <a:t>μm</a:t>
            </a:r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Wuchtgüte 2,5 bei 25.000 min-1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925" y="1925338"/>
            <a:ext cx="5108891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8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821256"/>
            <a:ext cx="6708808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095" y="860799"/>
            <a:ext cx="760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>
                <a:solidFill>
                  <a:prstClr val="white"/>
                </a:solidFill>
              </a:rPr>
              <a:t>In Planung für </a:t>
            </a:r>
            <a:r>
              <a:rPr lang="de-DE" sz="2000" dirty="0" smtClean="0">
                <a:solidFill>
                  <a:prstClr val="white"/>
                </a:solidFill>
              </a:rPr>
              <a:t>2017 / 2018</a:t>
            </a:r>
            <a:endParaRPr lang="de-DE" sz="2000" dirty="0">
              <a:solidFill>
                <a:prstClr val="white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8640" y="2396691"/>
            <a:ext cx="10684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Neubau für Produktion und </a:t>
            </a:r>
            <a:r>
              <a:rPr lang="de-DE" sz="2000" dirty="0" smtClean="0"/>
              <a:t>Verwaltung</a:t>
            </a:r>
          </a:p>
          <a:p>
            <a:endParaRPr lang="de-DE" sz="2000" dirty="0"/>
          </a:p>
          <a:p>
            <a:endParaRPr lang="de-DE" sz="2000" dirty="0" smtClean="0"/>
          </a:p>
          <a:p>
            <a:r>
              <a:rPr lang="de-DE" sz="2000" dirty="0"/>
              <a:t>F</a:t>
            </a:r>
            <a:r>
              <a:rPr lang="de-DE" sz="2000" dirty="0" smtClean="0"/>
              <a:t>ertigstellung </a:t>
            </a:r>
            <a:r>
              <a:rPr lang="de-DE" sz="2000" dirty="0" smtClean="0"/>
              <a:t>im Februar  2018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1151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1260909"/>
            <a:ext cx="12192000" cy="5091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dirty="0"/>
          </a:p>
        </p:txBody>
      </p:sp>
      <p:sp>
        <p:nvSpPr>
          <p:cNvPr id="6" name="Rechteck 5"/>
          <p:cNvSpPr/>
          <p:nvPr/>
        </p:nvSpPr>
        <p:spPr>
          <a:xfrm>
            <a:off x="0" y="-10446"/>
            <a:ext cx="12192000" cy="1260909"/>
          </a:xfrm>
          <a:prstGeom prst="rect">
            <a:avLst/>
          </a:prstGeom>
          <a:blipFill dpi="0" rotWithShape="1">
            <a:blip r:embed="rId3"/>
            <a:srcRect/>
            <a:tile tx="-6108700" ty="-334010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6352674"/>
            <a:ext cx="12192000" cy="505326"/>
          </a:xfrm>
          <a:prstGeom prst="rect">
            <a:avLst/>
          </a:prstGeom>
          <a:blipFill dpi="0" rotWithShape="1">
            <a:blip r:embed="rId4"/>
            <a:srcRect/>
            <a:tile tx="-10979150" ty="-1987550" sx="100000" sy="100000" flip="x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1" y="117653"/>
            <a:ext cx="2385119" cy="1025601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818" y="795863"/>
            <a:ext cx="6708808" cy="5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6095" y="844115"/>
            <a:ext cx="760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dirty="0" smtClean="0">
                <a:solidFill>
                  <a:prstClr val="white"/>
                </a:solidFill>
              </a:rPr>
              <a:t>Neubau , Fertigstellung </a:t>
            </a:r>
            <a:r>
              <a:rPr lang="de-DE" sz="2000" dirty="0" smtClean="0">
                <a:solidFill>
                  <a:prstClr val="white"/>
                </a:solidFill>
              </a:rPr>
              <a:t>war </a:t>
            </a:r>
            <a:r>
              <a:rPr lang="de-DE" sz="2000" dirty="0" smtClean="0">
                <a:solidFill>
                  <a:prstClr val="white"/>
                </a:solidFill>
              </a:rPr>
              <a:t>Februar </a:t>
            </a:r>
            <a:r>
              <a:rPr lang="de-DE" sz="2000" dirty="0" smtClean="0">
                <a:solidFill>
                  <a:prstClr val="white"/>
                </a:solidFill>
              </a:rPr>
              <a:t>2018</a:t>
            </a:r>
            <a:endParaRPr lang="de-DE" sz="2000" dirty="0">
              <a:solidFill>
                <a:prstClr val="white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853" y="1442681"/>
            <a:ext cx="10477515" cy="45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Breitbild</PresentationFormat>
  <Paragraphs>107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U</vt:lpstr>
      <vt:lpstr>U</vt:lpstr>
      <vt:lpstr>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wkst-10</dc:creator>
  <cp:lastModifiedBy>Stefan Plätzer</cp:lastModifiedBy>
  <cp:revision>31</cp:revision>
  <dcterms:created xsi:type="dcterms:W3CDTF">2016-04-22T09:55:58Z</dcterms:created>
  <dcterms:modified xsi:type="dcterms:W3CDTF">2018-07-24T15:33:45Z</dcterms:modified>
</cp:coreProperties>
</file>