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Settori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AEB2E"/>
              </a:solidFill>
            </c:spPr>
          </c:dPt>
          <c:cat>
            <c:strRef>
              <c:f>Foglio1!$A$2:$A$8</c:f>
              <c:strCache>
                <c:ptCount val="7"/>
                <c:pt idx="0">
                  <c:v>packaging machines</c:v>
                </c:pt>
                <c:pt idx="1">
                  <c:v>separators, decanters</c:v>
                </c:pt>
                <c:pt idx="2">
                  <c:v>pumps and filters</c:v>
                </c:pt>
                <c:pt idx="3">
                  <c:v>robotics</c:v>
                </c:pt>
                <c:pt idx="4">
                  <c:v>power transmission</c:v>
                </c:pt>
                <c:pt idx="5">
                  <c:v>textile machines</c:v>
                </c:pt>
                <c:pt idx="6">
                  <c:v>other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18</c:v>
                </c:pt>
                <c:pt idx="3">
                  <c:v>10</c:v>
                </c:pt>
                <c:pt idx="4">
                  <c:v>8</c:v>
                </c:pt>
                <c:pt idx="5">
                  <c:v>12</c:v>
                </c:pt>
                <c:pt idx="6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63EB1-2735-463B-B934-1E85AA225876}" type="doc">
      <dgm:prSet loTypeId="urn:microsoft.com/office/officeart/2005/8/layout/hierarchy2" loCatId="hierarchy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it-IT"/>
        </a:p>
      </dgm:t>
    </dgm:pt>
    <dgm:pt modelId="{F99534B3-F0D5-4597-9B11-1A0CF380719A}">
      <dgm:prSet phldrT="[Testo]" custT="1"/>
      <dgm:spPr/>
      <dgm:t>
        <a:bodyPr/>
        <a:lstStyle/>
        <a:p>
          <a:r>
            <a:rPr lang="it-IT" sz="1800" dirty="0" err="1" smtClean="0"/>
            <a:t>Ownership</a:t>
          </a:r>
          <a:endParaRPr lang="it-IT" sz="1800" dirty="0"/>
        </a:p>
      </dgm:t>
    </dgm:pt>
    <dgm:pt modelId="{033E8274-FF8E-41FC-834D-E9ED32F34BBC}" type="parTrans" cxnId="{55B553E3-4956-4318-9605-28EB9FC9A853}">
      <dgm:prSet/>
      <dgm:spPr/>
      <dgm:t>
        <a:bodyPr/>
        <a:lstStyle/>
        <a:p>
          <a:endParaRPr lang="it-IT" sz="2400"/>
        </a:p>
      </dgm:t>
    </dgm:pt>
    <dgm:pt modelId="{EBF3C4F5-1E71-462A-9DE4-13B243EC155C}" type="sibTrans" cxnId="{55B553E3-4956-4318-9605-28EB9FC9A853}">
      <dgm:prSet/>
      <dgm:spPr/>
      <dgm:t>
        <a:bodyPr/>
        <a:lstStyle/>
        <a:p>
          <a:endParaRPr lang="it-IT" sz="2400"/>
        </a:p>
      </dgm:t>
    </dgm:pt>
    <dgm:pt modelId="{00AE8727-D48A-42D2-8E30-AF9B2424541C}">
      <dgm:prSet phldrT="[Testo]" custT="1"/>
      <dgm:spPr/>
      <dgm:t>
        <a:bodyPr/>
        <a:lstStyle/>
        <a:p>
          <a:r>
            <a:rPr lang="it-IT" sz="1800" dirty="0" smtClean="0"/>
            <a:t>Production</a:t>
          </a:r>
          <a:endParaRPr lang="it-IT" sz="2000" dirty="0"/>
        </a:p>
      </dgm:t>
    </dgm:pt>
    <dgm:pt modelId="{2E70F43B-B9F4-4ACE-AB1D-B60758BB0E31}" type="parTrans" cxnId="{F0284A5C-6A95-4260-BBCA-440B2AAF68C0}">
      <dgm:prSet/>
      <dgm:spPr/>
      <dgm:t>
        <a:bodyPr/>
        <a:lstStyle/>
        <a:p>
          <a:endParaRPr lang="it-IT" sz="2400"/>
        </a:p>
      </dgm:t>
    </dgm:pt>
    <dgm:pt modelId="{5394AF21-191F-4925-B800-4CFB80409581}" type="sibTrans" cxnId="{F0284A5C-6A95-4260-BBCA-440B2AAF68C0}">
      <dgm:prSet/>
      <dgm:spPr/>
      <dgm:t>
        <a:bodyPr/>
        <a:lstStyle/>
        <a:p>
          <a:endParaRPr lang="it-IT" sz="2400"/>
        </a:p>
      </dgm:t>
    </dgm:pt>
    <dgm:pt modelId="{F28BCE38-3AA0-4D57-B200-7EC1CF76BFCB}">
      <dgm:prSet phldrT="[Testo]" custT="1"/>
      <dgm:spPr/>
      <dgm:t>
        <a:bodyPr/>
        <a:lstStyle/>
        <a:p>
          <a:r>
            <a:rPr lang="it-IT" sz="1200" dirty="0" err="1" smtClean="0"/>
            <a:t>Quality</a:t>
          </a:r>
          <a:endParaRPr lang="it-IT" sz="1200" dirty="0" smtClean="0"/>
        </a:p>
        <a:p>
          <a:r>
            <a:rPr lang="it-IT" sz="1200" dirty="0" err="1" smtClean="0"/>
            <a:t>Prevention</a:t>
          </a:r>
          <a:r>
            <a:rPr lang="it-IT" sz="1200" dirty="0" smtClean="0"/>
            <a:t> and </a:t>
          </a:r>
          <a:r>
            <a:rPr lang="it-IT" sz="1200" dirty="0" err="1" smtClean="0"/>
            <a:t>Safety</a:t>
          </a:r>
          <a:endParaRPr lang="it-IT" sz="1200" dirty="0" smtClean="0"/>
        </a:p>
        <a:p>
          <a:r>
            <a:rPr lang="it-IT" sz="1200" dirty="0" err="1" smtClean="0"/>
            <a:t>Maintenance</a:t>
          </a:r>
          <a:endParaRPr lang="it-IT" sz="1200" dirty="0" smtClean="0"/>
        </a:p>
        <a:p>
          <a:r>
            <a:rPr lang="it-IT" sz="1200" dirty="0" smtClean="0"/>
            <a:t>IT</a:t>
          </a:r>
          <a:endParaRPr lang="it-IT" sz="1200" dirty="0"/>
        </a:p>
      </dgm:t>
    </dgm:pt>
    <dgm:pt modelId="{946FA33B-F11E-4B57-9AE6-CB442A67535F}" type="parTrans" cxnId="{23288023-EAA9-4BCF-A2FE-65D31530DFB2}">
      <dgm:prSet/>
      <dgm:spPr/>
      <dgm:t>
        <a:bodyPr/>
        <a:lstStyle/>
        <a:p>
          <a:endParaRPr lang="it-IT" sz="2400"/>
        </a:p>
      </dgm:t>
    </dgm:pt>
    <dgm:pt modelId="{E6525A04-F8FD-4189-93D0-0250FD7581C9}" type="sibTrans" cxnId="{23288023-EAA9-4BCF-A2FE-65D31530DFB2}">
      <dgm:prSet/>
      <dgm:spPr/>
      <dgm:t>
        <a:bodyPr/>
        <a:lstStyle/>
        <a:p>
          <a:endParaRPr lang="it-IT" sz="2400"/>
        </a:p>
      </dgm:t>
    </dgm:pt>
    <dgm:pt modelId="{EC9959A1-CA71-427C-A9F6-EF6FECD85D57}">
      <dgm:prSet phldrT="[Testo]" custT="1"/>
      <dgm:spPr/>
      <dgm:t>
        <a:bodyPr/>
        <a:lstStyle/>
        <a:p>
          <a:pPr algn="ctr"/>
          <a:endParaRPr lang="it-IT" sz="1200" dirty="0" smtClean="0"/>
        </a:p>
        <a:p>
          <a:pPr algn="ctr"/>
          <a:r>
            <a:rPr lang="it-IT" sz="1200" dirty="0" smtClean="0"/>
            <a:t>CN </a:t>
          </a:r>
          <a:r>
            <a:rPr lang="it-IT" sz="1200" dirty="0" err="1" smtClean="0"/>
            <a:t>study</a:t>
          </a:r>
          <a:r>
            <a:rPr lang="it-IT" sz="1200" dirty="0" smtClean="0"/>
            <a:t> and </a:t>
          </a:r>
          <a:r>
            <a:rPr lang="it-IT" sz="1200" dirty="0" err="1" smtClean="0"/>
            <a:t>program</a:t>
          </a:r>
          <a:endParaRPr lang="it-IT" sz="1200" dirty="0" smtClean="0"/>
        </a:p>
        <a:p>
          <a:pPr algn="ctr"/>
          <a:r>
            <a:rPr lang="it-IT" sz="1200" dirty="0" err="1" smtClean="0"/>
            <a:t>Tool</a:t>
          </a:r>
          <a:r>
            <a:rPr lang="it-IT" sz="1200" dirty="0" smtClean="0"/>
            <a:t> </a:t>
          </a:r>
          <a:r>
            <a:rPr lang="it-IT" sz="1200" dirty="0" err="1" smtClean="0"/>
            <a:t>room</a:t>
          </a:r>
          <a:endParaRPr lang="it-IT" sz="1200" dirty="0" smtClean="0"/>
        </a:p>
        <a:p>
          <a:pPr algn="ctr"/>
          <a:r>
            <a:rPr lang="it-IT" sz="1200" dirty="0" err="1" smtClean="0"/>
            <a:t>Operators</a:t>
          </a:r>
          <a:endParaRPr lang="it-IT" sz="1200" dirty="0" smtClean="0"/>
        </a:p>
        <a:p>
          <a:pPr algn="ctr"/>
          <a:r>
            <a:rPr lang="it-IT" sz="1200" dirty="0" err="1" smtClean="0"/>
            <a:t>Dimensional</a:t>
          </a:r>
          <a:r>
            <a:rPr lang="it-IT" sz="1200" dirty="0" smtClean="0"/>
            <a:t> </a:t>
          </a:r>
          <a:r>
            <a:rPr lang="it-IT" sz="1200" dirty="0" err="1" smtClean="0"/>
            <a:t>controls</a:t>
          </a:r>
          <a:endParaRPr lang="it-IT" sz="1200" dirty="0" smtClean="0"/>
        </a:p>
        <a:p>
          <a:pPr algn="ctr"/>
          <a:r>
            <a:rPr lang="it-IT" sz="1200" dirty="0" err="1" smtClean="0"/>
            <a:t>Logistics</a:t>
          </a:r>
          <a:endParaRPr lang="it-IT" sz="1200" dirty="0" smtClean="0"/>
        </a:p>
        <a:p>
          <a:pPr algn="ctr"/>
          <a:endParaRPr lang="it-IT" sz="2400" dirty="0"/>
        </a:p>
      </dgm:t>
    </dgm:pt>
    <dgm:pt modelId="{6EC81935-69CB-412E-9BFB-FFF90CA77924}" type="parTrans" cxnId="{68DAAF38-E3C3-4DD2-95BA-1F5867FFF27C}">
      <dgm:prSet/>
      <dgm:spPr/>
      <dgm:t>
        <a:bodyPr/>
        <a:lstStyle/>
        <a:p>
          <a:endParaRPr lang="it-IT" sz="2400"/>
        </a:p>
      </dgm:t>
    </dgm:pt>
    <dgm:pt modelId="{89DCCD93-8D09-4A89-97CE-8D7EBB87FEB6}" type="sibTrans" cxnId="{68DAAF38-E3C3-4DD2-95BA-1F5867FFF27C}">
      <dgm:prSet/>
      <dgm:spPr/>
      <dgm:t>
        <a:bodyPr/>
        <a:lstStyle/>
        <a:p>
          <a:endParaRPr lang="it-IT" sz="2400"/>
        </a:p>
      </dgm:t>
    </dgm:pt>
    <dgm:pt modelId="{15940E41-7EB7-4253-BC72-4EC6051F1E94}">
      <dgm:prSet phldrT="[Testo]" custT="1"/>
      <dgm:spPr/>
      <dgm:t>
        <a:bodyPr/>
        <a:lstStyle/>
        <a:p>
          <a:r>
            <a:rPr lang="it-IT" sz="1800" dirty="0" err="1" smtClean="0"/>
            <a:t>Administration</a:t>
          </a:r>
          <a:endParaRPr lang="it-IT" sz="2000" dirty="0"/>
        </a:p>
      </dgm:t>
    </dgm:pt>
    <dgm:pt modelId="{530DE694-035D-461A-9CD8-F9D6C170F00B}" type="parTrans" cxnId="{50325FB9-975F-477F-B9AA-4BF45E3EAB93}">
      <dgm:prSet/>
      <dgm:spPr/>
      <dgm:t>
        <a:bodyPr/>
        <a:lstStyle/>
        <a:p>
          <a:endParaRPr lang="it-IT" sz="2400"/>
        </a:p>
      </dgm:t>
    </dgm:pt>
    <dgm:pt modelId="{7E18FE42-BE42-4D26-B6A2-CCD16F141FF5}" type="sibTrans" cxnId="{50325FB9-975F-477F-B9AA-4BF45E3EAB93}">
      <dgm:prSet/>
      <dgm:spPr/>
      <dgm:t>
        <a:bodyPr/>
        <a:lstStyle/>
        <a:p>
          <a:endParaRPr lang="it-IT" sz="2400"/>
        </a:p>
      </dgm:t>
    </dgm:pt>
    <dgm:pt modelId="{9C72F758-42AD-4377-A7DC-0D220FF1B408}">
      <dgm:prSet phldrT="[Testo]" custT="1"/>
      <dgm:spPr/>
      <dgm:t>
        <a:bodyPr/>
        <a:lstStyle/>
        <a:p>
          <a:r>
            <a:rPr lang="it-IT" sz="1200" dirty="0" smtClean="0"/>
            <a:t>Finance</a:t>
          </a:r>
        </a:p>
        <a:p>
          <a:r>
            <a:rPr lang="it-IT" sz="1200" dirty="0" smtClean="0"/>
            <a:t>Production control account</a:t>
          </a:r>
          <a:r>
            <a:rPr lang="it-IT" sz="1200" dirty="0" smtClean="0">
              <a:sym typeface="Wingdings" panose="05000000000000000000" pitchFamily="2" charset="2"/>
            </a:rPr>
            <a:t> </a:t>
          </a:r>
          <a:r>
            <a:rPr lang="it-IT" sz="1200" dirty="0" err="1" smtClean="0">
              <a:sym typeface="Wingdings" panose="05000000000000000000" pitchFamily="2" charset="2"/>
            </a:rPr>
            <a:t>accounting</a:t>
          </a:r>
          <a:endParaRPr lang="it-IT" sz="1200" dirty="0" smtClean="0"/>
        </a:p>
      </dgm:t>
    </dgm:pt>
    <dgm:pt modelId="{AF3A065F-ACF7-4459-A013-A228CF63B58A}" type="parTrans" cxnId="{27F332A4-5890-4E81-BF08-1551676A1B70}">
      <dgm:prSet/>
      <dgm:spPr/>
      <dgm:t>
        <a:bodyPr/>
        <a:lstStyle/>
        <a:p>
          <a:endParaRPr lang="it-IT" sz="2400"/>
        </a:p>
      </dgm:t>
    </dgm:pt>
    <dgm:pt modelId="{F9DE887F-7D11-44D3-9629-445E406DFD84}" type="sibTrans" cxnId="{27F332A4-5890-4E81-BF08-1551676A1B70}">
      <dgm:prSet/>
      <dgm:spPr/>
      <dgm:t>
        <a:bodyPr/>
        <a:lstStyle/>
        <a:p>
          <a:endParaRPr lang="it-IT" sz="2400"/>
        </a:p>
      </dgm:t>
    </dgm:pt>
    <dgm:pt modelId="{37CB1673-283A-4A4F-BC67-3997CB6313B3}">
      <dgm:prSet custT="1"/>
      <dgm:spPr/>
      <dgm:t>
        <a:bodyPr/>
        <a:lstStyle/>
        <a:p>
          <a:r>
            <a:rPr lang="it-IT" sz="1800" dirty="0" smtClean="0"/>
            <a:t>Sales</a:t>
          </a:r>
          <a:endParaRPr lang="it-IT" sz="2000" dirty="0"/>
        </a:p>
      </dgm:t>
    </dgm:pt>
    <dgm:pt modelId="{0617E5DC-1552-424C-A124-C0206BE50C5A}" type="parTrans" cxnId="{3F28AC0F-2FDF-45B5-B5F2-BFDE37A5F56E}">
      <dgm:prSet/>
      <dgm:spPr/>
      <dgm:t>
        <a:bodyPr/>
        <a:lstStyle/>
        <a:p>
          <a:endParaRPr lang="it-IT"/>
        </a:p>
      </dgm:t>
    </dgm:pt>
    <dgm:pt modelId="{8FFA890A-1C84-40CE-A535-DAA8A8604DEA}" type="sibTrans" cxnId="{3F28AC0F-2FDF-45B5-B5F2-BFDE37A5F56E}">
      <dgm:prSet/>
      <dgm:spPr/>
      <dgm:t>
        <a:bodyPr/>
        <a:lstStyle/>
        <a:p>
          <a:endParaRPr lang="it-IT"/>
        </a:p>
      </dgm:t>
    </dgm:pt>
    <dgm:pt modelId="{8A9A972A-6C0D-4BDB-B127-421EDCDE5BCE}">
      <dgm:prSet custT="1"/>
      <dgm:spPr/>
      <dgm:t>
        <a:bodyPr/>
        <a:lstStyle/>
        <a:p>
          <a:r>
            <a:rPr lang="it-IT" sz="1200" dirty="0" smtClean="0"/>
            <a:t>Order </a:t>
          </a:r>
          <a:r>
            <a:rPr lang="it-IT" sz="1200" dirty="0" err="1" smtClean="0"/>
            <a:t>handling</a:t>
          </a:r>
          <a:endParaRPr lang="it-IT" sz="1200" dirty="0" smtClean="0"/>
        </a:p>
        <a:p>
          <a:r>
            <a:rPr lang="it-IT" sz="1200" dirty="0" smtClean="0"/>
            <a:t>Marketing</a:t>
          </a:r>
          <a:endParaRPr lang="it-IT" sz="1200" dirty="0"/>
        </a:p>
      </dgm:t>
    </dgm:pt>
    <dgm:pt modelId="{7EED6742-F3B1-4469-8946-B54CD8FE3543}" type="parTrans" cxnId="{9720D9A7-B2A0-4DB0-AEEA-7D237089D7C2}">
      <dgm:prSet/>
      <dgm:spPr/>
      <dgm:t>
        <a:bodyPr/>
        <a:lstStyle/>
        <a:p>
          <a:endParaRPr lang="it-IT"/>
        </a:p>
      </dgm:t>
    </dgm:pt>
    <dgm:pt modelId="{EEC715F9-484D-4CAD-A51F-EE3CAA2EFAC8}" type="sibTrans" cxnId="{9720D9A7-B2A0-4DB0-AEEA-7D237089D7C2}">
      <dgm:prSet/>
      <dgm:spPr/>
      <dgm:t>
        <a:bodyPr/>
        <a:lstStyle/>
        <a:p>
          <a:endParaRPr lang="it-IT"/>
        </a:p>
      </dgm:t>
    </dgm:pt>
    <dgm:pt modelId="{13CBDF3D-87FA-4BA8-8BEE-5481596A3FB0}">
      <dgm:prSet custT="1"/>
      <dgm:spPr/>
      <dgm:t>
        <a:bodyPr/>
        <a:lstStyle/>
        <a:p>
          <a:r>
            <a:rPr lang="it-IT" sz="1200" dirty="0" err="1" smtClean="0"/>
            <a:t>Purchasing</a:t>
          </a:r>
          <a:endParaRPr lang="it-IT" sz="1600" dirty="0"/>
        </a:p>
      </dgm:t>
    </dgm:pt>
    <dgm:pt modelId="{0D79C84E-7ACD-4689-9C5A-6BCC05B8968E}" type="parTrans" cxnId="{714CA14A-1BA6-4FA3-8B00-89656878D3DD}">
      <dgm:prSet/>
      <dgm:spPr/>
      <dgm:t>
        <a:bodyPr/>
        <a:lstStyle/>
        <a:p>
          <a:endParaRPr lang="it-IT"/>
        </a:p>
      </dgm:t>
    </dgm:pt>
    <dgm:pt modelId="{58CFD713-D5D6-44F1-8987-25749AA22114}" type="sibTrans" cxnId="{714CA14A-1BA6-4FA3-8B00-89656878D3DD}">
      <dgm:prSet/>
      <dgm:spPr/>
      <dgm:t>
        <a:bodyPr/>
        <a:lstStyle/>
        <a:p>
          <a:endParaRPr lang="it-IT"/>
        </a:p>
      </dgm:t>
    </dgm:pt>
    <dgm:pt modelId="{2EFB730C-BB48-4056-BAF7-5F2890C5741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200" dirty="0" smtClean="0"/>
            <a:t>Suppliers </a:t>
          </a:r>
          <a:r>
            <a:rPr lang="it-IT" sz="1200" dirty="0" err="1" smtClean="0"/>
            <a:t>researches</a:t>
          </a:r>
          <a:endParaRPr lang="it-IT" sz="1200" dirty="0" smtClean="0"/>
        </a:p>
        <a:p>
          <a:r>
            <a:rPr lang="it-IT" sz="1200" dirty="0" err="1" smtClean="0"/>
            <a:t>Cost</a:t>
          </a:r>
          <a:r>
            <a:rPr lang="it-IT" sz="1200" dirty="0" smtClean="0"/>
            <a:t> </a:t>
          </a:r>
          <a:r>
            <a:rPr lang="it-IT" sz="1200" dirty="0" err="1" smtClean="0"/>
            <a:t>containment</a:t>
          </a:r>
          <a:endParaRPr lang="it-IT" sz="1600" dirty="0"/>
        </a:p>
      </dgm:t>
    </dgm:pt>
    <dgm:pt modelId="{B6EB67F3-C114-4B53-B470-458A727BF5DF}" type="parTrans" cxnId="{4D1A8D2A-7B1E-437D-8F9B-FDA9E492335F}">
      <dgm:prSet/>
      <dgm:spPr/>
      <dgm:t>
        <a:bodyPr/>
        <a:lstStyle/>
        <a:p>
          <a:endParaRPr lang="it-IT"/>
        </a:p>
      </dgm:t>
    </dgm:pt>
    <dgm:pt modelId="{0BD290D1-E485-41CB-BF25-0A3FC0393F95}" type="sibTrans" cxnId="{4D1A8D2A-7B1E-437D-8F9B-FDA9E492335F}">
      <dgm:prSet/>
      <dgm:spPr/>
      <dgm:t>
        <a:bodyPr/>
        <a:lstStyle/>
        <a:p>
          <a:endParaRPr lang="it-IT"/>
        </a:p>
      </dgm:t>
    </dgm:pt>
    <dgm:pt modelId="{2C880DCA-06F7-4C8B-BC03-B3C2BBDA5940}" type="pres">
      <dgm:prSet presAssocID="{DC063EB1-2735-463B-B934-1E85AA2258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465A38-CDF5-47DD-917E-2940641BDCD7}" type="pres">
      <dgm:prSet presAssocID="{F99534B3-F0D5-4597-9B11-1A0CF380719A}" presName="root1" presStyleCnt="0"/>
      <dgm:spPr/>
    </dgm:pt>
    <dgm:pt modelId="{6045E8CD-A7F0-4D68-B716-02E9FEB38F84}" type="pres">
      <dgm:prSet presAssocID="{F99534B3-F0D5-4597-9B11-1A0CF380719A}" presName="LevelOneTextNode" presStyleLbl="node0" presStyleIdx="0" presStyleCnt="1" custLinFactNeighborX="19838" custLinFactNeighborY="-4907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D50EE39-727A-4C1A-A17A-A8C29A1394ED}" type="pres">
      <dgm:prSet presAssocID="{F99534B3-F0D5-4597-9B11-1A0CF380719A}" presName="level2hierChild" presStyleCnt="0"/>
      <dgm:spPr/>
    </dgm:pt>
    <dgm:pt modelId="{D7E39DC8-52F3-4D9C-BAB9-11F599D56821}" type="pres">
      <dgm:prSet presAssocID="{2E70F43B-B9F4-4ACE-AB1D-B60758BB0E31}" presName="conn2-1" presStyleLbl="parChTrans1D2" presStyleIdx="0" presStyleCnt="3"/>
      <dgm:spPr/>
      <dgm:t>
        <a:bodyPr/>
        <a:lstStyle/>
        <a:p>
          <a:endParaRPr lang="it-IT"/>
        </a:p>
      </dgm:t>
    </dgm:pt>
    <dgm:pt modelId="{55256DAB-D08E-4DEC-8DCB-A7A7EB347168}" type="pres">
      <dgm:prSet presAssocID="{2E70F43B-B9F4-4ACE-AB1D-B60758BB0E31}" presName="connTx" presStyleLbl="parChTrans1D2" presStyleIdx="0" presStyleCnt="3"/>
      <dgm:spPr/>
      <dgm:t>
        <a:bodyPr/>
        <a:lstStyle/>
        <a:p>
          <a:endParaRPr lang="it-IT"/>
        </a:p>
      </dgm:t>
    </dgm:pt>
    <dgm:pt modelId="{A2862AD2-F538-4C22-9B0E-A24D6A48D4A2}" type="pres">
      <dgm:prSet presAssocID="{00AE8727-D48A-42D2-8E30-AF9B2424541C}" presName="root2" presStyleCnt="0"/>
      <dgm:spPr/>
    </dgm:pt>
    <dgm:pt modelId="{9D7C1F5D-6024-4C07-9EF3-F3DC94A83FB7}" type="pres">
      <dgm:prSet presAssocID="{00AE8727-D48A-42D2-8E30-AF9B2424541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C6C26FC-887A-4A5D-A607-BF21DD39B545}" type="pres">
      <dgm:prSet presAssocID="{00AE8727-D48A-42D2-8E30-AF9B2424541C}" presName="level3hierChild" presStyleCnt="0"/>
      <dgm:spPr/>
    </dgm:pt>
    <dgm:pt modelId="{CC3751EC-8E86-44E7-A37A-FAA9DD0E8CC9}" type="pres">
      <dgm:prSet presAssocID="{946FA33B-F11E-4B57-9AE6-CB442A67535F}" presName="conn2-1" presStyleLbl="parChTrans1D3" presStyleIdx="0" presStyleCnt="5"/>
      <dgm:spPr/>
      <dgm:t>
        <a:bodyPr/>
        <a:lstStyle/>
        <a:p>
          <a:endParaRPr lang="it-IT"/>
        </a:p>
      </dgm:t>
    </dgm:pt>
    <dgm:pt modelId="{78374F01-3A28-4104-8C19-22B5D549C944}" type="pres">
      <dgm:prSet presAssocID="{946FA33B-F11E-4B57-9AE6-CB442A67535F}" presName="connTx" presStyleLbl="parChTrans1D3" presStyleIdx="0" presStyleCnt="5"/>
      <dgm:spPr/>
      <dgm:t>
        <a:bodyPr/>
        <a:lstStyle/>
        <a:p>
          <a:endParaRPr lang="it-IT"/>
        </a:p>
      </dgm:t>
    </dgm:pt>
    <dgm:pt modelId="{DD9DDC43-E775-4F04-8C3E-5E717CEFD179}" type="pres">
      <dgm:prSet presAssocID="{F28BCE38-3AA0-4D57-B200-7EC1CF76BFCB}" presName="root2" presStyleCnt="0"/>
      <dgm:spPr/>
    </dgm:pt>
    <dgm:pt modelId="{4AE3F18D-4EC9-4342-A5AC-74A02F07E70C}" type="pres">
      <dgm:prSet presAssocID="{F28BCE38-3AA0-4D57-B200-7EC1CF76BFCB}" presName="LevelTwoTextNode" presStyleLbl="node3" presStyleIdx="0" presStyleCnt="5" custScaleX="97920" custScaleY="15198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842F1E6-E13A-4790-9360-D892B5BB68DA}" type="pres">
      <dgm:prSet presAssocID="{F28BCE38-3AA0-4D57-B200-7EC1CF76BFCB}" presName="level3hierChild" presStyleCnt="0"/>
      <dgm:spPr/>
    </dgm:pt>
    <dgm:pt modelId="{ADCAF210-FC32-43A0-B7B6-F7553A79D411}" type="pres">
      <dgm:prSet presAssocID="{6EC81935-69CB-412E-9BFB-FFF90CA77924}" presName="conn2-1" presStyleLbl="parChTrans1D3" presStyleIdx="1" presStyleCnt="5"/>
      <dgm:spPr/>
      <dgm:t>
        <a:bodyPr/>
        <a:lstStyle/>
        <a:p>
          <a:endParaRPr lang="it-IT"/>
        </a:p>
      </dgm:t>
    </dgm:pt>
    <dgm:pt modelId="{6B7FC823-6098-4F6E-AEA2-9B21F76A01E8}" type="pres">
      <dgm:prSet presAssocID="{6EC81935-69CB-412E-9BFB-FFF90CA77924}" presName="connTx" presStyleLbl="parChTrans1D3" presStyleIdx="1" presStyleCnt="5"/>
      <dgm:spPr/>
      <dgm:t>
        <a:bodyPr/>
        <a:lstStyle/>
        <a:p>
          <a:endParaRPr lang="it-IT"/>
        </a:p>
      </dgm:t>
    </dgm:pt>
    <dgm:pt modelId="{3F9F7F45-85B6-4FBF-9E11-449FF077D352}" type="pres">
      <dgm:prSet presAssocID="{EC9959A1-CA71-427C-A9F6-EF6FECD85D57}" presName="root2" presStyleCnt="0"/>
      <dgm:spPr/>
    </dgm:pt>
    <dgm:pt modelId="{335E4D85-9ABF-4590-A7C6-037C49B1AF04}" type="pres">
      <dgm:prSet presAssocID="{EC9959A1-CA71-427C-A9F6-EF6FECD85D57}" presName="LevelTwoTextNode" presStyleLbl="node3" presStyleIdx="1" presStyleCnt="5" custScaleX="141724" custScaleY="165036" custLinFactNeighborX="-496" custLinFactNeighborY="-226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7D15B3B-1D66-4575-9995-2AD9F559AE24}" type="pres">
      <dgm:prSet presAssocID="{EC9959A1-CA71-427C-A9F6-EF6FECD85D57}" presName="level3hierChild" presStyleCnt="0"/>
      <dgm:spPr/>
    </dgm:pt>
    <dgm:pt modelId="{EB52CA76-49C8-4C51-8B2E-62AAC1A0C08B}" type="pres">
      <dgm:prSet presAssocID="{0D79C84E-7ACD-4689-9C5A-6BCC05B8968E}" presName="conn2-1" presStyleLbl="parChTrans1D3" presStyleIdx="2" presStyleCnt="5"/>
      <dgm:spPr/>
      <dgm:t>
        <a:bodyPr/>
        <a:lstStyle/>
        <a:p>
          <a:endParaRPr lang="it-IT"/>
        </a:p>
      </dgm:t>
    </dgm:pt>
    <dgm:pt modelId="{32750937-0A42-4F2C-971D-BC6E67ABA58C}" type="pres">
      <dgm:prSet presAssocID="{0D79C84E-7ACD-4689-9C5A-6BCC05B8968E}" presName="connTx" presStyleLbl="parChTrans1D3" presStyleIdx="2" presStyleCnt="5"/>
      <dgm:spPr/>
      <dgm:t>
        <a:bodyPr/>
        <a:lstStyle/>
        <a:p>
          <a:endParaRPr lang="it-IT"/>
        </a:p>
      </dgm:t>
    </dgm:pt>
    <dgm:pt modelId="{958B16A5-5D84-4972-8336-6F4D44A9B831}" type="pres">
      <dgm:prSet presAssocID="{13CBDF3D-87FA-4BA8-8BEE-5481596A3FB0}" presName="root2" presStyleCnt="0"/>
      <dgm:spPr/>
    </dgm:pt>
    <dgm:pt modelId="{D9367603-5238-4602-ADFD-3EC02F4B64B8}" type="pres">
      <dgm:prSet presAssocID="{13CBDF3D-87FA-4BA8-8BEE-5481596A3FB0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E9F7F84-3A46-46E2-A3E7-151138F11715}" type="pres">
      <dgm:prSet presAssocID="{13CBDF3D-87FA-4BA8-8BEE-5481596A3FB0}" presName="level3hierChild" presStyleCnt="0"/>
      <dgm:spPr/>
    </dgm:pt>
    <dgm:pt modelId="{133CBF06-BBCB-48BE-8A3E-5371EB858B2D}" type="pres">
      <dgm:prSet presAssocID="{B6EB67F3-C114-4B53-B470-458A727BF5DF}" presName="conn2-1" presStyleLbl="parChTrans1D4" presStyleIdx="0" presStyleCnt="1"/>
      <dgm:spPr/>
      <dgm:t>
        <a:bodyPr/>
        <a:lstStyle/>
        <a:p>
          <a:endParaRPr lang="it-IT"/>
        </a:p>
      </dgm:t>
    </dgm:pt>
    <dgm:pt modelId="{70E480DA-42F3-4FB6-A645-37628CCDBA6D}" type="pres">
      <dgm:prSet presAssocID="{B6EB67F3-C114-4B53-B470-458A727BF5DF}" presName="connTx" presStyleLbl="parChTrans1D4" presStyleIdx="0" presStyleCnt="1"/>
      <dgm:spPr/>
      <dgm:t>
        <a:bodyPr/>
        <a:lstStyle/>
        <a:p>
          <a:endParaRPr lang="it-IT"/>
        </a:p>
      </dgm:t>
    </dgm:pt>
    <dgm:pt modelId="{E6275E29-30B5-4AA4-A254-56BF9CB52EE7}" type="pres">
      <dgm:prSet presAssocID="{2EFB730C-BB48-4056-BAF7-5F2890C5741A}" presName="root2" presStyleCnt="0"/>
      <dgm:spPr/>
    </dgm:pt>
    <dgm:pt modelId="{CE671BDF-8221-4C09-9965-6A23F8D5B8BC}" type="pres">
      <dgm:prSet presAssocID="{2EFB730C-BB48-4056-BAF7-5F2890C5741A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6CA2255-8119-43AA-B8E4-B2AAD2E2B557}" type="pres">
      <dgm:prSet presAssocID="{2EFB730C-BB48-4056-BAF7-5F2890C5741A}" presName="level3hierChild" presStyleCnt="0"/>
      <dgm:spPr/>
    </dgm:pt>
    <dgm:pt modelId="{67AB20BC-1F08-4BCC-9F7A-8413C2F3BC63}" type="pres">
      <dgm:prSet presAssocID="{530DE694-035D-461A-9CD8-F9D6C170F00B}" presName="conn2-1" presStyleLbl="parChTrans1D2" presStyleIdx="1" presStyleCnt="3"/>
      <dgm:spPr/>
      <dgm:t>
        <a:bodyPr/>
        <a:lstStyle/>
        <a:p>
          <a:endParaRPr lang="it-IT"/>
        </a:p>
      </dgm:t>
    </dgm:pt>
    <dgm:pt modelId="{4107201D-D139-4063-84EB-57606944B659}" type="pres">
      <dgm:prSet presAssocID="{530DE694-035D-461A-9CD8-F9D6C170F00B}" presName="connTx" presStyleLbl="parChTrans1D2" presStyleIdx="1" presStyleCnt="3"/>
      <dgm:spPr/>
      <dgm:t>
        <a:bodyPr/>
        <a:lstStyle/>
        <a:p>
          <a:endParaRPr lang="it-IT"/>
        </a:p>
      </dgm:t>
    </dgm:pt>
    <dgm:pt modelId="{ED33B143-9546-47C1-917B-EE7F33352806}" type="pres">
      <dgm:prSet presAssocID="{15940E41-7EB7-4253-BC72-4EC6051F1E94}" presName="root2" presStyleCnt="0"/>
      <dgm:spPr/>
    </dgm:pt>
    <dgm:pt modelId="{99F542E8-1A55-42A8-BFE4-07D44F576007}" type="pres">
      <dgm:prSet presAssocID="{15940E41-7EB7-4253-BC72-4EC6051F1E9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F743CFE-5ACC-4ABC-8592-AC8BD4D3B3D6}" type="pres">
      <dgm:prSet presAssocID="{15940E41-7EB7-4253-BC72-4EC6051F1E94}" presName="level3hierChild" presStyleCnt="0"/>
      <dgm:spPr/>
    </dgm:pt>
    <dgm:pt modelId="{9C719771-5686-4757-8500-ED21CF0EC0EC}" type="pres">
      <dgm:prSet presAssocID="{AF3A065F-ACF7-4459-A013-A228CF63B58A}" presName="conn2-1" presStyleLbl="parChTrans1D3" presStyleIdx="3" presStyleCnt="5"/>
      <dgm:spPr/>
      <dgm:t>
        <a:bodyPr/>
        <a:lstStyle/>
        <a:p>
          <a:endParaRPr lang="it-IT"/>
        </a:p>
      </dgm:t>
    </dgm:pt>
    <dgm:pt modelId="{D29A9FC7-3AC9-42D9-A908-B201CF2B482B}" type="pres">
      <dgm:prSet presAssocID="{AF3A065F-ACF7-4459-A013-A228CF63B58A}" presName="connTx" presStyleLbl="parChTrans1D3" presStyleIdx="3" presStyleCnt="5"/>
      <dgm:spPr/>
      <dgm:t>
        <a:bodyPr/>
        <a:lstStyle/>
        <a:p>
          <a:endParaRPr lang="it-IT"/>
        </a:p>
      </dgm:t>
    </dgm:pt>
    <dgm:pt modelId="{EF12F7B3-61EF-4FDE-AA6E-2AE307EF2791}" type="pres">
      <dgm:prSet presAssocID="{9C72F758-42AD-4377-A7DC-0D220FF1B408}" presName="root2" presStyleCnt="0"/>
      <dgm:spPr/>
    </dgm:pt>
    <dgm:pt modelId="{B3216710-6A0D-423E-BD8D-C9B5CEAE3F85}" type="pres">
      <dgm:prSet presAssocID="{9C72F758-42AD-4377-A7DC-0D220FF1B408}" presName="LevelTwoTextNode" presStyleLbl="node3" presStyleIdx="3" presStyleCnt="5" custScaleX="100000" custScaleY="15253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561E01C-DF16-4C17-840B-337B1F2E7E5C}" type="pres">
      <dgm:prSet presAssocID="{9C72F758-42AD-4377-A7DC-0D220FF1B408}" presName="level3hierChild" presStyleCnt="0"/>
      <dgm:spPr/>
    </dgm:pt>
    <dgm:pt modelId="{48790374-0F8A-4B26-9E97-953D84ED2CDA}" type="pres">
      <dgm:prSet presAssocID="{0617E5DC-1552-424C-A124-C0206BE50C5A}" presName="conn2-1" presStyleLbl="parChTrans1D2" presStyleIdx="2" presStyleCnt="3"/>
      <dgm:spPr/>
      <dgm:t>
        <a:bodyPr/>
        <a:lstStyle/>
        <a:p>
          <a:endParaRPr lang="it-IT"/>
        </a:p>
      </dgm:t>
    </dgm:pt>
    <dgm:pt modelId="{A8353C94-6C2F-41A3-84EA-8BCAA623AB58}" type="pres">
      <dgm:prSet presAssocID="{0617E5DC-1552-424C-A124-C0206BE50C5A}" presName="connTx" presStyleLbl="parChTrans1D2" presStyleIdx="2" presStyleCnt="3"/>
      <dgm:spPr/>
      <dgm:t>
        <a:bodyPr/>
        <a:lstStyle/>
        <a:p>
          <a:endParaRPr lang="it-IT"/>
        </a:p>
      </dgm:t>
    </dgm:pt>
    <dgm:pt modelId="{03EE471E-AB33-4BB7-A474-FA9DF21BF950}" type="pres">
      <dgm:prSet presAssocID="{37CB1673-283A-4A4F-BC67-3997CB6313B3}" presName="root2" presStyleCnt="0"/>
      <dgm:spPr/>
    </dgm:pt>
    <dgm:pt modelId="{4A4AB6AC-8316-491D-B657-17FF46C17291}" type="pres">
      <dgm:prSet presAssocID="{37CB1673-283A-4A4F-BC67-3997CB6313B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2F5B25B-5CC5-42BA-AC93-6D1D6FE9A72A}" type="pres">
      <dgm:prSet presAssocID="{37CB1673-283A-4A4F-BC67-3997CB6313B3}" presName="level3hierChild" presStyleCnt="0"/>
      <dgm:spPr/>
    </dgm:pt>
    <dgm:pt modelId="{EBBC4154-9B81-4396-BBA1-F2918A5889AF}" type="pres">
      <dgm:prSet presAssocID="{7EED6742-F3B1-4469-8946-B54CD8FE3543}" presName="conn2-1" presStyleLbl="parChTrans1D3" presStyleIdx="4" presStyleCnt="5"/>
      <dgm:spPr/>
      <dgm:t>
        <a:bodyPr/>
        <a:lstStyle/>
        <a:p>
          <a:endParaRPr lang="it-IT"/>
        </a:p>
      </dgm:t>
    </dgm:pt>
    <dgm:pt modelId="{2F826DD8-F4E0-4201-A995-3B9C9161CFF7}" type="pres">
      <dgm:prSet presAssocID="{7EED6742-F3B1-4469-8946-B54CD8FE3543}" presName="connTx" presStyleLbl="parChTrans1D3" presStyleIdx="4" presStyleCnt="5"/>
      <dgm:spPr/>
      <dgm:t>
        <a:bodyPr/>
        <a:lstStyle/>
        <a:p>
          <a:endParaRPr lang="it-IT"/>
        </a:p>
      </dgm:t>
    </dgm:pt>
    <dgm:pt modelId="{131D4FF0-14D1-44F8-816F-78EEC008796A}" type="pres">
      <dgm:prSet presAssocID="{8A9A972A-6C0D-4BDB-B127-421EDCDE5BCE}" presName="root2" presStyleCnt="0"/>
      <dgm:spPr/>
    </dgm:pt>
    <dgm:pt modelId="{E61E5FAE-0425-4A26-A621-89F032BB923B}" type="pres">
      <dgm:prSet presAssocID="{8A9A972A-6C0D-4BDB-B127-421EDCDE5BCE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590568E-B86F-43E1-B827-734827F35286}" type="pres">
      <dgm:prSet presAssocID="{8A9A972A-6C0D-4BDB-B127-421EDCDE5BCE}" presName="level3hierChild" presStyleCnt="0"/>
      <dgm:spPr/>
    </dgm:pt>
  </dgm:ptLst>
  <dgm:cxnLst>
    <dgm:cxn modelId="{3F28AC0F-2FDF-45B5-B5F2-BFDE37A5F56E}" srcId="{F99534B3-F0D5-4597-9B11-1A0CF380719A}" destId="{37CB1673-283A-4A4F-BC67-3997CB6313B3}" srcOrd="2" destOrd="0" parTransId="{0617E5DC-1552-424C-A124-C0206BE50C5A}" sibTransId="{8FFA890A-1C84-40CE-A535-DAA8A8604DEA}"/>
    <dgm:cxn modelId="{F0284A5C-6A95-4260-BBCA-440B2AAF68C0}" srcId="{F99534B3-F0D5-4597-9B11-1A0CF380719A}" destId="{00AE8727-D48A-42D2-8E30-AF9B2424541C}" srcOrd="0" destOrd="0" parTransId="{2E70F43B-B9F4-4ACE-AB1D-B60758BB0E31}" sibTransId="{5394AF21-191F-4925-B800-4CFB80409581}"/>
    <dgm:cxn modelId="{4D1A8D2A-7B1E-437D-8F9B-FDA9E492335F}" srcId="{13CBDF3D-87FA-4BA8-8BEE-5481596A3FB0}" destId="{2EFB730C-BB48-4056-BAF7-5F2890C5741A}" srcOrd="0" destOrd="0" parTransId="{B6EB67F3-C114-4B53-B470-458A727BF5DF}" sibTransId="{0BD290D1-E485-41CB-BF25-0A3FC0393F95}"/>
    <dgm:cxn modelId="{334E0443-1D24-4D3C-800B-3106B5DB747C}" type="presOf" srcId="{37CB1673-283A-4A4F-BC67-3997CB6313B3}" destId="{4A4AB6AC-8316-491D-B657-17FF46C17291}" srcOrd="0" destOrd="0" presId="urn:microsoft.com/office/officeart/2005/8/layout/hierarchy2"/>
    <dgm:cxn modelId="{29CB8A2E-C965-4170-97E0-17CC43A388CC}" type="presOf" srcId="{B6EB67F3-C114-4B53-B470-458A727BF5DF}" destId="{70E480DA-42F3-4FB6-A645-37628CCDBA6D}" srcOrd="1" destOrd="0" presId="urn:microsoft.com/office/officeart/2005/8/layout/hierarchy2"/>
    <dgm:cxn modelId="{7C6488E6-BB56-4F6E-A080-C3653C24FDFB}" type="presOf" srcId="{7EED6742-F3B1-4469-8946-B54CD8FE3543}" destId="{2F826DD8-F4E0-4201-A995-3B9C9161CFF7}" srcOrd="1" destOrd="0" presId="urn:microsoft.com/office/officeart/2005/8/layout/hierarchy2"/>
    <dgm:cxn modelId="{5D2554D2-80AA-4EF3-AE2F-2B5B555B77B0}" type="presOf" srcId="{13CBDF3D-87FA-4BA8-8BEE-5481596A3FB0}" destId="{D9367603-5238-4602-ADFD-3EC02F4B64B8}" srcOrd="0" destOrd="0" presId="urn:microsoft.com/office/officeart/2005/8/layout/hierarchy2"/>
    <dgm:cxn modelId="{41F72206-C970-4924-92B7-469CDEC61E52}" type="presOf" srcId="{0617E5DC-1552-424C-A124-C0206BE50C5A}" destId="{A8353C94-6C2F-41A3-84EA-8BCAA623AB58}" srcOrd="1" destOrd="0" presId="urn:microsoft.com/office/officeart/2005/8/layout/hierarchy2"/>
    <dgm:cxn modelId="{1DBC3C91-6299-4861-AF37-FC8D2E430A30}" type="presOf" srcId="{2E70F43B-B9F4-4ACE-AB1D-B60758BB0E31}" destId="{D7E39DC8-52F3-4D9C-BAB9-11F599D56821}" srcOrd="0" destOrd="0" presId="urn:microsoft.com/office/officeart/2005/8/layout/hierarchy2"/>
    <dgm:cxn modelId="{F1BDD258-B396-4FDB-B78B-9DFAA7590E20}" type="presOf" srcId="{530DE694-035D-461A-9CD8-F9D6C170F00B}" destId="{67AB20BC-1F08-4BCC-9F7A-8413C2F3BC63}" srcOrd="0" destOrd="0" presId="urn:microsoft.com/office/officeart/2005/8/layout/hierarchy2"/>
    <dgm:cxn modelId="{50325FB9-975F-477F-B9AA-4BF45E3EAB93}" srcId="{F99534B3-F0D5-4597-9B11-1A0CF380719A}" destId="{15940E41-7EB7-4253-BC72-4EC6051F1E94}" srcOrd="1" destOrd="0" parTransId="{530DE694-035D-461A-9CD8-F9D6C170F00B}" sibTransId="{7E18FE42-BE42-4D26-B6A2-CCD16F141FF5}"/>
    <dgm:cxn modelId="{623CF46A-7CAE-4589-A368-21A72A75F456}" type="presOf" srcId="{6EC81935-69CB-412E-9BFB-FFF90CA77924}" destId="{ADCAF210-FC32-43A0-B7B6-F7553A79D411}" srcOrd="0" destOrd="0" presId="urn:microsoft.com/office/officeart/2005/8/layout/hierarchy2"/>
    <dgm:cxn modelId="{63ABED2E-120A-4790-A5BB-2666E31A9A7F}" type="presOf" srcId="{B6EB67F3-C114-4B53-B470-458A727BF5DF}" destId="{133CBF06-BBCB-48BE-8A3E-5371EB858B2D}" srcOrd="0" destOrd="0" presId="urn:microsoft.com/office/officeart/2005/8/layout/hierarchy2"/>
    <dgm:cxn modelId="{0269D62D-7A03-4507-A37A-2CCAA13540C1}" type="presOf" srcId="{EC9959A1-CA71-427C-A9F6-EF6FECD85D57}" destId="{335E4D85-9ABF-4590-A7C6-037C49B1AF04}" srcOrd="0" destOrd="0" presId="urn:microsoft.com/office/officeart/2005/8/layout/hierarchy2"/>
    <dgm:cxn modelId="{714CA14A-1BA6-4FA3-8B00-89656878D3DD}" srcId="{00AE8727-D48A-42D2-8E30-AF9B2424541C}" destId="{13CBDF3D-87FA-4BA8-8BEE-5481596A3FB0}" srcOrd="2" destOrd="0" parTransId="{0D79C84E-7ACD-4689-9C5A-6BCC05B8968E}" sibTransId="{58CFD713-D5D6-44F1-8987-25749AA22114}"/>
    <dgm:cxn modelId="{27F332A4-5890-4E81-BF08-1551676A1B70}" srcId="{15940E41-7EB7-4253-BC72-4EC6051F1E94}" destId="{9C72F758-42AD-4377-A7DC-0D220FF1B408}" srcOrd="0" destOrd="0" parTransId="{AF3A065F-ACF7-4459-A013-A228CF63B58A}" sibTransId="{F9DE887F-7D11-44D3-9629-445E406DFD84}"/>
    <dgm:cxn modelId="{E24473ED-6395-49B6-8BEE-A75710D179DF}" type="presOf" srcId="{9C72F758-42AD-4377-A7DC-0D220FF1B408}" destId="{B3216710-6A0D-423E-BD8D-C9B5CEAE3F85}" srcOrd="0" destOrd="0" presId="urn:microsoft.com/office/officeart/2005/8/layout/hierarchy2"/>
    <dgm:cxn modelId="{65A54613-C0AC-455B-93AE-09A7F49FCF86}" type="presOf" srcId="{0D79C84E-7ACD-4689-9C5A-6BCC05B8968E}" destId="{32750937-0A42-4F2C-971D-BC6E67ABA58C}" srcOrd="1" destOrd="0" presId="urn:microsoft.com/office/officeart/2005/8/layout/hierarchy2"/>
    <dgm:cxn modelId="{9720D9A7-B2A0-4DB0-AEEA-7D237089D7C2}" srcId="{37CB1673-283A-4A4F-BC67-3997CB6313B3}" destId="{8A9A972A-6C0D-4BDB-B127-421EDCDE5BCE}" srcOrd="0" destOrd="0" parTransId="{7EED6742-F3B1-4469-8946-B54CD8FE3543}" sibTransId="{EEC715F9-484D-4CAD-A51F-EE3CAA2EFAC8}"/>
    <dgm:cxn modelId="{23288023-EAA9-4BCF-A2FE-65D31530DFB2}" srcId="{00AE8727-D48A-42D2-8E30-AF9B2424541C}" destId="{F28BCE38-3AA0-4D57-B200-7EC1CF76BFCB}" srcOrd="0" destOrd="0" parTransId="{946FA33B-F11E-4B57-9AE6-CB442A67535F}" sibTransId="{E6525A04-F8FD-4189-93D0-0250FD7581C9}"/>
    <dgm:cxn modelId="{C235E5E4-4E16-4623-8AFD-C6B9E9A2CF4F}" type="presOf" srcId="{530DE694-035D-461A-9CD8-F9D6C170F00B}" destId="{4107201D-D139-4063-84EB-57606944B659}" srcOrd="1" destOrd="0" presId="urn:microsoft.com/office/officeart/2005/8/layout/hierarchy2"/>
    <dgm:cxn modelId="{8FFD5B74-DD51-4695-9805-E85F82A7C860}" type="presOf" srcId="{946FA33B-F11E-4B57-9AE6-CB442A67535F}" destId="{78374F01-3A28-4104-8C19-22B5D549C944}" srcOrd="1" destOrd="0" presId="urn:microsoft.com/office/officeart/2005/8/layout/hierarchy2"/>
    <dgm:cxn modelId="{5FBCDFB0-B4C4-4CEE-BE5A-B0A94A9C44A8}" type="presOf" srcId="{15940E41-7EB7-4253-BC72-4EC6051F1E94}" destId="{99F542E8-1A55-42A8-BFE4-07D44F576007}" srcOrd="0" destOrd="0" presId="urn:microsoft.com/office/officeart/2005/8/layout/hierarchy2"/>
    <dgm:cxn modelId="{55B553E3-4956-4318-9605-28EB9FC9A853}" srcId="{DC063EB1-2735-463B-B934-1E85AA225876}" destId="{F99534B3-F0D5-4597-9B11-1A0CF380719A}" srcOrd="0" destOrd="0" parTransId="{033E8274-FF8E-41FC-834D-E9ED32F34BBC}" sibTransId="{EBF3C4F5-1E71-462A-9DE4-13B243EC155C}"/>
    <dgm:cxn modelId="{907CA669-E767-4318-A918-475AEF7A24A3}" type="presOf" srcId="{AF3A065F-ACF7-4459-A013-A228CF63B58A}" destId="{D29A9FC7-3AC9-42D9-A908-B201CF2B482B}" srcOrd="1" destOrd="0" presId="urn:microsoft.com/office/officeart/2005/8/layout/hierarchy2"/>
    <dgm:cxn modelId="{9A64D435-1D99-41D2-AE8C-68CDC85E0FEE}" type="presOf" srcId="{AF3A065F-ACF7-4459-A013-A228CF63B58A}" destId="{9C719771-5686-4757-8500-ED21CF0EC0EC}" srcOrd="0" destOrd="0" presId="urn:microsoft.com/office/officeart/2005/8/layout/hierarchy2"/>
    <dgm:cxn modelId="{6433160A-071E-4EAA-9DF6-B412FFAC0469}" type="presOf" srcId="{F28BCE38-3AA0-4D57-B200-7EC1CF76BFCB}" destId="{4AE3F18D-4EC9-4342-A5AC-74A02F07E70C}" srcOrd="0" destOrd="0" presId="urn:microsoft.com/office/officeart/2005/8/layout/hierarchy2"/>
    <dgm:cxn modelId="{91D32490-F9F6-46C2-968C-23A2A110B50D}" type="presOf" srcId="{0D79C84E-7ACD-4689-9C5A-6BCC05B8968E}" destId="{EB52CA76-49C8-4C51-8B2E-62AAC1A0C08B}" srcOrd="0" destOrd="0" presId="urn:microsoft.com/office/officeart/2005/8/layout/hierarchy2"/>
    <dgm:cxn modelId="{613901B4-C2A9-4977-BA22-434D9E397E93}" type="presOf" srcId="{0617E5DC-1552-424C-A124-C0206BE50C5A}" destId="{48790374-0F8A-4B26-9E97-953D84ED2CDA}" srcOrd="0" destOrd="0" presId="urn:microsoft.com/office/officeart/2005/8/layout/hierarchy2"/>
    <dgm:cxn modelId="{264CD7BC-3AF1-4646-9563-7BA9E86A1217}" type="presOf" srcId="{2E70F43B-B9F4-4ACE-AB1D-B60758BB0E31}" destId="{55256DAB-D08E-4DEC-8DCB-A7A7EB347168}" srcOrd="1" destOrd="0" presId="urn:microsoft.com/office/officeart/2005/8/layout/hierarchy2"/>
    <dgm:cxn modelId="{A509641A-3EA8-4F35-B039-D42DA6BDDDD0}" type="presOf" srcId="{946FA33B-F11E-4B57-9AE6-CB442A67535F}" destId="{CC3751EC-8E86-44E7-A37A-FAA9DD0E8CC9}" srcOrd="0" destOrd="0" presId="urn:microsoft.com/office/officeart/2005/8/layout/hierarchy2"/>
    <dgm:cxn modelId="{8D297635-90AE-47CA-A3E7-B4E69752EAC6}" type="presOf" srcId="{6EC81935-69CB-412E-9BFB-FFF90CA77924}" destId="{6B7FC823-6098-4F6E-AEA2-9B21F76A01E8}" srcOrd="1" destOrd="0" presId="urn:microsoft.com/office/officeart/2005/8/layout/hierarchy2"/>
    <dgm:cxn modelId="{BFECE046-06DA-4106-8879-0E1C78CA785C}" type="presOf" srcId="{7EED6742-F3B1-4469-8946-B54CD8FE3543}" destId="{EBBC4154-9B81-4396-BBA1-F2918A5889AF}" srcOrd="0" destOrd="0" presId="urn:microsoft.com/office/officeart/2005/8/layout/hierarchy2"/>
    <dgm:cxn modelId="{4BCBAE72-F89C-4A89-87CC-BA3EF144D7B8}" type="presOf" srcId="{DC063EB1-2735-463B-B934-1E85AA225876}" destId="{2C880DCA-06F7-4C8B-BC03-B3C2BBDA5940}" srcOrd="0" destOrd="0" presId="urn:microsoft.com/office/officeart/2005/8/layout/hierarchy2"/>
    <dgm:cxn modelId="{A40D1638-1A81-4ACF-A5CA-19DDE63946E1}" type="presOf" srcId="{00AE8727-D48A-42D2-8E30-AF9B2424541C}" destId="{9D7C1F5D-6024-4C07-9EF3-F3DC94A83FB7}" srcOrd="0" destOrd="0" presId="urn:microsoft.com/office/officeart/2005/8/layout/hierarchy2"/>
    <dgm:cxn modelId="{68DAAF38-E3C3-4DD2-95BA-1F5867FFF27C}" srcId="{00AE8727-D48A-42D2-8E30-AF9B2424541C}" destId="{EC9959A1-CA71-427C-A9F6-EF6FECD85D57}" srcOrd="1" destOrd="0" parTransId="{6EC81935-69CB-412E-9BFB-FFF90CA77924}" sibTransId="{89DCCD93-8D09-4A89-97CE-8D7EBB87FEB6}"/>
    <dgm:cxn modelId="{C0F66F5D-057B-4BC5-8457-69DCF36AD1CE}" type="presOf" srcId="{2EFB730C-BB48-4056-BAF7-5F2890C5741A}" destId="{CE671BDF-8221-4C09-9965-6A23F8D5B8BC}" srcOrd="0" destOrd="0" presId="urn:microsoft.com/office/officeart/2005/8/layout/hierarchy2"/>
    <dgm:cxn modelId="{6B881F4C-FD95-4885-9FD8-461CF66EBB7E}" type="presOf" srcId="{8A9A972A-6C0D-4BDB-B127-421EDCDE5BCE}" destId="{E61E5FAE-0425-4A26-A621-89F032BB923B}" srcOrd="0" destOrd="0" presId="urn:microsoft.com/office/officeart/2005/8/layout/hierarchy2"/>
    <dgm:cxn modelId="{52597004-57FA-4BFF-AA32-A1FC58D64246}" type="presOf" srcId="{F99534B3-F0D5-4597-9B11-1A0CF380719A}" destId="{6045E8CD-A7F0-4D68-B716-02E9FEB38F84}" srcOrd="0" destOrd="0" presId="urn:microsoft.com/office/officeart/2005/8/layout/hierarchy2"/>
    <dgm:cxn modelId="{1620C21C-39AB-4C7A-881B-3BF5060BD9DB}" type="presParOf" srcId="{2C880DCA-06F7-4C8B-BC03-B3C2BBDA5940}" destId="{18465A38-CDF5-47DD-917E-2940641BDCD7}" srcOrd="0" destOrd="0" presId="urn:microsoft.com/office/officeart/2005/8/layout/hierarchy2"/>
    <dgm:cxn modelId="{26FD98E5-3DA6-462B-8A4D-087862940200}" type="presParOf" srcId="{18465A38-CDF5-47DD-917E-2940641BDCD7}" destId="{6045E8CD-A7F0-4D68-B716-02E9FEB38F84}" srcOrd="0" destOrd="0" presId="urn:microsoft.com/office/officeart/2005/8/layout/hierarchy2"/>
    <dgm:cxn modelId="{FB39DADC-ADB0-4261-9C55-E8F113DA1F90}" type="presParOf" srcId="{18465A38-CDF5-47DD-917E-2940641BDCD7}" destId="{AD50EE39-727A-4C1A-A17A-A8C29A1394ED}" srcOrd="1" destOrd="0" presId="urn:microsoft.com/office/officeart/2005/8/layout/hierarchy2"/>
    <dgm:cxn modelId="{D77C70A0-295A-44A3-8E5A-3C45E3424048}" type="presParOf" srcId="{AD50EE39-727A-4C1A-A17A-A8C29A1394ED}" destId="{D7E39DC8-52F3-4D9C-BAB9-11F599D56821}" srcOrd="0" destOrd="0" presId="urn:microsoft.com/office/officeart/2005/8/layout/hierarchy2"/>
    <dgm:cxn modelId="{FA45B15F-AE84-44C3-8F1F-BBBE9EA3B9BF}" type="presParOf" srcId="{D7E39DC8-52F3-4D9C-BAB9-11F599D56821}" destId="{55256DAB-D08E-4DEC-8DCB-A7A7EB347168}" srcOrd="0" destOrd="0" presId="urn:microsoft.com/office/officeart/2005/8/layout/hierarchy2"/>
    <dgm:cxn modelId="{9635B5DE-ACFD-4E3E-939E-C4B27177F929}" type="presParOf" srcId="{AD50EE39-727A-4C1A-A17A-A8C29A1394ED}" destId="{A2862AD2-F538-4C22-9B0E-A24D6A48D4A2}" srcOrd="1" destOrd="0" presId="urn:microsoft.com/office/officeart/2005/8/layout/hierarchy2"/>
    <dgm:cxn modelId="{C4FD8711-7AAE-4445-B31A-5E360544FF4D}" type="presParOf" srcId="{A2862AD2-F538-4C22-9B0E-A24D6A48D4A2}" destId="{9D7C1F5D-6024-4C07-9EF3-F3DC94A83FB7}" srcOrd="0" destOrd="0" presId="urn:microsoft.com/office/officeart/2005/8/layout/hierarchy2"/>
    <dgm:cxn modelId="{D02BAF60-CAC5-476E-ADAB-348693A6DE0C}" type="presParOf" srcId="{A2862AD2-F538-4C22-9B0E-A24D6A48D4A2}" destId="{2C6C26FC-887A-4A5D-A607-BF21DD39B545}" srcOrd="1" destOrd="0" presId="urn:microsoft.com/office/officeart/2005/8/layout/hierarchy2"/>
    <dgm:cxn modelId="{613BB6E2-EE0A-4A4A-B416-D6F33DCF0313}" type="presParOf" srcId="{2C6C26FC-887A-4A5D-A607-BF21DD39B545}" destId="{CC3751EC-8E86-44E7-A37A-FAA9DD0E8CC9}" srcOrd="0" destOrd="0" presId="urn:microsoft.com/office/officeart/2005/8/layout/hierarchy2"/>
    <dgm:cxn modelId="{B8DF4FC5-2FF5-4023-A33B-85FAB8944C43}" type="presParOf" srcId="{CC3751EC-8E86-44E7-A37A-FAA9DD0E8CC9}" destId="{78374F01-3A28-4104-8C19-22B5D549C944}" srcOrd="0" destOrd="0" presId="urn:microsoft.com/office/officeart/2005/8/layout/hierarchy2"/>
    <dgm:cxn modelId="{B5648FD9-BB8E-402A-BA70-1F32E6AAA7FC}" type="presParOf" srcId="{2C6C26FC-887A-4A5D-A607-BF21DD39B545}" destId="{DD9DDC43-E775-4F04-8C3E-5E717CEFD179}" srcOrd="1" destOrd="0" presId="urn:microsoft.com/office/officeart/2005/8/layout/hierarchy2"/>
    <dgm:cxn modelId="{68AEA1AF-2D49-4240-B5EB-6DE8D567F2FA}" type="presParOf" srcId="{DD9DDC43-E775-4F04-8C3E-5E717CEFD179}" destId="{4AE3F18D-4EC9-4342-A5AC-74A02F07E70C}" srcOrd="0" destOrd="0" presId="urn:microsoft.com/office/officeart/2005/8/layout/hierarchy2"/>
    <dgm:cxn modelId="{CE329573-BF34-4D37-9E9C-C046CAB3E266}" type="presParOf" srcId="{DD9DDC43-E775-4F04-8C3E-5E717CEFD179}" destId="{E842F1E6-E13A-4790-9360-D892B5BB68DA}" srcOrd="1" destOrd="0" presId="urn:microsoft.com/office/officeart/2005/8/layout/hierarchy2"/>
    <dgm:cxn modelId="{74B5CF1D-77CB-48C8-805B-05D01E29C4A3}" type="presParOf" srcId="{2C6C26FC-887A-4A5D-A607-BF21DD39B545}" destId="{ADCAF210-FC32-43A0-B7B6-F7553A79D411}" srcOrd="2" destOrd="0" presId="urn:microsoft.com/office/officeart/2005/8/layout/hierarchy2"/>
    <dgm:cxn modelId="{7033807A-1CDA-452E-82D6-AC6F05E68A5D}" type="presParOf" srcId="{ADCAF210-FC32-43A0-B7B6-F7553A79D411}" destId="{6B7FC823-6098-4F6E-AEA2-9B21F76A01E8}" srcOrd="0" destOrd="0" presId="urn:microsoft.com/office/officeart/2005/8/layout/hierarchy2"/>
    <dgm:cxn modelId="{A82483FF-4CA9-421A-866D-205EFB3337A5}" type="presParOf" srcId="{2C6C26FC-887A-4A5D-A607-BF21DD39B545}" destId="{3F9F7F45-85B6-4FBF-9E11-449FF077D352}" srcOrd="3" destOrd="0" presId="urn:microsoft.com/office/officeart/2005/8/layout/hierarchy2"/>
    <dgm:cxn modelId="{D4F7ED2C-AFBF-4A18-9ADA-96F1BC32EF37}" type="presParOf" srcId="{3F9F7F45-85B6-4FBF-9E11-449FF077D352}" destId="{335E4D85-9ABF-4590-A7C6-037C49B1AF04}" srcOrd="0" destOrd="0" presId="urn:microsoft.com/office/officeart/2005/8/layout/hierarchy2"/>
    <dgm:cxn modelId="{FDA20B4A-6F6F-406D-AF94-3816B804424F}" type="presParOf" srcId="{3F9F7F45-85B6-4FBF-9E11-449FF077D352}" destId="{47D15B3B-1D66-4575-9995-2AD9F559AE24}" srcOrd="1" destOrd="0" presId="urn:microsoft.com/office/officeart/2005/8/layout/hierarchy2"/>
    <dgm:cxn modelId="{DD300DD0-4DD9-4EA0-9FBB-489B0D96FDEA}" type="presParOf" srcId="{2C6C26FC-887A-4A5D-A607-BF21DD39B545}" destId="{EB52CA76-49C8-4C51-8B2E-62AAC1A0C08B}" srcOrd="4" destOrd="0" presId="urn:microsoft.com/office/officeart/2005/8/layout/hierarchy2"/>
    <dgm:cxn modelId="{59BA7ECA-7FAA-41D0-A4D5-36A5714F195F}" type="presParOf" srcId="{EB52CA76-49C8-4C51-8B2E-62AAC1A0C08B}" destId="{32750937-0A42-4F2C-971D-BC6E67ABA58C}" srcOrd="0" destOrd="0" presId="urn:microsoft.com/office/officeart/2005/8/layout/hierarchy2"/>
    <dgm:cxn modelId="{A1873BFB-71D4-4C37-B08E-FF68E59273EE}" type="presParOf" srcId="{2C6C26FC-887A-4A5D-A607-BF21DD39B545}" destId="{958B16A5-5D84-4972-8336-6F4D44A9B831}" srcOrd="5" destOrd="0" presId="urn:microsoft.com/office/officeart/2005/8/layout/hierarchy2"/>
    <dgm:cxn modelId="{91931D3E-0308-4C19-8D81-FF76DCEAAF9B}" type="presParOf" srcId="{958B16A5-5D84-4972-8336-6F4D44A9B831}" destId="{D9367603-5238-4602-ADFD-3EC02F4B64B8}" srcOrd="0" destOrd="0" presId="urn:microsoft.com/office/officeart/2005/8/layout/hierarchy2"/>
    <dgm:cxn modelId="{DA27A5D2-ED00-4E28-A969-174C675189EB}" type="presParOf" srcId="{958B16A5-5D84-4972-8336-6F4D44A9B831}" destId="{DE9F7F84-3A46-46E2-A3E7-151138F11715}" srcOrd="1" destOrd="0" presId="urn:microsoft.com/office/officeart/2005/8/layout/hierarchy2"/>
    <dgm:cxn modelId="{458F1595-C846-4AA1-BBCD-A9A11EBC7E4E}" type="presParOf" srcId="{DE9F7F84-3A46-46E2-A3E7-151138F11715}" destId="{133CBF06-BBCB-48BE-8A3E-5371EB858B2D}" srcOrd="0" destOrd="0" presId="urn:microsoft.com/office/officeart/2005/8/layout/hierarchy2"/>
    <dgm:cxn modelId="{248D50DD-9822-4C54-B0AB-9C41501FD8BB}" type="presParOf" srcId="{133CBF06-BBCB-48BE-8A3E-5371EB858B2D}" destId="{70E480DA-42F3-4FB6-A645-37628CCDBA6D}" srcOrd="0" destOrd="0" presId="urn:microsoft.com/office/officeart/2005/8/layout/hierarchy2"/>
    <dgm:cxn modelId="{15A303B1-A5D8-4FBE-8A10-21C370B99E45}" type="presParOf" srcId="{DE9F7F84-3A46-46E2-A3E7-151138F11715}" destId="{E6275E29-30B5-4AA4-A254-56BF9CB52EE7}" srcOrd="1" destOrd="0" presId="urn:microsoft.com/office/officeart/2005/8/layout/hierarchy2"/>
    <dgm:cxn modelId="{891C9F9C-A05B-4C25-91F0-7B16732BBC34}" type="presParOf" srcId="{E6275E29-30B5-4AA4-A254-56BF9CB52EE7}" destId="{CE671BDF-8221-4C09-9965-6A23F8D5B8BC}" srcOrd="0" destOrd="0" presId="urn:microsoft.com/office/officeart/2005/8/layout/hierarchy2"/>
    <dgm:cxn modelId="{E4BEF5BC-E19F-44CF-ADE1-F3BE65446A4E}" type="presParOf" srcId="{E6275E29-30B5-4AA4-A254-56BF9CB52EE7}" destId="{96CA2255-8119-43AA-B8E4-B2AAD2E2B557}" srcOrd="1" destOrd="0" presId="urn:microsoft.com/office/officeart/2005/8/layout/hierarchy2"/>
    <dgm:cxn modelId="{3C7B99C7-59EC-4BEA-A2F1-9D162B999D4A}" type="presParOf" srcId="{AD50EE39-727A-4C1A-A17A-A8C29A1394ED}" destId="{67AB20BC-1F08-4BCC-9F7A-8413C2F3BC63}" srcOrd="2" destOrd="0" presId="urn:microsoft.com/office/officeart/2005/8/layout/hierarchy2"/>
    <dgm:cxn modelId="{2F9086F1-9A1B-42D0-BA1F-FA07FC33F213}" type="presParOf" srcId="{67AB20BC-1F08-4BCC-9F7A-8413C2F3BC63}" destId="{4107201D-D139-4063-84EB-57606944B659}" srcOrd="0" destOrd="0" presId="urn:microsoft.com/office/officeart/2005/8/layout/hierarchy2"/>
    <dgm:cxn modelId="{5D305E2F-2C89-4689-97C2-8C3622A31AF5}" type="presParOf" srcId="{AD50EE39-727A-4C1A-A17A-A8C29A1394ED}" destId="{ED33B143-9546-47C1-917B-EE7F33352806}" srcOrd="3" destOrd="0" presId="urn:microsoft.com/office/officeart/2005/8/layout/hierarchy2"/>
    <dgm:cxn modelId="{BD6EFFF9-CB74-4080-8C66-F15AEBB03E45}" type="presParOf" srcId="{ED33B143-9546-47C1-917B-EE7F33352806}" destId="{99F542E8-1A55-42A8-BFE4-07D44F576007}" srcOrd="0" destOrd="0" presId="urn:microsoft.com/office/officeart/2005/8/layout/hierarchy2"/>
    <dgm:cxn modelId="{40FB86BB-3A33-4E69-A3E7-A1C2DD9A781A}" type="presParOf" srcId="{ED33B143-9546-47C1-917B-EE7F33352806}" destId="{EF743CFE-5ACC-4ABC-8592-AC8BD4D3B3D6}" srcOrd="1" destOrd="0" presId="urn:microsoft.com/office/officeart/2005/8/layout/hierarchy2"/>
    <dgm:cxn modelId="{FF037FF1-2CAD-4B88-9616-2DA43AA7AA11}" type="presParOf" srcId="{EF743CFE-5ACC-4ABC-8592-AC8BD4D3B3D6}" destId="{9C719771-5686-4757-8500-ED21CF0EC0EC}" srcOrd="0" destOrd="0" presId="urn:microsoft.com/office/officeart/2005/8/layout/hierarchy2"/>
    <dgm:cxn modelId="{A2152F81-A552-47DA-BA85-B88B309D5A9C}" type="presParOf" srcId="{9C719771-5686-4757-8500-ED21CF0EC0EC}" destId="{D29A9FC7-3AC9-42D9-A908-B201CF2B482B}" srcOrd="0" destOrd="0" presId="urn:microsoft.com/office/officeart/2005/8/layout/hierarchy2"/>
    <dgm:cxn modelId="{470EA477-356F-493B-8DFD-99CA3CBD3B1B}" type="presParOf" srcId="{EF743CFE-5ACC-4ABC-8592-AC8BD4D3B3D6}" destId="{EF12F7B3-61EF-4FDE-AA6E-2AE307EF2791}" srcOrd="1" destOrd="0" presId="urn:microsoft.com/office/officeart/2005/8/layout/hierarchy2"/>
    <dgm:cxn modelId="{736EF31C-38AD-41A6-90F1-A4ED47653209}" type="presParOf" srcId="{EF12F7B3-61EF-4FDE-AA6E-2AE307EF2791}" destId="{B3216710-6A0D-423E-BD8D-C9B5CEAE3F85}" srcOrd="0" destOrd="0" presId="urn:microsoft.com/office/officeart/2005/8/layout/hierarchy2"/>
    <dgm:cxn modelId="{D0F644DD-85E2-45B4-98C7-EDF8B5FBE38A}" type="presParOf" srcId="{EF12F7B3-61EF-4FDE-AA6E-2AE307EF2791}" destId="{7561E01C-DF16-4C17-840B-337B1F2E7E5C}" srcOrd="1" destOrd="0" presId="urn:microsoft.com/office/officeart/2005/8/layout/hierarchy2"/>
    <dgm:cxn modelId="{156BE1E0-281B-4C68-AACA-313EE08CF32A}" type="presParOf" srcId="{AD50EE39-727A-4C1A-A17A-A8C29A1394ED}" destId="{48790374-0F8A-4B26-9E97-953D84ED2CDA}" srcOrd="4" destOrd="0" presId="urn:microsoft.com/office/officeart/2005/8/layout/hierarchy2"/>
    <dgm:cxn modelId="{6564CA15-1F4B-4E13-8E64-46416B6FB558}" type="presParOf" srcId="{48790374-0F8A-4B26-9E97-953D84ED2CDA}" destId="{A8353C94-6C2F-41A3-84EA-8BCAA623AB58}" srcOrd="0" destOrd="0" presId="urn:microsoft.com/office/officeart/2005/8/layout/hierarchy2"/>
    <dgm:cxn modelId="{055FA631-7387-44C3-B7BC-E9108330F0ED}" type="presParOf" srcId="{AD50EE39-727A-4C1A-A17A-A8C29A1394ED}" destId="{03EE471E-AB33-4BB7-A474-FA9DF21BF950}" srcOrd="5" destOrd="0" presId="urn:microsoft.com/office/officeart/2005/8/layout/hierarchy2"/>
    <dgm:cxn modelId="{B3483924-00B0-4C42-A033-54D55D63C473}" type="presParOf" srcId="{03EE471E-AB33-4BB7-A474-FA9DF21BF950}" destId="{4A4AB6AC-8316-491D-B657-17FF46C17291}" srcOrd="0" destOrd="0" presId="urn:microsoft.com/office/officeart/2005/8/layout/hierarchy2"/>
    <dgm:cxn modelId="{DE4D0413-B902-4F46-827F-F8C5C2157D8C}" type="presParOf" srcId="{03EE471E-AB33-4BB7-A474-FA9DF21BF950}" destId="{C2F5B25B-5CC5-42BA-AC93-6D1D6FE9A72A}" srcOrd="1" destOrd="0" presId="urn:microsoft.com/office/officeart/2005/8/layout/hierarchy2"/>
    <dgm:cxn modelId="{9E0502C2-8B90-46E3-80F2-A862AA95B1EE}" type="presParOf" srcId="{C2F5B25B-5CC5-42BA-AC93-6D1D6FE9A72A}" destId="{EBBC4154-9B81-4396-BBA1-F2918A5889AF}" srcOrd="0" destOrd="0" presId="urn:microsoft.com/office/officeart/2005/8/layout/hierarchy2"/>
    <dgm:cxn modelId="{9505D4EF-7012-48DA-BBD7-20EAE12B2142}" type="presParOf" srcId="{EBBC4154-9B81-4396-BBA1-F2918A5889AF}" destId="{2F826DD8-F4E0-4201-A995-3B9C9161CFF7}" srcOrd="0" destOrd="0" presId="urn:microsoft.com/office/officeart/2005/8/layout/hierarchy2"/>
    <dgm:cxn modelId="{3AEC5B78-0A60-4FC8-ABE1-BA0EA7BEE5BF}" type="presParOf" srcId="{C2F5B25B-5CC5-42BA-AC93-6D1D6FE9A72A}" destId="{131D4FF0-14D1-44F8-816F-78EEC008796A}" srcOrd="1" destOrd="0" presId="urn:microsoft.com/office/officeart/2005/8/layout/hierarchy2"/>
    <dgm:cxn modelId="{7B5B1FF2-4DC9-4706-A671-ED0D3F9B3BD4}" type="presParOf" srcId="{131D4FF0-14D1-44F8-816F-78EEC008796A}" destId="{E61E5FAE-0425-4A26-A621-89F032BB923B}" srcOrd="0" destOrd="0" presId="urn:microsoft.com/office/officeart/2005/8/layout/hierarchy2"/>
    <dgm:cxn modelId="{0070A0A7-6D0A-4C23-91BB-F707FE3A3EB0}" type="presParOf" srcId="{131D4FF0-14D1-44F8-816F-78EEC008796A}" destId="{0590568E-B86F-43E1-B827-734827F352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57840-8AF4-4331-B0A7-2260F7A3A24B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2A9DE-F6AD-4BCC-9FE6-85E8843CC0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74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C891-B5EC-4E05-9A09-6D4AB5C084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37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7"/>
            <a:ext cx="4402370" cy="29777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446"/>
            <a:ext cx="9144000" cy="318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asellaDiTesto 7"/>
          <p:cNvSpPr txBox="1">
            <a:spLocks noChangeArrowheads="1"/>
          </p:cNvSpPr>
          <p:nvPr/>
        </p:nvSpPr>
        <p:spPr bwMode="auto">
          <a:xfrm>
            <a:off x="468312" y="476250"/>
            <a:ext cx="44637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4000" dirty="0"/>
              <a:t>Delivery on </a:t>
            </a:r>
            <a:r>
              <a:rPr lang="it-IT" sz="4000" dirty="0" err="1"/>
              <a:t>time</a:t>
            </a:r>
            <a:endParaRPr lang="it-IT" sz="4000" dirty="0"/>
          </a:p>
        </p:txBody>
      </p:sp>
      <p:sp>
        <p:nvSpPr>
          <p:cNvPr id="5124" name="Segnaposto contenuto 10"/>
          <p:cNvSpPr>
            <a:spLocks noGrp="1"/>
          </p:cNvSpPr>
          <p:nvPr>
            <p:ph idx="1"/>
          </p:nvPr>
        </p:nvSpPr>
        <p:spPr>
          <a:xfrm>
            <a:off x="4283968" y="1385887"/>
            <a:ext cx="3741737" cy="5472113"/>
          </a:xfrm>
        </p:spPr>
        <p:txBody>
          <a:bodyPr/>
          <a:lstStyle/>
          <a:p>
            <a:r>
              <a:rPr lang="it-IT" sz="2200" dirty="0" smtClean="0"/>
              <a:t>99% DOT </a:t>
            </a:r>
            <a:r>
              <a:rPr lang="it-IT" sz="2200" dirty="0" err="1" smtClean="0"/>
              <a:t>following</a:t>
            </a:r>
            <a:r>
              <a:rPr lang="it-IT" sz="2200" dirty="0" smtClean="0"/>
              <a:t> agreement with </a:t>
            </a:r>
            <a:r>
              <a:rPr lang="it-IT" sz="2200" dirty="0" err="1" smtClean="0"/>
              <a:t>main</a:t>
            </a:r>
            <a:r>
              <a:rPr lang="it-IT" sz="2200" dirty="0" smtClean="0"/>
              <a:t> </a:t>
            </a:r>
            <a:r>
              <a:rPr lang="it-IT" sz="2200" dirty="0" err="1"/>
              <a:t>C</a:t>
            </a:r>
            <a:r>
              <a:rPr lang="it-IT" sz="2200" dirty="0" err="1" smtClean="0"/>
              <a:t>ustomers</a:t>
            </a:r>
            <a:endParaRPr lang="it-IT" sz="2200" dirty="0" smtClean="0"/>
          </a:p>
          <a:p>
            <a:r>
              <a:rPr lang="it-IT" sz="2200" dirty="0" err="1" smtClean="0"/>
              <a:t>Every</a:t>
            </a:r>
            <a:r>
              <a:rPr lang="it-IT" sz="2200" dirty="0" smtClean="0"/>
              <a:t> </a:t>
            </a:r>
            <a:r>
              <a:rPr lang="it-IT" sz="2200" dirty="0" err="1" smtClean="0"/>
              <a:t>Monday</a:t>
            </a:r>
            <a:r>
              <a:rPr lang="it-IT" sz="2200" dirty="0" smtClean="0"/>
              <a:t> a meeting </a:t>
            </a:r>
            <a:r>
              <a:rPr lang="it-IT" sz="2200" dirty="0" err="1" smtClean="0"/>
              <a:t>with</a:t>
            </a:r>
            <a:r>
              <a:rPr lang="it-IT" sz="2200" dirty="0" smtClean="0"/>
              <a:t>:</a:t>
            </a:r>
          </a:p>
          <a:p>
            <a:pPr>
              <a:buFontTx/>
              <a:buNone/>
            </a:pPr>
            <a:r>
              <a:rPr lang="it-IT" sz="2200" dirty="0" smtClean="0"/>
              <a:t>    </a:t>
            </a:r>
            <a:r>
              <a:rPr lang="it-IT" sz="2200" i="1" dirty="0" smtClean="0"/>
              <a:t>- </a:t>
            </a:r>
            <a:r>
              <a:rPr lang="it-IT" sz="2200" i="1" dirty="0" err="1" smtClean="0"/>
              <a:t>Customers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Resp</a:t>
            </a:r>
            <a:r>
              <a:rPr lang="it-IT" sz="2200" i="1" dirty="0" smtClean="0"/>
              <a:t>.</a:t>
            </a:r>
          </a:p>
          <a:p>
            <a:pPr>
              <a:buFontTx/>
              <a:buNone/>
            </a:pPr>
            <a:r>
              <a:rPr lang="it-IT" sz="2200" i="1" dirty="0" smtClean="0"/>
              <a:t>    - Production </a:t>
            </a:r>
            <a:r>
              <a:rPr lang="it-IT" sz="2200" i="1" dirty="0" err="1" smtClean="0"/>
              <a:t>Resp</a:t>
            </a:r>
            <a:r>
              <a:rPr lang="it-IT" sz="2200" i="1" dirty="0" smtClean="0"/>
              <a:t>.</a:t>
            </a:r>
          </a:p>
          <a:p>
            <a:pPr>
              <a:buFontTx/>
              <a:buNone/>
            </a:pPr>
            <a:r>
              <a:rPr lang="it-IT" sz="2200" i="1" dirty="0" smtClean="0"/>
              <a:t>    - </a:t>
            </a:r>
            <a:r>
              <a:rPr lang="it-IT" sz="2200" i="1" dirty="0" err="1" smtClean="0"/>
              <a:t>Purchase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Resp</a:t>
            </a:r>
            <a:r>
              <a:rPr lang="it-IT" sz="2200" i="1" dirty="0" smtClean="0"/>
              <a:t>.</a:t>
            </a:r>
          </a:p>
          <a:p>
            <a:pPr>
              <a:buFontTx/>
              <a:buNone/>
            </a:pPr>
            <a:r>
              <a:rPr lang="it-IT" sz="2200" i="1" dirty="0" smtClean="0"/>
              <a:t>    - </a:t>
            </a:r>
            <a:r>
              <a:rPr lang="it-IT" sz="2200" i="1" dirty="0" err="1" smtClean="0"/>
              <a:t>Logistic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Resp</a:t>
            </a:r>
            <a:r>
              <a:rPr lang="it-IT" sz="2200" i="1" dirty="0" smtClean="0"/>
              <a:t>.</a:t>
            </a:r>
          </a:p>
          <a:p>
            <a:pPr>
              <a:buFontTx/>
              <a:buNone/>
            </a:pPr>
            <a:r>
              <a:rPr lang="it-IT" sz="2200" i="1" dirty="0" smtClean="0"/>
              <a:t>    - </a:t>
            </a:r>
            <a:r>
              <a:rPr lang="it-IT" sz="2200" i="1" dirty="0" err="1" smtClean="0"/>
              <a:t>General</a:t>
            </a:r>
            <a:r>
              <a:rPr lang="it-IT" sz="2200" i="1" dirty="0" smtClean="0"/>
              <a:t> Manager</a:t>
            </a:r>
          </a:p>
          <a:p>
            <a:r>
              <a:rPr lang="it-IT" sz="2200" dirty="0" smtClean="0"/>
              <a:t>3 </a:t>
            </a:r>
            <a:r>
              <a:rPr lang="it-IT" sz="2200" dirty="0" err="1" smtClean="0"/>
              <a:t>times</a:t>
            </a:r>
            <a:r>
              <a:rPr lang="it-IT" sz="2200" dirty="0" smtClean="0"/>
              <a:t> per week </a:t>
            </a:r>
            <a:r>
              <a:rPr lang="it-IT" sz="2200" dirty="0" err="1" smtClean="0"/>
              <a:t>direct</a:t>
            </a:r>
            <a:r>
              <a:rPr lang="it-IT" sz="2200" dirty="0" smtClean="0"/>
              <a:t> </a:t>
            </a:r>
            <a:r>
              <a:rPr lang="it-IT" sz="2200" dirty="0" err="1" smtClean="0"/>
              <a:t>contact</a:t>
            </a:r>
            <a:r>
              <a:rPr lang="it-IT" sz="2200" dirty="0" smtClean="0"/>
              <a:t> with </a:t>
            </a:r>
            <a:r>
              <a:rPr lang="it-IT" sz="2200" dirty="0" err="1" smtClean="0"/>
              <a:t>foundries</a:t>
            </a:r>
            <a:r>
              <a:rPr lang="it-IT" sz="2200" dirty="0" smtClean="0"/>
              <a:t> and </a:t>
            </a:r>
            <a:r>
              <a:rPr lang="it-IT" sz="2200" dirty="0" err="1" smtClean="0"/>
              <a:t>suppliers</a:t>
            </a:r>
            <a:endParaRPr lang="it-IT" sz="2200" dirty="0" smtClean="0"/>
          </a:p>
          <a:p>
            <a:pPr>
              <a:buFontTx/>
              <a:buNone/>
            </a:pPr>
            <a:r>
              <a:rPr lang="it-IT" sz="2400" dirty="0" smtClean="0"/>
              <a:t> </a:t>
            </a:r>
          </a:p>
          <a:p>
            <a:pPr>
              <a:buFontTx/>
              <a:buNone/>
            </a:pPr>
            <a:endParaRPr lang="it-IT" sz="2400" dirty="0" smtClean="0"/>
          </a:p>
          <a:p>
            <a:pPr>
              <a:buFontTx/>
              <a:buNone/>
            </a:pPr>
            <a:endParaRPr lang="it-IT" sz="2400" dirty="0" smtClean="0"/>
          </a:p>
          <a:p>
            <a:pPr>
              <a:buFontTx/>
              <a:buNone/>
            </a:pPr>
            <a:endParaRPr lang="it-IT" sz="2400" dirty="0" smtClean="0"/>
          </a:p>
          <a:p>
            <a:pPr>
              <a:buFontTx/>
              <a:buNone/>
            </a:pPr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5125" name="Picture 8" descr="alsp90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7"/>
            <a:ext cx="3888432" cy="291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41" y="0"/>
            <a:ext cx="2301609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935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87900" cy="1143000"/>
          </a:xfrm>
        </p:spPr>
        <p:txBody>
          <a:bodyPr/>
          <a:lstStyle/>
          <a:p>
            <a:r>
              <a:rPr lang="it-IT" dirty="0" err="1" smtClean="0">
                <a:latin typeface="+mn-lt"/>
              </a:rPr>
              <a:t>Quality</a:t>
            </a:r>
            <a:endParaRPr lang="it-IT" dirty="0" smtClean="0">
              <a:latin typeface="+mn-lt"/>
            </a:endParaRPr>
          </a:p>
        </p:txBody>
      </p:sp>
      <p:sp>
        <p:nvSpPr>
          <p:cNvPr id="6149" name="CasellaDiTesto 8"/>
          <p:cNvSpPr txBox="1">
            <a:spLocks noChangeArrowheads="1"/>
          </p:cNvSpPr>
          <p:nvPr/>
        </p:nvSpPr>
        <p:spPr bwMode="auto">
          <a:xfrm>
            <a:off x="683568" y="980728"/>
            <a:ext cx="756084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it-IT" sz="2800" dirty="0" smtClean="0"/>
              <a:t> Iso 9001 </a:t>
            </a:r>
            <a:r>
              <a:rPr lang="it-IT" sz="2800" dirty="0" err="1" smtClean="0"/>
              <a:t>certified</a:t>
            </a:r>
            <a:r>
              <a:rPr lang="it-IT" sz="2800" dirty="0" smtClean="0"/>
              <a:t> </a:t>
            </a:r>
            <a:r>
              <a:rPr lang="it-IT" sz="2800" dirty="0" err="1" smtClean="0"/>
              <a:t>since</a:t>
            </a:r>
            <a:r>
              <a:rPr lang="it-IT" sz="2800" dirty="0" smtClean="0"/>
              <a:t> 2005</a:t>
            </a:r>
          </a:p>
          <a:p>
            <a:pPr>
              <a:buFont typeface="Arial" charset="0"/>
              <a:buChar char="•"/>
            </a:pPr>
            <a:endParaRPr lang="it-IT" sz="2800" dirty="0">
              <a:latin typeface="Albertus Extra Bold" pitchFamily="34" charset="0"/>
            </a:endParaRPr>
          </a:p>
          <a:p>
            <a:endParaRPr lang="it-IT" sz="2800" dirty="0">
              <a:latin typeface="Albertus Extra Bold" pitchFamily="34" charset="0"/>
            </a:endParaRPr>
          </a:p>
          <a:p>
            <a:pPr>
              <a:buFont typeface="Arial" charset="0"/>
              <a:buChar char="•"/>
            </a:pPr>
            <a:endParaRPr lang="it-IT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82863"/>
            <a:ext cx="6984776" cy="3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954832" y="575447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Event </a:t>
            </a:r>
            <a:r>
              <a:rPr lang="en-US" dirty="0"/>
              <a:t>management system, from </a:t>
            </a:r>
            <a:r>
              <a:rPr lang="en-US" dirty="0" smtClean="0"/>
              <a:t>incoming </a:t>
            </a:r>
            <a:r>
              <a:rPr lang="en-US" dirty="0"/>
              <a:t>material control to </a:t>
            </a:r>
            <a:r>
              <a:rPr lang="en-US" dirty="0" smtClean="0"/>
              <a:t>internal incidents, </a:t>
            </a:r>
            <a:r>
              <a:rPr lang="en-US" dirty="0"/>
              <a:t>to the possible customer claim and consequent corrective actions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-18940"/>
            <a:ext cx="2051720" cy="13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8132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183519"/>
            <a:ext cx="7772400" cy="1143000"/>
          </a:xfrm>
        </p:spPr>
        <p:txBody>
          <a:bodyPr/>
          <a:lstStyle/>
          <a:p>
            <a:r>
              <a:rPr lang="it-IT" dirty="0" err="1" smtClean="0">
                <a:latin typeface="+mn-lt"/>
              </a:rPr>
              <a:t>Quality</a:t>
            </a:r>
            <a:endParaRPr lang="it-IT" dirty="0" smtClean="0">
              <a:latin typeface="+mn-lt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35519" y="698247"/>
            <a:ext cx="6985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400" dirty="0" smtClean="0"/>
          </a:p>
          <a:p>
            <a:endParaRPr lang="it-IT" sz="2400" dirty="0"/>
          </a:p>
          <a:p>
            <a:pPr>
              <a:buFont typeface="Arial" charset="0"/>
              <a:buChar char="•"/>
            </a:pPr>
            <a:r>
              <a:rPr lang="it-IT" sz="2400" dirty="0"/>
              <a:t>ISO 9001: 2015 : in 2017 </a:t>
            </a:r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succesfully</a:t>
            </a:r>
            <a:r>
              <a:rPr lang="it-IT" sz="2400" dirty="0" smtClean="0"/>
              <a:t> </a:t>
            </a:r>
            <a:r>
              <a:rPr lang="it-IT" sz="2400" dirty="0" err="1" smtClean="0"/>
              <a:t>obtained</a:t>
            </a:r>
            <a:r>
              <a:rPr lang="it-IT" sz="2400" dirty="0" smtClean="0"/>
              <a:t> update to 2015 </a:t>
            </a:r>
            <a:r>
              <a:rPr lang="it-IT" sz="2400" dirty="0" err="1" smtClean="0"/>
              <a:t>norms</a:t>
            </a:r>
            <a:r>
              <a:rPr lang="it-IT" sz="2400" dirty="0" smtClean="0"/>
              <a:t> </a:t>
            </a:r>
          </a:p>
          <a:p>
            <a:pPr>
              <a:buFont typeface="Arial" charset="0"/>
              <a:buChar char="•"/>
            </a:pPr>
            <a:endParaRPr lang="it-IT" sz="2400" dirty="0" smtClean="0"/>
          </a:p>
          <a:p>
            <a:pPr>
              <a:buFont typeface="Arial" charset="0"/>
              <a:buChar char="•"/>
            </a:pPr>
            <a:r>
              <a:rPr lang="it-IT" sz="2400" dirty="0" smtClean="0"/>
              <a:t>An </a:t>
            </a:r>
            <a:r>
              <a:rPr lang="it-IT" sz="2400" dirty="0" err="1" smtClean="0"/>
              <a:t>internal</a:t>
            </a:r>
            <a:r>
              <a:rPr lang="it-IT" sz="2400" dirty="0" smtClean="0"/>
              <a:t> </a:t>
            </a:r>
            <a:r>
              <a:rPr lang="it-IT" sz="2400" dirty="0" err="1" smtClean="0"/>
              <a:t>system</a:t>
            </a:r>
            <a:r>
              <a:rPr lang="it-IT" sz="2400" dirty="0" smtClean="0"/>
              <a:t> </a:t>
            </a:r>
            <a:r>
              <a:rPr lang="it-IT" sz="2400" dirty="0" err="1" smtClean="0"/>
              <a:t>underlines</a:t>
            </a:r>
            <a:r>
              <a:rPr lang="it-IT" sz="2400" dirty="0" smtClean="0"/>
              <a:t> </a:t>
            </a:r>
            <a:r>
              <a:rPr lang="it-IT" sz="2400" dirty="0" err="1" smtClean="0"/>
              <a:t>eventual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conformities</a:t>
            </a:r>
            <a:r>
              <a:rPr lang="it-IT" sz="2400" dirty="0" smtClean="0"/>
              <a:t> of </a:t>
            </a:r>
            <a:r>
              <a:rPr lang="it-IT" sz="2400" dirty="0" err="1" smtClean="0"/>
              <a:t>previous</a:t>
            </a:r>
            <a:r>
              <a:rPr lang="it-IT" sz="2400" dirty="0" smtClean="0"/>
              <a:t> productions </a:t>
            </a:r>
            <a:r>
              <a:rPr lang="it-IT" sz="2400" dirty="0" err="1" smtClean="0"/>
              <a:t>next</a:t>
            </a:r>
            <a:r>
              <a:rPr lang="it-IT" sz="2400" dirty="0" smtClean="0"/>
              <a:t> to </a:t>
            </a:r>
            <a:r>
              <a:rPr lang="it-IT" sz="2400" dirty="0" err="1" smtClean="0"/>
              <a:t>tooling</a:t>
            </a:r>
            <a:r>
              <a:rPr lang="it-IT" sz="2400" dirty="0" smtClean="0"/>
              <a:t> </a:t>
            </a:r>
            <a:r>
              <a:rPr lang="it-IT" sz="2400" dirty="0" err="1" smtClean="0"/>
              <a:t>machines</a:t>
            </a:r>
            <a:endParaRPr lang="it-IT" sz="2400" dirty="0" smtClean="0"/>
          </a:p>
          <a:p>
            <a:pPr>
              <a:buFont typeface="Arial" charset="0"/>
              <a:buChar char="•"/>
            </a:pPr>
            <a:endParaRPr lang="it-IT" sz="2400" dirty="0"/>
          </a:p>
          <a:p>
            <a:pPr>
              <a:buFont typeface="Arial" charset="0"/>
              <a:buChar char="•"/>
            </a:pPr>
            <a:r>
              <a:rPr lang="it-IT" sz="2400" dirty="0" err="1"/>
              <a:t>Checking</a:t>
            </a:r>
            <a:r>
              <a:rPr lang="it-IT" sz="2400" dirty="0"/>
              <a:t> </a:t>
            </a:r>
            <a:r>
              <a:rPr lang="it-IT" sz="2400" dirty="0" err="1"/>
              <a:t>responsibles</a:t>
            </a:r>
            <a:r>
              <a:rPr lang="it-IT" sz="2400" dirty="0"/>
              <a:t>: </a:t>
            </a:r>
            <a:r>
              <a:rPr lang="it-IT" sz="2400" dirty="0" smtClean="0"/>
              <a:t>1 </a:t>
            </a:r>
            <a:r>
              <a:rPr lang="it-IT" sz="2400" dirty="0" err="1"/>
              <a:t>inspections</a:t>
            </a:r>
            <a:r>
              <a:rPr lang="it-IT" sz="2400" dirty="0"/>
              <a:t> </a:t>
            </a:r>
            <a:r>
              <a:rPr lang="it-IT" sz="2400" dirty="0" smtClean="0"/>
              <a:t>per </a:t>
            </a:r>
            <a:r>
              <a:rPr lang="it-IT" sz="2400" dirty="0" err="1" smtClean="0"/>
              <a:t>day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every</a:t>
            </a:r>
            <a:r>
              <a:rPr lang="it-IT" sz="2400" dirty="0" smtClean="0"/>
              <a:t> </a:t>
            </a:r>
            <a:r>
              <a:rPr lang="it-IT" sz="2400" dirty="0" err="1" smtClean="0"/>
              <a:t>tooling</a:t>
            </a:r>
            <a:r>
              <a:rPr lang="it-IT" sz="2400" dirty="0" smtClean="0"/>
              <a:t> </a:t>
            </a:r>
            <a:r>
              <a:rPr lang="it-IT" sz="2400" dirty="0" err="1" smtClean="0"/>
              <a:t>machine</a:t>
            </a:r>
            <a:r>
              <a:rPr lang="it-IT" sz="2400" dirty="0" smtClean="0"/>
              <a:t>/code</a:t>
            </a:r>
            <a:endParaRPr lang="it-IT" sz="2400" dirty="0"/>
          </a:p>
          <a:p>
            <a:pPr>
              <a:buFont typeface="Arial" charset="0"/>
              <a:buChar char="•"/>
            </a:pPr>
            <a:endParaRPr lang="it-IT" sz="2400" dirty="0"/>
          </a:p>
          <a:p>
            <a:pPr>
              <a:buFont typeface="Arial" charset="0"/>
              <a:buChar char="•"/>
            </a:pPr>
            <a:r>
              <a:rPr lang="it-IT" sz="2400" dirty="0" err="1"/>
              <a:t>Continuos</a:t>
            </a:r>
            <a:r>
              <a:rPr lang="it-IT" sz="2400" dirty="0"/>
              <a:t> </a:t>
            </a:r>
            <a:r>
              <a:rPr lang="it-IT" sz="2400" dirty="0" err="1"/>
              <a:t>exchange</a:t>
            </a:r>
            <a:r>
              <a:rPr lang="it-IT" sz="2400" dirty="0"/>
              <a:t> of information </a:t>
            </a:r>
            <a:r>
              <a:rPr lang="it-IT" sz="2400" dirty="0" smtClean="0"/>
              <a:t>with </a:t>
            </a:r>
            <a:r>
              <a:rPr lang="it-IT" sz="2400" dirty="0" err="1"/>
              <a:t>foundries</a:t>
            </a:r>
            <a:r>
              <a:rPr lang="it-IT" sz="2400" dirty="0"/>
              <a:t> in </a:t>
            </a:r>
            <a:r>
              <a:rPr lang="it-IT" sz="2400" dirty="0" err="1"/>
              <a:t>order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check</a:t>
            </a:r>
            <a:r>
              <a:rPr lang="it-IT" sz="2400" dirty="0"/>
              <a:t> </a:t>
            </a:r>
            <a:r>
              <a:rPr lang="it-IT" sz="2400" dirty="0" err="1"/>
              <a:t>parts</a:t>
            </a:r>
            <a:r>
              <a:rPr lang="it-IT" sz="2400" dirty="0"/>
              <a:t> and </a:t>
            </a:r>
            <a:r>
              <a:rPr lang="it-IT" sz="2400" dirty="0" err="1" smtClean="0"/>
              <a:t>avoid</a:t>
            </a:r>
            <a:r>
              <a:rPr lang="it-IT" sz="2400" dirty="0" smtClean="0"/>
              <a:t> </a:t>
            </a:r>
            <a:r>
              <a:rPr lang="it-IT" sz="2400" dirty="0" err="1" smtClean="0"/>
              <a:t>scraps</a:t>
            </a:r>
            <a:r>
              <a:rPr lang="it-IT" sz="2400" dirty="0" smtClean="0"/>
              <a:t>:</a:t>
            </a:r>
          </a:p>
          <a:p>
            <a:pPr>
              <a:buFont typeface="Arial" charset="0"/>
              <a:buChar char="•"/>
            </a:pP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91" y="0"/>
            <a:ext cx="2301609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8993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86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err="1" smtClean="0"/>
              <a:t>Digitalizations</a:t>
            </a:r>
            <a:r>
              <a:rPr lang="it-IT" dirty="0" smtClean="0"/>
              <a:t> of </a:t>
            </a:r>
            <a:r>
              <a:rPr lang="it-IT" dirty="0" err="1" smtClean="0"/>
              <a:t>Processes</a:t>
            </a:r>
            <a:r>
              <a:rPr lang="it-IT" dirty="0" smtClean="0"/>
              <a:t> and Production Control</a:t>
            </a:r>
          </a:p>
          <a:p>
            <a:pPr marL="0" indent="0" algn="ctr">
              <a:buNone/>
            </a:pPr>
            <a:r>
              <a:rPr lang="it-IT" sz="2000" dirty="0" smtClean="0"/>
              <a:t>(</a:t>
            </a:r>
            <a:r>
              <a:rPr lang="it-IT" sz="2000" dirty="0" err="1" smtClean="0"/>
              <a:t>Stated</a:t>
            </a:r>
            <a:r>
              <a:rPr lang="it-IT" sz="2000" dirty="0" smtClean="0"/>
              <a:t> </a:t>
            </a:r>
            <a:r>
              <a:rPr lang="it-IT" sz="2000" dirty="0" err="1" smtClean="0"/>
              <a:t>during</a:t>
            </a:r>
            <a:r>
              <a:rPr lang="it-IT" sz="2000" dirty="0" smtClean="0"/>
              <a:t> a </a:t>
            </a:r>
            <a:r>
              <a:rPr lang="it-IT" sz="2000" dirty="0" err="1" smtClean="0"/>
              <a:t>recent</a:t>
            </a:r>
            <a:r>
              <a:rPr lang="it-IT" sz="2000" dirty="0" smtClean="0"/>
              <a:t> </a:t>
            </a:r>
            <a:r>
              <a:rPr lang="it-IT" sz="2000" dirty="0" err="1" smtClean="0"/>
              <a:t>Industry</a:t>
            </a:r>
            <a:r>
              <a:rPr lang="it-IT" sz="2000" dirty="0" smtClean="0"/>
              <a:t> 4.0 </a:t>
            </a:r>
            <a:r>
              <a:rPr lang="it-IT" sz="2000" dirty="0" err="1" smtClean="0"/>
              <a:t>assessment</a:t>
            </a:r>
            <a:r>
              <a:rPr lang="it-IT" sz="2000" dirty="0" smtClean="0"/>
              <a:t>)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5893"/>
            <a:ext cx="2223152" cy="150372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656908"/>
            <a:ext cx="5299216" cy="42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984776" cy="472445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74594" y="40466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THANK YOU FOR YOUR ATTENTION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43680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9752" y="0"/>
            <a:ext cx="6797708" cy="172819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Meccanica Sarti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born</a:t>
            </a:r>
            <a:r>
              <a:rPr lang="it-IT" dirty="0" smtClean="0"/>
              <a:t> in 1927 and </a:t>
            </a:r>
            <a:r>
              <a:rPr lang="it-IT" dirty="0" err="1" smtClean="0"/>
              <a:t>dedicated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first </a:t>
            </a:r>
            <a:r>
              <a:rPr lang="it-IT" dirty="0" err="1" smtClean="0"/>
              <a:t>decades</a:t>
            </a:r>
            <a:r>
              <a:rPr lang="it-IT" dirty="0" smtClean="0"/>
              <a:t> to </a:t>
            </a:r>
            <a:r>
              <a:rPr lang="it-IT" dirty="0" err="1" smtClean="0"/>
              <a:t>scientific</a:t>
            </a:r>
            <a:r>
              <a:rPr lang="it-IT" dirty="0" smtClean="0"/>
              <a:t> and special productions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3152" cy="15037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75169"/>
            <a:ext cx="4248472" cy="316422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92322"/>
            <a:ext cx="2808312" cy="374441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9552" y="538637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Today</a:t>
            </a:r>
            <a:r>
              <a:rPr lang="it-IT" sz="3200" dirty="0" smtClean="0"/>
              <a:t> the 3rd and 4th generation of the family work </a:t>
            </a:r>
            <a:r>
              <a:rPr lang="it-IT" sz="3200" dirty="0" err="1" smtClean="0"/>
              <a:t>together</a:t>
            </a:r>
            <a:r>
              <a:rPr lang="it-IT" sz="3200" dirty="0" smtClean="0"/>
              <a:t> to serve </a:t>
            </a:r>
            <a:r>
              <a:rPr lang="it-IT" sz="3200" dirty="0" err="1" smtClean="0"/>
              <a:t>costumers</a:t>
            </a:r>
            <a:r>
              <a:rPr lang="it-IT" sz="3200" dirty="0" smtClean="0"/>
              <a:t> in </a:t>
            </a:r>
            <a:r>
              <a:rPr lang="it-IT" sz="3200" dirty="0" err="1" smtClean="0"/>
              <a:t>different</a:t>
            </a:r>
            <a:r>
              <a:rPr lang="it-IT" sz="3200" dirty="0" smtClean="0"/>
              <a:t> industrial </a:t>
            </a:r>
            <a:r>
              <a:rPr lang="it-IT" sz="3200" dirty="0" err="1" smtClean="0"/>
              <a:t>sectors</a:t>
            </a:r>
            <a:r>
              <a:rPr lang="it-IT" sz="3200" dirty="0" smtClean="0"/>
              <a:t>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1187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587060"/>
            <a:ext cx="6561824" cy="1924116"/>
          </a:xfrm>
        </p:spPr>
        <p:txBody>
          <a:bodyPr/>
          <a:lstStyle/>
          <a:p>
            <a:r>
              <a:rPr lang="it-IT" sz="2400" dirty="0" err="1" smtClean="0"/>
              <a:t>Since</a:t>
            </a:r>
            <a:r>
              <a:rPr lang="it-IT" sz="2400" dirty="0" smtClean="0"/>
              <a:t> the ‘70 </a:t>
            </a:r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introduced</a:t>
            </a:r>
            <a:r>
              <a:rPr lang="it-IT" sz="2400" dirty="0" smtClean="0"/>
              <a:t> </a:t>
            </a:r>
            <a:r>
              <a:rPr lang="it-IT" sz="2400" dirty="0" err="1" smtClean="0"/>
              <a:t>numerical</a:t>
            </a:r>
            <a:r>
              <a:rPr lang="it-IT" sz="2400" dirty="0" smtClean="0"/>
              <a:t> control </a:t>
            </a:r>
            <a:r>
              <a:rPr lang="it-IT" sz="2400" dirty="0" err="1" smtClean="0"/>
              <a:t>machines</a:t>
            </a:r>
            <a:r>
              <a:rPr lang="it-IT" sz="2400" dirty="0" smtClean="0"/>
              <a:t> and </a:t>
            </a:r>
            <a:r>
              <a:rPr lang="it-IT" sz="2400" dirty="0" err="1" smtClean="0"/>
              <a:t>today</a:t>
            </a:r>
            <a:r>
              <a:rPr lang="it-IT" sz="2400" dirty="0" smtClean="0"/>
              <a:t> </a:t>
            </a:r>
            <a:r>
              <a:rPr lang="it-IT" sz="2400" dirty="0" err="1" smtClean="0"/>
              <a:t>we</a:t>
            </a:r>
            <a:r>
              <a:rPr lang="it-IT" sz="2400" dirty="0" smtClean="0"/>
              <a:t> dispose of the </a:t>
            </a:r>
            <a:r>
              <a:rPr lang="it-IT" sz="2400" dirty="0" err="1" smtClean="0"/>
              <a:t>most</a:t>
            </a:r>
            <a:r>
              <a:rPr lang="it-IT" sz="2400" dirty="0" smtClean="0"/>
              <a:t> </a:t>
            </a:r>
            <a:r>
              <a:rPr lang="it-IT" sz="2400" dirty="0" err="1" smtClean="0"/>
              <a:t>modern</a:t>
            </a:r>
            <a:r>
              <a:rPr lang="it-IT" sz="2400" dirty="0" smtClean="0"/>
              <a:t> </a:t>
            </a:r>
            <a:r>
              <a:rPr lang="it-IT" sz="2400" dirty="0" err="1" smtClean="0"/>
              <a:t>technologies</a:t>
            </a:r>
            <a:r>
              <a:rPr lang="it-IT" sz="2400" dirty="0" smtClean="0"/>
              <a:t> in </a:t>
            </a:r>
            <a:r>
              <a:rPr lang="it-IT" sz="2400" dirty="0" err="1" smtClean="0"/>
              <a:t>our</a:t>
            </a:r>
            <a:r>
              <a:rPr lang="it-IT" sz="2400" dirty="0" smtClean="0"/>
              <a:t> </a:t>
            </a:r>
            <a:r>
              <a:rPr lang="it-IT" sz="2400" dirty="0" err="1" smtClean="0"/>
              <a:t>sector</a:t>
            </a:r>
            <a:r>
              <a:rPr lang="it-IT" sz="2400" dirty="0" smtClean="0"/>
              <a:t>, </a:t>
            </a:r>
            <a:r>
              <a:rPr lang="it-IT" sz="2400" dirty="0" err="1" smtClean="0"/>
              <a:t>accomplying</a:t>
            </a:r>
            <a:r>
              <a:rPr lang="it-IT" sz="2400" dirty="0" smtClean="0"/>
              <a:t> </a:t>
            </a:r>
            <a:r>
              <a:rPr lang="it-IT" sz="2400" dirty="0" err="1" smtClean="0"/>
              <a:t>Industry</a:t>
            </a:r>
            <a:r>
              <a:rPr lang="it-IT" sz="2400" dirty="0" smtClean="0"/>
              <a:t> 4.0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2223152" cy="1503724"/>
          </a:xfrm>
          <a:prstGeom prst="rect">
            <a:avLst/>
          </a:prstGeom>
        </p:spPr>
      </p:pic>
      <p:pic>
        <p:nvPicPr>
          <p:cNvPr id="8" name="Immagine 7" descr="150512-sarti-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3888432" cy="2592288"/>
          </a:xfrm>
          <a:prstGeom prst="rect">
            <a:avLst/>
          </a:prstGeom>
        </p:spPr>
      </p:pic>
      <p:pic>
        <p:nvPicPr>
          <p:cNvPr id="9" name="Immagine 8" descr="150512-sarti-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8622" y="2852936"/>
            <a:ext cx="329893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11164311"/>
              </p:ext>
            </p:extLst>
          </p:nvPr>
        </p:nvGraphicFramePr>
        <p:xfrm>
          <a:off x="-396552" y="188640"/>
          <a:ext cx="921702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tangolo 1"/>
          <p:cNvSpPr/>
          <p:nvPr/>
        </p:nvSpPr>
        <p:spPr>
          <a:xfrm>
            <a:off x="6326497" y="303303"/>
            <a:ext cx="2783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Flow</a:t>
            </a:r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it-IT" sz="4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Chart</a:t>
            </a:r>
            <a:endParaRPr lang="it-IT" sz="54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3152" cy="15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91747" y="499732"/>
            <a:ext cx="6894615" cy="3096344"/>
          </a:xfrm>
        </p:spPr>
        <p:txBody>
          <a:bodyPr/>
          <a:lstStyle/>
          <a:p>
            <a:r>
              <a:rPr lang="it-IT" sz="1800" dirty="0" err="1" smtClean="0"/>
              <a:t>Today</a:t>
            </a:r>
            <a:r>
              <a:rPr lang="it-IT" sz="1800" dirty="0" smtClean="0"/>
              <a:t> </a:t>
            </a:r>
            <a:r>
              <a:rPr lang="it-IT" sz="1800" dirty="0" err="1" smtClean="0"/>
              <a:t>we</a:t>
            </a:r>
            <a:r>
              <a:rPr lang="it-IT" sz="1800" dirty="0" smtClean="0"/>
              <a:t> are </a:t>
            </a:r>
            <a:r>
              <a:rPr lang="it-IT" sz="1800" dirty="0" err="1" smtClean="0"/>
              <a:t>able</a:t>
            </a:r>
            <a:r>
              <a:rPr lang="it-IT" sz="1800" dirty="0" smtClean="0"/>
              <a:t> to </a:t>
            </a:r>
            <a:r>
              <a:rPr lang="it-IT" sz="1800" dirty="0" err="1" smtClean="0"/>
              <a:t>manage</a:t>
            </a:r>
            <a:r>
              <a:rPr lang="it-IT" sz="1800" dirty="0" smtClean="0"/>
              <a:t> the </a:t>
            </a:r>
            <a:r>
              <a:rPr lang="it-IT" sz="1800" dirty="0" err="1" smtClean="0"/>
              <a:t>entire</a:t>
            </a:r>
            <a:r>
              <a:rPr lang="it-IT" sz="1800" dirty="0" smtClean="0"/>
              <a:t> </a:t>
            </a:r>
            <a:r>
              <a:rPr lang="it-IT" sz="1800" dirty="0" err="1" smtClean="0"/>
              <a:t>supply</a:t>
            </a:r>
            <a:r>
              <a:rPr lang="it-IT" sz="1800" dirty="0" smtClean="0"/>
              <a:t> </a:t>
            </a:r>
            <a:r>
              <a:rPr lang="it-IT" sz="1800" dirty="0" err="1" smtClean="0"/>
              <a:t>chain</a:t>
            </a:r>
            <a:r>
              <a:rPr lang="it-IT" sz="1800" dirty="0" smtClean="0"/>
              <a:t> to serve </a:t>
            </a:r>
            <a:r>
              <a:rPr lang="it-IT" sz="1800" dirty="0" err="1" smtClean="0"/>
              <a:t>our</a:t>
            </a:r>
            <a:r>
              <a:rPr lang="it-IT" sz="1800" dirty="0" smtClean="0"/>
              <a:t> </a:t>
            </a:r>
            <a:r>
              <a:rPr lang="it-IT" sz="1800" dirty="0" err="1" smtClean="0"/>
              <a:t>customers</a:t>
            </a:r>
            <a:r>
              <a:rPr lang="it-IT" sz="1800" dirty="0" smtClean="0"/>
              <a:t> from the </a:t>
            </a:r>
            <a:r>
              <a:rPr lang="it-IT" sz="1800" dirty="0" err="1" smtClean="0"/>
              <a:t>drawing</a:t>
            </a:r>
            <a:r>
              <a:rPr lang="it-IT" sz="1800" dirty="0" smtClean="0"/>
              <a:t> to the part ready to be </a:t>
            </a:r>
            <a:r>
              <a:rPr lang="it-IT" sz="1800" dirty="0" err="1" smtClean="0"/>
              <a:t>assembled</a:t>
            </a:r>
            <a:r>
              <a:rPr lang="it-IT" sz="1800" dirty="0" smtClean="0"/>
              <a:t>: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6" y="125893"/>
            <a:ext cx="2223152" cy="15037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94066"/>
            <a:ext cx="2595326" cy="144184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68926" y="3287669"/>
            <a:ext cx="1224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STEP 1</a:t>
            </a:r>
          </a:p>
          <a:p>
            <a:r>
              <a:rPr lang="it-IT" b="1" dirty="0" err="1" smtClean="0"/>
              <a:t>Patterns</a:t>
            </a:r>
            <a:r>
              <a:rPr lang="it-IT" b="1" dirty="0" smtClean="0"/>
              <a:t> and </a:t>
            </a:r>
            <a:r>
              <a:rPr lang="it-IT" b="1" dirty="0" err="1" smtClean="0"/>
              <a:t>castings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730335" y="1660608"/>
            <a:ext cx="144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STEP 2</a:t>
            </a:r>
          </a:p>
          <a:p>
            <a:r>
              <a:rPr lang="it-IT" b="1" dirty="0" err="1" smtClean="0"/>
              <a:t>Machining</a:t>
            </a:r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6" y="1844824"/>
            <a:ext cx="2193124" cy="144284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-32235" y="4502810"/>
            <a:ext cx="4028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/>
              <a:t>Grey </a:t>
            </a:r>
            <a:r>
              <a:rPr lang="en-US" sz="2000" dirty="0"/>
              <a:t>and </a:t>
            </a:r>
            <a:r>
              <a:rPr lang="en-US" sz="2000" dirty="0" smtClean="0"/>
              <a:t>spheroidal </a:t>
            </a:r>
            <a:r>
              <a:rPr lang="en-US" sz="2000" dirty="0"/>
              <a:t>cast </a:t>
            </a:r>
            <a:r>
              <a:rPr lang="en-US" sz="2000" dirty="0" smtClean="0"/>
              <a:t>iron - </a:t>
            </a:r>
            <a:r>
              <a:rPr lang="it-IT" sz="2000" kern="0" dirty="0" err="1" smtClean="0">
                <a:solidFill>
                  <a:srgbClr val="000000"/>
                </a:solidFill>
              </a:rPr>
              <a:t>Alluminium</a:t>
            </a:r>
            <a:endParaRPr lang="it-IT" sz="2000" kern="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000" kern="0" dirty="0" err="1" smtClean="0">
                <a:solidFill>
                  <a:srgbClr val="000000"/>
                </a:solidFill>
              </a:rPr>
              <a:t>Mechanical</a:t>
            </a:r>
            <a:r>
              <a:rPr lang="it-IT" sz="2000" kern="0" dirty="0" smtClean="0">
                <a:solidFill>
                  <a:srgbClr val="000000"/>
                </a:solidFill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</a:rPr>
              <a:t>Carpentry</a:t>
            </a:r>
            <a:endParaRPr lang="it-IT" sz="20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sz="2000" kern="0" dirty="0" err="1" smtClean="0">
                <a:solidFill>
                  <a:srgbClr val="000000"/>
                </a:solidFill>
              </a:rPr>
              <a:t>Coengeneering</a:t>
            </a:r>
            <a:r>
              <a:rPr lang="it-IT" sz="2000" kern="0" dirty="0" smtClean="0">
                <a:solidFill>
                  <a:srgbClr val="000000"/>
                </a:solidFill>
              </a:rPr>
              <a:t> with pattern </a:t>
            </a:r>
            <a:r>
              <a:rPr lang="it-IT" sz="2000" kern="0" dirty="0" err="1" smtClean="0">
                <a:solidFill>
                  <a:srgbClr val="000000"/>
                </a:solidFill>
              </a:rPr>
              <a:t>makers</a:t>
            </a:r>
            <a:r>
              <a:rPr lang="it-IT" sz="2000" kern="0" dirty="0">
                <a:solidFill>
                  <a:srgbClr val="000000"/>
                </a:solidFill>
              </a:rPr>
              <a:t> </a:t>
            </a:r>
            <a:r>
              <a:rPr lang="it-IT" sz="2000" kern="0" dirty="0" smtClean="0">
                <a:solidFill>
                  <a:srgbClr val="000000"/>
                </a:solidFill>
              </a:rPr>
              <a:t>and </a:t>
            </a:r>
            <a:r>
              <a:rPr lang="it-IT" sz="2000" kern="0" dirty="0" err="1" smtClean="0">
                <a:solidFill>
                  <a:srgbClr val="000000"/>
                </a:solidFill>
              </a:rPr>
              <a:t>foundries</a:t>
            </a:r>
            <a:endParaRPr lang="it-IT" sz="2000" kern="0" dirty="0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95936" y="3114895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kern="0" dirty="0">
                <a:solidFill>
                  <a:srgbClr val="000000"/>
                </a:solidFill>
              </a:rPr>
              <a:t>4 </a:t>
            </a:r>
            <a:r>
              <a:rPr lang="it-IT" kern="0" dirty="0" smtClean="0">
                <a:solidFill>
                  <a:srgbClr val="000000"/>
                </a:solidFill>
              </a:rPr>
              <a:t>Work centers 800x800x800</a:t>
            </a:r>
            <a:endParaRPr lang="it-IT" kern="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kern="0" dirty="0">
                <a:solidFill>
                  <a:srgbClr val="000000"/>
                </a:solidFill>
              </a:rPr>
              <a:t>4 </a:t>
            </a:r>
            <a:r>
              <a:rPr lang="it-IT" kern="0" dirty="0" smtClean="0">
                <a:solidFill>
                  <a:srgbClr val="000000"/>
                </a:solidFill>
              </a:rPr>
              <a:t>Work centers 1400x1400x900</a:t>
            </a:r>
            <a:endParaRPr lang="it-IT" kern="0" dirty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kern="0" dirty="0">
                <a:solidFill>
                  <a:srgbClr val="000000"/>
                </a:solidFill>
              </a:rPr>
              <a:t>4 </a:t>
            </a:r>
            <a:r>
              <a:rPr lang="it-IT" kern="0" dirty="0" smtClean="0">
                <a:solidFill>
                  <a:srgbClr val="000000"/>
                </a:solidFill>
              </a:rPr>
              <a:t>Work centers </a:t>
            </a:r>
            <a:r>
              <a:rPr lang="it-IT" kern="0" dirty="0">
                <a:solidFill>
                  <a:srgbClr val="000000"/>
                </a:solidFill>
              </a:rPr>
              <a:t>2800x2800x1500</a:t>
            </a:r>
          </a:p>
        </p:txBody>
      </p:sp>
      <p:sp>
        <p:nvSpPr>
          <p:cNvPr id="6" name="Rettangolo 5"/>
          <p:cNvSpPr/>
          <p:nvPr/>
        </p:nvSpPr>
        <p:spPr>
          <a:xfrm>
            <a:off x="3653055" y="4138334"/>
            <a:ext cx="4572000" cy="18097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kern="0" dirty="0" smtClean="0"/>
              <a:t>	</a:t>
            </a:r>
            <a:r>
              <a:rPr lang="en-US" dirty="0" smtClean="0"/>
              <a:t>We </a:t>
            </a:r>
            <a:r>
              <a:rPr lang="en-US" dirty="0"/>
              <a:t>have no problems on the size of the parts to be made, up to a maximum weight of </a:t>
            </a:r>
            <a:r>
              <a:rPr lang="en-US" dirty="0" smtClean="0"/>
              <a:t>2 tons.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	</a:t>
            </a:r>
            <a:r>
              <a:rPr lang="en-US" dirty="0" smtClean="0"/>
              <a:t>We manage batches from </a:t>
            </a:r>
            <a:r>
              <a:rPr lang="en-US" dirty="0"/>
              <a:t>of 4-5 pcs up to 150-200 pcs / month, and we can achieve higher quantities.</a:t>
            </a:r>
            <a:endParaRPr lang="it-IT" kern="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95936" y="5888073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</a:t>
            </a:r>
            <a:r>
              <a:rPr lang="en-US" dirty="0"/>
              <a:t>and internal execution of </a:t>
            </a:r>
            <a:r>
              <a:rPr lang="en-US" dirty="0" smtClean="0"/>
              <a:t>clamping tools, working </a:t>
            </a:r>
            <a:r>
              <a:rPr lang="en-US" dirty="0"/>
              <a:t>cycles and special tools.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53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5893"/>
            <a:ext cx="2223152" cy="150372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430298"/>
            <a:ext cx="3194219" cy="177456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90108"/>
            <a:ext cx="3395772" cy="188654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6" y="2015957"/>
            <a:ext cx="2322452" cy="1548301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45886" y="3704596"/>
            <a:ext cx="1444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STEP3</a:t>
            </a:r>
          </a:p>
          <a:p>
            <a:r>
              <a:rPr lang="it-IT" b="1" dirty="0" err="1"/>
              <a:t>D</a:t>
            </a:r>
            <a:r>
              <a:rPr lang="it-IT" b="1" dirty="0" err="1" smtClean="0"/>
              <a:t>imensional</a:t>
            </a:r>
            <a:r>
              <a:rPr lang="it-IT" b="1" dirty="0" smtClean="0"/>
              <a:t> </a:t>
            </a:r>
            <a:r>
              <a:rPr lang="it-IT" b="1" dirty="0" err="1" smtClean="0"/>
              <a:t>checking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556765" y="4887334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STEP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Painting and </a:t>
            </a:r>
            <a:r>
              <a:rPr lang="it-IT" dirty="0" err="1" smtClean="0"/>
              <a:t>treatments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Management of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suppliers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03848" y="2328442"/>
            <a:ext cx="1714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STEP 4</a:t>
            </a:r>
          </a:p>
          <a:p>
            <a:r>
              <a:rPr lang="it-IT" b="1" dirty="0" err="1" smtClean="0"/>
              <a:t>Leaking</a:t>
            </a:r>
            <a:r>
              <a:rPr lang="it-IT" b="1" dirty="0" smtClean="0"/>
              <a:t> </a:t>
            </a:r>
            <a:r>
              <a:rPr lang="it-IT" b="1" dirty="0" err="1" smtClean="0"/>
              <a:t>tests</a:t>
            </a:r>
            <a:r>
              <a:rPr lang="it-IT" b="1" dirty="0" smtClean="0"/>
              <a:t> </a:t>
            </a:r>
            <a:r>
              <a:rPr lang="it-IT" dirty="0" err="1" smtClean="0"/>
              <a:t>internally</a:t>
            </a:r>
            <a:r>
              <a:rPr lang="it-IT" dirty="0" smtClean="0"/>
              <a:t> </a:t>
            </a:r>
            <a:r>
              <a:rPr lang="it-IT" dirty="0" err="1" smtClean="0"/>
              <a:t>carried</a:t>
            </a:r>
            <a:r>
              <a:rPr lang="it-IT" dirty="0" smtClean="0"/>
              <a:t> out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45886" y="4676647"/>
            <a:ext cx="4572000" cy="15327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it-IT" kern="0" dirty="0"/>
              <a:t>3 </a:t>
            </a:r>
            <a:r>
              <a:rPr lang="en-US" dirty="0" smtClean="0"/>
              <a:t> Three-dimensional </a:t>
            </a:r>
            <a:r>
              <a:rPr lang="en-US" dirty="0"/>
              <a:t>geometric testing machines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Testing comparisons always available by </a:t>
            </a:r>
            <a:r>
              <a:rPr lang="en-US" dirty="0" err="1" smtClean="0"/>
              <a:t>custome</a:t>
            </a:r>
            <a:r>
              <a:rPr lang="it-IT" kern="0" dirty="0" smtClean="0"/>
              <a:t>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/>
              <a:t>Testing machine for </a:t>
            </a:r>
            <a:r>
              <a:rPr lang="en-US" dirty="0"/>
              <a:t>prototypes of </a:t>
            </a:r>
            <a:r>
              <a:rPr lang="en-US" dirty="0" smtClean="0"/>
              <a:t>castings and welded production.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4111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50508-sarti-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48680"/>
            <a:ext cx="2875236" cy="1916824"/>
          </a:xfrm>
          <a:prstGeom prst="rect">
            <a:avLst/>
          </a:prstGeom>
        </p:spPr>
      </p:pic>
      <p:pic>
        <p:nvPicPr>
          <p:cNvPr id="5" name="Immagine 4" descr="150508-sarti-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48680"/>
            <a:ext cx="2916323" cy="1944215"/>
          </a:xfrm>
          <a:prstGeom prst="rect">
            <a:avLst/>
          </a:prstGeom>
        </p:spPr>
      </p:pic>
      <p:pic>
        <p:nvPicPr>
          <p:cNvPr id="6" name="Immagine 5" descr="150512-sarti-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48680"/>
            <a:ext cx="2952328" cy="1968219"/>
          </a:xfrm>
          <a:prstGeom prst="rect">
            <a:avLst/>
          </a:prstGeom>
        </p:spPr>
      </p:pic>
      <p:pic>
        <p:nvPicPr>
          <p:cNvPr id="7" name="Immagine 6" descr="150512-sarti-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3" y="2852936"/>
            <a:ext cx="2916323" cy="1944216"/>
          </a:xfrm>
          <a:prstGeom prst="rect">
            <a:avLst/>
          </a:prstGeom>
        </p:spPr>
      </p:pic>
      <p:pic>
        <p:nvPicPr>
          <p:cNvPr id="8" name="Immagine 7" descr="150512-sarti-0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852935"/>
            <a:ext cx="2952328" cy="1968219"/>
          </a:xfrm>
          <a:prstGeom prst="rect">
            <a:avLst/>
          </a:prstGeom>
        </p:spPr>
      </p:pic>
      <p:pic>
        <p:nvPicPr>
          <p:cNvPr id="9" name="Immagine 8" descr="150512-sarti-1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852936"/>
            <a:ext cx="2826568" cy="3816424"/>
          </a:xfrm>
          <a:prstGeom prst="rect">
            <a:avLst/>
          </a:prstGeom>
        </p:spPr>
      </p:pic>
      <p:pic>
        <p:nvPicPr>
          <p:cNvPr id="10" name="Immagine 9" descr="150512-sarti-2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869160"/>
            <a:ext cx="2952328" cy="1896074"/>
          </a:xfrm>
          <a:prstGeom prst="rect">
            <a:avLst/>
          </a:prstGeom>
        </p:spPr>
      </p:pic>
      <p:pic>
        <p:nvPicPr>
          <p:cNvPr id="11" name="Immagine 10" descr="150512-sarti-19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4941168"/>
            <a:ext cx="2664296" cy="177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latin typeface="+mn-lt"/>
              </a:rPr>
              <a:t>       </a:t>
            </a:r>
            <a:r>
              <a:rPr lang="it-IT" sz="4000" dirty="0" err="1" smtClean="0">
                <a:latin typeface="+mn-lt"/>
              </a:rPr>
              <a:t>Markets</a:t>
            </a:r>
            <a:r>
              <a:rPr lang="it-IT" sz="4000" dirty="0" smtClean="0">
                <a:latin typeface="+mn-lt"/>
              </a:rPr>
              <a:t> </a:t>
            </a:r>
            <a:r>
              <a:rPr lang="it-IT" sz="4000" dirty="0" err="1" smtClean="0">
                <a:latin typeface="+mn-lt"/>
              </a:rPr>
              <a:t>we</a:t>
            </a:r>
            <a:r>
              <a:rPr lang="it-IT" sz="4000" dirty="0" smtClean="0">
                <a:latin typeface="+mn-lt"/>
              </a:rPr>
              <a:t> </a:t>
            </a:r>
            <a:r>
              <a:rPr lang="it-IT" sz="4000" dirty="0" err="1" smtClean="0">
                <a:latin typeface="+mn-lt"/>
              </a:rPr>
              <a:t>supply</a:t>
            </a:r>
            <a:endParaRPr lang="it-IT" sz="4000" dirty="0">
              <a:latin typeface="+mn-lt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953593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3152" cy="15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CasellaDiTesto 9"/>
          <p:cNvSpPr txBox="1">
            <a:spLocks noChangeArrowheads="1"/>
          </p:cNvSpPr>
          <p:nvPr/>
        </p:nvSpPr>
        <p:spPr bwMode="auto">
          <a:xfrm>
            <a:off x="241113" y="429992"/>
            <a:ext cx="4176713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Possibility </a:t>
            </a:r>
            <a:r>
              <a:rPr lang="en-US" sz="2400" dirty="0"/>
              <a:t>of serving </a:t>
            </a:r>
            <a:r>
              <a:rPr lang="en-US" sz="2400" dirty="0" smtClean="0"/>
              <a:t>Customers with </a:t>
            </a:r>
            <a:r>
              <a:rPr lang="en-US" sz="2400" dirty="0"/>
              <a:t>Consignment Stock or </a:t>
            </a:r>
            <a:r>
              <a:rPr lang="en-US" sz="2400" dirty="0" smtClean="0"/>
              <a:t>following Forecasts</a:t>
            </a:r>
          </a:p>
          <a:p>
            <a:endParaRPr lang="it-IT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act as correctors between </a:t>
            </a:r>
            <a:r>
              <a:rPr lang="en-US" sz="2400" dirty="0" smtClean="0"/>
              <a:t>foundries language (ton/day</a:t>
            </a:r>
            <a:r>
              <a:rPr lang="en-US" sz="2400" dirty="0"/>
              <a:t>) and </a:t>
            </a:r>
            <a:r>
              <a:rPr lang="en-US" sz="2400" dirty="0" smtClean="0"/>
              <a:t>Customer needs(pcs/week)</a:t>
            </a:r>
          </a:p>
          <a:p>
            <a:endParaRPr lang="it-IT" sz="2400" dirty="0"/>
          </a:p>
          <a:p>
            <a:pPr>
              <a:buFont typeface="Arial" charset="0"/>
              <a:buChar char="•"/>
            </a:pPr>
            <a:r>
              <a:rPr lang="en-US" sz="2400" dirty="0" smtClean="0"/>
              <a:t>Continuous </a:t>
            </a:r>
            <a:r>
              <a:rPr lang="en-US" sz="2400" dirty="0"/>
              <a:t>investments in technological innovation (IT services, tools, </a:t>
            </a:r>
            <a:r>
              <a:rPr lang="en-US" sz="2400" dirty="0" smtClean="0"/>
              <a:t>tooling machines retrofitting)</a:t>
            </a:r>
          </a:p>
          <a:p>
            <a:endParaRPr lang="it-IT" sz="2400" dirty="0"/>
          </a:p>
          <a:p>
            <a:pPr>
              <a:buFont typeface="Arial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are participated by an international group </a:t>
            </a:r>
            <a:r>
              <a:rPr lang="en-US" sz="2400" dirty="0" smtClean="0"/>
              <a:t>of packaging sector</a:t>
            </a:r>
            <a:endParaRPr lang="it-IT" sz="2400" dirty="0"/>
          </a:p>
          <a:p>
            <a:pPr>
              <a:buFont typeface="Arial" charset="0"/>
              <a:buChar char="•"/>
            </a:pPr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979752" cy="281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67461" cy="18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569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420</Words>
  <Application>Microsoft Office PowerPoint</Application>
  <PresentationFormat>Presentazione su schermo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Albertus Extra Bold</vt:lpstr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Markets we supply</vt:lpstr>
      <vt:lpstr>Presentazione standard di PowerPoint</vt:lpstr>
      <vt:lpstr>Presentazione standard di PowerPoint</vt:lpstr>
      <vt:lpstr>Quality</vt:lpstr>
      <vt:lpstr>Quality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Customer Care - Meccanica Sarti</dc:creator>
  <cp:lastModifiedBy>Elisa Sarti - Meccanica Sarti Srl</cp:lastModifiedBy>
  <cp:revision>31</cp:revision>
  <cp:lastPrinted>2018-02-16T13:33:27Z</cp:lastPrinted>
  <dcterms:created xsi:type="dcterms:W3CDTF">2018-02-08T09:40:46Z</dcterms:created>
  <dcterms:modified xsi:type="dcterms:W3CDTF">2018-02-16T13:33:55Z</dcterms:modified>
</cp:coreProperties>
</file>