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51"/>
  </p:notesMasterIdLst>
  <p:sldIdLst>
    <p:sldId id="256" r:id="rId2"/>
    <p:sldId id="259" r:id="rId3"/>
    <p:sldId id="260" r:id="rId4"/>
    <p:sldId id="261" r:id="rId5"/>
    <p:sldId id="269" r:id="rId6"/>
    <p:sldId id="290" r:id="rId7"/>
    <p:sldId id="291" r:id="rId8"/>
    <p:sldId id="298" r:id="rId9"/>
    <p:sldId id="266" r:id="rId10"/>
    <p:sldId id="283" r:id="rId11"/>
    <p:sldId id="297" r:id="rId12"/>
    <p:sldId id="285" r:id="rId13"/>
    <p:sldId id="272" r:id="rId14"/>
    <p:sldId id="267" r:id="rId15"/>
    <p:sldId id="294" r:id="rId16"/>
    <p:sldId id="295" r:id="rId17"/>
    <p:sldId id="296" r:id="rId18"/>
    <p:sldId id="293" r:id="rId19"/>
    <p:sldId id="314" r:id="rId20"/>
    <p:sldId id="315" r:id="rId21"/>
    <p:sldId id="316" r:id="rId22"/>
    <p:sldId id="317" r:id="rId23"/>
    <p:sldId id="318" r:id="rId24"/>
    <p:sldId id="319" r:id="rId25"/>
    <p:sldId id="264" r:id="rId26"/>
    <p:sldId id="287" r:id="rId27"/>
    <p:sldId id="328" r:id="rId28"/>
    <p:sldId id="329" r:id="rId29"/>
    <p:sldId id="325" r:id="rId30"/>
    <p:sldId id="326" r:id="rId31"/>
    <p:sldId id="327" r:id="rId32"/>
    <p:sldId id="307" r:id="rId33"/>
    <p:sldId id="305" r:id="rId34"/>
    <p:sldId id="306" r:id="rId35"/>
    <p:sldId id="309" r:id="rId36"/>
    <p:sldId id="310" r:id="rId37"/>
    <p:sldId id="311" r:id="rId38"/>
    <p:sldId id="313" r:id="rId39"/>
    <p:sldId id="324" r:id="rId40"/>
    <p:sldId id="312" r:id="rId41"/>
    <p:sldId id="322" r:id="rId42"/>
    <p:sldId id="302" r:id="rId43"/>
    <p:sldId id="323" r:id="rId44"/>
    <p:sldId id="308" r:id="rId45"/>
    <p:sldId id="299" r:id="rId46"/>
    <p:sldId id="300" r:id="rId47"/>
    <p:sldId id="304" r:id="rId48"/>
    <p:sldId id="288" r:id="rId49"/>
    <p:sldId id="303" r:id="rId50"/>
  </p:sldIdLst>
  <p:sldSz cx="9144000" cy="5143500" type="screen16x9"/>
  <p:notesSz cx="6858000" cy="9144000"/>
  <p:embeddedFontLst>
    <p:embeddedFont>
      <p:font typeface="Arial Narrow" panose="020B0606020202030204" pitchFamily="34" charset="0"/>
      <p:regular r:id="rId52"/>
      <p:bold r:id="rId53"/>
      <p:italic r:id="rId54"/>
      <p:boldItalic r:id="rId55"/>
    </p:embeddedFont>
    <p:embeddedFont>
      <p:font typeface="Bahnschrift SemiBold Condensed" panose="020B0502040204020203" pitchFamily="34" charset="0"/>
      <p:bold r:id="rId56"/>
    </p:embeddedFont>
    <p:embeddedFont>
      <p:font typeface="Barlow" panose="020B0604020202020204" charset="-94"/>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F6B56B-1058-496E-9628-7AF839C48773}">
  <a:tblStyle styleId="{F2F6B56B-1058-496E-9628-7AF839C4877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54"/>
      </p:cViewPr>
      <p:guideLst/>
    </p:cSldViewPr>
  </p:slideViewPr>
  <p:notesTextViewPr>
    <p:cViewPr>
      <p:scale>
        <a:sx n="1" d="1"/>
        <a:sy n="1" d="1"/>
      </p:scale>
      <p:origin x="0" y="0"/>
    </p:cViewPr>
  </p:notesTextViewPr>
  <p:sorterViewPr>
    <p:cViewPr>
      <p:scale>
        <a:sx n="120" d="100"/>
        <a:sy n="120" d="100"/>
      </p:scale>
      <p:origin x="0" y="-2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150636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446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08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320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91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949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9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89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207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94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en-US" altLang="ja-JP" dirty="0"/>
              <a:t>no slide master</a:t>
            </a:r>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fld id="{BA0F6D12-D0E5-42E3-AE9E-4CBB24513023}" type="slidenum">
              <a:rPr kumimoji="1" lang="ja-JP" altLang="en-US" smtClean="0"/>
              <a:t>18</a:t>
            </a:fld>
            <a:endParaRPr kumimoji="1" lang="ja-JP" altLang="en-US"/>
          </a:p>
        </p:txBody>
      </p:sp>
    </p:spTree>
    <p:extLst>
      <p:ext uri="{BB962C8B-B14F-4D97-AF65-F5344CB8AC3E}">
        <p14:creationId xmlns:p14="http://schemas.microsoft.com/office/powerpoint/2010/main" val="4127015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34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7744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607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07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715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7953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715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951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5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41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9688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71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2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395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29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872900" y="-75"/>
            <a:ext cx="12711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918857" y="1858944"/>
            <a:ext cx="5300468" cy="1973706"/>
          </a:xfrm>
          <a:prstGeom prst="rect">
            <a:avLst/>
          </a:prstGeom>
          <a:solidFill>
            <a:srgbClr val="DDDDDD">
              <a:alpha val="0"/>
            </a:srgbClr>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396343" y="2845797"/>
            <a:ext cx="4268168" cy="1973705"/>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background image">
  <p:cSld name="BLANK_1_1">
    <p:spTree>
      <p:nvGrpSpPr>
        <p:cNvPr id="1" name="Shape 83"/>
        <p:cNvGrpSpPr/>
        <p:nvPr/>
      </p:nvGrpSpPr>
      <p:grpSpPr>
        <a:xfrm>
          <a:off x="0" y="0"/>
          <a:ext cx="0" cy="0"/>
          <a:chOff x="0" y="0"/>
          <a:chExt cx="0" cy="0"/>
        </a:xfrm>
      </p:grpSpPr>
      <p:sp>
        <p:nvSpPr>
          <p:cNvPr id="84" name="Google Shape;84;p13"/>
          <p:cNvSpPr/>
          <p:nvPr/>
        </p:nvSpPr>
        <p:spPr>
          <a:xfrm>
            <a:off x="7872900" y="-75"/>
            <a:ext cx="12711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583408" y="1689389"/>
            <a:ext cx="6739500" cy="806700"/>
          </a:xfrm>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a:xfrm>
            <a:off x="5254452" y="4731929"/>
            <a:ext cx="2895600" cy="273844"/>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1583408" y="771550"/>
            <a:ext cx="7165418" cy="252028"/>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1583408" y="619156"/>
            <a:ext cx="1620321" cy="36004"/>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Tree>
    <p:extLst>
      <p:ext uri="{BB962C8B-B14F-4D97-AF65-F5344CB8AC3E}">
        <p14:creationId xmlns:p14="http://schemas.microsoft.com/office/powerpoint/2010/main" val="4138598027"/>
      </p:ext>
    </p:extLst>
  </p:cSld>
  <p:clrMapOvr>
    <a:masterClrMapping/>
  </p:clrMapOvr>
  <mc:AlternateContent xmlns:mc="http://schemas.openxmlformats.org/markup-compatibility/2006" xmlns:p14="http://schemas.microsoft.com/office/powerpoint/2010/main">
    <mc:Choice Requires="p14">
      <p:transition spd="slow" p14:dur="1500" advTm="6754">
        <p:split orient="vert"/>
      </p:transition>
    </mc:Choice>
    <mc:Fallback xmlns="">
      <p:transition spd="slow" advTm="675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3047925" y="-75"/>
            <a:ext cx="60960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241225" y="1770000"/>
            <a:ext cx="6509100" cy="16035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2935400" y="1846200"/>
            <a:ext cx="58149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 name="Google Shape;17;p3"/>
          <p:cNvSpPr txBox="1">
            <a:spLocks noGrp="1"/>
          </p:cNvSpPr>
          <p:nvPr>
            <p:ph type="subTitle" idx="1"/>
          </p:nvPr>
        </p:nvSpPr>
        <p:spPr>
          <a:xfrm>
            <a:off x="2935400" y="2604625"/>
            <a:ext cx="5814900" cy="451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
        <p:cNvGrpSpPr/>
        <p:nvPr/>
      </p:nvGrpSpPr>
      <p:grpSpPr>
        <a:xfrm>
          <a:off x="0" y="0"/>
          <a:ext cx="0" cy="0"/>
          <a:chOff x="0" y="0"/>
          <a:chExt cx="0" cy="0"/>
        </a:xfrm>
      </p:grpSpPr>
      <p:sp>
        <p:nvSpPr>
          <p:cNvPr id="19" name="Google Shape;19;p4"/>
          <p:cNvSpPr/>
          <p:nvPr/>
        </p:nvSpPr>
        <p:spPr>
          <a:xfrm>
            <a:off x="3047925" y="-75"/>
            <a:ext cx="60960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2645075" y="393425"/>
            <a:ext cx="806700" cy="8067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body" idx="1"/>
          </p:nvPr>
        </p:nvSpPr>
        <p:spPr>
          <a:xfrm>
            <a:off x="3731575" y="393525"/>
            <a:ext cx="4713000" cy="4356000"/>
          </a:xfrm>
          <a:prstGeom prst="rect">
            <a:avLst/>
          </a:prstGeom>
        </p:spPr>
        <p:txBody>
          <a:bodyPr spcFirstLastPara="1" wrap="square" lIns="91425" tIns="91425" rIns="91425" bIns="91425" anchor="t" anchorCtr="0"/>
          <a:lstStyle>
            <a:lvl1pPr marL="457200" lvl="0" indent="-457200" rtl="0">
              <a:lnSpc>
                <a:spcPct val="100000"/>
              </a:lnSpc>
              <a:spcBef>
                <a:spcPts val="600"/>
              </a:spcBef>
              <a:spcAft>
                <a:spcPts val="0"/>
              </a:spcAft>
              <a:buSzPts val="3600"/>
              <a:buChar char="▪"/>
              <a:defRPr sz="3600" b="1"/>
            </a:lvl1pPr>
            <a:lvl2pPr marL="914400" lvl="1" indent="-457200" rtl="0">
              <a:lnSpc>
                <a:spcPct val="100000"/>
              </a:lnSpc>
              <a:spcBef>
                <a:spcPts val="0"/>
              </a:spcBef>
              <a:spcAft>
                <a:spcPts val="0"/>
              </a:spcAft>
              <a:buSzPts val="3600"/>
              <a:buChar char="▫"/>
              <a:defRPr sz="3600" b="1"/>
            </a:lvl2pPr>
            <a:lvl3pPr marL="1371600" lvl="2" indent="-457200" rtl="0">
              <a:lnSpc>
                <a:spcPct val="100000"/>
              </a:lnSpc>
              <a:spcBef>
                <a:spcPts val="0"/>
              </a:spcBef>
              <a:spcAft>
                <a:spcPts val="0"/>
              </a:spcAft>
              <a:buSzPts val="3600"/>
              <a:buChar char="▫"/>
              <a:defRPr sz="3600" b="1"/>
            </a:lvl3pPr>
            <a:lvl4pPr marL="1828800" lvl="3" indent="-457200" rtl="0">
              <a:lnSpc>
                <a:spcPct val="100000"/>
              </a:lnSpc>
              <a:spcBef>
                <a:spcPts val="0"/>
              </a:spcBef>
              <a:spcAft>
                <a:spcPts val="0"/>
              </a:spcAft>
              <a:buSzPts val="3600"/>
              <a:buChar char="▫"/>
              <a:defRPr sz="3600" b="1"/>
            </a:lvl4pPr>
            <a:lvl5pPr marL="2286000" lvl="4" indent="-457200" rtl="0">
              <a:lnSpc>
                <a:spcPct val="100000"/>
              </a:lnSpc>
              <a:spcBef>
                <a:spcPts val="0"/>
              </a:spcBef>
              <a:spcAft>
                <a:spcPts val="0"/>
              </a:spcAft>
              <a:buSzPts val="3600"/>
              <a:buChar char="○"/>
              <a:defRPr sz="3600" b="1"/>
            </a:lvl5pPr>
            <a:lvl6pPr marL="2743200" lvl="5" indent="-457200" rtl="0">
              <a:lnSpc>
                <a:spcPct val="100000"/>
              </a:lnSpc>
              <a:spcBef>
                <a:spcPts val="0"/>
              </a:spcBef>
              <a:spcAft>
                <a:spcPts val="0"/>
              </a:spcAft>
              <a:buSzPts val="3600"/>
              <a:buChar char="■"/>
              <a:defRPr sz="3600" b="1"/>
            </a:lvl6pPr>
            <a:lvl7pPr marL="3200400" lvl="6" indent="-457200" rtl="0">
              <a:lnSpc>
                <a:spcPct val="100000"/>
              </a:lnSpc>
              <a:spcBef>
                <a:spcPts val="0"/>
              </a:spcBef>
              <a:spcAft>
                <a:spcPts val="0"/>
              </a:spcAft>
              <a:buSzPts val="3600"/>
              <a:buChar char="●"/>
              <a:defRPr sz="3600" b="1"/>
            </a:lvl7pPr>
            <a:lvl8pPr marL="3657600" lvl="7" indent="-457200" rtl="0">
              <a:lnSpc>
                <a:spcPct val="100000"/>
              </a:lnSpc>
              <a:spcBef>
                <a:spcPts val="0"/>
              </a:spcBef>
              <a:spcAft>
                <a:spcPts val="0"/>
              </a:spcAft>
              <a:buSzPts val="3600"/>
              <a:buChar char="○"/>
              <a:defRPr sz="3600" b="1"/>
            </a:lvl8pPr>
            <a:lvl9pPr marL="4114800" lvl="8" indent="-457200">
              <a:lnSpc>
                <a:spcPct val="100000"/>
              </a:lnSpc>
              <a:spcBef>
                <a:spcPts val="0"/>
              </a:spcBef>
              <a:spcAft>
                <a:spcPts val="0"/>
              </a:spcAft>
              <a:buSzPts val="3600"/>
              <a:buChar char="■"/>
              <a:defRPr sz="3600" b="1"/>
            </a:lvl9pPr>
          </a:lstStyle>
          <a:p>
            <a:endParaRPr/>
          </a:p>
        </p:txBody>
      </p:sp>
      <p:sp>
        <p:nvSpPr>
          <p:cNvPr id="23" name="Google Shape;23;p4"/>
          <p:cNvSpPr txBox="1"/>
          <p:nvPr/>
        </p:nvSpPr>
        <p:spPr>
          <a:xfrm>
            <a:off x="2654717" y="337850"/>
            <a:ext cx="78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FFFFFF"/>
                </a:solidFill>
              </a:rPr>
              <a:t>“</a:t>
            </a:r>
            <a:endParaRPr sz="7200" b="1">
              <a:solidFill>
                <a:srgbClr val="FFFFFF"/>
              </a:solidFill>
            </a:endParaRPr>
          </a:p>
        </p:txBody>
      </p:sp>
      <p:sp>
        <p:nvSpPr>
          <p:cNvPr id="24" name="Google Shape;24;p4"/>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877500" y="393525"/>
            <a:ext cx="7872900" cy="8067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0" name="Google Shape;30;p5"/>
          <p:cNvSpPr txBox="1">
            <a:spLocks noGrp="1"/>
          </p:cNvSpPr>
          <p:nvPr>
            <p:ph type="body" idx="1"/>
          </p:nvPr>
        </p:nvSpPr>
        <p:spPr>
          <a:xfrm>
            <a:off x="1556331" y="1349141"/>
            <a:ext cx="7085700" cy="29385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
        <p:nvSpPr>
          <p:cNvPr id="31" name="Google Shape;31;p5"/>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2" name="Google Shape;32;p5"/>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sp>
        <p:nvSpPr>
          <p:cNvPr id="42" name="Google Shape;42;p7"/>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877500" y="393525"/>
            <a:ext cx="7872900" cy="8067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6" name="Google Shape;46;p7"/>
          <p:cNvSpPr txBox="1">
            <a:spLocks noGrp="1"/>
          </p:cNvSpPr>
          <p:nvPr>
            <p:ph type="body" idx="1"/>
          </p:nvPr>
        </p:nvSpPr>
        <p:spPr>
          <a:xfrm>
            <a:off x="1576275" y="1367175"/>
            <a:ext cx="3482400" cy="338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7" name="Google Shape;47;p7"/>
          <p:cNvSpPr txBox="1">
            <a:spLocks noGrp="1"/>
          </p:cNvSpPr>
          <p:nvPr>
            <p:ph type="body" idx="2"/>
          </p:nvPr>
        </p:nvSpPr>
        <p:spPr>
          <a:xfrm>
            <a:off x="5268071" y="1367175"/>
            <a:ext cx="3482400" cy="338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8" name="Google Shape;48;p7"/>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9" name="Google Shape;49;p7"/>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0"/>
        <p:cNvGrpSpPr/>
        <p:nvPr/>
      </p:nvGrpSpPr>
      <p:grpSpPr>
        <a:xfrm>
          <a:off x="0" y="0"/>
          <a:ext cx="0" cy="0"/>
          <a:chOff x="0" y="0"/>
          <a:chExt cx="0" cy="0"/>
        </a:xfrm>
      </p:grpSpPr>
      <p:sp>
        <p:nvSpPr>
          <p:cNvPr id="51" name="Google Shape;51;p8"/>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a:off x="877500" y="393525"/>
            <a:ext cx="7872900" cy="8067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5" name="Google Shape;55;p8"/>
          <p:cNvSpPr txBox="1">
            <a:spLocks noGrp="1"/>
          </p:cNvSpPr>
          <p:nvPr>
            <p:ph type="body" idx="1"/>
          </p:nvPr>
        </p:nvSpPr>
        <p:spPr>
          <a:xfrm>
            <a:off x="1560175" y="1375225"/>
            <a:ext cx="2317500" cy="3374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6" name="Google Shape;56;p8"/>
          <p:cNvSpPr txBox="1">
            <a:spLocks noGrp="1"/>
          </p:cNvSpPr>
          <p:nvPr>
            <p:ph type="body" idx="2"/>
          </p:nvPr>
        </p:nvSpPr>
        <p:spPr>
          <a:xfrm>
            <a:off x="3996525" y="1375225"/>
            <a:ext cx="2317500" cy="3374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7" name="Google Shape;57;p8"/>
          <p:cNvSpPr txBox="1">
            <a:spLocks noGrp="1"/>
          </p:cNvSpPr>
          <p:nvPr>
            <p:ph type="body" idx="3"/>
          </p:nvPr>
        </p:nvSpPr>
        <p:spPr>
          <a:xfrm>
            <a:off x="6432874" y="1375225"/>
            <a:ext cx="2317500" cy="3374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8" name="Google Shape;58;p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9" name="Google Shape;59;p8"/>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9"/>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9"/>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p:nvPr/>
        </p:nvSpPr>
        <p:spPr>
          <a:xfrm>
            <a:off x="877500" y="393525"/>
            <a:ext cx="7872900" cy="8067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5" name="Google Shape;65;p9"/>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66" name="Google Shape;66;p9"/>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0"/>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0"/>
          <p:cNvSpPr/>
          <p:nvPr/>
        </p:nvSpPr>
        <p:spPr>
          <a:xfrm>
            <a:off x="877500" y="4356125"/>
            <a:ext cx="74793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0"/>
          <p:cNvSpPr txBox="1">
            <a:spLocks noGrp="1"/>
          </p:cNvSpPr>
          <p:nvPr>
            <p:ph type="body" idx="1"/>
          </p:nvPr>
        </p:nvSpPr>
        <p:spPr>
          <a:xfrm>
            <a:off x="1182200" y="4356200"/>
            <a:ext cx="7174500" cy="393600"/>
          </a:xfrm>
          <a:prstGeom prst="rect">
            <a:avLst/>
          </a:prstGeom>
        </p:spPr>
        <p:txBody>
          <a:bodyPr spcFirstLastPara="1" wrap="square" lIns="91425" tIns="91425" rIns="91425" bIns="91425" anchor="ctr" anchorCtr="0"/>
          <a:lstStyle>
            <a:lvl1pPr marL="457200" lvl="0" indent="-228600">
              <a:spcBef>
                <a:spcPts val="0"/>
              </a:spcBef>
              <a:spcAft>
                <a:spcPts val="0"/>
              </a:spcAft>
              <a:buClr>
                <a:srgbClr val="FFFFFF"/>
              </a:buClr>
              <a:buSzPts val="1600"/>
              <a:buNone/>
              <a:defRPr sz="1600">
                <a:solidFill>
                  <a:srgbClr val="FFFFFF"/>
                </a:solidFill>
              </a:defRPr>
            </a:lvl1pPr>
          </a:lstStyle>
          <a:p>
            <a:endParaRPr/>
          </a:p>
        </p:txBody>
      </p:sp>
      <p:sp>
        <p:nvSpPr>
          <p:cNvPr id="72" name="Google Shape;72;p10"/>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73" name="Google Shape;73;p10"/>
          <p:cNvSpPr/>
          <p:nvPr/>
        </p:nvSpPr>
        <p:spPr>
          <a:xfrm>
            <a:off x="7963200" y="4356125"/>
            <a:ext cx="393600" cy="3936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icon space">
  <p:cSld name="BLANK_1">
    <p:spTree>
      <p:nvGrpSpPr>
        <p:cNvPr id="1" name="Shape 78"/>
        <p:cNvGrpSpPr/>
        <p:nvPr/>
      </p:nvGrpSpPr>
      <p:grpSpPr>
        <a:xfrm>
          <a:off x="0" y="0"/>
          <a:ext cx="0" cy="0"/>
          <a:chOff x="0" y="0"/>
          <a:chExt cx="0" cy="0"/>
        </a:xfrm>
      </p:grpSpPr>
      <p:sp>
        <p:nvSpPr>
          <p:cNvPr id="79" name="Google Shape;79;p12"/>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2"/>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82" name="Google Shape;82;p12"/>
          <p:cNvSpPr/>
          <p:nvPr/>
        </p:nvSpPr>
        <p:spPr>
          <a:xfrm>
            <a:off x="867750" y="393425"/>
            <a:ext cx="806700" cy="8067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2200" y="393475"/>
            <a:ext cx="6739500" cy="8067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1pPr>
            <a:lvl2pPr lvl="1">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2pPr>
            <a:lvl3pPr lvl="2">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3pPr>
            <a:lvl4pPr lvl="3">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4pPr>
            <a:lvl5pPr lvl="4">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5pPr>
            <a:lvl6pPr lvl="5">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6pPr>
            <a:lvl7pPr lvl="6">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7pPr>
            <a:lvl8pPr lvl="7">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8pPr>
            <a:lvl9pPr lvl="8">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556331" y="1349141"/>
            <a:ext cx="7085700" cy="29385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D9D9D9"/>
              </a:buClr>
              <a:buSzPts val="2600"/>
              <a:buFont typeface="Barlow"/>
              <a:buChar char="▪"/>
              <a:defRPr sz="2600">
                <a:solidFill>
                  <a:srgbClr val="434343"/>
                </a:solidFill>
                <a:latin typeface="Barlow"/>
                <a:ea typeface="Barlow"/>
                <a:cs typeface="Barlow"/>
                <a:sym typeface="Barlow"/>
              </a:defRPr>
            </a:lvl1pPr>
            <a:lvl2pPr marL="914400" lvl="1"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2pPr>
            <a:lvl3pPr marL="1371600" lvl="2"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3pPr>
            <a:lvl4pPr marL="1828800" lvl="3"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4pPr>
            <a:lvl5pPr marL="2286000" lvl="4"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5pPr>
            <a:lvl6pPr marL="2743200" lvl="5"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6pPr>
            <a:lvl7pPr marL="3200400" lvl="6"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7pPr>
            <a:lvl8pPr marL="3657600" lvl="7"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8pPr>
            <a:lvl9pPr marL="4114800" lvl="8"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750400" y="4356225"/>
            <a:ext cx="393600" cy="393600"/>
          </a:xfrm>
          <a:prstGeom prst="rect">
            <a:avLst/>
          </a:prstGeom>
          <a:noFill/>
          <a:ln>
            <a:noFill/>
          </a:ln>
        </p:spPr>
        <p:txBody>
          <a:bodyPr spcFirstLastPara="1" wrap="square" lIns="91425" tIns="91425" rIns="91425" bIns="91425" anchor="ctr" anchorCtr="0">
            <a:noAutofit/>
          </a:bodyPr>
          <a:lstStyle>
            <a:lvl1pPr lvl="0" algn="ctr">
              <a:buNone/>
              <a:defRPr sz="1200" b="1">
                <a:solidFill>
                  <a:srgbClr val="FFFFFF"/>
                </a:solidFill>
                <a:latin typeface="Barlow"/>
                <a:ea typeface="Barlow"/>
                <a:cs typeface="Barlow"/>
                <a:sym typeface="Barlow"/>
              </a:defRPr>
            </a:lvl1pPr>
            <a:lvl2pPr lvl="1" algn="ctr">
              <a:buNone/>
              <a:defRPr sz="1200" b="1">
                <a:solidFill>
                  <a:srgbClr val="FFFFFF"/>
                </a:solidFill>
                <a:latin typeface="Barlow"/>
                <a:ea typeface="Barlow"/>
                <a:cs typeface="Barlow"/>
                <a:sym typeface="Barlow"/>
              </a:defRPr>
            </a:lvl2pPr>
            <a:lvl3pPr lvl="2" algn="ctr">
              <a:buNone/>
              <a:defRPr sz="1200" b="1">
                <a:solidFill>
                  <a:srgbClr val="FFFFFF"/>
                </a:solidFill>
                <a:latin typeface="Barlow"/>
                <a:ea typeface="Barlow"/>
                <a:cs typeface="Barlow"/>
                <a:sym typeface="Barlow"/>
              </a:defRPr>
            </a:lvl3pPr>
            <a:lvl4pPr lvl="3" algn="ctr">
              <a:buNone/>
              <a:defRPr sz="1200" b="1">
                <a:solidFill>
                  <a:srgbClr val="FFFFFF"/>
                </a:solidFill>
                <a:latin typeface="Barlow"/>
                <a:ea typeface="Barlow"/>
                <a:cs typeface="Barlow"/>
                <a:sym typeface="Barlow"/>
              </a:defRPr>
            </a:lvl4pPr>
            <a:lvl5pPr lvl="4" algn="ctr">
              <a:buNone/>
              <a:defRPr sz="1200" b="1">
                <a:solidFill>
                  <a:srgbClr val="FFFFFF"/>
                </a:solidFill>
                <a:latin typeface="Barlow"/>
                <a:ea typeface="Barlow"/>
                <a:cs typeface="Barlow"/>
                <a:sym typeface="Barlow"/>
              </a:defRPr>
            </a:lvl5pPr>
            <a:lvl6pPr lvl="5" algn="ctr">
              <a:buNone/>
              <a:defRPr sz="1200" b="1">
                <a:solidFill>
                  <a:srgbClr val="FFFFFF"/>
                </a:solidFill>
                <a:latin typeface="Barlow"/>
                <a:ea typeface="Barlow"/>
                <a:cs typeface="Barlow"/>
                <a:sym typeface="Barlow"/>
              </a:defRPr>
            </a:lvl6pPr>
            <a:lvl7pPr lvl="6" algn="ctr">
              <a:buNone/>
              <a:defRPr sz="1200" b="1">
                <a:solidFill>
                  <a:srgbClr val="FFFFFF"/>
                </a:solidFill>
                <a:latin typeface="Barlow"/>
                <a:ea typeface="Barlow"/>
                <a:cs typeface="Barlow"/>
                <a:sym typeface="Barlow"/>
              </a:defRPr>
            </a:lvl7pPr>
            <a:lvl8pPr lvl="7" algn="ctr">
              <a:buNone/>
              <a:defRPr sz="1200" b="1">
                <a:solidFill>
                  <a:srgbClr val="FFFFFF"/>
                </a:solidFill>
                <a:latin typeface="Barlow"/>
                <a:ea typeface="Barlow"/>
                <a:cs typeface="Barlow"/>
                <a:sym typeface="Barlow"/>
              </a:defRPr>
            </a:lvl8pPr>
            <a:lvl9pPr lvl="8" algn="ctr">
              <a:buNone/>
              <a:defRPr sz="1200" b="1">
                <a:solidFill>
                  <a:srgbClr val="FFFFFF"/>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8" r:id="rId9"/>
    <p:sldLayoutId id="2147483659" r:id="rId10"/>
    <p:sldLayoutId id="214748366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5" Type="http://schemas.openxmlformats.org/officeDocument/2006/relationships/image" Target="../media/image71.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1.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6.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 Id="rId1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90.gif"/><Relationship Id="rId13" Type="http://schemas.openxmlformats.org/officeDocument/2006/relationships/image" Target="http://www.renewableconsortium.com/rec/images/logo_gestamp_renewables.jpg" TargetMode="External"/><Relationship Id="rId18" Type="http://schemas.openxmlformats.org/officeDocument/2006/relationships/image" Target="../media/image96.jpeg"/><Relationship Id="rId3" Type="http://schemas.openxmlformats.org/officeDocument/2006/relationships/image" Target="../media/image87.jpeg"/><Relationship Id="rId21" Type="http://schemas.openxmlformats.org/officeDocument/2006/relationships/image" Target="../media/image99.png"/><Relationship Id="rId7" Type="http://schemas.openxmlformats.org/officeDocument/2006/relationships/image" Target="../media/image89.png"/><Relationship Id="rId12" Type="http://schemas.openxmlformats.org/officeDocument/2006/relationships/image" Target="../media/image92.jpeg"/><Relationship Id="rId17" Type="http://schemas.openxmlformats.org/officeDocument/2006/relationships/image" Target="../media/image95.jpeg"/><Relationship Id="rId25" Type="http://schemas.openxmlformats.org/officeDocument/2006/relationships/image" Target="../media/image103.png"/><Relationship Id="rId2" Type="http://schemas.openxmlformats.org/officeDocument/2006/relationships/notesSlide" Target="../notesSlides/notesSlide23.xml"/><Relationship Id="rId16" Type="http://schemas.openxmlformats.org/officeDocument/2006/relationships/image" Target="../media/image94.jpeg"/><Relationship Id="rId20" Type="http://schemas.openxmlformats.org/officeDocument/2006/relationships/image" Target="../media/image98.png"/><Relationship Id="rId1" Type="http://schemas.openxmlformats.org/officeDocument/2006/relationships/slideLayout" Target="../slideLayouts/slideLayout4.xml"/><Relationship Id="rId6" Type="http://schemas.openxmlformats.org/officeDocument/2006/relationships/image" Target="https://encrypted-tbn1.gstatic.com/images?q=tbn:ANd9GcQaqCzoM2Fhq9eI8JkXD1dj48yBnwbDx8w4amCy3F83mez6CnayuviGKQ1Z" TargetMode="External"/><Relationship Id="rId11" Type="http://schemas.openxmlformats.org/officeDocument/2006/relationships/image" Target="http://www.bandirmakimya.com/wp-content/uploads/2013/05/gesbey.jpg" TargetMode="External"/><Relationship Id="rId24" Type="http://schemas.openxmlformats.org/officeDocument/2006/relationships/image" Target="../media/image102.png"/><Relationship Id="rId5" Type="http://schemas.openxmlformats.org/officeDocument/2006/relationships/image" Target="../media/image88.jpeg"/><Relationship Id="rId15" Type="http://schemas.openxmlformats.org/officeDocument/2006/relationships/image" Target="https://encrypted-tbn2.gstatic.com/images?q=tbn:ANd9GcQbFe7s6GdCOKbyHpWpjb3PFFG2ICQLJ9ElLmk-oKWNn5w4rOqs1A" TargetMode="External"/><Relationship Id="rId23" Type="http://schemas.openxmlformats.org/officeDocument/2006/relationships/image" Target="../media/image101.png"/><Relationship Id="rId10" Type="http://schemas.openxmlformats.org/officeDocument/2006/relationships/image" Target="../media/image91.jpeg"/><Relationship Id="rId19" Type="http://schemas.openxmlformats.org/officeDocument/2006/relationships/image" Target="../media/image97.png"/><Relationship Id="rId4" Type="http://schemas.openxmlformats.org/officeDocument/2006/relationships/image" Target="http://research.uc.edu/sciencefair/Libraries/Content_Images/GE_Aviation_Logo_1.sflb.ashx" TargetMode="External"/><Relationship Id="rId9" Type="http://schemas.openxmlformats.org/officeDocument/2006/relationships/image" Target="http://www.lojistikhaber.com/wp-content/uploads/Valeo_Logo.jpg" TargetMode="External"/><Relationship Id="rId14" Type="http://schemas.openxmlformats.org/officeDocument/2006/relationships/image" Target="../media/image93.png"/><Relationship Id="rId22"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hyperlink" Target="mailto:info@kagem.com.tr" TargetMode="External"/><Relationship Id="rId4" Type="http://schemas.openxmlformats.org/officeDocument/2006/relationships/hyperlink" Target="http://www.kagem.com.t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7903029" y="4428111"/>
            <a:ext cx="1240971" cy="567550"/>
          </a:xfrm>
          <a:prstGeom prst="rect">
            <a:avLst/>
          </a:prstGeom>
        </p:spPr>
      </p:pic>
      <p:sp>
        <p:nvSpPr>
          <p:cNvPr id="4" name="Metin kutusu 3"/>
          <p:cNvSpPr txBox="1"/>
          <p:nvPr/>
        </p:nvSpPr>
        <p:spPr>
          <a:xfrm>
            <a:off x="914400" y="2031844"/>
            <a:ext cx="4648199" cy="2031325"/>
          </a:xfrm>
          <a:prstGeom prst="rect">
            <a:avLst/>
          </a:prstGeom>
          <a:noFill/>
        </p:spPr>
        <p:txBody>
          <a:bodyPr wrap="square" rtlCol="0">
            <a:spAutoFit/>
          </a:bodyPr>
          <a:lstStyle/>
          <a:p>
            <a:r>
              <a:rPr lang="tr-TR" sz="4400" b="1" dirty="0">
                <a:solidFill>
                  <a:srgbClr val="FF9933"/>
                </a:solidFill>
                <a:latin typeface="Barlow" panose="020B0604020202020204" charset="-94"/>
              </a:rPr>
              <a:t>KAGEM </a:t>
            </a:r>
          </a:p>
          <a:p>
            <a:endParaRPr lang="tr-TR" sz="1600" b="1" dirty="0">
              <a:solidFill>
                <a:srgbClr val="FF9933"/>
              </a:solidFill>
              <a:latin typeface="Barlow" panose="020B0604020202020204" charset="-94"/>
            </a:endParaRPr>
          </a:p>
          <a:p>
            <a:r>
              <a:rPr lang="tr-TR" sz="1800" b="1" dirty="0" err="1">
                <a:solidFill>
                  <a:srgbClr val="FF9933"/>
                </a:solidFill>
                <a:latin typeface="Barlow" panose="020B0604020202020204" charset="-94"/>
              </a:rPr>
              <a:t>Reliable</a:t>
            </a:r>
            <a:r>
              <a:rPr lang="tr-TR" sz="1800" b="1" dirty="0">
                <a:solidFill>
                  <a:srgbClr val="FF9933"/>
                </a:solidFill>
                <a:latin typeface="Barlow" panose="020B0604020202020204" charset="-94"/>
              </a:rPr>
              <a:t>  Partner </a:t>
            </a:r>
            <a:r>
              <a:rPr lang="tr-TR" sz="1800" b="1" dirty="0" err="1">
                <a:solidFill>
                  <a:srgbClr val="FF9933"/>
                </a:solidFill>
                <a:latin typeface="Barlow" panose="020B0604020202020204" charset="-94"/>
              </a:rPr>
              <a:t>for</a:t>
            </a:r>
            <a:r>
              <a:rPr lang="tr-TR" sz="1800" b="1" dirty="0">
                <a:solidFill>
                  <a:srgbClr val="FF9933"/>
                </a:solidFill>
                <a:latin typeface="Barlow" panose="020B0604020202020204" charset="-94"/>
              </a:rPr>
              <a:t> </a:t>
            </a:r>
            <a:r>
              <a:rPr lang="tr-TR" sz="1800" b="1" dirty="0" err="1">
                <a:solidFill>
                  <a:srgbClr val="FF9933"/>
                </a:solidFill>
                <a:latin typeface="Barlow" panose="020B0604020202020204" charset="-94"/>
              </a:rPr>
              <a:t>the</a:t>
            </a:r>
            <a:r>
              <a:rPr lang="tr-TR" sz="1800" b="1" dirty="0">
                <a:solidFill>
                  <a:srgbClr val="FF9933"/>
                </a:solidFill>
                <a:latin typeface="Barlow" panose="020B0604020202020204" charset="-94"/>
              </a:rPr>
              <a:t> </a:t>
            </a:r>
            <a:r>
              <a:rPr lang="tr-TR" sz="1800" b="1" dirty="0" err="1">
                <a:solidFill>
                  <a:srgbClr val="FF9933"/>
                </a:solidFill>
                <a:latin typeface="Barlow" panose="020B0604020202020204" charset="-94"/>
              </a:rPr>
              <a:t>industry</a:t>
            </a:r>
            <a:r>
              <a:rPr lang="tr-TR" sz="1800" b="1" dirty="0">
                <a:solidFill>
                  <a:srgbClr val="FF9933"/>
                </a:solidFill>
                <a:latin typeface="Barlow" panose="020B0604020202020204" charset="-94"/>
              </a:rPr>
              <a:t>.</a:t>
            </a:r>
          </a:p>
          <a:p>
            <a:endParaRPr lang="tr-TR" sz="1800" b="1" dirty="0">
              <a:solidFill>
                <a:srgbClr val="FF9933"/>
              </a:solidFill>
              <a:latin typeface="Barlow" panose="020B0604020202020204" charset="-94"/>
            </a:endParaRPr>
          </a:p>
          <a:p>
            <a:r>
              <a:rPr lang="de-DE" sz="1800" b="1" dirty="0">
                <a:solidFill>
                  <a:srgbClr val="FF9933"/>
                </a:solidFill>
                <a:latin typeface="Barlow" panose="020B0604020202020204" charset="-94"/>
              </a:rPr>
              <a:t>Zuverlässiger Partner für die Branche.</a:t>
            </a:r>
            <a:endParaRPr lang="tr-TR" sz="1800" b="1" dirty="0">
              <a:solidFill>
                <a:srgbClr val="FF9933"/>
              </a:solidFill>
              <a:latin typeface="Barlow" panose="020B0604020202020204" charset="-94"/>
            </a:endParaRPr>
          </a:p>
          <a:p>
            <a:r>
              <a:rPr lang="tr-TR" sz="1200" dirty="0">
                <a:solidFill>
                  <a:srgbClr val="FF0000"/>
                </a:solidFill>
                <a:latin typeface="Barlow" panose="020B0604020202020204" charset="-94"/>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p21"/>
          <p:cNvSpPr txBox="1">
            <a:spLocks noGrp="1"/>
          </p:cNvSpPr>
          <p:nvPr>
            <p:ph type="body" idx="1"/>
          </p:nvPr>
        </p:nvSpPr>
        <p:spPr>
          <a:xfrm>
            <a:off x="1905000" y="1367325"/>
            <a:ext cx="6662057" cy="3382500"/>
          </a:xfrm>
          <a:prstGeom prst="rect">
            <a:avLst/>
          </a:prstGeom>
        </p:spPr>
        <p:txBody>
          <a:bodyPr spcFirstLastPara="1" wrap="square" lIns="91425" tIns="91425" rIns="91425" bIns="91425" anchor="t" anchorCtr="0">
            <a:noAutofit/>
          </a:bodyPr>
          <a:lstStyle/>
          <a:p>
            <a:pPr marL="0" lvl="0" indent="0">
              <a:buNone/>
            </a:pPr>
            <a:r>
              <a:rPr lang="tr-TR" sz="1800" dirty="0"/>
              <a:t>KAGEM is </a:t>
            </a:r>
            <a:r>
              <a:rPr lang="tr-TR" sz="1800" dirty="0" err="1"/>
              <a:t>structured</a:t>
            </a:r>
            <a:r>
              <a:rPr lang="tr-TR" sz="1800" dirty="0"/>
              <a:t> in  </a:t>
            </a:r>
            <a:r>
              <a:rPr lang="tr-TR" sz="1800" dirty="0" err="1"/>
              <a:t>vertical</a:t>
            </a:r>
            <a:r>
              <a:rPr lang="tr-TR" sz="1800" dirty="0"/>
              <a:t> </a:t>
            </a:r>
            <a:r>
              <a:rPr lang="tr-TR" sz="1800" dirty="0" err="1"/>
              <a:t>markets</a:t>
            </a:r>
            <a:r>
              <a:rPr lang="tr-TR" sz="1800" dirty="0"/>
              <a:t> </a:t>
            </a:r>
            <a:r>
              <a:rPr lang="tr-TR" sz="1800" dirty="0" err="1"/>
              <a:t>to</a:t>
            </a:r>
            <a:r>
              <a:rPr lang="tr-TR" sz="1800" dirty="0"/>
              <a:t> </a:t>
            </a:r>
            <a:r>
              <a:rPr lang="tr-TR" sz="1800" dirty="0" err="1"/>
              <a:t>increase</a:t>
            </a:r>
            <a:r>
              <a:rPr lang="tr-TR" sz="1800" dirty="0"/>
              <a:t> </a:t>
            </a:r>
            <a:r>
              <a:rPr lang="tr-TR" sz="1800" dirty="0" err="1"/>
              <a:t>our</a:t>
            </a:r>
            <a:r>
              <a:rPr lang="tr-TR" sz="1800" dirty="0"/>
              <a:t> </a:t>
            </a:r>
            <a:r>
              <a:rPr lang="tr-TR" sz="1800" dirty="0" err="1"/>
              <a:t>focus</a:t>
            </a:r>
            <a:r>
              <a:rPr lang="tr-TR" sz="1800" dirty="0"/>
              <a:t> on </a:t>
            </a:r>
            <a:r>
              <a:rPr lang="tr-TR" sz="1800" dirty="0" err="1"/>
              <a:t>industry</a:t>
            </a:r>
            <a:r>
              <a:rPr lang="tr-TR" sz="1800" dirty="0"/>
              <a:t> </a:t>
            </a:r>
            <a:r>
              <a:rPr lang="tr-TR" sz="1800" dirty="0" err="1"/>
              <a:t>needs</a:t>
            </a:r>
            <a:r>
              <a:rPr lang="tr-TR" sz="1800" dirty="0"/>
              <a:t>. </a:t>
            </a:r>
          </a:p>
          <a:p>
            <a:pPr marL="0" lvl="0" indent="0">
              <a:buNone/>
            </a:pPr>
            <a:r>
              <a:rPr lang="tr-TR" sz="1800" dirty="0" err="1"/>
              <a:t>The</a:t>
            </a:r>
            <a:r>
              <a:rPr lang="tr-TR" sz="1800" dirty="0"/>
              <a:t> </a:t>
            </a:r>
            <a:r>
              <a:rPr lang="tr-TR" sz="1800" dirty="0" err="1"/>
              <a:t>Vertical</a:t>
            </a:r>
            <a:r>
              <a:rPr lang="tr-TR" sz="1800" dirty="0"/>
              <a:t> Market Industrial </a:t>
            </a:r>
            <a:r>
              <a:rPr lang="tr-TR" sz="1800" dirty="0" err="1"/>
              <a:t>offers</a:t>
            </a:r>
            <a:r>
              <a:rPr lang="tr-TR" sz="1800" dirty="0"/>
              <a:t> </a:t>
            </a:r>
            <a:r>
              <a:rPr lang="tr-TR" sz="1800" dirty="0" err="1"/>
              <a:t>innovative</a:t>
            </a:r>
            <a:r>
              <a:rPr lang="tr-TR" sz="1800" dirty="0"/>
              <a:t> </a:t>
            </a:r>
            <a:r>
              <a:rPr lang="tr-TR" sz="1800" dirty="0" err="1"/>
              <a:t>and</a:t>
            </a:r>
            <a:r>
              <a:rPr lang="tr-TR" sz="1800" dirty="0"/>
              <a:t> </a:t>
            </a:r>
            <a:r>
              <a:rPr lang="tr-TR" sz="1800" dirty="0" err="1"/>
              <a:t>tailor-made</a:t>
            </a:r>
            <a:r>
              <a:rPr lang="tr-TR" sz="1800" dirty="0"/>
              <a:t> </a:t>
            </a:r>
            <a:r>
              <a:rPr lang="tr-TR" sz="1800" dirty="0" err="1"/>
              <a:t>solutions</a:t>
            </a:r>
            <a:r>
              <a:rPr lang="tr-TR" sz="1800" dirty="0"/>
              <a:t> </a:t>
            </a:r>
            <a:r>
              <a:rPr lang="tr-TR" sz="1800" dirty="0" err="1"/>
              <a:t>for</a:t>
            </a:r>
            <a:r>
              <a:rPr lang="tr-TR" sz="1800" dirty="0"/>
              <a:t> </a:t>
            </a:r>
            <a:r>
              <a:rPr lang="tr-TR" sz="1800" dirty="0" err="1"/>
              <a:t>each</a:t>
            </a:r>
            <a:r>
              <a:rPr lang="tr-TR" sz="1800" dirty="0"/>
              <a:t> market </a:t>
            </a:r>
            <a:r>
              <a:rPr lang="tr-TR" sz="1800" dirty="0" err="1"/>
              <a:t>segment</a:t>
            </a:r>
            <a:r>
              <a:rPr lang="tr-TR" sz="1800" dirty="0"/>
              <a:t> </a:t>
            </a:r>
            <a:r>
              <a:rPr lang="tr-TR" sz="1800" dirty="0" err="1"/>
              <a:t>and</a:t>
            </a:r>
            <a:r>
              <a:rPr lang="tr-TR" sz="1800" dirty="0"/>
              <a:t> </a:t>
            </a:r>
            <a:r>
              <a:rPr lang="tr-TR" sz="1800" dirty="0" err="1"/>
              <a:t>customer</a:t>
            </a:r>
            <a:r>
              <a:rPr lang="tr-TR" sz="1800" dirty="0"/>
              <a:t>. </a:t>
            </a:r>
          </a:p>
          <a:p>
            <a:pPr marL="0" lvl="0" indent="0">
              <a:buNone/>
            </a:pPr>
            <a:endParaRPr lang="tr-TR" sz="1800" dirty="0"/>
          </a:p>
          <a:p>
            <a:pPr marL="0" lvl="0" indent="0">
              <a:buNone/>
            </a:pPr>
            <a:r>
              <a:rPr lang="tr-TR" sz="1800" dirty="0" err="1"/>
              <a:t>Our</a:t>
            </a:r>
            <a:r>
              <a:rPr lang="tr-TR" sz="1800" dirty="0"/>
              <a:t> global </a:t>
            </a:r>
            <a:r>
              <a:rPr lang="tr-TR" sz="1800" dirty="0" err="1"/>
              <a:t>team</a:t>
            </a:r>
            <a:r>
              <a:rPr lang="tr-TR" sz="1800" dirty="0"/>
              <a:t> of KAGEM  </a:t>
            </a:r>
            <a:r>
              <a:rPr lang="tr-TR" sz="1800" dirty="0" err="1"/>
              <a:t>and</a:t>
            </a:r>
            <a:r>
              <a:rPr lang="tr-TR" sz="1800" dirty="0"/>
              <a:t> </a:t>
            </a:r>
            <a:r>
              <a:rPr lang="tr-TR" sz="1800" dirty="0" err="1"/>
              <a:t>corporate</a:t>
            </a:r>
            <a:r>
              <a:rPr lang="tr-TR" sz="1800" dirty="0"/>
              <a:t>  </a:t>
            </a:r>
            <a:r>
              <a:rPr lang="tr-TR" sz="1800" dirty="0" err="1"/>
              <a:t>office</a:t>
            </a:r>
            <a:r>
              <a:rPr lang="tr-TR" sz="1800" dirty="0"/>
              <a:t> </a:t>
            </a:r>
            <a:r>
              <a:rPr lang="tr-TR" sz="1800" dirty="0" err="1"/>
              <a:t>experts</a:t>
            </a:r>
            <a:r>
              <a:rPr lang="tr-TR" sz="1800" dirty="0"/>
              <a:t> </a:t>
            </a:r>
            <a:r>
              <a:rPr lang="tr-TR" sz="1800" dirty="0" err="1"/>
              <a:t>provides</a:t>
            </a:r>
            <a:r>
              <a:rPr lang="tr-TR" sz="1800" dirty="0"/>
              <a:t> </a:t>
            </a:r>
            <a:r>
              <a:rPr lang="tr-TR" sz="1800" dirty="0" err="1"/>
              <a:t>the</a:t>
            </a:r>
            <a:r>
              <a:rPr lang="tr-TR" sz="1800" dirty="0"/>
              <a:t> </a:t>
            </a:r>
            <a:r>
              <a:rPr lang="tr-TR" sz="1800" dirty="0" err="1"/>
              <a:t>infrastructure</a:t>
            </a:r>
            <a:r>
              <a:rPr lang="tr-TR" sz="1800" dirty="0"/>
              <a:t>, </a:t>
            </a:r>
            <a:r>
              <a:rPr lang="tr-TR" sz="1800" dirty="0" err="1"/>
              <a:t>tools</a:t>
            </a:r>
            <a:r>
              <a:rPr lang="tr-TR" sz="1800" dirty="0"/>
              <a:t> </a:t>
            </a:r>
            <a:r>
              <a:rPr lang="tr-TR" sz="1800" dirty="0" err="1"/>
              <a:t>and</a:t>
            </a:r>
            <a:r>
              <a:rPr lang="tr-TR" sz="1800" dirty="0"/>
              <a:t> </a:t>
            </a:r>
            <a:r>
              <a:rPr lang="tr-TR" sz="1800" dirty="0" err="1"/>
              <a:t>processes</a:t>
            </a:r>
            <a:r>
              <a:rPr lang="tr-TR" sz="1800" dirty="0"/>
              <a:t> in </a:t>
            </a:r>
            <a:r>
              <a:rPr lang="tr-TR" sz="1800" dirty="0" err="1"/>
              <a:t>order</a:t>
            </a:r>
            <a:r>
              <a:rPr lang="tr-TR" sz="1800" dirty="0"/>
              <a:t> </a:t>
            </a:r>
            <a:r>
              <a:rPr lang="tr-TR" sz="1800" dirty="0" err="1"/>
              <a:t>to</a:t>
            </a:r>
            <a:r>
              <a:rPr lang="tr-TR" sz="1800" dirty="0"/>
              <a:t> </a:t>
            </a:r>
            <a:r>
              <a:rPr lang="tr-TR" sz="1800" dirty="0" err="1"/>
              <a:t>bring</a:t>
            </a:r>
            <a:r>
              <a:rPr lang="tr-TR" sz="1800" dirty="0"/>
              <a:t> </a:t>
            </a:r>
            <a:r>
              <a:rPr lang="tr-TR" sz="1800" dirty="0" err="1"/>
              <a:t>your</a:t>
            </a:r>
            <a:r>
              <a:rPr lang="tr-TR" sz="1800" dirty="0"/>
              <a:t> </a:t>
            </a:r>
            <a:r>
              <a:rPr lang="tr-TR" sz="1800" dirty="0" err="1"/>
              <a:t>business</a:t>
            </a:r>
            <a:r>
              <a:rPr lang="tr-TR" sz="1800" dirty="0"/>
              <a:t> </a:t>
            </a:r>
            <a:r>
              <a:rPr lang="tr-TR" sz="1800" dirty="0" err="1"/>
              <a:t>to</a:t>
            </a:r>
            <a:r>
              <a:rPr lang="tr-TR" sz="1800" dirty="0"/>
              <a:t> </a:t>
            </a:r>
            <a:r>
              <a:rPr lang="tr-TR" sz="1800" dirty="0" err="1"/>
              <a:t>the</a:t>
            </a:r>
            <a:r>
              <a:rPr lang="tr-TR" sz="1800" dirty="0"/>
              <a:t> </a:t>
            </a:r>
            <a:r>
              <a:rPr lang="tr-TR" sz="1800" dirty="0" err="1"/>
              <a:t>next</a:t>
            </a:r>
            <a:r>
              <a:rPr lang="tr-TR" sz="1800" dirty="0"/>
              <a:t> </a:t>
            </a:r>
            <a:r>
              <a:rPr lang="tr-TR" sz="1800" dirty="0" err="1"/>
              <a:t>level</a:t>
            </a:r>
            <a:r>
              <a:rPr lang="tr-TR" sz="1800" dirty="0"/>
              <a:t> </a:t>
            </a:r>
            <a:r>
              <a:rPr lang="tr-TR" sz="1800" dirty="0" err="1"/>
              <a:t>with</a:t>
            </a:r>
            <a:r>
              <a:rPr lang="tr-TR" sz="1800" dirty="0"/>
              <a:t> </a:t>
            </a:r>
            <a:r>
              <a:rPr lang="tr-TR" sz="1800" dirty="0" err="1"/>
              <a:t>effective</a:t>
            </a:r>
            <a:r>
              <a:rPr lang="tr-TR" sz="1800" dirty="0"/>
              <a:t> at site Operation </a:t>
            </a:r>
            <a:r>
              <a:rPr lang="tr-TR" sz="1800" dirty="0" err="1"/>
              <a:t>and</a:t>
            </a:r>
            <a:r>
              <a:rPr lang="tr-TR" sz="1800" dirty="0"/>
              <a:t> </a:t>
            </a:r>
            <a:r>
              <a:rPr lang="tr-TR" sz="1800" dirty="0" err="1"/>
              <a:t>factory</a:t>
            </a:r>
            <a:r>
              <a:rPr lang="tr-TR" sz="1800" dirty="0"/>
              <a:t> </a:t>
            </a:r>
            <a:r>
              <a:rPr lang="tr-TR" sz="1800" dirty="0" err="1"/>
              <a:t>works</a:t>
            </a:r>
            <a:endParaRPr sz="1800" dirty="0"/>
          </a:p>
        </p:txBody>
      </p:sp>
      <p:sp>
        <p:nvSpPr>
          <p:cNvPr id="162" name="Google Shape;162;p21"/>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OUR APPROACH </a:t>
            </a:r>
            <a:endParaRPr dirty="0"/>
          </a:p>
        </p:txBody>
      </p:sp>
      <p:sp>
        <p:nvSpPr>
          <p:cNvPr id="164" name="Google Shape;164;p2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grpSp>
        <p:nvGrpSpPr>
          <p:cNvPr id="165" name="Google Shape;165;p21"/>
          <p:cNvGrpSpPr/>
          <p:nvPr/>
        </p:nvGrpSpPr>
        <p:grpSpPr>
          <a:xfrm>
            <a:off x="8247163" y="629034"/>
            <a:ext cx="205851" cy="335576"/>
            <a:chOff x="6730350" y="2315900"/>
            <a:chExt cx="257700" cy="420100"/>
          </a:xfrm>
        </p:grpSpPr>
        <p:sp>
          <p:nvSpPr>
            <p:cNvPr id="166" name="Google Shape;166;p21"/>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60080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body" idx="1"/>
          </p:nvPr>
        </p:nvSpPr>
        <p:spPr>
          <a:xfrm>
            <a:off x="1182200" y="1367325"/>
            <a:ext cx="7568200" cy="3382500"/>
          </a:xfrm>
          <a:prstGeom prst="rect">
            <a:avLst/>
          </a:prstGeom>
        </p:spPr>
        <p:txBody>
          <a:bodyPr spcFirstLastPara="1" wrap="square" lIns="91425" tIns="91425" rIns="91425" bIns="91425" anchor="t" anchorCtr="0">
            <a:noAutofit/>
          </a:bodyPr>
          <a:lstStyle/>
          <a:p>
            <a:pPr marL="0" indent="0" algn="just">
              <a:buNone/>
              <a:defRPr/>
            </a:pPr>
            <a:r>
              <a:rPr lang="tr-TR" sz="1600" dirty="0">
                <a:solidFill>
                  <a:schemeClr val="tx2">
                    <a:lumMod val="50000"/>
                  </a:schemeClr>
                </a:solidFill>
                <a:latin typeface="Barlow" panose="020B0604020202020204" charset="-94"/>
              </a:rPr>
              <a:t>    </a:t>
            </a:r>
            <a:r>
              <a:rPr lang="en-US" sz="1600" dirty="0">
                <a:solidFill>
                  <a:schemeClr val="tx1">
                    <a:lumMod val="75000"/>
                    <a:lumOff val="25000"/>
                  </a:schemeClr>
                </a:solidFill>
                <a:latin typeface="Barlow" panose="020B0604020202020204" charset="-94"/>
              </a:rPr>
              <a:t>Turnkey, engineering, procurement and assembly (EPC) contracting services</a:t>
            </a:r>
          </a:p>
          <a:p>
            <a:pPr marL="0" indent="0" algn="just">
              <a:buNone/>
              <a:defRPr/>
            </a:pPr>
            <a:r>
              <a:rPr lang="tr-TR" sz="1600" dirty="0">
                <a:solidFill>
                  <a:schemeClr val="tx1">
                    <a:lumMod val="75000"/>
                    <a:lumOff val="25000"/>
                  </a:schemeClr>
                </a:solidFill>
                <a:latin typeface="Barlow" panose="020B0604020202020204" charset="-94"/>
              </a:rPr>
              <a:t>     </a:t>
            </a:r>
            <a:r>
              <a:rPr lang="en-US" sz="1600" dirty="0">
                <a:solidFill>
                  <a:schemeClr val="tx1">
                    <a:lumMod val="75000"/>
                    <a:lumOff val="25000"/>
                  </a:schemeClr>
                </a:solidFill>
                <a:latin typeface="Barlow" panose="020B0604020202020204" charset="-94"/>
              </a:rPr>
              <a:t>KAGEM Industry is committed to providing services to its customers.</a:t>
            </a:r>
          </a:p>
          <a:p>
            <a:pPr marL="536575" algn="just">
              <a:buFont typeface="Wingdings" panose="05000000000000000000" pitchFamily="2" charset="2"/>
              <a:buChar char="v"/>
              <a:defRPr/>
            </a:pPr>
            <a:r>
              <a:rPr lang="tr-TR" sz="1600" dirty="0">
                <a:solidFill>
                  <a:schemeClr val="tx1">
                    <a:lumMod val="75000"/>
                    <a:lumOff val="25000"/>
                  </a:schemeClr>
                </a:solidFill>
                <a:latin typeface="Barlow" panose="020B0604020202020204" charset="-94"/>
              </a:rPr>
              <a:t>D</a:t>
            </a:r>
            <a:r>
              <a:rPr lang="en-US" sz="1600" dirty="0" err="1">
                <a:solidFill>
                  <a:schemeClr val="tx1">
                    <a:lumMod val="75000"/>
                    <a:lumOff val="25000"/>
                  </a:schemeClr>
                </a:solidFill>
                <a:latin typeface="Barlow" panose="020B0604020202020204" charset="-94"/>
              </a:rPr>
              <a:t>etail</a:t>
            </a:r>
            <a:r>
              <a:rPr lang="tr-TR" sz="1600" dirty="0" err="1">
                <a:solidFill>
                  <a:schemeClr val="tx1">
                    <a:lumMod val="75000"/>
                    <a:lumOff val="25000"/>
                  </a:schemeClr>
                </a:solidFill>
                <a:latin typeface="Barlow" panose="020B0604020202020204" charset="-94"/>
              </a:rPr>
              <a:t>ed</a:t>
            </a:r>
            <a:r>
              <a:rPr lang="en-US" sz="1600" dirty="0">
                <a:solidFill>
                  <a:schemeClr val="tx1">
                    <a:lumMod val="75000"/>
                    <a:lumOff val="25000"/>
                  </a:schemeClr>
                </a:solidFill>
                <a:latin typeface="Barlow" panose="020B0604020202020204" charset="-94"/>
              </a:rPr>
              <a:t> Engineering</a:t>
            </a:r>
            <a:r>
              <a:rPr lang="tr-TR" sz="1600" dirty="0">
                <a:solidFill>
                  <a:schemeClr val="tx1">
                    <a:lumMod val="75000"/>
                    <a:lumOff val="25000"/>
                  </a:schemeClr>
                </a:solidFill>
                <a:latin typeface="Barlow" panose="020B0604020202020204" charset="-94"/>
              </a:rPr>
              <a:t> - </a:t>
            </a:r>
            <a:r>
              <a:rPr lang="en-US" sz="1600" dirty="0">
                <a:solidFill>
                  <a:schemeClr val="tx1">
                    <a:lumMod val="75000"/>
                    <a:lumOff val="25000"/>
                  </a:schemeClr>
                </a:solidFill>
                <a:latin typeface="Barlow" panose="020B0604020202020204" charset="-94"/>
              </a:rPr>
              <a:t>Equipment design</a:t>
            </a:r>
          </a:p>
          <a:p>
            <a:pPr marL="536575" algn="just">
              <a:buFont typeface="Wingdings" panose="05000000000000000000" pitchFamily="2" charset="2"/>
              <a:buChar char="v"/>
              <a:defRPr/>
            </a:pPr>
            <a:r>
              <a:rPr lang="en-US" sz="1600" dirty="0">
                <a:solidFill>
                  <a:schemeClr val="tx1">
                    <a:lumMod val="75000"/>
                    <a:lumOff val="25000"/>
                  </a:schemeClr>
                </a:solidFill>
                <a:latin typeface="Barlow" panose="020B0604020202020204" charset="-94"/>
              </a:rPr>
              <a:t>Field and Factory Manufacturing</a:t>
            </a:r>
          </a:p>
          <a:p>
            <a:pPr marL="536575" algn="just">
              <a:buFont typeface="Wingdings" panose="05000000000000000000" pitchFamily="2" charset="2"/>
              <a:buChar char="v"/>
              <a:defRPr/>
            </a:pPr>
            <a:r>
              <a:rPr lang="en-US" sz="1600" dirty="0">
                <a:solidFill>
                  <a:schemeClr val="tx1">
                    <a:lumMod val="75000"/>
                    <a:lumOff val="25000"/>
                  </a:schemeClr>
                </a:solidFill>
                <a:latin typeface="Barlow" panose="020B0604020202020204" charset="-94"/>
              </a:rPr>
              <a:t>Material procurement and supply (Domestic-Foreign)</a:t>
            </a:r>
          </a:p>
          <a:p>
            <a:pPr marL="536575" algn="just">
              <a:buFont typeface="Wingdings" panose="05000000000000000000" pitchFamily="2" charset="2"/>
              <a:buChar char="v"/>
              <a:defRPr/>
            </a:pPr>
            <a:r>
              <a:rPr lang="tr-TR" sz="1600" dirty="0" err="1">
                <a:solidFill>
                  <a:schemeClr val="tx1">
                    <a:lumMod val="75000"/>
                    <a:lumOff val="25000"/>
                  </a:schemeClr>
                </a:solidFill>
                <a:latin typeface="Barlow" panose="020B0604020202020204" charset="-94"/>
              </a:rPr>
              <a:t>Mechanical</a:t>
            </a:r>
            <a:r>
              <a:rPr lang="tr-TR" sz="1600" dirty="0">
                <a:solidFill>
                  <a:schemeClr val="tx1">
                    <a:lumMod val="75000"/>
                    <a:lumOff val="25000"/>
                  </a:schemeClr>
                </a:solidFill>
                <a:latin typeface="Barlow" panose="020B0604020202020204" charset="-94"/>
              </a:rPr>
              <a:t> </a:t>
            </a:r>
            <a:endParaRPr lang="en-US" sz="1600" dirty="0">
              <a:solidFill>
                <a:schemeClr val="tx1">
                  <a:lumMod val="75000"/>
                  <a:lumOff val="25000"/>
                </a:schemeClr>
              </a:solidFill>
              <a:latin typeface="Barlow" panose="020B0604020202020204" charset="-94"/>
            </a:endParaRPr>
          </a:p>
          <a:p>
            <a:pPr marL="536575" algn="just">
              <a:buFont typeface="Wingdings" panose="05000000000000000000" pitchFamily="2" charset="2"/>
              <a:buChar char="v"/>
              <a:defRPr/>
            </a:pPr>
            <a:r>
              <a:rPr lang="en-US" sz="1600" dirty="0">
                <a:solidFill>
                  <a:schemeClr val="tx1">
                    <a:lumMod val="75000"/>
                    <a:lumOff val="25000"/>
                  </a:schemeClr>
                </a:solidFill>
                <a:latin typeface="Barlow" panose="020B0604020202020204" charset="-94"/>
              </a:rPr>
              <a:t>Electricity</a:t>
            </a:r>
            <a:r>
              <a:rPr lang="tr-TR" sz="1600" dirty="0">
                <a:solidFill>
                  <a:schemeClr val="tx1">
                    <a:lumMod val="75000"/>
                    <a:lumOff val="25000"/>
                  </a:schemeClr>
                </a:solidFill>
                <a:latin typeface="Barlow" panose="020B0604020202020204" charset="-94"/>
              </a:rPr>
              <a:t> &amp; </a:t>
            </a:r>
            <a:r>
              <a:rPr lang="en-US" sz="1600" dirty="0">
                <a:solidFill>
                  <a:schemeClr val="tx1">
                    <a:lumMod val="75000"/>
                    <a:lumOff val="25000"/>
                  </a:schemeClr>
                </a:solidFill>
                <a:latin typeface="Barlow" panose="020B0604020202020204" charset="-94"/>
              </a:rPr>
              <a:t>Instrumentation,</a:t>
            </a:r>
          </a:p>
          <a:p>
            <a:pPr marL="536575" algn="just">
              <a:buFont typeface="Wingdings" panose="05000000000000000000" pitchFamily="2" charset="2"/>
              <a:buChar char="v"/>
              <a:defRPr/>
            </a:pPr>
            <a:r>
              <a:rPr lang="en-US" sz="1600" dirty="0">
                <a:solidFill>
                  <a:schemeClr val="tx1">
                    <a:lumMod val="75000"/>
                    <a:lumOff val="25000"/>
                  </a:schemeClr>
                </a:solidFill>
                <a:latin typeface="Barlow" panose="020B0604020202020204" charset="-94"/>
              </a:rPr>
              <a:t>Insulation, paint and coating</a:t>
            </a:r>
          </a:p>
          <a:p>
            <a:pPr marL="536575" algn="just">
              <a:buFont typeface="Wingdings" panose="05000000000000000000" pitchFamily="2" charset="2"/>
              <a:buChar char="v"/>
              <a:defRPr/>
            </a:pPr>
            <a:r>
              <a:rPr lang="en-US" sz="1600" dirty="0">
                <a:solidFill>
                  <a:schemeClr val="tx1">
                    <a:lumMod val="75000"/>
                    <a:lumOff val="25000"/>
                  </a:schemeClr>
                </a:solidFill>
                <a:latin typeface="Barlow" panose="020B0604020202020204" charset="-94"/>
              </a:rPr>
              <a:t>It undertakes to undertake the whole of the required business areas including the commissioning of the system or part of the customer's preference.</a:t>
            </a:r>
            <a:endParaRPr lang="tr-TR" sz="1600" dirty="0">
              <a:solidFill>
                <a:schemeClr val="tx1">
                  <a:lumMod val="75000"/>
                  <a:lumOff val="25000"/>
                </a:schemeClr>
              </a:solidFill>
              <a:latin typeface="Barlow" panose="020B0604020202020204" charset="-94"/>
            </a:endParaRPr>
          </a:p>
          <a:p>
            <a:pPr marL="536575">
              <a:buFont typeface="Wingdings" panose="05000000000000000000" pitchFamily="2" charset="2"/>
              <a:buChar char="v"/>
            </a:pPr>
            <a:endParaRPr lang="tr-TR" sz="1600" dirty="0">
              <a:solidFill>
                <a:schemeClr val="tx2">
                  <a:lumMod val="50000"/>
                </a:schemeClr>
              </a:solidFill>
              <a:latin typeface="Barlow" panose="020B0604020202020204" charset="-94"/>
            </a:endParaRPr>
          </a:p>
        </p:txBody>
      </p:sp>
      <p:sp>
        <p:nvSpPr>
          <p:cNvPr id="162" name="Google Shape;162;p21"/>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OUR APPROACH </a:t>
            </a:r>
            <a:endParaRPr dirty="0"/>
          </a:p>
        </p:txBody>
      </p:sp>
      <p:sp>
        <p:nvSpPr>
          <p:cNvPr id="164" name="Google Shape;164;p2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grpSp>
        <p:nvGrpSpPr>
          <p:cNvPr id="165" name="Google Shape;165;p21"/>
          <p:cNvGrpSpPr/>
          <p:nvPr/>
        </p:nvGrpSpPr>
        <p:grpSpPr>
          <a:xfrm>
            <a:off x="8247163" y="629034"/>
            <a:ext cx="205851" cy="335576"/>
            <a:chOff x="6730350" y="2315900"/>
            <a:chExt cx="257700" cy="420100"/>
          </a:xfrm>
        </p:grpSpPr>
        <p:sp>
          <p:nvSpPr>
            <p:cNvPr id="166" name="Google Shape;166;p21"/>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4020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3252900" y="2499341"/>
            <a:ext cx="5814900" cy="64663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TR" sz="3200" b="0" dirty="0" err="1"/>
              <a:t>Reliable</a:t>
            </a:r>
            <a:r>
              <a:rPr lang="tr-TR" sz="3200" b="0" dirty="0"/>
              <a:t> Partner ?</a:t>
            </a:r>
            <a:br>
              <a:rPr lang="tr-TR" sz="3200" b="0" dirty="0"/>
            </a:br>
            <a:r>
              <a:rPr lang="tr-TR" sz="3200" b="0" dirty="0"/>
              <a:t>EPC in Industrial Market</a:t>
            </a:r>
            <a:endParaRPr sz="3200" b="0" dirty="0"/>
          </a:p>
        </p:txBody>
      </p:sp>
      <p:pic>
        <p:nvPicPr>
          <p:cNvPr id="3" name="Resim 2"/>
          <p:cNvPicPr>
            <a:picLocks noChangeAspect="1"/>
          </p:cNvPicPr>
          <p:nvPr/>
        </p:nvPicPr>
        <p:blipFill>
          <a:blip r:embed="rId3"/>
          <a:stretch>
            <a:fillRect/>
          </a:stretch>
        </p:blipFill>
        <p:spPr>
          <a:xfrm>
            <a:off x="8066314" y="4647501"/>
            <a:ext cx="642257" cy="293732"/>
          </a:xfrm>
          <a:prstGeom prst="rect">
            <a:avLst/>
          </a:prstGeom>
        </p:spPr>
      </p:pic>
    </p:spTree>
    <p:extLst>
      <p:ext uri="{BB962C8B-B14F-4D97-AF65-F5344CB8AC3E}">
        <p14:creationId xmlns:p14="http://schemas.microsoft.com/office/powerpoint/2010/main" val="3722449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
        <p:nvSpPr>
          <p:cNvPr id="280" name="Google Shape;280;p30"/>
          <p:cNvSpPr txBox="1">
            <a:spLocks noGrp="1"/>
          </p:cNvSpPr>
          <p:nvPr>
            <p:ph type="sldNum" idx="12"/>
          </p:nvPr>
        </p:nvSpPr>
        <p:spPr>
          <a:xfrm>
            <a:off x="8750400" y="5586311"/>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grpSp>
        <p:nvGrpSpPr>
          <p:cNvPr id="281" name="Google Shape;281;p30"/>
          <p:cNvGrpSpPr/>
          <p:nvPr/>
        </p:nvGrpSpPr>
        <p:grpSpPr>
          <a:xfrm>
            <a:off x="8192081" y="574437"/>
            <a:ext cx="320958" cy="379470"/>
            <a:chOff x="4636075" y="261925"/>
            <a:chExt cx="401800" cy="475050"/>
          </a:xfrm>
        </p:grpSpPr>
        <p:sp>
          <p:nvSpPr>
            <p:cNvPr id="282" name="Google Shape;282;p30"/>
            <p:cNvSpPr/>
            <p:nvPr/>
          </p:nvSpPr>
          <p:spPr>
            <a:xfrm>
              <a:off x="4665400" y="326650"/>
              <a:ext cx="372475" cy="97100"/>
            </a:xfrm>
            <a:custGeom>
              <a:avLst/>
              <a:gdLst/>
              <a:ahLst/>
              <a:cxnLst/>
              <a:rect l="l" t="t" r="r" b="b"/>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4636075" y="438375"/>
              <a:ext cx="372475" cy="97125"/>
            </a:xfrm>
            <a:custGeom>
              <a:avLst/>
              <a:gdLst/>
              <a:ahLst/>
              <a:cxnLst/>
              <a:rect l="l" t="t" r="r" b="b"/>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4814975" y="261925"/>
              <a:ext cx="44000" cy="50100"/>
            </a:xfrm>
            <a:custGeom>
              <a:avLst/>
              <a:gdLst/>
              <a:ahLst/>
              <a:cxnLst/>
              <a:rect l="l" t="t" r="r" b="b"/>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4814975" y="550125"/>
              <a:ext cx="44000" cy="186850"/>
            </a:xfrm>
            <a:custGeom>
              <a:avLst/>
              <a:gdLst/>
              <a:ahLst/>
              <a:cxnLst/>
              <a:rect l="l" t="t" r="r" b="b"/>
              <a:pathLst>
                <a:path w="1760" h="7474" extrusionOk="0">
                  <a:moveTo>
                    <a:pt x="1" y="0"/>
                  </a:moveTo>
                  <a:lnTo>
                    <a:pt x="1" y="7474"/>
                  </a:lnTo>
                  <a:lnTo>
                    <a:pt x="1759" y="7474"/>
                  </a:lnTo>
                  <a:lnTo>
                    <a:pt x="1759"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30"/>
          <p:cNvSpPr/>
          <p:nvPr/>
        </p:nvSpPr>
        <p:spPr>
          <a:xfrm>
            <a:off x="5984210" y="3029461"/>
            <a:ext cx="2766540" cy="6690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tr-TR" b="1" dirty="0" err="1">
                <a:solidFill>
                  <a:srgbClr val="FFFFFF"/>
                </a:solidFill>
                <a:latin typeface="Barlow"/>
                <a:ea typeface="Barlow"/>
                <a:cs typeface="Barlow"/>
                <a:sym typeface="Barlow"/>
              </a:rPr>
              <a:t>Raw</a:t>
            </a:r>
            <a:r>
              <a:rPr lang="tr-TR" b="1" dirty="0">
                <a:solidFill>
                  <a:srgbClr val="FFFFFF"/>
                </a:solidFill>
                <a:latin typeface="Barlow"/>
                <a:ea typeface="Barlow"/>
                <a:cs typeface="Barlow"/>
                <a:sym typeface="Barlow"/>
              </a:rPr>
              <a:t> </a:t>
            </a:r>
            <a:r>
              <a:rPr lang="tr-TR" b="1" dirty="0" err="1">
                <a:solidFill>
                  <a:srgbClr val="FFFFFF"/>
                </a:solidFill>
                <a:latin typeface="Barlow"/>
                <a:ea typeface="Barlow"/>
                <a:cs typeface="Barlow"/>
                <a:sym typeface="Barlow"/>
              </a:rPr>
              <a:t>and</a:t>
            </a:r>
            <a:r>
              <a:rPr lang="tr-TR" b="1" dirty="0">
                <a:solidFill>
                  <a:srgbClr val="FFFFFF"/>
                </a:solidFill>
                <a:latin typeface="Barlow"/>
                <a:ea typeface="Barlow"/>
                <a:cs typeface="Barlow"/>
                <a:sym typeface="Barlow"/>
              </a:rPr>
              <a:t> Base </a:t>
            </a:r>
            <a:r>
              <a:rPr lang="tr-TR" b="1" dirty="0" err="1">
                <a:solidFill>
                  <a:srgbClr val="FFFFFF"/>
                </a:solidFill>
                <a:latin typeface="Barlow"/>
                <a:ea typeface="Barlow"/>
                <a:cs typeface="Barlow"/>
                <a:sym typeface="Barlow"/>
              </a:rPr>
              <a:t>Material</a:t>
            </a:r>
            <a:r>
              <a:rPr lang="tr-TR" b="1" dirty="0">
                <a:solidFill>
                  <a:srgbClr val="FFFFFF"/>
                </a:solidFill>
                <a:latin typeface="Barlow"/>
                <a:ea typeface="Barlow"/>
                <a:cs typeface="Barlow"/>
                <a:sym typeface="Barlow"/>
              </a:rPr>
              <a:t> </a:t>
            </a:r>
            <a:endParaRPr b="1" dirty="0">
              <a:solidFill>
                <a:srgbClr val="FFFFFF"/>
              </a:solidFill>
              <a:latin typeface="Barlow"/>
              <a:ea typeface="Barlow"/>
              <a:cs typeface="Barlow"/>
              <a:sym typeface="Barlow"/>
            </a:endParaRPr>
          </a:p>
        </p:txBody>
      </p:sp>
      <p:sp>
        <p:nvSpPr>
          <p:cNvPr id="290" name="Google Shape;290;p30"/>
          <p:cNvSpPr/>
          <p:nvPr/>
        </p:nvSpPr>
        <p:spPr>
          <a:xfrm>
            <a:off x="1225327" y="3029461"/>
            <a:ext cx="2968401" cy="669000"/>
          </a:xfrm>
          <a:prstGeom prst="homePlate">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tr-TR" b="1" dirty="0" err="1">
                <a:solidFill>
                  <a:srgbClr val="FFFFFF"/>
                </a:solidFill>
                <a:latin typeface="Barlow"/>
                <a:ea typeface="Barlow"/>
                <a:cs typeface="Barlow"/>
                <a:sym typeface="Barlow"/>
              </a:rPr>
              <a:t>Process</a:t>
            </a:r>
            <a:r>
              <a:rPr lang="tr-TR" b="1" dirty="0">
                <a:solidFill>
                  <a:srgbClr val="FFFFFF"/>
                </a:solidFill>
                <a:latin typeface="Barlow"/>
                <a:ea typeface="Barlow"/>
                <a:cs typeface="Barlow"/>
                <a:sym typeface="Barlow"/>
              </a:rPr>
              <a:t>  </a:t>
            </a:r>
            <a:r>
              <a:rPr lang="tr-TR" b="1" dirty="0" err="1">
                <a:solidFill>
                  <a:srgbClr val="FFFFFF"/>
                </a:solidFill>
                <a:latin typeface="Barlow"/>
                <a:ea typeface="Barlow"/>
                <a:cs typeface="Barlow"/>
                <a:sym typeface="Barlow"/>
              </a:rPr>
              <a:t>piping</a:t>
            </a:r>
            <a:r>
              <a:rPr lang="tr-TR" b="1" dirty="0">
                <a:solidFill>
                  <a:srgbClr val="FFFFFF"/>
                </a:solidFill>
                <a:latin typeface="Barlow"/>
                <a:ea typeface="Barlow"/>
                <a:cs typeface="Barlow"/>
                <a:sym typeface="Barlow"/>
              </a:rPr>
              <a:t> &amp; </a:t>
            </a:r>
            <a:r>
              <a:rPr lang="tr-TR" b="1" dirty="0" err="1">
                <a:solidFill>
                  <a:srgbClr val="FFFFFF"/>
                </a:solidFill>
                <a:latin typeface="Barlow"/>
                <a:ea typeface="Barlow"/>
                <a:cs typeface="Barlow"/>
                <a:sym typeface="Barlow"/>
              </a:rPr>
              <a:t>Pressure</a:t>
            </a:r>
            <a:r>
              <a:rPr lang="tr-TR" b="1" dirty="0">
                <a:solidFill>
                  <a:srgbClr val="FFFFFF"/>
                </a:solidFill>
                <a:latin typeface="Barlow"/>
                <a:ea typeface="Barlow"/>
                <a:cs typeface="Barlow"/>
                <a:sym typeface="Barlow"/>
              </a:rPr>
              <a:t> </a:t>
            </a:r>
            <a:r>
              <a:rPr lang="tr-TR" b="1" dirty="0" err="1">
                <a:solidFill>
                  <a:srgbClr val="FFFFFF"/>
                </a:solidFill>
                <a:latin typeface="Barlow"/>
                <a:ea typeface="Barlow"/>
                <a:cs typeface="Barlow"/>
                <a:sym typeface="Barlow"/>
              </a:rPr>
              <a:t>Eqp</a:t>
            </a:r>
            <a:r>
              <a:rPr lang="tr-TR" b="1" dirty="0">
                <a:solidFill>
                  <a:srgbClr val="FFFFFF"/>
                </a:solidFill>
                <a:latin typeface="Barlow"/>
                <a:ea typeface="Barlow"/>
                <a:cs typeface="Barlow"/>
                <a:sym typeface="Barlow"/>
              </a:rPr>
              <a:t>.</a:t>
            </a:r>
            <a:endParaRPr b="1" dirty="0">
              <a:solidFill>
                <a:srgbClr val="FFFFFF"/>
              </a:solidFill>
              <a:latin typeface="Barlow"/>
              <a:ea typeface="Barlow"/>
              <a:cs typeface="Barlow"/>
              <a:sym typeface="Barlow"/>
            </a:endParaRPr>
          </a:p>
        </p:txBody>
      </p:sp>
      <p:sp>
        <p:nvSpPr>
          <p:cNvPr id="293" name="Google Shape;293;p30"/>
          <p:cNvSpPr/>
          <p:nvPr/>
        </p:nvSpPr>
        <p:spPr>
          <a:xfrm>
            <a:off x="3728298" y="3029461"/>
            <a:ext cx="2766540" cy="669000"/>
          </a:xfrm>
          <a:prstGeom prst="chevron">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tr-TR" b="1" dirty="0" err="1">
                <a:solidFill>
                  <a:srgbClr val="FFFFFF"/>
                </a:solidFill>
                <a:latin typeface="Barlow"/>
                <a:ea typeface="Barlow"/>
                <a:cs typeface="Barlow"/>
                <a:sym typeface="Barlow"/>
              </a:rPr>
              <a:t>Automation</a:t>
            </a:r>
            <a:r>
              <a:rPr lang="tr-TR" b="1" dirty="0">
                <a:solidFill>
                  <a:srgbClr val="FFFFFF"/>
                </a:solidFill>
                <a:latin typeface="Barlow"/>
                <a:ea typeface="Barlow"/>
                <a:cs typeface="Barlow"/>
                <a:sym typeface="Barlow"/>
              </a:rPr>
              <a:t> &amp; SCADA </a:t>
            </a:r>
            <a:endParaRPr b="1" dirty="0">
              <a:solidFill>
                <a:srgbClr val="FFFFFF"/>
              </a:solidFill>
              <a:latin typeface="Barlow"/>
              <a:ea typeface="Barlow"/>
              <a:cs typeface="Barlow"/>
              <a:sym typeface="Barlow"/>
            </a:endParaRPr>
          </a:p>
        </p:txBody>
      </p:sp>
      <p:sp>
        <p:nvSpPr>
          <p:cNvPr id="19" name="Google Shape;291;p30"/>
          <p:cNvSpPr txBox="1"/>
          <p:nvPr/>
        </p:nvSpPr>
        <p:spPr>
          <a:xfrm>
            <a:off x="1278939" y="1857939"/>
            <a:ext cx="7668261" cy="438123"/>
          </a:xfrm>
          <a:prstGeom prst="rect">
            <a:avLst/>
          </a:prstGeom>
          <a:noFill/>
          <a:ln>
            <a:noFill/>
          </a:ln>
        </p:spPr>
        <p:txBody>
          <a:bodyPr spcFirstLastPara="1" wrap="square" lIns="91425" tIns="91425" rIns="91425" bIns="91425" anchor="t" anchorCtr="0">
            <a:noAutofit/>
          </a:bodyPr>
          <a:lstStyle/>
          <a:p>
            <a:pPr>
              <a:lnSpc>
                <a:spcPct val="115000"/>
              </a:lnSpc>
            </a:pPr>
            <a:r>
              <a:rPr lang="tr-TR" sz="1200" dirty="0">
                <a:solidFill>
                  <a:srgbClr val="434343"/>
                </a:solidFill>
                <a:latin typeface="Barlow"/>
                <a:ea typeface="Barlow"/>
                <a:cs typeface="Barlow"/>
                <a:sym typeface="Barlow"/>
              </a:rPr>
              <a:t> </a:t>
            </a:r>
            <a:r>
              <a:rPr lang="tr-TR" sz="1800" dirty="0" err="1">
                <a:solidFill>
                  <a:schemeClr val="tx1">
                    <a:lumMod val="75000"/>
                    <a:lumOff val="25000"/>
                  </a:schemeClr>
                </a:solidFill>
                <a:latin typeface="Barlow" panose="020B0604020202020204" charset="-94"/>
              </a:rPr>
              <a:t>Dedicated</a:t>
            </a:r>
            <a:r>
              <a:rPr lang="tr-TR" sz="1800" dirty="0">
                <a:solidFill>
                  <a:schemeClr val="tx1">
                    <a:lumMod val="75000"/>
                    <a:lumOff val="25000"/>
                  </a:schemeClr>
                </a:solidFill>
                <a:latin typeface="Barlow" panose="020B0604020202020204" charset="-94"/>
              </a:rPr>
              <a:t> </a:t>
            </a:r>
            <a:r>
              <a:rPr lang="tr-TR" sz="1800" dirty="0" err="1">
                <a:solidFill>
                  <a:schemeClr val="tx1">
                    <a:lumMod val="75000"/>
                    <a:lumOff val="25000"/>
                  </a:schemeClr>
                </a:solidFill>
                <a:latin typeface="Barlow" panose="020B0604020202020204" charset="-94"/>
              </a:rPr>
              <a:t>approach</a:t>
            </a:r>
            <a:r>
              <a:rPr lang="tr-TR" sz="1800" dirty="0">
                <a:solidFill>
                  <a:schemeClr val="tx1">
                    <a:lumMod val="75000"/>
                    <a:lumOff val="25000"/>
                  </a:schemeClr>
                </a:solidFill>
                <a:latin typeface="Barlow" panose="020B0604020202020204" charset="-94"/>
              </a:rPr>
              <a:t> </a:t>
            </a:r>
            <a:r>
              <a:rPr lang="tr-TR" sz="1800" dirty="0" err="1">
                <a:solidFill>
                  <a:schemeClr val="tx1">
                    <a:lumMod val="75000"/>
                    <a:lumOff val="25000"/>
                  </a:schemeClr>
                </a:solidFill>
                <a:latin typeface="Barlow" panose="020B0604020202020204" charset="-94"/>
              </a:rPr>
              <a:t>for</a:t>
            </a:r>
            <a:r>
              <a:rPr lang="tr-TR" sz="1800" dirty="0">
                <a:solidFill>
                  <a:schemeClr val="tx1">
                    <a:lumMod val="75000"/>
                    <a:lumOff val="25000"/>
                  </a:schemeClr>
                </a:solidFill>
                <a:latin typeface="Barlow" panose="020B0604020202020204" charset="-94"/>
              </a:rPr>
              <a:t> </a:t>
            </a:r>
            <a:r>
              <a:rPr lang="tr-TR" sz="1800" dirty="0" err="1">
                <a:solidFill>
                  <a:schemeClr val="tx1">
                    <a:lumMod val="75000"/>
                    <a:lumOff val="25000"/>
                  </a:schemeClr>
                </a:solidFill>
                <a:latin typeface="Barlow" panose="020B0604020202020204" charset="-94"/>
              </a:rPr>
              <a:t>all</a:t>
            </a:r>
            <a:r>
              <a:rPr lang="tr-TR" sz="1800" dirty="0">
                <a:solidFill>
                  <a:schemeClr val="tx1">
                    <a:lumMod val="75000"/>
                    <a:lumOff val="25000"/>
                  </a:schemeClr>
                </a:solidFill>
                <a:latin typeface="Barlow" panose="020B0604020202020204" charset="-94"/>
              </a:rPr>
              <a:t> </a:t>
            </a:r>
            <a:r>
              <a:rPr lang="tr-TR" sz="1800" dirty="0" err="1">
                <a:solidFill>
                  <a:schemeClr val="tx1">
                    <a:lumMod val="75000"/>
                    <a:lumOff val="25000"/>
                  </a:schemeClr>
                </a:solidFill>
                <a:latin typeface="Barlow" panose="020B0604020202020204" charset="-94"/>
              </a:rPr>
              <a:t>segments</a:t>
            </a:r>
            <a:r>
              <a:rPr lang="tr-TR" sz="1800" dirty="0">
                <a:solidFill>
                  <a:schemeClr val="tx1">
                    <a:lumMod val="75000"/>
                    <a:lumOff val="25000"/>
                  </a:schemeClr>
                </a:solidFill>
                <a:latin typeface="Barlow" panose="020B0604020202020204" charset="-94"/>
              </a:rPr>
              <a:t>. </a:t>
            </a:r>
            <a:r>
              <a:rPr lang="tr-TR" sz="1800" dirty="0" err="1">
                <a:solidFill>
                  <a:schemeClr val="tx1">
                    <a:lumMod val="75000"/>
                    <a:lumOff val="25000"/>
                  </a:schemeClr>
                </a:solidFill>
                <a:latin typeface="Barlow" panose="020B0604020202020204" charset="-94"/>
              </a:rPr>
              <a:t>These</a:t>
            </a:r>
            <a:r>
              <a:rPr lang="tr-TR" sz="1800" dirty="0">
                <a:solidFill>
                  <a:schemeClr val="tx1">
                    <a:lumMod val="75000"/>
                    <a:lumOff val="25000"/>
                  </a:schemeClr>
                </a:solidFill>
                <a:latin typeface="Barlow" panose="020B0604020202020204" charset="-94"/>
              </a:rPr>
              <a:t> </a:t>
            </a:r>
            <a:r>
              <a:rPr lang="tr-TR" sz="1800" dirty="0" err="1">
                <a:solidFill>
                  <a:schemeClr val="tx1">
                    <a:lumMod val="75000"/>
                    <a:lumOff val="25000"/>
                  </a:schemeClr>
                </a:solidFill>
                <a:latin typeface="Barlow" panose="020B0604020202020204" charset="-94"/>
              </a:rPr>
              <a:t>are</a:t>
            </a:r>
            <a:r>
              <a:rPr lang="tr-TR" sz="1800" dirty="0">
                <a:solidFill>
                  <a:schemeClr val="tx1">
                    <a:lumMod val="75000"/>
                    <a:lumOff val="25000"/>
                  </a:schemeClr>
                </a:solidFill>
                <a:latin typeface="Barlow" panose="020B0604020202020204" charset="-94"/>
              </a:rPr>
              <a:t> </a:t>
            </a:r>
            <a:r>
              <a:rPr lang="tr-TR" sz="1800" dirty="0" err="1">
                <a:solidFill>
                  <a:schemeClr val="tx1">
                    <a:lumMod val="75000"/>
                    <a:lumOff val="25000"/>
                  </a:schemeClr>
                </a:solidFill>
                <a:latin typeface="Barlow" panose="020B0604020202020204" charset="-94"/>
              </a:rPr>
              <a:t>our</a:t>
            </a:r>
            <a:r>
              <a:rPr lang="tr-TR" sz="1800" dirty="0">
                <a:solidFill>
                  <a:schemeClr val="tx1">
                    <a:lumMod val="75000"/>
                    <a:lumOff val="25000"/>
                  </a:schemeClr>
                </a:solidFill>
                <a:latin typeface="Barlow" panose="020B0604020202020204" charset="-94"/>
              </a:rPr>
              <a:t> Industrial </a:t>
            </a:r>
            <a:r>
              <a:rPr lang="tr-TR" sz="1800" dirty="0" err="1">
                <a:solidFill>
                  <a:schemeClr val="tx1">
                    <a:lumMod val="75000"/>
                    <a:lumOff val="25000"/>
                  </a:schemeClr>
                </a:solidFill>
                <a:latin typeface="Barlow" panose="020B0604020202020204" charset="-94"/>
              </a:rPr>
              <a:t>Sub-Verticals</a:t>
            </a:r>
            <a:endParaRPr sz="1600" dirty="0">
              <a:solidFill>
                <a:schemeClr val="tx1">
                  <a:lumMod val="75000"/>
                  <a:lumOff val="25000"/>
                </a:schemeClr>
              </a:solidFill>
              <a:latin typeface="Barlow" panose="020B0604020202020204" charset="-94"/>
              <a:ea typeface="Barlow"/>
              <a:cs typeface="Barlow"/>
              <a:sym typeface="Barlow"/>
            </a:endParaRPr>
          </a:p>
        </p:txBody>
      </p:sp>
      <p:sp>
        <p:nvSpPr>
          <p:cNvPr id="20" name="Google Shape;201;p25"/>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RELIABLE PARTNER </a:t>
            </a:r>
            <a:endParaRPr dirty="0"/>
          </a:p>
        </p:txBody>
      </p:sp>
      <p:sp>
        <p:nvSpPr>
          <p:cNvPr id="21" name="Google Shape;179;p22"/>
          <p:cNvSpPr txBox="1">
            <a:spLocks/>
          </p:cNvSpPr>
          <p:nvPr/>
        </p:nvSpPr>
        <p:spPr>
          <a:xfrm>
            <a:off x="8750400" y="4356225"/>
            <a:ext cx="3936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1pPr>
            <a:lvl2pPr marR="0" lvl="1"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2pPr>
            <a:lvl3pPr marR="0" lvl="2"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3pPr>
            <a:lvl4pPr marR="0" lvl="3"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4pPr>
            <a:lvl5pPr marR="0" lvl="4"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5pPr>
            <a:lvl6pPr marR="0" lvl="5"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6pPr>
            <a:lvl7pPr marR="0" lvl="6"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7pPr>
            <a:lvl8pPr marR="0" lvl="7"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8pPr>
            <a:lvl9pPr marR="0" lvl="8"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9pPr>
          </a:lstStyle>
          <a:p>
            <a:r>
              <a:rPr lang="tr-TR" dirty="0"/>
              <a:t>13</a:t>
            </a:r>
            <a:endParaRPr lang="e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2" name="Google Shape;202;p25"/>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grpSp>
        <p:nvGrpSpPr>
          <p:cNvPr id="203" name="Google Shape;203;p25"/>
          <p:cNvGrpSpPr/>
          <p:nvPr/>
        </p:nvGrpSpPr>
        <p:grpSpPr>
          <a:xfrm>
            <a:off x="8141260" y="590035"/>
            <a:ext cx="431172" cy="413599"/>
            <a:chOff x="5241175" y="4959100"/>
            <a:chExt cx="539775" cy="517775"/>
          </a:xfrm>
        </p:grpSpPr>
        <p:sp>
          <p:nvSpPr>
            <p:cNvPr id="204" name="Google Shape;204;p25"/>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5"/>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5"/>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5"/>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5"/>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25"/>
          <p:cNvGrpSpPr/>
          <p:nvPr/>
        </p:nvGrpSpPr>
        <p:grpSpPr>
          <a:xfrm>
            <a:off x="3768451" y="1805451"/>
            <a:ext cx="2351937" cy="1710634"/>
            <a:chOff x="3089610" y="2037471"/>
            <a:chExt cx="1944600" cy="1569600"/>
          </a:xfrm>
        </p:grpSpPr>
        <p:sp>
          <p:nvSpPr>
            <p:cNvPr id="211" name="Google Shape;211;p25"/>
            <p:cNvSpPr/>
            <p:nvPr/>
          </p:nvSpPr>
          <p:spPr>
            <a:xfrm rot="10800000" flipH="1">
              <a:off x="3089610" y="2037471"/>
              <a:ext cx="19446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Barlow"/>
                <a:ea typeface="Barlow"/>
                <a:cs typeface="Barlow"/>
                <a:sym typeface="Barlow"/>
              </a:endParaRPr>
            </a:p>
          </p:txBody>
        </p:sp>
        <p:sp>
          <p:nvSpPr>
            <p:cNvPr id="212" name="Google Shape;212;p25"/>
            <p:cNvSpPr txBox="1"/>
            <p:nvPr/>
          </p:nvSpPr>
          <p:spPr>
            <a:xfrm>
              <a:off x="3316100" y="2112175"/>
              <a:ext cx="171811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b="1" i="1" u="sng" dirty="0" err="1">
                  <a:solidFill>
                    <a:srgbClr val="FFFFFF"/>
                  </a:solidFill>
                  <a:latin typeface="Barlow"/>
                  <a:ea typeface="Barlow"/>
                  <a:cs typeface="Barlow"/>
                  <a:sym typeface="Barlow"/>
                </a:rPr>
                <a:t>Automation</a:t>
              </a:r>
              <a:r>
                <a:rPr lang="tr-TR" b="1" i="1" u="sng" dirty="0">
                  <a:solidFill>
                    <a:srgbClr val="FFFFFF"/>
                  </a:solidFill>
                  <a:latin typeface="Barlow"/>
                  <a:ea typeface="Barlow"/>
                  <a:cs typeface="Barlow"/>
                  <a:sym typeface="Barlow"/>
                </a:rPr>
                <a:t> &amp; SCADA</a:t>
              </a:r>
            </a:p>
            <a:p>
              <a:pPr marL="0" lvl="0" indent="0" algn="l" rtl="0">
                <a:spcBef>
                  <a:spcPts val="0"/>
                </a:spcBef>
                <a:spcAft>
                  <a:spcPts val="0"/>
                </a:spcAft>
                <a:buNone/>
              </a:pPr>
              <a:endParaRPr lang="tr-TR" sz="1100" b="1" dirty="0">
                <a:solidFill>
                  <a:srgbClr val="FFFFFF"/>
                </a:solidFill>
                <a:latin typeface="Barlow"/>
                <a:ea typeface="Barlow"/>
                <a:cs typeface="Barlow"/>
                <a:sym typeface="Barlow"/>
              </a:endParaRPr>
            </a:p>
            <a:p>
              <a:pPr marL="0" lvl="0" indent="0" algn="l" rtl="0">
                <a:spcBef>
                  <a:spcPts val="0"/>
                </a:spcBef>
                <a:spcAft>
                  <a:spcPts val="0"/>
                </a:spcAft>
                <a:buNone/>
              </a:pPr>
              <a:r>
                <a:rPr lang="tr-TR" sz="1100" b="1" dirty="0">
                  <a:solidFill>
                    <a:srgbClr val="FFFFFF"/>
                  </a:solidFill>
                  <a:latin typeface="Barlow"/>
                  <a:ea typeface="Barlow"/>
                  <a:cs typeface="Barlow"/>
                  <a:sym typeface="Barlow"/>
                </a:rPr>
                <a:t>Components</a:t>
              </a:r>
            </a:p>
            <a:p>
              <a:pPr marL="0" lvl="0" indent="0" algn="l" rtl="0">
                <a:spcBef>
                  <a:spcPts val="0"/>
                </a:spcBef>
                <a:spcAft>
                  <a:spcPts val="0"/>
                </a:spcAft>
                <a:buNone/>
              </a:pPr>
              <a:endParaRPr lang="tr-TR" sz="1100" b="1" dirty="0">
                <a:solidFill>
                  <a:srgbClr val="FFFFFF"/>
                </a:solidFill>
                <a:latin typeface="Barlow"/>
                <a:ea typeface="Barlow"/>
                <a:cs typeface="Barlow"/>
                <a:sym typeface="Barlow"/>
              </a:endParaRPr>
            </a:p>
            <a:p>
              <a:pPr marL="0" lvl="0" indent="0" algn="l" rtl="0">
                <a:spcBef>
                  <a:spcPts val="0"/>
                </a:spcBef>
                <a:spcAft>
                  <a:spcPts val="0"/>
                </a:spcAft>
                <a:buNone/>
              </a:pPr>
              <a:r>
                <a:rPr lang="tr-TR" sz="1100" b="1" dirty="0" err="1">
                  <a:solidFill>
                    <a:srgbClr val="FFFFFF"/>
                  </a:solidFill>
                  <a:latin typeface="Barlow"/>
                  <a:ea typeface="Barlow"/>
                  <a:cs typeface="Barlow"/>
                  <a:sym typeface="Barlow"/>
                </a:rPr>
                <a:t>Systems</a:t>
              </a:r>
              <a:r>
                <a:rPr lang="tr-TR" sz="1100" b="1" dirty="0">
                  <a:solidFill>
                    <a:srgbClr val="FFFFFF"/>
                  </a:solidFill>
                  <a:latin typeface="Barlow"/>
                  <a:ea typeface="Barlow"/>
                  <a:cs typeface="Barlow"/>
                  <a:sym typeface="Barlow"/>
                </a:rPr>
                <a:t> &amp; </a:t>
              </a:r>
              <a:r>
                <a:rPr lang="tr-TR" sz="1100" b="1" dirty="0" err="1">
                  <a:solidFill>
                    <a:srgbClr val="FFFFFF"/>
                  </a:solidFill>
                  <a:latin typeface="Barlow"/>
                  <a:ea typeface="Barlow"/>
                  <a:cs typeface="Barlow"/>
                  <a:sym typeface="Barlow"/>
                </a:rPr>
                <a:t>Automation</a:t>
              </a:r>
              <a:endParaRPr lang="tr-TR" sz="1100" b="1" dirty="0">
                <a:solidFill>
                  <a:srgbClr val="FFFFFF"/>
                </a:solidFill>
                <a:latin typeface="Barlow"/>
                <a:ea typeface="Barlow"/>
                <a:cs typeface="Barlow"/>
                <a:sym typeface="Barlow"/>
              </a:endParaRPr>
            </a:p>
            <a:p>
              <a:pPr marL="0" lvl="0" indent="0" algn="l" rtl="0">
                <a:spcBef>
                  <a:spcPts val="0"/>
                </a:spcBef>
                <a:spcAft>
                  <a:spcPts val="0"/>
                </a:spcAft>
                <a:buNone/>
              </a:pPr>
              <a:endParaRPr lang="tr-TR" sz="1100" b="1" dirty="0">
                <a:solidFill>
                  <a:srgbClr val="FFFFFF"/>
                </a:solidFill>
                <a:latin typeface="Barlow"/>
                <a:ea typeface="Barlow"/>
                <a:cs typeface="Barlow"/>
                <a:sym typeface="Barlow"/>
              </a:endParaRPr>
            </a:p>
            <a:p>
              <a:pPr marL="0" lvl="0" indent="0" algn="l" rtl="0">
                <a:spcBef>
                  <a:spcPts val="0"/>
                </a:spcBef>
                <a:spcAft>
                  <a:spcPts val="0"/>
                </a:spcAft>
                <a:buNone/>
              </a:pPr>
              <a:r>
                <a:rPr lang="tr-TR" sz="1100" b="1" dirty="0" err="1">
                  <a:solidFill>
                    <a:srgbClr val="FFFFFF"/>
                  </a:solidFill>
                  <a:latin typeface="Barlow"/>
                  <a:ea typeface="Barlow"/>
                  <a:cs typeface="Barlow"/>
                  <a:sym typeface="Barlow"/>
                </a:rPr>
                <a:t>Appliances</a:t>
              </a:r>
              <a:r>
                <a:rPr lang="tr-TR" sz="1100" b="1" dirty="0">
                  <a:solidFill>
                    <a:srgbClr val="FFFFFF"/>
                  </a:solidFill>
                  <a:latin typeface="Barlow"/>
                  <a:ea typeface="Barlow"/>
                  <a:cs typeface="Barlow"/>
                  <a:sym typeface="Barlow"/>
                </a:rPr>
                <a:t>  </a:t>
              </a:r>
              <a:endParaRPr sz="1100" b="1" dirty="0">
                <a:solidFill>
                  <a:srgbClr val="FFFFFF"/>
                </a:solidFill>
                <a:latin typeface="Barlow"/>
                <a:ea typeface="Barlow"/>
                <a:cs typeface="Barlow"/>
                <a:sym typeface="Barlow"/>
              </a:endParaRPr>
            </a:p>
          </p:txBody>
        </p:sp>
      </p:grpSp>
      <p:grpSp>
        <p:nvGrpSpPr>
          <p:cNvPr id="214" name="Google Shape;214;p25"/>
          <p:cNvGrpSpPr/>
          <p:nvPr/>
        </p:nvGrpSpPr>
        <p:grpSpPr>
          <a:xfrm>
            <a:off x="1523894" y="1763806"/>
            <a:ext cx="2203239" cy="1752279"/>
            <a:chOff x="943245" y="1993591"/>
            <a:chExt cx="2134279" cy="1569600"/>
          </a:xfrm>
          <a:solidFill>
            <a:schemeClr val="accent6">
              <a:lumMod val="20000"/>
              <a:lumOff val="80000"/>
            </a:schemeClr>
          </a:solidFill>
        </p:grpSpPr>
        <p:sp>
          <p:nvSpPr>
            <p:cNvPr id="215" name="Google Shape;215;p25"/>
            <p:cNvSpPr/>
            <p:nvPr/>
          </p:nvSpPr>
          <p:spPr>
            <a:xfrm>
              <a:off x="943245" y="1993591"/>
              <a:ext cx="2113501"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16" name="Google Shape;216;p25"/>
            <p:cNvSpPr txBox="1"/>
            <p:nvPr/>
          </p:nvSpPr>
          <p:spPr>
            <a:xfrm>
              <a:off x="943245" y="2058008"/>
              <a:ext cx="2134279" cy="459900"/>
            </a:xfrm>
            <a:prstGeom prst="rect">
              <a:avLst/>
            </a:prstGeom>
            <a:grp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sz="1200" b="1" i="1" u="sng" dirty="0" err="1">
                  <a:solidFill>
                    <a:schemeClr val="tx1">
                      <a:lumMod val="50000"/>
                      <a:lumOff val="50000"/>
                    </a:schemeClr>
                  </a:solidFill>
                  <a:latin typeface="Barlow"/>
                  <a:ea typeface="Barlow"/>
                  <a:cs typeface="Barlow"/>
                  <a:sym typeface="Barlow"/>
                </a:rPr>
                <a:t>Process</a:t>
              </a:r>
              <a:r>
                <a:rPr lang="tr-TR" sz="1200" b="1" i="1" u="sng" dirty="0">
                  <a:solidFill>
                    <a:schemeClr val="tx1">
                      <a:lumMod val="50000"/>
                      <a:lumOff val="50000"/>
                    </a:schemeClr>
                  </a:solidFill>
                  <a:latin typeface="Barlow"/>
                  <a:ea typeface="Barlow"/>
                  <a:cs typeface="Barlow"/>
                  <a:sym typeface="Barlow"/>
                </a:rPr>
                <a:t> </a:t>
              </a:r>
              <a:r>
                <a:rPr lang="tr-TR" sz="1200" b="1" i="1" u="sng" dirty="0" err="1">
                  <a:solidFill>
                    <a:schemeClr val="tx1">
                      <a:lumMod val="50000"/>
                      <a:lumOff val="50000"/>
                    </a:schemeClr>
                  </a:solidFill>
                  <a:latin typeface="Barlow"/>
                  <a:ea typeface="Barlow"/>
                  <a:cs typeface="Barlow"/>
                  <a:sym typeface="Barlow"/>
                </a:rPr>
                <a:t>Piping</a:t>
              </a:r>
              <a:r>
                <a:rPr lang="tr-TR" sz="1200" b="1" i="1" u="sng" dirty="0">
                  <a:solidFill>
                    <a:schemeClr val="tx1">
                      <a:lumMod val="50000"/>
                      <a:lumOff val="50000"/>
                    </a:schemeClr>
                  </a:solidFill>
                  <a:latin typeface="Barlow"/>
                  <a:ea typeface="Barlow"/>
                  <a:cs typeface="Barlow"/>
                  <a:sym typeface="Barlow"/>
                </a:rPr>
                <a:t> &amp; </a:t>
              </a:r>
              <a:r>
                <a:rPr lang="tr-TR" sz="1200" b="1" i="1" u="sng" dirty="0" err="1">
                  <a:solidFill>
                    <a:schemeClr val="tx1">
                      <a:lumMod val="50000"/>
                      <a:lumOff val="50000"/>
                    </a:schemeClr>
                  </a:solidFill>
                  <a:latin typeface="Barlow"/>
                  <a:ea typeface="Barlow"/>
                  <a:cs typeface="Barlow"/>
                  <a:sym typeface="Barlow"/>
                </a:rPr>
                <a:t>Equipments</a:t>
              </a:r>
              <a:endParaRPr sz="1200" b="1" i="1" u="sng" dirty="0">
                <a:solidFill>
                  <a:schemeClr val="tx1">
                    <a:lumMod val="50000"/>
                    <a:lumOff val="50000"/>
                  </a:schemeClr>
                </a:solidFill>
                <a:latin typeface="Barlow"/>
                <a:ea typeface="Barlow"/>
                <a:cs typeface="Barlow"/>
                <a:sym typeface="Barlow"/>
              </a:endParaRPr>
            </a:p>
          </p:txBody>
        </p:sp>
        <p:sp>
          <p:nvSpPr>
            <p:cNvPr id="217" name="Google Shape;217;p25"/>
            <p:cNvSpPr txBox="1"/>
            <p:nvPr/>
          </p:nvSpPr>
          <p:spPr>
            <a:xfrm>
              <a:off x="1457549" y="2466705"/>
              <a:ext cx="1451700" cy="512400"/>
            </a:xfrm>
            <a:prstGeom prst="rect">
              <a:avLst/>
            </a:prstGeom>
            <a:grpFill/>
            <a:ln>
              <a:noFill/>
            </a:ln>
          </p:spPr>
          <p:txBody>
            <a:bodyPr spcFirstLastPara="1" wrap="square" lIns="91425" tIns="91425" rIns="91425" bIns="91425" anchor="t" anchorCtr="0">
              <a:noAutofit/>
            </a:bodyPr>
            <a:lstStyle/>
            <a:p>
              <a:pPr marL="0" lvl="0" indent="0" algn="l" rtl="0">
                <a:lnSpc>
                  <a:spcPct val="50000"/>
                </a:lnSpc>
                <a:spcBef>
                  <a:spcPts val="0"/>
                </a:spcBef>
                <a:spcAft>
                  <a:spcPts val="1600"/>
                </a:spcAft>
                <a:buNone/>
              </a:pPr>
              <a:r>
                <a:rPr lang="tr-TR" sz="1100" b="1" dirty="0" err="1">
                  <a:solidFill>
                    <a:schemeClr val="tx1">
                      <a:lumMod val="50000"/>
                      <a:lumOff val="50000"/>
                    </a:schemeClr>
                  </a:solidFill>
                  <a:latin typeface="Barlow"/>
                  <a:ea typeface="Barlow"/>
                  <a:cs typeface="Barlow"/>
                  <a:sym typeface="Barlow"/>
                </a:rPr>
                <a:t>Piping</a:t>
              </a:r>
              <a:r>
                <a:rPr lang="tr-TR" sz="1100" b="1" dirty="0">
                  <a:solidFill>
                    <a:schemeClr val="tx1">
                      <a:lumMod val="50000"/>
                      <a:lumOff val="50000"/>
                    </a:schemeClr>
                  </a:solidFill>
                  <a:latin typeface="Barlow"/>
                  <a:ea typeface="Barlow"/>
                  <a:cs typeface="Barlow"/>
                  <a:sym typeface="Barlow"/>
                </a:rPr>
                <a:t> &amp; </a:t>
              </a:r>
              <a:r>
                <a:rPr lang="tr-TR" sz="1100" b="1" dirty="0" err="1">
                  <a:solidFill>
                    <a:schemeClr val="tx1">
                      <a:lumMod val="50000"/>
                      <a:lumOff val="50000"/>
                    </a:schemeClr>
                  </a:solidFill>
                  <a:latin typeface="Barlow"/>
                  <a:ea typeface="Barlow"/>
                  <a:cs typeface="Barlow"/>
                  <a:sym typeface="Barlow"/>
                </a:rPr>
                <a:t>Spools</a:t>
              </a:r>
              <a:r>
                <a:rPr lang="tr-TR" sz="1100" b="1" dirty="0">
                  <a:solidFill>
                    <a:schemeClr val="tx1">
                      <a:lumMod val="50000"/>
                      <a:lumOff val="50000"/>
                    </a:schemeClr>
                  </a:solidFill>
                  <a:latin typeface="Barlow"/>
                  <a:ea typeface="Barlow"/>
                  <a:cs typeface="Barlow"/>
                  <a:sym typeface="Barlow"/>
                </a:rPr>
                <a:t> </a:t>
              </a:r>
            </a:p>
            <a:p>
              <a:pPr marL="0" lvl="0" indent="0" algn="l" rtl="0">
                <a:lnSpc>
                  <a:spcPct val="50000"/>
                </a:lnSpc>
                <a:spcBef>
                  <a:spcPts val="0"/>
                </a:spcBef>
                <a:spcAft>
                  <a:spcPts val="1600"/>
                </a:spcAft>
                <a:buNone/>
              </a:pPr>
              <a:r>
                <a:rPr lang="tr-TR" sz="1100" b="1" dirty="0" err="1">
                  <a:solidFill>
                    <a:schemeClr val="tx1">
                      <a:lumMod val="50000"/>
                      <a:lumOff val="50000"/>
                    </a:schemeClr>
                  </a:solidFill>
                  <a:latin typeface="Barlow"/>
                  <a:ea typeface="Barlow"/>
                  <a:cs typeface="Barlow"/>
                  <a:sym typeface="Barlow"/>
                </a:rPr>
                <a:t>Plant</a:t>
              </a:r>
              <a:endParaRPr lang="tr-TR" sz="1100" b="1" dirty="0">
                <a:solidFill>
                  <a:schemeClr val="tx1">
                    <a:lumMod val="50000"/>
                    <a:lumOff val="50000"/>
                  </a:schemeClr>
                </a:solidFill>
                <a:latin typeface="Barlow"/>
                <a:ea typeface="Barlow"/>
                <a:cs typeface="Barlow"/>
                <a:sym typeface="Barlow"/>
              </a:endParaRPr>
            </a:p>
            <a:p>
              <a:pPr marL="0" lvl="0" indent="0" algn="l" rtl="0">
                <a:lnSpc>
                  <a:spcPct val="50000"/>
                </a:lnSpc>
                <a:spcBef>
                  <a:spcPts val="0"/>
                </a:spcBef>
                <a:spcAft>
                  <a:spcPts val="1600"/>
                </a:spcAft>
                <a:buNone/>
              </a:pPr>
              <a:r>
                <a:rPr lang="tr-TR" sz="1100" b="1" dirty="0" err="1">
                  <a:solidFill>
                    <a:schemeClr val="tx1">
                      <a:lumMod val="50000"/>
                      <a:lumOff val="50000"/>
                    </a:schemeClr>
                  </a:solidFill>
                  <a:latin typeface="Barlow"/>
                  <a:ea typeface="Barlow"/>
                  <a:cs typeface="Barlow"/>
                  <a:sym typeface="Barlow"/>
                </a:rPr>
                <a:t>Process</a:t>
              </a:r>
              <a:r>
                <a:rPr lang="tr-TR" sz="1100" b="1" dirty="0">
                  <a:solidFill>
                    <a:schemeClr val="tx1">
                      <a:lumMod val="50000"/>
                      <a:lumOff val="50000"/>
                    </a:schemeClr>
                  </a:solidFill>
                  <a:latin typeface="Barlow"/>
                  <a:ea typeface="Barlow"/>
                  <a:cs typeface="Barlow"/>
                  <a:sym typeface="Barlow"/>
                </a:rPr>
                <a:t> </a:t>
              </a:r>
              <a:r>
                <a:rPr lang="tr-TR" sz="1100" b="1" dirty="0" err="1">
                  <a:solidFill>
                    <a:schemeClr val="tx1">
                      <a:lumMod val="50000"/>
                      <a:lumOff val="50000"/>
                    </a:schemeClr>
                  </a:solidFill>
                  <a:latin typeface="Barlow"/>
                  <a:ea typeface="Barlow"/>
                  <a:cs typeface="Barlow"/>
                  <a:sym typeface="Barlow"/>
                </a:rPr>
                <a:t>Equipments</a:t>
              </a:r>
              <a:endParaRPr lang="tr-TR" sz="1100" b="1" dirty="0">
                <a:solidFill>
                  <a:schemeClr val="tx1">
                    <a:lumMod val="50000"/>
                    <a:lumOff val="50000"/>
                  </a:schemeClr>
                </a:solidFill>
                <a:latin typeface="Barlow"/>
                <a:ea typeface="Barlow"/>
                <a:cs typeface="Barlow"/>
                <a:sym typeface="Barlow"/>
              </a:endParaRPr>
            </a:p>
            <a:p>
              <a:pPr marL="0" lvl="0" indent="0" algn="l" rtl="0">
                <a:lnSpc>
                  <a:spcPct val="50000"/>
                </a:lnSpc>
                <a:spcBef>
                  <a:spcPts val="0"/>
                </a:spcBef>
                <a:spcAft>
                  <a:spcPts val="1600"/>
                </a:spcAft>
                <a:buNone/>
              </a:pPr>
              <a:r>
                <a:rPr lang="tr-TR" sz="1100" b="1" dirty="0">
                  <a:solidFill>
                    <a:schemeClr val="tx1">
                      <a:lumMod val="50000"/>
                      <a:lumOff val="50000"/>
                    </a:schemeClr>
                  </a:solidFill>
                  <a:latin typeface="Barlow"/>
                  <a:ea typeface="Barlow"/>
                  <a:cs typeface="Barlow"/>
                  <a:sym typeface="Barlow"/>
                </a:rPr>
                <a:t> </a:t>
              </a:r>
              <a:r>
                <a:rPr lang="tr-TR" sz="1100" b="1" dirty="0" err="1">
                  <a:solidFill>
                    <a:schemeClr val="tx1">
                      <a:lumMod val="50000"/>
                      <a:lumOff val="50000"/>
                    </a:schemeClr>
                  </a:solidFill>
                  <a:latin typeface="Barlow"/>
                  <a:ea typeface="Barlow"/>
                  <a:cs typeface="Barlow"/>
                  <a:sym typeface="Barlow"/>
                </a:rPr>
                <a:t>Tailor</a:t>
              </a:r>
              <a:r>
                <a:rPr lang="tr-TR" sz="1100" b="1" dirty="0">
                  <a:solidFill>
                    <a:schemeClr val="tx1">
                      <a:lumMod val="50000"/>
                      <a:lumOff val="50000"/>
                    </a:schemeClr>
                  </a:solidFill>
                  <a:latin typeface="Barlow"/>
                  <a:ea typeface="Barlow"/>
                  <a:cs typeface="Barlow"/>
                  <a:sym typeface="Barlow"/>
                </a:rPr>
                <a:t> </a:t>
              </a:r>
              <a:r>
                <a:rPr lang="tr-TR" sz="1100" b="1" dirty="0" err="1">
                  <a:solidFill>
                    <a:schemeClr val="tx1">
                      <a:lumMod val="50000"/>
                      <a:lumOff val="50000"/>
                    </a:schemeClr>
                  </a:solidFill>
                  <a:latin typeface="Barlow"/>
                  <a:ea typeface="Barlow"/>
                  <a:cs typeface="Barlow"/>
                  <a:sym typeface="Barlow"/>
                </a:rPr>
                <a:t>Made</a:t>
              </a:r>
              <a:r>
                <a:rPr lang="tr-TR" sz="1100" b="1" dirty="0">
                  <a:solidFill>
                    <a:schemeClr val="tx1">
                      <a:lumMod val="50000"/>
                      <a:lumOff val="50000"/>
                    </a:schemeClr>
                  </a:solidFill>
                  <a:latin typeface="Barlow"/>
                  <a:ea typeface="Barlow"/>
                  <a:cs typeface="Barlow"/>
                  <a:sym typeface="Barlow"/>
                </a:rPr>
                <a:t> </a:t>
              </a:r>
              <a:r>
                <a:rPr lang="tr-TR" sz="1100" b="1" dirty="0" err="1">
                  <a:solidFill>
                    <a:schemeClr val="tx1">
                      <a:lumMod val="50000"/>
                      <a:lumOff val="50000"/>
                    </a:schemeClr>
                  </a:solidFill>
                  <a:latin typeface="Barlow"/>
                  <a:ea typeface="Barlow"/>
                  <a:cs typeface="Barlow"/>
                  <a:sym typeface="Barlow"/>
                </a:rPr>
                <a:t>projects</a:t>
              </a:r>
              <a:r>
                <a:rPr lang="tr-TR" sz="1100" b="1" dirty="0">
                  <a:solidFill>
                    <a:schemeClr val="tx1">
                      <a:lumMod val="50000"/>
                      <a:lumOff val="50000"/>
                    </a:schemeClr>
                  </a:solidFill>
                  <a:latin typeface="Barlow"/>
                  <a:ea typeface="Barlow"/>
                  <a:cs typeface="Barlow"/>
                  <a:sym typeface="Barlow"/>
                </a:rPr>
                <a:t> </a:t>
              </a:r>
            </a:p>
            <a:p>
              <a:pPr marL="0" lvl="0" indent="0" algn="l" rtl="0">
                <a:lnSpc>
                  <a:spcPct val="115000"/>
                </a:lnSpc>
                <a:spcBef>
                  <a:spcPts val="0"/>
                </a:spcBef>
                <a:spcAft>
                  <a:spcPts val="1600"/>
                </a:spcAft>
                <a:buNone/>
              </a:pPr>
              <a:endParaRPr sz="1100" dirty="0">
                <a:solidFill>
                  <a:srgbClr val="FFFFFF"/>
                </a:solidFill>
                <a:latin typeface="Barlow"/>
                <a:ea typeface="Barlow"/>
                <a:cs typeface="Barlow"/>
                <a:sym typeface="Barlow"/>
              </a:endParaRPr>
            </a:p>
          </p:txBody>
        </p:sp>
      </p:grpSp>
      <p:grpSp>
        <p:nvGrpSpPr>
          <p:cNvPr id="218" name="Google Shape;218;p25"/>
          <p:cNvGrpSpPr/>
          <p:nvPr/>
        </p:nvGrpSpPr>
        <p:grpSpPr>
          <a:xfrm>
            <a:off x="6254674" y="1795197"/>
            <a:ext cx="2504130" cy="1720887"/>
            <a:chOff x="5015938" y="2013875"/>
            <a:chExt cx="3001200" cy="1569600"/>
          </a:xfrm>
          <a:solidFill>
            <a:schemeClr val="bg1">
              <a:lumMod val="85000"/>
            </a:schemeClr>
          </a:solidFill>
        </p:grpSpPr>
        <p:sp>
          <p:nvSpPr>
            <p:cNvPr id="219" name="Google Shape;219;p25"/>
            <p:cNvSpPr/>
            <p:nvPr/>
          </p:nvSpPr>
          <p:spPr>
            <a:xfrm>
              <a:off x="5015938" y="2013875"/>
              <a:ext cx="3001200"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p:txBody>
        </p:sp>
        <p:sp>
          <p:nvSpPr>
            <p:cNvPr id="220" name="Google Shape;220;p25"/>
            <p:cNvSpPr txBox="1"/>
            <p:nvPr/>
          </p:nvSpPr>
          <p:spPr>
            <a:xfrm>
              <a:off x="5332808" y="2080440"/>
              <a:ext cx="2417100" cy="459900"/>
            </a:xfrm>
            <a:prstGeom prst="rect">
              <a:avLst/>
            </a:prstGeom>
            <a:grp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b="1" i="1" u="sng" dirty="0" err="1">
                  <a:solidFill>
                    <a:schemeClr val="tx1">
                      <a:lumMod val="50000"/>
                      <a:lumOff val="50000"/>
                    </a:schemeClr>
                  </a:solidFill>
                  <a:latin typeface="Barlow"/>
                  <a:ea typeface="Barlow"/>
                  <a:cs typeface="Barlow"/>
                  <a:sym typeface="Barlow"/>
                </a:rPr>
                <a:t>Raw</a:t>
              </a:r>
              <a:r>
                <a:rPr lang="tr-TR" b="1" i="1" u="sng" dirty="0">
                  <a:solidFill>
                    <a:schemeClr val="tx1">
                      <a:lumMod val="50000"/>
                      <a:lumOff val="50000"/>
                    </a:schemeClr>
                  </a:solidFill>
                  <a:latin typeface="Barlow"/>
                  <a:ea typeface="Barlow"/>
                  <a:cs typeface="Barlow"/>
                  <a:sym typeface="Barlow"/>
                </a:rPr>
                <a:t>  </a:t>
              </a:r>
              <a:r>
                <a:rPr lang="tr-TR" b="1" i="1" u="sng" dirty="0" err="1">
                  <a:solidFill>
                    <a:schemeClr val="tx1">
                      <a:lumMod val="50000"/>
                      <a:lumOff val="50000"/>
                    </a:schemeClr>
                  </a:solidFill>
                  <a:latin typeface="Barlow"/>
                  <a:ea typeface="Barlow"/>
                  <a:cs typeface="Barlow"/>
                  <a:sym typeface="Barlow"/>
                </a:rPr>
                <a:t>and</a:t>
              </a:r>
              <a:r>
                <a:rPr lang="tr-TR" b="1" i="1" u="sng" dirty="0">
                  <a:solidFill>
                    <a:schemeClr val="tx1">
                      <a:lumMod val="50000"/>
                      <a:lumOff val="50000"/>
                    </a:schemeClr>
                  </a:solidFill>
                  <a:latin typeface="Barlow"/>
                  <a:ea typeface="Barlow"/>
                  <a:cs typeface="Barlow"/>
                  <a:sym typeface="Barlow"/>
                </a:rPr>
                <a:t> Base </a:t>
              </a:r>
              <a:r>
                <a:rPr lang="tr-TR" b="1" i="1" u="sng" dirty="0" err="1">
                  <a:solidFill>
                    <a:schemeClr val="tx1">
                      <a:lumMod val="50000"/>
                      <a:lumOff val="50000"/>
                    </a:schemeClr>
                  </a:solidFill>
                  <a:latin typeface="Barlow"/>
                  <a:ea typeface="Barlow"/>
                  <a:cs typeface="Barlow"/>
                  <a:sym typeface="Barlow"/>
                </a:rPr>
                <a:t>Material</a:t>
              </a:r>
              <a:r>
                <a:rPr lang="tr-TR" b="1" i="1" u="sng" dirty="0">
                  <a:solidFill>
                    <a:schemeClr val="tx1">
                      <a:lumMod val="50000"/>
                      <a:lumOff val="50000"/>
                    </a:schemeClr>
                  </a:solidFill>
                  <a:latin typeface="Barlow"/>
                  <a:ea typeface="Barlow"/>
                  <a:cs typeface="Barlow"/>
                  <a:sym typeface="Barlow"/>
                </a:rPr>
                <a:t> </a:t>
              </a:r>
              <a:endParaRPr b="1" i="1" u="sng" dirty="0">
                <a:solidFill>
                  <a:schemeClr val="tx1">
                    <a:lumMod val="50000"/>
                    <a:lumOff val="50000"/>
                  </a:schemeClr>
                </a:solidFill>
                <a:latin typeface="Barlow"/>
                <a:ea typeface="Barlow"/>
                <a:cs typeface="Barlow"/>
                <a:sym typeface="Barlow"/>
              </a:endParaRPr>
            </a:p>
          </p:txBody>
        </p:sp>
        <p:sp>
          <p:nvSpPr>
            <p:cNvPr id="221" name="Google Shape;221;p25"/>
            <p:cNvSpPr txBox="1"/>
            <p:nvPr/>
          </p:nvSpPr>
          <p:spPr>
            <a:xfrm>
              <a:off x="5382327" y="2413014"/>
              <a:ext cx="2417100" cy="512400"/>
            </a:xfrm>
            <a:prstGeom prst="rect">
              <a:avLst/>
            </a:prstGeom>
            <a:grp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tr-TR" sz="1100" b="1" dirty="0" err="1">
                  <a:solidFill>
                    <a:schemeClr val="tx1">
                      <a:lumMod val="50000"/>
                      <a:lumOff val="50000"/>
                    </a:schemeClr>
                  </a:solidFill>
                  <a:latin typeface="Barlow"/>
                  <a:ea typeface="Barlow"/>
                  <a:cs typeface="Barlow"/>
                  <a:sym typeface="Barlow"/>
                </a:rPr>
                <a:t>Pipe</a:t>
              </a:r>
              <a:r>
                <a:rPr lang="tr-TR" sz="1100" b="1" dirty="0">
                  <a:solidFill>
                    <a:schemeClr val="tx1">
                      <a:lumMod val="50000"/>
                      <a:lumOff val="50000"/>
                    </a:schemeClr>
                  </a:solidFill>
                  <a:latin typeface="Barlow"/>
                  <a:ea typeface="Barlow"/>
                  <a:cs typeface="Barlow"/>
                  <a:sym typeface="Barlow"/>
                </a:rPr>
                <a:t>  &amp; </a:t>
              </a:r>
              <a:r>
                <a:rPr lang="tr-TR" sz="1100" b="1" dirty="0" err="1">
                  <a:solidFill>
                    <a:schemeClr val="tx1">
                      <a:lumMod val="50000"/>
                      <a:lumOff val="50000"/>
                    </a:schemeClr>
                  </a:solidFill>
                  <a:latin typeface="Barlow"/>
                  <a:ea typeface="Barlow"/>
                  <a:cs typeface="Barlow"/>
                  <a:sym typeface="Barlow"/>
                </a:rPr>
                <a:t>Fittings</a:t>
              </a:r>
              <a:endParaRPr lang="tr-TR" sz="1100" b="1" dirty="0">
                <a:solidFill>
                  <a:schemeClr val="tx1">
                    <a:lumMod val="50000"/>
                    <a:lumOff val="50000"/>
                  </a:schemeClr>
                </a:solidFill>
                <a:latin typeface="Barlow"/>
                <a:ea typeface="Barlow"/>
                <a:cs typeface="Barlow"/>
                <a:sym typeface="Barlow"/>
              </a:endParaRPr>
            </a:p>
            <a:p>
              <a:pPr marL="0" lvl="0" indent="0" algn="l" rtl="0">
                <a:lnSpc>
                  <a:spcPct val="115000"/>
                </a:lnSpc>
                <a:spcBef>
                  <a:spcPts val="0"/>
                </a:spcBef>
                <a:spcAft>
                  <a:spcPts val="1600"/>
                </a:spcAft>
                <a:buNone/>
              </a:pPr>
              <a:r>
                <a:rPr lang="tr-TR" sz="1100" b="1" dirty="0" err="1">
                  <a:solidFill>
                    <a:schemeClr val="tx1">
                      <a:lumMod val="50000"/>
                      <a:lumOff val="50000"/>
                    </a:schemeClr>
                  </a:solidFill>
                  <a:latin typeface="Barlow"/>
                  <a:ea typeface="Barlow"/>
                  <a:cs typeface="Barlow"/>
                  <a:sym typeface="Barlow"/>
                </a:rPr>
                <a:t>Valves</a:t>
              </a:r>
              <a:endParaRPr lang="tr-TR" sz="1100" b="1" dirty="0">
                <a:solidFill>
                  <a:schemeClr val="tx1">
                    <a:lumMod val="50000"/>
                    <a:lumOff val="50000"/>
                  </a:schemeClr>
                </a:solidFill>
                <a:latin typeface="Barlow"/>
                <a:ea typeface="Barlow"/>
                <a:cs typeface="Barlow"/>
                <a:sym typeface="Barlow"/>
              </a:endParaRPr>
            </a:p>
            <a:p>
              <a:pPr marL="0" lvl="0" indent="0" algn="l" rtl="0">
                <a:lnSpc>
                  <a:spcPct val="115000"/>
                </a:lnSpc>
                <a:spcBef>
                  <a:spcPts val="0"/>
                </a:spcBef>
                <a:spcAft>
                  <a:spcPts val="1600"/>
                </a:spcAft>
                <a:buNone/>
              </a:pPr>
              <a:r>
                <a:rPr lang="tr-TR" sz="1100" b="1" dirty="0" err="1">
                  <a:solidFill>
                    <a:schemeClr val="tx1">
                      <a:lumMod val="50000"/>
                      <a:lumOff val="50000"/>
                    </a:schemeClr>
                  </a:solidFill>
                  <a:latin typeface="Barlow"/>
                  <a:ea typeface="Barlow"/>
                  <a:cs typeface="Barlow"/>
                  <a:sym typeface="Barlow"/>
                </a:rPr>
                <a:t>Non</a:t>
              </a:r>
              <a:r>
                <a:rPr lang="tr-TR" sz="1100" b="1" dirty="0">
                  <a:solidFill>
                    <a:schemeClr val="tx1">
                      <a:lumMod val="50000"/>
                      <a:lumOff val="50000"/>
                    </a:schemeClr>
                  </a:solidFill>
                  <a:latin typeface="Barlow"/>
                  <a:ea typeface="Barlow"/>
                  <a:cs typeface="Barlow"/>
                  <a:sym typeface="Barlow"/>
                </a:rPr>
                <a:t>  </a:t>
              </a:r>
              <a:r>
                <a:rPr lang="tr-TR" sz="1100" b="1" dirty="0" err="1">
                  <a:solidFill>
                    <a:schemeClr val="tx1">
                      <a:lumMod val="50000"/>
                      <a:lumOff val="50000"/>
                    </a:schemeClr>
                  </a:solidFill>
                  <a:latin typeface="Barlow"/>
                  <a:ea typeface="Barlow"/>
                  <a:cs typeface="Barlow"/>
                  <a:sym typeface="Barlow"/>
                </a:rPr>
                <a:t>Metals</a:t>
              </a:r>
              <a:r>
                <a:rPr lang="tr-TR" sz="1100" b="1" dirty="0">
                  <a:solidFill>
                    <a:schemeClr val="tx1">
                      <a:lumMod val="50000"/>
                      <a:lumOff val="50000"/>
                    </a:schemeClr>
                  </a:solidFill>
                  <a:latin typeface="Barlow"/>
                  <a:ea typeface="Barlow"/>
                  <a:cs typeface="Barlow"/>
                  <a:sym typeface="Barlow"/>
                </a:rPr>
                <a:t>   &amp;  </a:t>
              </a:r>
              <a:r>
                <a:rPr lang="tr-TR" sz="1100" b="1" dirty="0" err="1">
                  <a:solidFill>
                    <a:schemeClr val="tx1">
                      <a:lumMod val="50000"/>
                      <a:lumOff val="50000"/>
                    </a:schemeClr>
                  </a:solidFill>
                  <a:latin typeface="Barlow"/>
                  <a:ea typeface="Barlow"/>
                  <a:cs typeface="Barlow"/>
                  <a:sym typeface="Barlow"/>
                </a:rPr>
                <a:t>Metals</a:t>
              </a:r>
              <a:r>
                <a:rPr lang="tr-TR" sz="1100" b="1" dirty="0">
                  <a:solidFill>
                    <a:schemeClr val="tx1">
                      <a:lumMod val="50000"/>
                      <a:lumOff val="50000"/>
                    </a:schemeClr>
                  </a:solidFill>
                  <a:latin typeface="Barlow"/>
                  <a:ea typeface="Barlow"/>
                  <a:cs typeface="Barlow"/>
                  <a:sym typeface="Barlow"/>
                </a:rPr>
                <a:t> </a:t>
              </a:r>
            </a:p>
            <a:p>
              <a:pPr marL="0" lvl="0" indent="0" algn="l" rtl="0">
                <a:lnSpc>
                  <a:spcPct val="115000"/>
                </a:lnSpc>
                <a:spcBef>
                  <a:spcPts val="0"/>
                </a:spcBef>
                <a:spcAft>
                  <a:spcPts val="1600"/>
                </a:spcAft>
                <a:buNone/>
              </a:pPr>
              <a:endParaRPr lang="tr-TR" sz="1100" dirty="0">
                <a:solidFill>
                  <a:srgbClr val="FFFFFF"/>
                </a:solidFill>
                <a:latin typeface="Barlow"/>
                <a:ea typeface="Barlow"/>
                <a:cs typeface="Barlow"/>
                <a:sym typeface="Barlow"/>
              </a:endParaRPr>
            </a:p>
            <a:p>
              <a:pPr marL="0" lvl="0" indent="0" algn="l" rtl="0">
                <a:lnSpc>
                  <a:spcPct val="115000"/>
                </a:lnSpc>
                <a:spcBef>
                  <a:spcPts val="0"/>
                </a:spcBef>
                <a:spcAft>
                  <a:spcPts val="1600"/>
                </a:spcAft>
                <a:buNone/>
              </a:pPr>
              <a:r>
                <a:rPr lang="tr-TR" sz="1100" dirty="0">
                  <a:solidFill>
                    <a:srgbClr val="FFFFFF"/>
                  </a:solidFill>
                  <a:latin typeface="Barlow"/>
                  <a:ea typeface="Barlow"/>
                  <a:cs typeface="Barlow"/>
                  <a:sym typeface="Barlow"/>
                </a:rPr>
                <a:t> </a:t>
              </a:r>
            </a:p>
            <a:p>
              <a:pPr marL="0" lvl="0" indent="0" algn="l" rtl="0">
                <a:lnSpc>
                  <a:spcPct val="115000"/>
                </a:lnSpc>
                <a:spcBef>
                  <a:spcPts val="0"/>
                </a:spcBef>
                <a:spcAft>
                  <a:spcPts val="1600"/>
                </a:spcAft>
                <a:buNone/>
              </a:pPr>
              <a:endParaRPr sz="1100" dirty="0">
                <a:solidFill>
                  <a:srgbClr val="FFFFFF"/>
                </a:solidFill>
                <a:latin typeface="Barlow"/>
                <a:ea typeface="Barlow"/>
                <a:cs typeface="Barlow"/>
                <a:sym typeface="Barlow"/>
              </a:endParaRPr>
            </a:p>
          </p:txBody>
        </p:sp>
      </p:grpSp>
      <p:grpSp>
        <p:nvGrpSpPr>
          <p:cNvPr id="225" name="Google Shape;225;p25"/>
          <p:cNvGrpSpPr/>
          <p:nvPr/>
        </p:nvGrpSpPr>
        <p:grpSpPr>
          <a:xfrm>
            <a:off x="3622527" y="2577257"/>
            <a:ext cx="260366" cy="260366"/>
            <a:chOff x="3157188" y="909150"/>
            <a:chExt cx="470400" cy="470400"/>
          </a:xfrm>
        </p:grpSpPr>
        <p:sp>
          <p:nvSpPr>
            <p:cNvPr id="226" name="Google Shape;226;p25"/>
            <p:cNvSpPr/>
            <p:nvPr/>
          </p:nvSpPr>
          <p:spPr>
            <a:xfrm>
              <a:off x="3157188" y="909150"/>
              <a:ext cx="470400" cy="470400"/>
            </a:xfrm>
            <a:prstGeom prst="ellipse">
              <a:avLst/>
            </a:prstGeom>
            <a:solidFill>
              <a:srgbClr val="FFFFFF"/>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50000"/>
                    <a:lumOff val="50000"/>
                  </a:schemeClr>
                </a:solidFill>
                <a:latin typeface="Barlow"/>
                <a:ea typeface="Barlow"/>
                <a:cs typeface="Barlow"/>
                <a:sym typeface="Barlow"/>
              </a:endParaRPr>
            </a:p>
          </p:txBody>
        </p:sp>
        <p:sp>
          <p:nvSpPr>
            <p:cNvPr id="227" name="Google Shape;227;p25"/>
            <p:cNvSpPr/>
            <p:nvPr/>
          </p:nvSpPr>
          <p:spPr>
            <a:xfrm>
              <a:off x="3243138" y="995100"/>
              <a:ext cx="298500" cy="298500"/>
            </a:xfrm>
            <a:prstGeom prst="mathPlus">
              <a:avLst>
                <a:gd name="adj1" fmla="val 9900"/>
              </a:avLst>
            </a:prstGeom>
            <a:solidFill>
              <a:srgbClr val="CCCCCC"/>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50000"/>
                    <a:lumOff val="50000"/>
                  </a:schemeClr>
                </a:solidFill>
                <a:latin typeface="Barlow"/>
                <a:ea typeface="Barlow"/>
                <a:cs typeface="Barlow"/>
                <a:sym typeface="Barlow"/>
              </a:endParaRPr>
            </a:p>
          </p:txBody>
        </p:sp>
      </p:grpSp>
      <p:sp>
        <p:nvSpPr>
          <p:cNvPr id="2" name="Unvan 1"/>
          <p:cNvSpPr>
            <a:spLocks noGrp="1"/>
          </p:cNvSpPr>
          <p:nvPr>
            <p:ph type="title"/>
          </p:nvPr>
        </p:nvSpPr>
        <p:spPr/>
        <p:txBody>
          <a:bodyPr/>
          <a:lstStyle/>
          <a:p>
            <a:r>
              <a:rPr lang="tr-TR" dirty="0"/>
              <a:t>RELIABLE PARTNER </a:t>
            </a:r>
          </a:p>
        </p:txBody>
      </p:sp>
      <p:sp>
        <p:nvSpPr>
          <p:cNvPr id="3" name="Dikdörtgen 2"/>
          <p:cNvSpPr/>
          <p:nvPr/>
        </p:nvSpPr>
        <p:spPr>
          <a:xfrm>
            <a:off x="1713446" y="1294844"/>
            <a:ext cx="5449354" cy="688907"/>
          </a:xfrm>
          <a:prstGeom prst="rect">
            <a:avLst/>
          </a:prstGeom>
        </p:spPr>
        <p:txBody>
          <a:bodyPr wrap="square">
            <a:spAutoFit/>
          </a:bodyPr>
          <a:lstStyle/>
          <a:p>
            <a:pPr>
              <a:lnSpc>
                <a:spcPct val="107000"/>
              </a:lnSpc>
              <a:spcAft>
                <a:spcPts val="800"/>
              </a:spcAft>
            </a:pP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We</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have</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the</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solution</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for</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several</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Industrial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segments</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a:t>
            </a:r>
            <a:endParaRPr lang="tr-TR" sz="12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endParaRPr>
          </a:p>
          <a:p>
            <a:pPr>
              <a:lnSpc>
                <a:spcPct val="107000"/>
              </a:lnSpc>
              <a:spcAft>
                <a:spcPts val="800"/>
              </a:spcAft>
            </a:pPr>
            <a:r>
              <a:rPr lang="tr-TR" dirty="0">
                <a:latin typeface="Arial Narrow" panose="020B0606020202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ikdörtgen 3"/>
          <p:cNvSpPr/>
          <p:nvPr/>
        </p:nvSpPr>
        <p:spPr>
          <a:xfrm>
            <a:off x="1863962" y="3697372"/>
            <a:ext cx="6671872" cy="882742"/>
          </a:xfrm>
          <a:prstGeom prst="rect">
            <a:avLst/>
          </a:prstGeom>
        </p:spPr>
        <p:txBody>
          <a:bodyPr wrap="square">
            <a:spAutoFit/>
          </a:bodyPr>
          <a:lstStyle/>
          <a:p>
            <a:pPr>
              <a:lnSpc>
                <a:spcPct val="107000"/>
              </a:lnSpc>
              <a:spcAft>
                <a:spcPts val="800"/>
              </a:spcAft>
            </a:pP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KAGEM Industrial Solutions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are</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special</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services</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for</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diverse</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industries</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and</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we</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constantly</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invest</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in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knowledge</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technology</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and</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markets</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in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order</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to</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remain</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leading</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logistics</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service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provider</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 in Industrial </a:t>
            </a:r>
            <a:r>
              <a:rPr lang="tr-TR" sz="1600" dirty="0" err="1">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markets</a:t>
            </a:r>
            <a:r>
              <a:rPr lang="tr-TR" sz="1600" dirty="0">
                <a:solidFill>
                  <a:schemeClr val="tx1">
                    <a:lumMod val="75000"/>
                    <a:lumOff val="25000"/>
                  </a:schemeClr>
                </a:solidFill>
                <a:latin typeface="Barlow" panose="020B0604020202020204" charset="-94"/>
                <a:ea typeface="Calibri" panose="020F0502020204030204" pitchFamily="34" charset="0"/>
                <a:cs typeface="Times New Roman" panose="02020603050405020304" pitchFamily="18" charset="0"/>
              </a:rPr>
              <a:t>.</a:t>
            </a:r>
            <a:endParaRPr lang="tr-TR" sz="1200" dirty="0">
              <a:solidFill>
                <a:schemeClr val="tx1">
                  <a:lumMod val="75000"/>
                  <a:lumOff val="25000"/>
                </a:schemeClr>
              </a:solidFill>
              <a:effectLst/>
              <a:latin typeface="Barlow" panose="020B0604020202020204" charset="-94"/>
              <a:ea typeface="Calibri" panose="020F0502020204030204" pitchFamily="34" charset="0"/>
              <a:cs typeface="Times New Roman" panose="02020603050405020304" pitchFamily="18" charset="0"/>
            </a:endParaRPr>
          </a:p>
        </p:txBody>
      </p:sp>
      <p:grpSp>
        <p:nvGrpSpPr>
          <p:cNvPr id="33" name="Google Shape;225;p25"/>
          <p:cNvGrpSpPr/>
          <p:nvPr/>
        </p:nvGrpSpPr>
        <p:grpSpPr>
          <a:xfrm>
            <a:off x="6068624" y="2592861"/>
            <a:ext cx="260366" cy="260366"/>
            <a:chOff x="3157188" y="909150"/>
            <a:chExt cx="470400" cy="470400"/>
          </a:xfrm>
        </p:grpSpPr>
        <p:sp>
          <p:nvSpPr>
            <p:cNvPr id="34" name="Google Shape;226;p25"/>
            <p:cNvSpPr/>
            <p:nvPr/>
          </p:nvSpPr>
          <p:spPr>
            <a:xfrm>
              <a:off x="3157188" y="909150"/>
              <a:ext cx="470400" cy="470400"/>
            </a:xfrm>
            <a:prstGeom prst="ellipse">
              <a:avLst/>
            </a:prstGeom>
            <a:solidFill>
              <a:srgbClr val="FFFFFF"/>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35" name="Google Shape;227;p25"/>
            <p:cNvSpPr/>
            <p:nvPr/>
          </p:nvSpPr>
          <p:spPr>
            <a:xfrm>
              <a:off x="3243138" y="995100"/>
              <a:ext cx="298500" cy="298500"/>
            </a:xfrm>
            <a:prstGeom prst="mathPlus">
              <a:avLst>
                <a:gd name="adj1" fmla="val 9900"/>
              </a:avLst>
            </a:prstGeom>
            <a:solidFill>
              <a:srgbClr val="CCCCCC"/>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196" name="Google Shape;196;p24"/>
          <p:cNvSpPr/>
          <p:nvPr/>
        </p:nvSpPr>
        <p:spPr>
          <a:xfrm>
            <a:off x="6393300" y="1393200"/>
            <a:ext cx="2357100" cy="23571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tr-TR" sz="2200" dirty="0">
                <a:solidFill>
                  <a:schemeClr val="lt1"/>
                </a:solidFill>
                <a:latin typeface="Barlow"/>
                <a:ea typeface="Barlow"/>
                <a:cs typeface="Barlow"/>
                <a:sym typeface="Barlow"/>
              </a:rPr>
              <a:t>Industrial </a:t>
            </a:r>
            <a:r>
              <a:rPr lang="tr-TR" sz="2200" dirty="0" err="1">
                <a:solidFill>
                  <a:schemeClr val="lt1"/>
                </a:solidFill>
                <a:latin typeface="Barlow"/>
                <a:ea typeface="Barlow"/>
                <a:cs typeface="Barlow"/>
                <a:sym typeface="Barlow"/>
              </a:rPr>
              <a:t>Sector</a:t>
            </a:r>
            <a:endParaRPr lang="tr-TR" sz="2200" dirty="0">
              <a:solidFill>
                <a:schemeClr val="lt1"/>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2200" dirty="0">
              <a:solidFill>
                <a:schemeClr val="lt1"/>
              </a:solidFill>
              <a:latin typeface="Barlow"/>
              <a:ea typeface="Barlow"/>
              <a:cs typeface="Barlow"/>
              <a:sym typeface="Barlow"/>
            </a:endParaRPr>
          </a:p>
          <a:p>
            <a:pPr marL="0" lvl="0" indent="0" algn="l" rtl="0">
              <a:spcBef>
                <a:spcPts val="0"/>
              </a:spcBef>
              <a:spcAft>
                <a:spcPts val="0"/>
              </a:spcAft>
              <a:buNone/>
            </a:pPr>
            <a:r>
              <a:rPr lang="tr-TR" sz="2200" b="1" dirty="0" err="1">
                <a:solidFill>
                  <a:schemeClr val="lt1"/>
                </a:solidFill>
                <a:latin typeface="Barlow"/>
                <a:ea typeface="Barlow"/>
                <a:cs typeface="Barlow"/>
                <a:sym typeface="Barlow"/>
              </a:rPr>
              <a:t>Our</a:t>
            </a:r>
            <a:r>
              <a:rPr lang="tr-TR" sz="2200" b="1" dirty="0">
                <a:solidFill>
                  <a:schemeClr val="lt1"/>
                </a:solidFill>
                <a:latin typeface="Barlow"/>
                <a:ea typeface="Barlow"/>
                <a:cs typeface="Barlow"/>
                <a:sym typeface="Barlow"/>
              </a:rPr>
              <a:t> </a:t>
            </a:r>
          </a:p>
          <a:p>
            <a:pPr marL="0" lvl="0" indent="0" algn="l" rtl="0">
              <a:spcBef>
                <a:spcPts val="0"/>
              </a:spcBef>
              <a:spcAft>
                <a:spcPts val="0"/>
              </a:spcAft>
              <a:buNone/>
            </a:pPr>
            <a:r>
              <a:rPr lang="tr-TR" sz="2200" b="1" dirty="0">
                <a:solidFill>
                  <a:schemeClr val="lt1"/>
                </a:solidFill>
                <a:latin typeface="Barlow"/>
                <a:sym typeface="Barlow"/>
              </a:rPr>
              <a:t>Activity</a:t>
            </a:r>
            <a:endParaRPr sz="2200" dirty="0"/>
          </a:p>
        </p:txBody>
      </p:sp>
      <p:pic>
        <p:nvPicPr>
          <p:cNvPr id="4" name="Resim 3"/>
          <p:cNvPicPr>
            <a:picLocks noChangeAspect="1"/>
          </p:cNvPicPr>
          <p:nvPr/>
        </p:nvPicPr>
        <p:blipFill>
          <a:blip r:embed="rId3"/>
          <a:stretch>
            <a:fillRect/>
          </a:stretch>
        </p:blipFill>
        <p:spPr>
          <a:xfrm>
            <a:off x="7993675" y="4749825"/>
            <a:ext cx="616925" cy="282147"/>
          </a:xfrm>
          <a:prstGeom prst="rect">
            <a:avLst/>
          </a:prstGeom>
        </p:spPr>
      </p:pic>
    </p:spTree>
    <p:extLst>
      <p:ext uri="{BB962C8B-B14F-4D97-AF65-F5344CB8AC3E}">
        <p14:creationId xmlns:p14="http://schemas.microsoft.com/office/powerpoint/2010/main" val="240787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4" name="Google Shape;164;p2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grpSp>
        <p:nvGrpSpPr>
          <p:cNvPr id="165" name="Google Shape;165;p21"/>
          <p:cNvGrpSpPr/>
          <p:nvPr/>
        </p:nvGrpSpPr>
        <p:grpSpPr>
          <a:xfrm>
            <a:off x="8247163" y="629034"/>
            <a:ext cx="205851" cy="335576"/>
            <a:chOff x="6730350" y="2315900"/>
            <a:chExt cx="257700" cy="420100"/>
          </a:xfrm>
        </p:grpSpPr>
        <p:sp>
          <p:nvSpPr>
            <p:cNvPr id="166" name="Google Shape;166;p21"/>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object 2"/>
          <p:cNvSpPr txBox="1">
            <a:spLocks noChangeArrowheads="1"/>
          </p:cNvSpPr>
          <p:nvPr/>
        </p:nvSpPr>
        <p:spPr bwMode="auto">
          <a:xfrm>
            <a:off x="1963233" y="1561392"/>
            <a:ext cx="6851523" cy="110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69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tr-TR" altLang="tr-TR" b="1" dirty="0">
                <a:solidFill>
                  <a:schemeClr val="bg2">
                    <a:lumMod val="75000"/>
                  </a:schemeClr>
                </a:solidFill>
                <a:latin typeface="Barlow" panose="020B0604020202020204" charset="-94"/>
                <a:cs typeface="Segoe UI" panose="020B0502040204020203" pitchFamily="34" charset="0"/>
              </a:rPr>
              <a:t>ENERGY</a:t>
            </a:r>
            <a:r>
              <a:rPr lang="tr-TR" altLang="tr-TR" dirty="0">
                <a:solidFill>
                  <a:schemeClr val="bg2">
                    <a:lumMod val="7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Our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company</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provide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many</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services</a:t>
            </a:r>
            <a:r>
              <a:rPr lang="tr-TR" altLang="tr-TR" dirty="0">
                <a:solidFill>
                  <a:schemeClr val="tx1">
                    <a:lumMod val="75000"/>
                    <a:lumOff val="25000"/>
                  </a:schemeClr>
                </a:solidFill>
                <a:latin typeface="Barlow" panose="020B0604020202020204" charset="-94"/>
                <a:cs typeface="Segoe UI" panose="020B0502040204020203" pitchFamily="34" charset="0"/>
              </a:rPr>
              <a:t>  in  </a:t>
            </a:r>
            <a:r>
              <a:rPr lang="tr-TR" altLang="tr-TR" dirty="0" err="1">
                <a:solidFill>
                  <a:schemeClr val="tx1">
                    <a:lumMod val="75000"/>
                    <a:lumOff val="25000"/>
                  </a:schemeClr>
                </a:solidFill>
                <a:latin typeface="Barlow" panose="020B0604020202020204" charset="-94"/>
                <a:cs typeface="Segoe UI" panose="020B0502040204020203" pitchFamily="34" charset="0"/>
              </a:rPr>
              <a:t>the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fields</a:t>
            </a:r>
            <a:r>
              <a:rPr lang="tr-TR" altLang="tr-TR" dirty="0">
                <a:solidFill>
                  <a:schemeClr val="tx1">
                    <a:lumMod val="75000"/>
                    <a:lumOff val="25000"/>
                  </a:schemeClr>
                </a:solidFill>
                <a:latin typeface="Barlow" panose="020B0604020202020204" charset="-94"/>
                <a:cs typeface="Segoe UI" panose="020B0502040204020203" pitchFamily="34" charset="0"/>
              </a:rPr>
              <a:t>  of  </a:t>
            </a:r>
            <a:r>
              <a:rPr lang="tr-TR" altLang="tr-TR" dirty="0" err="1">
                <a:solidFill>
                  <a:schemeClr val="tx1">
                    <a:lumMod val="75000"/>
                    <a:lumOff val="25000"/>
                  </a:schemeClr>
                </a:solidFill>
                <a:latin typeface="Barlow" panose="020B0604020202020204" charset="-94"/>
                <a:cs typeface="Segoe UI" panose="020B0502040204020203" pitchFamily="34" charset="0"/>
              </a:rPr>
              <a:t>energy</a:t>
            </a:r>
            <a:r>
              <a:rPr lang="tr-TR" altLang="tr-TR" dirty="0">
                <a:solidFill>
                  <a:schemeClr val="tx1">
                    <a:lumMod val="75000"/>
                    <a:lumOff val="25000"/>
                  </a:schemeClr>
                </a:solidFill>
                <a:latin typeface="Barlow" panose="020B0604020202020204" charset="-94"/>
                <a:cs typeface="Segoe UI" panose="020B0502040204020203" pitchFamily="34" charset="0"/>
              </a:rPr>
              <a:t> ; </a:t>
            </a:r>
            <a:r>
              <a:rPr lang="tr-TR" altLang="tr-TR" dirty="0" err="1">
                <a:solidFill>
                  <a:schemeClr val="tx1">
                    <a:lumMod val="75000"/>
                    <a:lumOff val="25000"/>
                  </a:schemeClr>
                </a:solidFill>
                <a:latin typeface="Barlow" panose="020B0604020202020204" charset="-94"/>
                <a:cs typeface="Segoe UI" panose="020B0502040204020203" pitchFamily="34" charset="0"/>
              </a:rPr>
              <a:t>we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highly</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offers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heat</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recovery</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system</a:t>
            </a:r>
            <a:r>
              <a:rPr lang="tr-TR" altLang="tr-TR" dirty="0">
                <a:solidFill>
                  <a:schemeClr val="tx1">
                    <a:lumMod val="75000"/>
                    <a:lumOff val="25000"/>
                  </a:schemeClr>
                </a:solidFill>
                <a:latin typeface="Barlow" panose="020B0604020202020204" charset="-94"/>
                <a:cs typeface="Segoe UI" panose="020B0502040204020203" pitchFamily="34" charset="0"/>
              </a:rPr>
              <a:t> ;  </a:t>
            </a:r>
            <a:r>
              <a:rPr lang="tr-TR" altLang="tr-TR" dirty="0" err="1">
                <a:solidFill>
                  <a:schemeClr val="tx1">
                    <a:lumMod val="75000"/>
                    <a:lumOff val="25000"/>
                  </a:schemeClr>
                </a:solidFill>
                <a:latin typeface="Barlow" panose="020B0604020202020204" charset="-94"/>
                <a:cs typeface="Segoe UI" panose="020B0502040204020203" pitchFamily="34" charset="0"/>
              </a:rPr>
              <a:t>Fluid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bed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type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boiler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power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plant</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and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construction</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assembly</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maintenance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repair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and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management</a:t>
            </a:r>
            <a:r>
              <a:rPr lang="tr-TR" altLang="tr-TR" dirty="0">
                <a:solidFill>
                  <a:schemeClr val="tx1">
                    <a:lumMod val="75000"/>
                    <a:lumOff val="25000"/>
                  </a:schemeClr>
                </a:solidFill>
                <a:latin typeface="Barlow" panose="020B0604020202020204" charset="-94"/>
                <a:cs typeface="Segoe UI" panose="020B0502040204020203" pitchFamily="34" charset="0"/>
              </a:rPr>
              <a:t>  </a:t>
            </a:r>
          </a:p>
          <a:p>
            <a:pPr eaLnBrk="1" hangingPunct="1"/>
            <a:endParaRPr lang="tr-TR" altLang="tr-TR" sz="1200" dirty="0">
              <a:latin typeface="Barlow" panose="020B0604020202020204" charset="-94"/>
              <a:cs typeface="Segoe UI" panose="020B0502040204020203" pitchFamily="34" charset="0"/>
            </a:endParaRPr>
          </a:p>
          <a:p>
            <a:pPr algn="just" eaLnBrk="1" hangingPunct="1">
              <a:spcBef>
                <a:spcPts val="700"/>
              </a:spcBef>
            </a:pPr>
            <a:endParaRPr lang="tr-TR" altLang="tr-TR" sz="1200" b="1" dirty="0">
              <a:latin typeface="Barlow" panose="020B0604020202020204" charset="-94"/>
              <a:cs typeface="Segoe UI" panose="020B0502040204020203" pitchFamily="34" charset="0"/>
            </a:endParaRPr>
          </a:p>
        </p:txBody>
      </p:sp>
      <p:sp>
        <p:nvSpPr>
          <p:cNvPr id="13" name="object 3"/>
          <p:cNvSpPr txBox="1">
            <a:spLocks noChangeArrowheads="1"/>
          </p:cNvSpPr>
          <p:nvPr/>
        </p:nvSpPr>
        <p:spPr bwMode="auto">
          <a:xfrm>
            <a:off x="1898877" y="4103494"/>
            <a:ext cx="82629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tr-TR" altLang="tr-TR" sz="1200" b="1" dirty="0">
                <a:latin typeface="Barlow" panose="020B0604020202020204" charset="-94"/>
                <a:cs typeface="Segoe UI" panose="020B0502040204020203" pitchFamily="34" charset="0"/>
              </a:rPr>
              <a:t> </a:t>
            </a:r>
            <a:r>
              <a:rPr lang="tr-TR" altLang="tr-TR" b="1" dirty="0">
                <a:solidFill>
                  <a:schemeClr val="bg2">
                    <a:lumMod val="75000"/>
                  </a:schemeClr>
                </a:solidFill>
                <a:latin typeface="Barlow" panose="020B0604020202020204" charset="-94"/>
                <a:cs typeface="Segoe UI" panose="020B0502040204020203" pitchFamily="34" charset="0"/>
              </a:rPr>
              <a:t>INDUSTRIAL SYSTEMS:  </a:t>
            </a:r>
            <a:r>
              <a:rPr lang="tr-TR" altLang="tr-TR" dirty="0" err="1">
                <a:solidFill>
                  <a:schemeClr val="tx1">
                    <a:lumMod val="75000"/>
                    <a:lumOff val="25000"/>
                  </a:schemeClr>
                </a:solidFill>
                <a:latin typeface="Barlow" panose="020B0604020202020204" charset="-94"/>
                <a:cs typeface="Segoe UI" panose="020B0502040204020203" pitchFamily="34" charset="0"/>
              </a:rPr>
              <a:t>These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sectors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are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mostly</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dedicated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construction</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activities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and</a:t>
            </a:r>
            <a:r>
              <a:rPr lang="tr-TR" altLang="tr-TR" dirty="0">
                <a:solidFill>
                  <a:schemeClr val="tx1">
                    <a:lumMod val="75000"/>
                    <a:lumOff val="25000"/>
                  </a:schemeClr>
                </a:solidFill>
                <a:latin typeface="Barlow" panose="020B0604020202020204" charset="-94"/>
                <a:cs typeface="Segoe UI" panose="020B0502040204020203" pitchFamily="34" charset="0"/>
              </a:rPr>
              <a:t> </a:t>
            </a:r>
          </a:p>
          <a:p>
            <a:pPr algn="just" eaLnBrk="1" hangingPunct="1"/>
            <a:r>
              <a:rPr lang="tr-TR" altLang="tr-TR" dirty="0" err="1">
                <a:solidFill>
                  <a:schemeClr val="tx1">
                    <a:lumMod val="75000"/>
                    <a:lumOff val="25000"/>
                  </a:schemeClr>
                </a:solidFill>
                <a:latin typeface="Barlow" panose="020B0604020202020204" charset="-94"/>
                <a:cs typeface="Segoe UI" panose="020B0502040204020203" pitchFamily="34" charset="0"/>
              </a:rPr>
              <a:t>industrial</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purposes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equipments</a:t>
            </a:r>
            <a:r>
              <a:rPr lang="tr-TR" altLang="tr-TR" dirty="0">
                <a:solidFill>
                  <a:schemeClr val="tx1">
                    <a:lumMod val="75000"/>
                    <a:lumOff val="25000"/>
                  </a:schemeClr>
                </a:solidFill>
                <a:latin typeface="Barlow" panose="020B0604020202020204" charset="-94"/>
                <a:cs typeface="Segoe UI" panose="020B0502040204020203" pitchFamily="34" charset="0"/>
              </a:rPr>
              <a:t> ; </a:t>
            </a:r>
            <a:r>
              <a:rPr lang="tr-TR" altLang="tr-TR" dirty="0" err="1">
                <a:solidFill>
                  <a:schemeClr val="tx1">
                    <a:lumMod val="75000"/>
                    <a:lumOff val="25000"/>
                  </a:schemeClr>
                </a:solidFill>
                <a:latin typeface="Barlow" panose="020B0604020202020204" charset="-94"/>
                <a:cs typeface="Segoe UI" panose="020B0502040204020203" pitchFamily="34" charset="0"/>
              </a:rPr>
              <a:t>storage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and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cryogenic</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tanks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and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piping</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systems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and</a:t>
            </a:r>
            <a:r>
              <a:rPr lang="tr-TR" altLang="tr-TR" dirty="0">
                <a:solidFill>
                  <a:schemeClr val="tx1">
                    <a:lumMod val="75000"/>
                    <a:lumOff val="25000"/>
                  </a:schemeClr>
                </a:solidFill>
                <a:latin typeface="Barlow" panose="020B0604020202020204" charset="-94"/>
                <a:cs typeface="Segoe UI" panose="020B0502040204020203" pitchFamily="34" charset="0"/>
              </a:rPr>
              <a:t> </a:t>
            </a:r>
          </a:p>
          <a:p>
            <a:pPr algn="just" eaLnBrk="1" hangingPunct="1"/>
            <a:r>
              <a:rPr lang="tr-TR" altLang="tr-TR" dirty="0">
                <a:solidFill>
                  <a:schemeClr val="tx1">
                    <a:lumMod val="75000"/>
                    <a:lumOff val="25000"/>
                  </a:schemeClr>
                </a:solidFill>
                <a:latin typeface="Barlow" panose="020B0604020202020204" charset="-94"/>
                <a:cs typeface="Segoe UI" panose="020B0502040204020203" pitchFamily="34" charset="0"/>
              </a:rPr>
              <a:t> start </a:t>
            </a:r>
            <a:r>
              <a:rPr lang="tr-TR" altLang="tr-TR" dirty="0" err="1">
                <a:solidFill>
                  <a:schemeClr val="tx1">
                    <a:lumMod val="75000"/>
                    <a:lumOff val="25000"/>
                  </a:schemeClr>
                </a:solidFill>
                <a:latin typeface="Barlow" panose="020B0604020202020204" charset="-94"/>
                <a:cs typeface="Segoe UI" panose="020B0502040204020203" pitchFamily="34" charset="0"/>
              </a:rPr>
              <a:t>up</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operations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etc</a:t>
            </a:r>
            <a:r>
              <a:rPr lang="tr-TR" altLang="tr-TR" dirty="0">
                <a:solidFill>
                  <a:schemeClr val="tx1">
                    <a:lumMod val="75000"/>
                    <a:lumOff val="25000"/>
                  </a:schemeClr>
                </a:solidFill>
                <a:latin typeface="Barlow" panose="020B0604020202020204" charset="-94"/>
                <a:cs typeface="Segoe UI" panose="020B0502040204020203" pitchFamily="34" charset="0"/>
              </a:rPr>
              <a:t>.</a:t>
            </a:r>
          </a:p>
        </p:txBody>
      </p:sp>
      <p:sp>
        <p:nvSpPr>
          <p:cNvPr id="16" name="object 6"/>
          <p:cNvSpPr>
            <a:spLocks/>
          </p:cNvSpPr>
          <p:nvPr/>
        </p:nvSpPr>
        <p:spPr bwMode="auto">
          <a:xfrm>
            <a:off x="1661093" y="4039709"/>
            <a:ext cx="109537" cy="882650"/>
          </a:xfrm>
          <a:custGeom>
            <a:avLst/>
            <a:gdLst>
              <a:gd name="T0" fmla="*/ 194585250 w 52070"/>
              <a:gd name="T1" fmla="*/ 0 h 881379"/>
              <a:gd name="T2" fmla="*/ 92803365 w 52070"/>
              <a:gd name="T3" fmla="*/ 3869 h 881379"/>
              <a:gd name="T4" fmla="*/ 22599679 w 52070"/>
              <a:gd name="T5" fmla="*/ 13982 h 881379"/>
              <a:gd name="T6" fmla="*/ 0 w 52070"/>
              <a:gd name="T7" fmla="*/ 869877 h 881379"/>
              <a:gd name="T8" fmla="*/ 28541901 w 52070"/>
              <a:gd name="T9" fmla="*/ 883664 h 881379"/>
              <a:gd name="T10" fmla="*/ 103209731 w 52070"/>
              <a:gd name="T11" fmla="*/ 893174 h 881379"/>
              <a:gd name="T12" fmla="*/ 194585250 w 52070"/>
              <a:gd name="T13" fmla="*/ 896237 h 881379"/>
              <a:gd name="T14" fmla="*/ 296364601 w 52070"/>
              <a:gd name="T15" fmla="*/ 892369 h 881379"/>
              <a:gd name="T16" fmla="*/ 366567937 w 52070"/>
              <a:gd name="T17" fmla="*/ 882253 h 881379"/>
              <a:gd name="T18" fmla="*/ 389167985 w 52070"/>
              <a:gd name="T19" fmla="*/ 26361 h 881379"/>
              <a:gd name="T20" fmla="*/ 360626092 w 52070"/>
              <a:gd name="T21" fmla="*/ 12572 h 881379"/>
              <a:gd name="T22" fmla="*/ 285952399 w 52070"/>
              <a:gd name="T23" fmla="*/ 3057 h 881379"/>
              <a:gd name="T24" fmla="*/ 194585250 w 52070"/>
              <a:gd name="T25" fmla="*/ 0 h 881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070" h="881379">
                <a:moveTo>
                  <a:pt x="25908" y="0"/>
                </a:moveTo>
                <a:lnTo>
                  <a:pt x="12356" y="3800"/>
                </a:lnTo>
                <a:lnTo>
                  <a:pt x="3009" y="13742"/>
                </a:lnTo>
                <a:lnTo>
                  <a:pt x="0" y="854964"/>
                </a:lnTo>
                <a:lnTo>
                  <a:pt x="3800" y="868515"/>
                </a:lnTo>
                <a:lnTo>
                  <a:pt x="13742" y="877862"/>
                </a:lnTo>
                <a:lnTo>
                  <a:pt x="25908" y="880872"/>
                </a:lnTo>
                <a:lnTo>
                  <a:pt x="39459" y="877071"/>
                </a:lnTo>
                <a:lnTo>
                  <a:pt x="48806" y="867129"/>
                </a:lnTo>
                <a:lnTo>
                  <a:pt x="51815" y="25908"/>
                </a:lnTo>
                <a:lnTo>
                  <a:pt x="48015" y="12356"/>
                </a:lnTo>
                <a:lnTo>
                  <a:pt x="38073" y="3009"/>
                </a:lnTo>
                <a:lnTo>
                  <a:pt x="25908" y="0"/>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latin typeface="Barlow" panose="020B0604020202020204" charset="-94"/>
            </a:endParaRPr>
          </a:p>
        </p:txBody>
      </p:sp>
      <p:sp>
        <p:nvSpPr>
          <p:cNvPr id="17" name="object 7"/>
          <p:cNvSpPr>
            <a:spLocks/>
          </p:cNvSpPr>
          <p:nvPr/>
        </p:nvSpPr>
        <p:spPr bwMode="auto">
          <a:xfrm>
            <a:off x="1661093" y="2726629"/>
            <a:ext cx="114300" cy="1012825"/>
          </a:xfrm>
          <a:custGeom>
            <a:avLst/>
            <a:gdLst>
              <a:gd name="T0" fmla="*/ 91107796 w 58420"/>
              <a:gd name="T1" fmla="*/ 0 h 789939"/>
              <a:gd name="T2" fmla="*/ 47956698 w 58420"/>
              <a:gd name="T3" fmla="*/ 67927 h 789939"/>
              <a:gd name="T4" fmla="*/ 15923815 w 58420"/>
              <a:gd name="T5" fmla="*/ 248416 h 789939"/>
              <a:gd name="T6" fmla="*/ 578506 w 58420"/>
              <a:gd name="T7" fmla="*/ 506504 h 789939"/>
              <a:gd name="T8" fmla="*/ 0 w 58420"/>
              <a:gd name="T9" fmla="*/ 15009837 h 789939"/>
              <a:gd name="T10" fmla="*/ 10829060 w 58420"/>
              <a:gd name="T11" fmla="*/ 15280496 h 789939"/>
              <a:gd name="T12" fmla="*/ 39604062 w 58420"/>
              <a:gd name="T13" fmla="*/ 15481446 h 789939"/>
              <a:gd name="T14" fmla="*/ 80742958 w 58420"/>
              <a:gd name="T15" fmla="*/ 15577695 h 789939"/>
              <a:gd name="T16" fmla="*/ 91107796 w 58420"/>
              <a:gd name="T17" fmla="*/ 15581339 h 789939"/>
              <a:gd name="T18" fmla="*/ 134254311 w 58420"/>
              <a:gd name="T19" fmla="*/ 15513377 h 789939"/>
              <a:gd name="T20" fmla="*/ 166287473 w 58420"/>
              <a:gd name="T21" fmla="*/ 15332886 h 789939"/>
              <a:gd name="T22" fmla="*/ 181632420 w 58420"/>
              <a:gd name="T23" fmla="*/ 15074828 h 789939"/>
              <a:gd name="T24" fmla="*/ 182215174 w 58420"/>
              <a:gd name="T25" fmla="*/ 571501 h 789939"/>
              <a:gd name="T26" fmla="*/ 171382594 w 58420"/>
              <a:gd name="T27" fmla="*/ 300846 h 789939"/>
              <a:gd name="T28" fmla="*/ 142607268 w 58420"/>
              <a:gd name="T29" fmla="*/ 99891 h 789939"/>
              <a:gd name="T30" fmla="*/ 101469457 w 58420"/>
              <a:gd name="T31" fmla="*/ 3631 h 789939"/>
              <a:gd name="T32" fmla="*/ 91107796 w 58420"/>
              <a:gd name="T33" fmla="*/ 0 h 7899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420" h="789939">
                <a:moveTo>
                  <a:pt x="28956" y="0"/>
                </a:moveTo>
                <a:lnTo>
                  <a:pt x="15242" y="3442"/>
                </a:lnTo>
                <a:lnTo>
                  <a:pt x="5061" y="12587"/>
                </a:lnTo>
                <a:lnTo>
                  <a:pt x="184" y="25662"/>
                </a:lnTo>
                <a:lnTo>
                  <a:pt x="0" y="760476"/>
                </a:lnTo>
                <a:lnTo>
                  <a:pt x="3442" y="774189"/>
                </a:lnTo>
                <a:lnTo>
                  <a:pt x="12587" y="784370"/>
                </a:lnTo>
                <a:lnTo>
                  <a:pt x="25662" y="789247"/>
                </a:lnTo>
                <a:lnTo>
                  <a:pt x="28956" y="789432"/>
                </a:lnTo>
                <a:lnTo>
                  <a:pt x="42669" y="785989"/>
                </a:lnTo>
                <a:lnTo>
                  <a:pt x="52850" y="776844"/>
                </a:lnTo>
                <a:lnTo>
                  <a:pt x="57727" y="763769"/>
                </a:lnTo>
                <a:lnTo>
                  <a:pt x="57912" y="28955"/>
                </a:lnTo>
                <a:lnTo>
                  <a:pt x="54469" y="15242"/>
                </a:lnTo>
                <a:lnTo>
                  <a:pt x="45324" y="5061"/>
                </a:lnTo>
                <a:lnTo>
                  <a:pt x="32249" y="184"/>
                </a:lnTo>
                <a:lnTo>
                  <a:pt x="28956" y="0"/>
                </a:lnTo>
                <a:close/>
              </a:path>
            </a:pathLst>
          </a:custGeom>
          <a:solidFill>
            <a:srgbClr val="9BBA5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latin typeface="Barlow" panose="020B0604020202020204" charset="-94"/>
            </a:endParaRPr>
          </a:p>
        </p:txBody>
      </p:sp>
      <p:sp>
        <p:nvSpPr>
          <p:cNvPr id="21" name="object 11"/>
          <p:cNvSpPr>
            <a:spLocks/>
          </p:cNvSpPr>
          <p:nvPr/>
        </p:nvSpPr>
        <p:spPr bwMode="auto">
          <a:xfrm>
            <a:off x="1642836" y="1467225"/>
            <a:ext cx="115888" cy="962025"/>
          </a:xfrm>
          <a:custGeom>
            <a:avLst/>
            <a:gdLst>
              <a:gd name="T0" fmla="*/ 766286645 w 48895"/>
              <a:gd name="T1" fmla="*/ 0 h 704214"/>
              <a:gd name="T2" fmla="*/ 344486758 w 48895"/>
              <a:gd name="T3" fmla="*/ 170042 h 704214"/>
              <a:gd name="T4" fmla="*/ 66626193 w 48895"/>
              <a:gd name="T5" fmla="*/ 609475 h 704214"/>
              <a:gd name="T6" fmla="*/ 0 w 48895"/>
              <a:gd name="T7" fmla="*/ 28714423 h 704214"/>
              <a:gd name="T8" fmla="*/ 126490179 w 48895"/>
              <a:gd name="T9" fmla="*/ 29281396 h 704214"/>
              <a:gd name="T10" fmla="*/ 453383990 w 48895"/>
              <a:gd name="T11" fmla="*/ 29654931 h 704214"/>
              <a:gd name="T12" fmla="*/ 766286645 w 48895"/>
              <a:gd name="T13" fmla="*/ 29744562 h 704214"/>
              <a:gd name="T14" fmla="*/ 1188056211 w 48895"/>
              <a:gd name="T15" fmla="*/ 29574472 h 704214"/>
              <a:gd name="T16" fmla="*/ 1465929270 w 48895"/>
              <a:gd name="T17" fmla="*/ 29135032 h 704214"/>
              <a:gd name="T18" fmla="*/ 1532556115 w 48895"/>
              <a:gd name="T19" fmla="*/ 1030095 h 704214"/>
              <a:gd name="T20" fmla="*/ 1406064665 w 48895"/>
              <a:gd name="T21" fmla="*/ 463078 h 704214"/>
              <a:gd name="T22" fmla="*/ 1079171404 w 48895"/>
              <a:gd name="T23" fmla="*/ 89546 h 704214"/>
              <a:gd name="T24" fmla="*/ 766286645 w 48895"/>
              <a:gd name="T25" fmla="*/ 0 h 7042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895" h="704214">
                <a:moveTo>
                  <a:pt x="24384" y="0"/>
                </a:moveTo>
                <a:lnTo>
                  <a:pt x="10962" y="4025"/>
                </a:lnTo>
                <a:lnTo>
                  <a:pt x="2120" y="14427"/>
                </a:lnTo>
                <a:lnTo>
                  <a:pt x="0" y="679703"/>
                </a:lnTo>
                <a:lnTo>
                  <a:pt x="4025" y="693125"/>
                </a:lnTo>
                <a:lnTo>
                  <a:pt x="14427" y="701967"/>
                </a:lnTo>
                <a:lnTo>
                  <a:pt x="24384" y="704088"/>
                </a:lnTo>
                <a:lnTo>
                  <a:pt x="37805" y="700062"/>
                </a:lnTo>
                <a:lnTo>
                  <a:pt x="46647" y="689660"/>
                </a:lnTo>
                <a:lnTo>
                  <a:pt x="48767" y="24383"/>
                </a:lnTo>
                <a:lnTo>
                  <a:pt x="44742" y="10962"/>
                </a:lnTo>
                <a:lnTo>
                  <a:pt x="34340" y="2120"/>
                </a:lnTo>
                <a:lnTo>
                  <a:pt x="24384" y="0"/>
                </a:lnTo>
                <a:close/>
              </a:path>
            </a:pathLst>
          </a:custGeom>
          <a:solidFill>
            <a:srgbClr val="4F81B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latin typeface="Barlow" panose="020B0604020202020204" charset="-94"/>
            </a:endParaRPr>
          </a:p>
        </p:txBody>
      </p:sp>
      <p:sp>
        <p:nvSpPr>
          <p:cNvPr id="27" name="object 27"/>
          <p:cNvSpPr txBox="1">
            <a:spLocks/>
          </p:cNvSpPr>
          <p:nvPr/>
        </p:nvSpPr>
        <p:spPr>
          <a:xfrm>
            <a:off x="1266371" y="377983"/>
            <a:ext cx="8788400" cy="738187"/>
          </a:xfrm>
          <a:prstGeom prst="rect">
            <a:avLst/>
          </a:prstGeom>
          <a:noFill/>
          <a:ln>
            <a:noFill/>
          </a:ln>
        </p:spPr>
        <p:txBody>
          <a:bodyPr spcFirstLastPara="1" wrap="square" lIns="91425" tIns="91425" rIns="91425" bIns="91425" rtlCol="0"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1pPr>
            <a:lvl2pPr marR="0" lvl="1"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2pPr>
            <a:lvl3pPr marR="0" lvl="2"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3pPr>
            <a:lvl4pPr marR="0" lvl="3"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4pPr>
            <a:lvl5pPr marR="0" lvl="4"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5pPr>
            <a:lvl6pPr marR="0" lvl="5"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6pPr>
            <a:lvl7pPr marR="0" lvl="6"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7pPr>
            <a:lvl8pPr marR="0" lvl="7"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8pPr>
            <a:lvl9pPr marR="0" lvl="8"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9pPr>
          </a:lstStyle>
          <a:p>
            <a:pPr marL="21590">
              <a:defRPr/>
            </a:pPr>
            <a:r>
              <a:rPr lang="en-US" sz="3200" spc="-15" dirty="0">
                <a:solidFill>
                  <a:schemeClr val="bg1"/>
                </a:solidFill>
                <a:latin typeface="Barlow" panose="020B0604020202020204" charset="-94"/>
                <a:cs typeface="Segoe UI" panose="020B0502040204020203" pitchFamily="34" charset="0"/>
              </a:rPr>
              <a:t>Main Sec</a:t>
            </a:r>
            <a:r>
              <a:rPr lang="en-US" sz="3200" spc="-45" dirty="0">
                <a:solidFill>
                  <a:schemeClr val="bg1"/>
                </a:solidFill>
                <a:latin typeface="Barlow" panose="020B0604020202020204" charset="-94"/>
                <a:cs typeface="Segoe UI" panose="020B0502040204020203" pitchFamily="34" charset="0"/>
              </a:rPr>
              <a:t>t</a:t>
            </a:r>
            <a:r>
              <a:rPr lang="en-US" sz="3200" spc="-20" dirty="0">
                <a:solidFill>
                  <a:schemeClr val="bg1"/>
                </a:solidFill>
                <a:latin typeface="Barlow" panose="020B0604020202020204" charset="-94"/>
                <a:cs typeface="Segoe UI" panose="020B0502040204020203" pitchFamily="34" charset="0"/>
              </a:rPr>
              <a:t>o</a:t>
            </a:r>
            <a:r>
              <a:rPr lang="en-US" sz="3200" spc="-65" dirty="0">
                <a:solidFill>
                  <a:schemeClr val="bg1"/>
                </a:solidFill>
                <a:latin typeface="Barlow" panose="020B0604020202020204" charset="-94"/>
                <a:cs typeface="Segoe UI" panose="020B0502040204020203" pitchFamily="34" charset="0"/>
              </a:rPr>
              <a:t>r</a:t>
            </a:r>
            <a:r>
              <a:rPr lang="en-US" sz="3200" spc="-15" dirty="0">
                <a:solidFill>
                  <a:schemeClr val="bg1"/>
                </a:solidFill>
                <a:latin typeface="Barlow" panose="020B0604020202020204" charset="-94"/>
                <a:cs typeface="Segoe UI" panose="020B0502040204020203" pitchFamily="34" charset="0"/>
              </a:rPr>
              <a:t>s</a:t>
            </a:r>
            <a:br>
              <a:rPr lang="en-US" sz="3200" dirty="0">
                <a:solidFill>
                  <a:schemeClr val="bg1"/>
                </a:solidFill>
                <a:latin typeface="Barlow" panose="020B0604020202020204" charset="-94"/>
                <a:cs typeface="Segoe UI" panose="020B0502040204020203" pitchFamily="34" charset="0"/>
              </a:rPr>
            </a:br>
            <a:r>
              <a:rPr lang="en-US" sz="1100" spc="-5" dirty="0">
                <a:solidFill>
                  <a:schemeClr val="bg1"/>
                </a:solidFill>
                <a:latin typeface="Barlow" panose="020B0604020202020204" charset="-94"/>
                <a:cs typeface="Segoe UI" panose="020B0502040204020203" pitchFamily="34" charset="0"/>
              </a:rPr>
              <a:t>Ou</a:t>
            </a:r>
            <a:r>
              <a:rPr lang="en-US" sz="1100" dirty="0">
                <a:solidFill>
                  <a:schemeClr val="bg1"/>
                </a:solidFill>
                <a:latin typeface="Barlow" panose="020B0604020202020204" charset="-94"/>
                <a:cs typeface="Segoe UI" panose="020B0502040204020203" pitchFamily="34" charset="0"/>
              </a:rPr>
              <a:t>r</a:t>
            </a:r>
            <a:r>
              <a:rPr lang="en-US" sz="1100" spc="25" dirty="0">
                <a:solidFill>
                  <a:schemeClr val="bg1"/>
                </a:solidFill>
                <a:latin typeface="Barlow" panose="020B0604020202020204" charset="-94"/>
                <a:cs typeface="Segoe UI" panose="020B0502040204020203" pitchFamily="34" charset="0"/>
              </a:rPr>
              <a:t> </a:t>
            </a:r>
            <a:r>
              <a:rPr lang="en-US" sz="1100" spc="-5" dirty="0">
                <a:solidFill>
                  <a:schemeClr val="bg1"/>
                </a:solidFill>
                <a:latin typeface="Barlow" panose="020B0604020202020204" charset="-94"/>
                <a:cs typeface="Segoe UI" panose="020B0502040204020203" pitchFamily="34" charset="0"/>
              </a:rPr>
              <a:t>c</a:t>
            </a:r>
            <a:r>
              <a:rPr lang="en-US" sz="1100" dirty="0">
                <a:solidFill>
                  <a:schemeClr val="bg1"/>
                </a:solidFill>
                <a:latin typeface="Barlow" panose="020B0604020202020204" charset="-94"/>
                <a:cs typeface="Segoe UI" panose="020B0502040204020203" pitchFamily="34" charset="0"/>
              </a:rPr>
              <a:t>o</a:t>
            </a:r>
            <a:r>
              <a:rPr lang="en-US" sz="1100" spc="-15" dirty="0">
                <a:solidFill>
                  <a:schemeClr val="bg1"/>
                </a:solidFill>
                <a:latin typeface="Barlow" panose="020B0604020202020204" charset="-94"/>
                <a:cs typeface="Segoe UI" panose="020B0502040204020203" pitchFamily="34" charset="0"/>
              </a:rPr>
              <a:t>m</a:t>
            </a:r>
            <a:r>
              <a:rPr lang="en-US" sz="1100" spc="-10" dirty="0">
                <a:solidFill>
                  <a:schemeClr val="bg1"/>
                </a:solidFill>
                <a:latin typeface="Barlow" panose="020B0604020202020204" charset="-94"/>
                <a:cs typeface="Segoe UI" panose="020B0502040204020203" pitchFamily="34" charset="0"/>
              </a:rPr>
              <a:t>p</a:t>
            </a:r>
            <a:r>
              <a:rPr lang="en-US" sz="1100" spc="-15" dirty="0">
                <a:solidFill>
                  <a:schemeClr val="bg1"/>
                </a:solidFill>
                <a:latin typeface="Barlow" panose="020B0604020202020204" charset="-94"/>
                <a:cs typeface="Segoe UI" panose="020B0502040204020203" pitchFamily="34" charset="0"/>
              </a:rPr>
              <a:t>a</a:t>
            </a:r>
            <a:r>
              <a:rPr lang="en-US" sz="1100" spc="-5" dirty="0">
                <a:solidFill>
                  <a:schemeClr val="bg1"/>
                </a:solidFill>
                <a:latin typeface="Barlow" panose="020B0604020202020204" charset="-94"/>
                <a:cs typeface="Segoe UI" panose="020B0502040204020203" pitchFamily="34" charset="0"/>
              </a:rPr>
              <a:t>n</a:t>
            </a:r>
            <a:r>
              <a:rPr lang="en-US" sz="1100" spc="-10" dirty="0">
                <a:solidFill>
                  <a:schemeClr val="bg1"/>
                </a:solidFill>
                <a:latin typeface="Barlow" panose="020B0604020202020204" charset="-94"/>
                <a:cs typeface="Segoe UI" panose="020B0502040204020203" pitchFamily="34" charset="0"/>
              </a:rPr>
              <a:t>y</a:t>
            </a:r>
            <a:r>
              <a:rPr lang="en-US" sz="1100" dirty="0">
                <a:solidFill>
                  <a:schemeClr val="bg1"/>
                </a:solidFill>
                <a:latin typeface="Barlow" panose="020B0604020202020204" charset="-94"/>
                <a:cs typeface="Segoe UI" panose="020B0502040204020203" pitchFamily="34" charset="0"/>
              </a:rPr>
              <a:t>’s</a:t>
            </a:r>
            <a:r>
              <a:rPr lang="en-US" sz="1100" spc="85" dirty="0">
                <a:solidFill>
                  <a:schemeClr val="bg1"/>
                </a:solidFill>
                <a:latin typeface="Barlow" panose="020B0604020202020204" charset="-94"/>
                <a:cs typeface="Segoe UI" panose="020B0502040204020203" pitchFamily="34" charset="0"/>
              </a:rPr>
              <a:t> </a:t>
            </a:r>
            <a:r>
              <a:rPr lang="en-US" sz="1100" spc="-15" dirty="0">
                <a:solidFill>
                  <a:schemeClr val="bg1"/>
                </a:solidFill>
                <a:latin typeface="Barlow" panose="020B0604020202020204" charset="-94"/>
                <a:cs typeface="Segoe UI" panose="020B0502040204020203" pitchFamily="34" charset="0"/>
              </a:rPr>
              <a:t>a</a:t>
            </a:r>
            <a:r>
              <a:rPr lang="en-US" sz="1100" spc="-5" dirty="0">
                <a:solidFill>
                  <a:schemeClr val="bg1"/>
                </a:solidFill>
                <a:latin typeface="Barlow" panose="020B0604020202020204" charset="-94"/>
                <a:cs typeface="Segoe UI" panose="020B0502040204020203" pitchFamily="34" charset="0"/>
              </a:rPr>
              <a:t>c</a:t>
            </a:r>
            <a:r>
              <a:rPr lang="en-US" sz="1100" spc="-10" dirty="0">
                <a:solidFill>
                  <a:schemeClr val="bg1"/>
                </a:solidFill>
                <a:latin typeface="Barlow" panose="020B0604020202020204" charset="-94"/>
                <a:cs typeface="Segoe UI" panose="020B0502040204020203" pitchFamily="34" charset="0"/>
              </a:rPr>
              <a:t>t</a:t>
            </a:r>
            <a:r>
              <a:rPr lang="en-US" sz="1100" spc="5" dirty="0">
                <a:solidFill>
                  <a:schemeClr val="bg1"/>
                </a:solidFill>
                <a:latin typeface="Barlow" panose="020B0604020202020204" charset="-94"/>
                <a:cs typeface="Segoe UI" panose="020B0502040204020203" pitchFamily="34" charset="0"/>
              </a:rPr>
              <a:t>i</a:t>
            </a:r>
            <a:r>
              <a:rPr lang="en-US" sz="1100" dirty="0">
                <a:solidFill>
                  <a:schemeClr val="bg1"/>
                </a:solidFill>
                <a:latin typeface="Barlow" panose="020B0604020202020204" charset="-94"/>
                <a:cs typeface="Segoe UI" panose="020B0502040204020203" pitchFamily="34" charset="0"/>
              </a:rPr>
              <a:t>v</a:t>
            </a:r>
            <a:r>
              <a:rPr lang="en-US" sz="1100" spc="5" dirty="0">
                <a:solidFill>
                  <a:schemeClr val="bg1"/>
                </a:solidFill>
                <a:latin typeface="Barlow" panose="020B0604020202020204" charset="-94"/>
                <a:cs typeface="Segoe UI" panose="020B0502040204020203" pitchFamily="34" charset="0"/>
              </a:rPr>
              <a:t>i</a:t>
            </a:r>
            <a:r>
              <a:rPr lang="en-US" sz="1100" spc="-10" dirty="0">
                <a:solidFill>
                  <a:schemeClr val="bg1"/>
                </a:solidFill>
                <a:latin typeface="Barlow" panose="020B0604020202020204" charset="-94"/>
                <a:cs typeface="Segoe UI" panose="020B0502040204020203" pitchFamily="34" charset="0"/>
              </a:rPr>
              <a:t>t</a:t>
            </a:r>
            <a:r>
              <a:rPr lang="en-US" sz="1100" dirty="0">
                <a:solidFill>
                  <a:schemeClr val="bg1"/>
                </a:solidFill>
                <a:latin typeface="Barlow" panose="020B0604020202020204" charset="-94"/>
                <a:cs typeface="Segoe UI" panose="020B0502040204020203" pitchFamily="34" charset="0"/>
              </a:rPr>
              <a:t>y</a:t>
            </a:r>
            <a:r>
              <a:rPr lang="en-US" sz="1100" spc="65" dirty="0">
                <a:solidFill>
                  <a:schemeClr val="bg1"/>
                </a:solidFill>
                <a:latin typeface="Barlow" panose="020B0604020202020204" charset="-94"/>
                <a:cs typeface="Segoe UI" panose="020B0502040204020203" pitchFamily="34" charset="0"/>
              </a:rPr>
              <a:t> </a:t>
            </a:r>
            <a:endParaRPr lang="en-US" sz="1100" dirty="0">
              <a:solidFill>
                <a:schemeClr val="bg1"/>
              </a:solidFill>
              <a:latin typeface="Barlow" panose="020B0604020202020204" charset="-94"/>
              <a:cs typeface="Segoe UI" panose="020B0502040204020203" pitchFamily="34" charset="0"/>
            </a:endParaRPr>
          </a:p>
        </p:txBody>
      </p:sp>
      <p:sp>
        <p:nvSpPr>
          <p:cNvPr id="4" name="Dikdörtgen 3"/>
          <p:cNvSpPr/>
          <p:nvPr/>
        </p:nvSpPr>
        <p:spPr>
          <a:xfrm>
            <a:off x="1898877" y="2777442"/>
            <a:ext cx="6980237" cy="954107"/>
          </a:xfrm>
          <a:prstGeom prst="rect">
            <a:avLst/>
          </a:prstGeom>
        </p:spPr>
        <p:txBody>
          <a:bodyPr wrap="square">
            <a:spAutoFit/>
          </a:bodyPr>
          <a:lstStyle/>
          <a:p>
            <a:pPr algn="just" eaLnBrk="1" hangingPunct="1">
              <a:spcBef>
                <a:spcPts val="700"/>
              </a:spcBef>
            </a:pPr>
            <a:r>
              <a:rPr lang="tr-TR" altLang="tr-TR" b="1" dirty="0">
                <a:solidFill>
                  <a:schemeClr val="bg2">
                    <a:lumMod val="75000"/>
                  </a:schemeClr>
                </a:solidFill>
                <a:latin typeface="Barlow" panose="020B0604020202020204" charset="-94"/>
                <a:cs typeface="Segoe UI" panose="020B0502040204020203" pitchFamily="34" charset="0"/>
              </a:rPr>
              <a:t>ENVIRONMENT</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Our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group</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invest</a:t>
            </a:r>
            <a:r>
              <a:rPr lang="tr-TR" altLang="tr-TR" dirty="0">
                <a:solidFill>
                  <a:schemeClr val="tx1">
                    <a:lumMod val="75000"/>
                    <a:lumOff val="25000"/>
                  </a:schemeClr>
                </a:solidFill>
                <a:latin typeface="Barlow" panose="020B0604020202020204" charset="-94"/>
                <a:cs typeface="Segoe UI" panose="020B0502040204020203" pitchFamily="34" charset="0"/>
              </a:rPr>
              <a:t>     in   R&amp;D of   </a:t>
            </a:r>
            <a:r>
              <a:rPr lang="tr-TR" altLang="tr-TR" dirty="0" err="1">
                <a:solidFill>
                  <a:schemeClr val="tx1">
                    <a:lumMod val="75000"/>
                    <a:lumOff val="25000"/>
                  </a:schemeClr>
                </a:solidFill>
                <a:latin typeface="Barlow" panose="020B0604020202020204" charset="-94"/>
                <a:cs typeface="Segoe UI" panose="020B0502040204020203" pitchFamily="34" charset="0"/>
              </a:rPr>
              <a:t>environmental</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technologies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We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provide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turnkey</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engineering</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procurement</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construction</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maintenance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repair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and</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operation</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services</a:t>
            </a:r>
            <a:r>
              <a:rPr lang="tr-TR" altLang="tr-TR" dirty="0">
                <a:solidFill>
                  <a:schemeClr val="tx1">
                    <a:lumMod val="75000"/>
                    <a:lumOff val="25000"/>
                  </a:schemeClr>
                </a:solidFill>
                <a:latin typeface="Barlow" panose="020B0604020202020204" charset="-94"/>
                <a:cs typeface="Segoe UI" panose="020B0502040204020203" pitchFamily="34" charset="0"/>
              </a:rPr>
              <a:t>  in </a:t>
            </a:r>
            <a:r>
              <a:rPr lang="tr-TR" altLang="tr-TR" dirty="0" err="1">
                <a:solidFill>
                  <a:schemeClr val="tx1">
                    <a:lumMod val="75000"/>
                    <a:lumOff val="25000"/>
                  </a:schemeClr>
                </a:solidFill>
                <a:latin typeface="Barlow" panose="020B0604020202020204" charset="-94"/>
                <a:cs typeface="Segoe UI" panose="020B0502040204020203" pitchFamily="34" charset="0"/>
              </a:rPr>
              <a:t>fields</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like</a:t>
            </a:r>
            <a:r>
              <a:rPr lang="tr-TR" altLang="tr-TR" dirty="0">
                <a:solidFill>
                  <a:schemeClr val="tx1">
                    <a:lumMod val="75000"/>
                    <a:lumOff val="25000"/>
                  </a:schemeClr>
                </a:solidFill>
                <a:latin typeface="Barlow" panose="020B0604020202020204" charset="-94"/>
                <a:cs typeface="Segoe UI" panose="020B0502040204020203" pitchFamily="34" charset="0"/>
              </a:rPr>
              <a:t>   RDF </a:t>
            </a:r>
            <a:r>
              <a:rPr lang="tr-TR" altLang="tr-TR" dirty="0" err="1">
                <a:solidFill>
                  <a:schemeClr val="tx1">
                    <a:lumMod val="75000"/>
                    <a:lumOff val="25000"/>
                  </a:schemeClr>
                </a:solidFill>
                <a:latin typeface="Barlow" panose="020B0604020202020204" charset="-94"/>
                <a:cs typeface="Segoe UI" panose="020B0502040204020203" pitchFamily="34" charset="0"/>
              </a:rPr>
              <a:t>systems</a:t>
            </a:r>
            <a:r>
              <a:rPr lang="tr-TR" altLang="tr-TR" dirty="0">
                <a:solidFill>
                  <a:schemeClr val="tx1">
                    <a:lumMod val="75000"/>
                    <a:lumOff val="25000"/>
                  </a:schemeClr>
                </a:solidFill>
                <a:latin typeface="Barlow" panose="020B0604020202020204" charset="-94"/>
                <a:cs typeface="Segoe UI" panose="020B0502040204020203" pitchFamily="34" charset="0"/>
              </a:rPr>
              <a:t> ; </a:t>
            </a:r>
            <a:r>
              <a:rPr lang="tr-TR" altLang="tr-TR" dirty="0" err="1">
                <a:solidFill>
                  <a:schemeClr val="tx1">
                    <a:lumMod val="75000"/>
                    <a:lumOff val="25000"/>
                  </a:schemeClr>
                </a:solidFill>
                <a:latin typeface="Barlow" panose="020B0604020202020204" charset="-94"/>
                <a:cs typeface="Segoe UI" panose="020B0502040204020203" pitchFamily="34" charset="0"/>
              </a:rPr>
              <a:t>Air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Treatments</a:t>
            </a:r>
            <a:r>
              <a:rPr lang="tr-TR" altLang="tr-TR" dirty="0">
                <a:solidFill>
                  <a:schemeClr val="tx1">
                    <a:lumMod val="75000"/>
                    <a:lumOff val="25000"/>
                  </a:schemeClr>
                </a:solidFill>
                <a:latin typeface="Barlow" panose="020B0604020202020204" charset="-94"/>
                <a:cs typeface="Segoe UI" panose="020B0502040204020203" pitchFamily="34" charset="0"/>
              </a:rPr>
              <a:t> ( VOC – </a:t>
            </a:r>
            <a:r>
              <a:rPr lang="tr-TR" altLang="tr-TR" dirty="0" err="1">
                <a:solidFill>
                  <a:schemeClr val="tx1">
                    <a:lumMod val="75000"/>
                    <a:lumOff val="25000"/>
                  </a:schemeClr>
                </a:solidFill>
                <a:latin typeface="Barlow" panose="020B0604020202020204" charset="-94"/>
                <a:cs typeface="Segoe UI" panose="020B0502040204020203" pitchFamily="34" charset="0"/>
              </a:rPr>
              <a:t>Flue</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Gases</a:t>
            </a:r>
            <a:r>
              <a:rPr lang="tr-TR" altLang="tr-TR" dirty="0">
                <a:solidFill>
                  <a:schemeClr val="tx1">
                    <a:lumMod val="75000"/>
                    <a:lumOff val="25000"/>
                  </a:schemeClr>
                </a:solidFill>
                <a:latin typeface="Barlow" panose="020B0604020202020204" charset="-94"/>
                <a:cs typeface="Segoe UI" panose="020B0502040204020203" pitchFamily="34" charset="0"/>
              </a:rPr>
              <a:t> ) ; </a:t>
            </a:r>
            <a:r>
              <a:rPr lang="tr-TR" altLang="tr-TR" dirty="0" err="1">
                <a:solidFill>
                  <a:schemeClr val="tx1">
                    <a:lumMod val="75000"/>
                    <a:lumOff val="25000"/>
                  </a:schemeClr>
                </a:solidFill>
                <a:latin typeface="Barlow" panose="020B0604020202020204" charset="-94"/>
                <a:cs typeface="Segoe UI" panose="020B0502040204020203" pitchFamily="34" charset="0"/>
              </a:rPr>
              <a:t>Odor</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Removal</a:t>
            </a:r>
            <a:r>
              <a:rPr lang="tr-TR" altLang="tr-TR" dirty="0">
                <a:solidFill>
                  <a:schemeClr val="tx1">
                    <a:lumMod val="75000"/>
                    <a:lumOff val="25000"/>
                  </a:schemeClr>
                </a:solidFill>
                <a:latin typeface="Barlow" panose="020B0604020202020204" charset="-94"/>
                <a:cs typeface="Segoe UI" panose="020B0502040204020203" pitchFamily="34" charset="0"/>
              </a:rPr>
              <a:t> </a:t>
            </a:r>
            <a:r>
              <a:rPr lang="tr-TR" altLang="tr-TR" dirty="0" err="1">
                <a:solidFill>
                  <a:schemeClr val="tx1">
                    <a:lumMod val="75000"/>
                    <a:lumOff val="25000"/>
                  </a:schemeClr>
                </a:solidFill>
                <a:latin typeface="Barlow" panose="020B0604020202020204" charset="-94"/>
                <a:cs typeface="Segoe UI" panose="020B0502040204020203" pitchFamily="34" charset="0"/>
              </a:rPr>
              <a:t>Systems</a:t>
            </a:r>
            <a:endParaRPr lang="tr-TR" altLang="tr-TR" dirty="0">
              <a:solidFill>
                <a:schemeClr val="tx1">
                  <a:lumMod val="75000"/>
                  <a:lumOff val="25000"/>
                </a:schemeClr>
              </a:solidFill>
              <a:latin typeface="Barlow" panose="020B0604020202020204" charset="-94"/>
              <a:cs typeface="Segoe UI" panose="020B0502040204020203" pitchFamily="34" charset="0"/>
            </a:endParaRPr>
          </a:p>
        </p:txBody>
      </p:sp>
    </p:spTree>
    <p:extLst>
      <p:ext uri="{BB962C8B-B14F-4D97-AF65-F5344CB8AC3E}">
        <p14:creationId xmlns:p14="http://schemas.microsoft.com/office/powerpoint/2010/main" val="39290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250"/>
                                        <p:tgtEl>
                                          <p:spTgt spid="13"/>
                                        </p:tgtEl>
                                      </p:cBhvr>
                                    </p:animEffect>
                                    <p:anim calcmode="lin" valueType="num">
                                      <p:cBhvr>
                                        <p:cTn id="43" dur="1250" fill="hold"/>
                                        <p:tgtEl>
                                          <p:spTgt spid="13"/>
                                        </p:tgtEl>
                                        <p:attrNameLst>
                                          <p:attrName>ppt_x</p:attrName>
                                        </p:attrNameLst>
                                      </p:cBhvr>
                                      <p:tavLst>
                                        <p:tav tm="0">
                                          <p:val>
                                            <p:strVal val="#ppt_x"/>
                                          </p:val>
                                        </p:tav>
                                        <p:tav tm="100000">
                                          <p:val>
                                            <p:strVal val="#ppt_x"/>
                                          </p:val>
                                        </p:tav>
                                      </p:tavLst>
                                    </p:anim>
                                    <p:anim calcmode="lin" valueType="num">
                                      <p:cBhvr>
                                        <p:cTn id="44" dur="1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P spid="17" grpId="0" animBg="1"/>
      <p:bldP spid="21"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21"/>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noAutofit/>
          </a:bodyPr>
          <a:lstStyle/>
          <a:p>
            <a:pPr marL="21590">
              <a:defRPr/>
            </a:pPr>
            <a:r>
              <a:rPr lang="en-US" sz="3200" spc="-15" dirty="0">
                <a:solidFill>
                  <a:schemeClr val="bg1"/>
                </a:solidFill>
                <a:latin typeface="Barlow" panose="020B0604020202020204" charset="-94"/>
                <a:cs typeface="Segoe UI" panose="020B0502040204020203" pitchFamily="34" charset="0"/>
              </a:rPr>
              <a:t>Main Sec</a:t>
            </a:r>
            <a:r>
              <a:rPr lang="en-US" sz="3200" spc="-45" dirty="0">
                <a:solidFill>
                  <a:schemeClr val="bg1"/>
                </a:solidFill>
                <a:latin typeface="Barlow" panose="020B0604020202020204" charset="-94"/>
                <a:cs typeface="Segoe UI" panose="020B0502040204020203" pitchFamily="34" charset="0"/>
              </a:rPr>
              <a:t>t</a:t>
            </a:r>
            <a:r>
              <a:rPr lang="en-US" sz="3200" spc="-20" dirty="0">
                <a:solidFill>
                  <a:schemeClr val="bg1"/>
                </a:solidFill>
                <a:latin typeface="Barlow" panose="020B0604020202020204" charset="-94"/>
                <a:cs typeface="Segoe UI" panose="020B0502040204020203" pitchFamily="34" charset="0"/>
              </a:rPr>
              <a:t>o</a:t>
            </a:r>
            <a:r>
              <a:rPr lang="en-US" sz="3200" spc="-65" dirty="0">
                <a:solidFill>
                  <a:schemeClr val="bg1"/>
                </a:solidFill>
                <a:latin typeface="Barlow" panose="020B0604020202020204" charset="-94"/>
                <a:cs typeface="Segoe UI" panose="020B0502040204020203" pitchFamily="34" charset="0"/>
              </a:rPr>
              <a:t>r</a:t>
            </a:r>
            <a:r>
              <a:rPr lang="en-US" sz="3200" spc="-15" dirty="0">
                <a:solidFill>
                  <a:schemeClr val="bg1"/>
                </a:solidFill>
                <a:latin typeface="Barlow" panose="020B0604020202020204" charset="-94"/>
                <a:cs typeface="Segoe UI" panose="020B0502040204020203" pitchFamily="34" charset="0"/>
              </a:rPr>
              <a:t>s</a:t>
            </a:r>
            <a:br>
              <a:rPr lang="en-US" sz="3200" dirty="0">
                <a:solidFill>
                  <a:schemeClr val="bg1"/>
                </a:solidFill>
                <a:latin typeface="Barlow" panose="020B0604020202020204" charset="-94"/>
                <a:cs typeface="Segoe UI" panose="020B0502040204020203" pitchFamily="34" charset="0"/>
              </a:rPr>
            </a:br>
            <a:r>
              <a:rPr lang="en-US" sz="1100" spc="-5" dirty="0">
                <a:solidFill>
                  <a:schemeClr val="bg1"/>
                </a:solidFill>
                <a:latin typeface="Barlow" panose="020B0604020202020204" charset="-94"/>
                <a:cs typeface="Segoe UI" panose="020B0502040204020203" pitchFamily="34" charset="0"/>
              </a:rPr>
              <a:t>Ou</a:t>
            </a:r>
            <a:r>
              <a:rPr lang="en-US" sz="1100" dirty="0">
                <a:solidFill>
                  <a:schemeClr val="bg1"/>
                </a:solidFill>
                <a:latin typeface="Barlow" panose="020B0604020202020204" charset="-94"/>
                <a:cs typeface="Segoe UI" panose="020B0502040204020203" pitchFamily="34" charset="0"/>
              </a:rPr>
              <a:t>r</a:t>
            </a:r>
            <a:r>
              <a:rPr lang="en-US" sz="1100" spc="25" dirty="0">
                <a:solidFill>
                  <a:schemeClr val="bg1"/>
                </a:solidFill>
                <a:latin typeface="Barlow" panose="020B0604020202020204" charset="-94"/>
                <a:cs typeface="Segoe UI" panose="020B0502040204020203" pitchFamily="34" charset="0"/>
              </a:rPr>
              <a:t> </a:t>
            </a:r>
            <a:r>
              <a:rPr lang="en-US" sz="1100" spc="-5" dirty="0">
                <a:solidFill>
                  <a:schemeClr val="bg1"/>
                </a:solidFill>
                <a:latin typeface="Barlow" panose="020B0604020202020204" charset="-94"/>
                <a:cs typeface="Segoe UI" panose="020B0502040204020203" pitchFamily="34" charset="0"/>
              </a:rPr>
              <a:t>c</a:t>
            </a:r>
            <a:r>
              <a:rPr lang="en-US" sz="1100" dirty="0">
                <a:solidFill>
                  <a:schemeClr val="bg1"/>
                </a:solidFill>
                <a:latin typeface="Barlow" panose="020B0604020202020204" charset="-94"/>
                <a:cs typeface="Segoe UI" panose="020B0502040204020203" pitchFamily="34" charset="0"/>
              </a:rPr>
              <a:t>o</a:t>
            </a:r>
            <a:r>
              <a:rPr lang="en-US" sz="1100" spc="-15" dirty="0">
                <a:solidFill>
                  <a:schemeClr val="bg1"/>
                </a:solidFill>
                <a:latin typeface="Barlow" panose="020B0604020202020204" charset="-94"/>
                <a:cs typeface="Segoe UI" panose="020B0502040204020203" pitchFamily="34" charset="0"/>
              </a:rPr>
              <a:t>m</a:t>
            </a:r>
            <a:r>
              <a:rPr lang="en-US" sz="1100" spc="-10" dirty="0">
                <a:solidFill>
                  <a:schemeClr val="bg1"/>
                </a:solidFill>
                <a:latin typeface="Barlow" panose="020B0604020202020204" charset="-94"/>
                <a:cs typeface="Segoe UI" panose="020B0502040204020203" pitchFamily="34" charset="0"/>
              </a:rPr>
              <a:t>p</a:t>
            </a:r>
            <a:r>
              <a:rPr lang="en-US" sz="1100" spc="-15" dirty="0">
                <a:solidFill>
                  <a:schemeClr val="bg1"/>
                </a:solidFill>
                <a:latin typeface="Barlow" panose="020B0604020202020204" charset="-94"/>
                <a:cs typeface="Segoe UI" panose="020B0502040204020203" pitchFamily="34" charset="0"/>
              </a:rPr>
              <a:t>a</a:t>
            </a:r>
            <a:r>
              <a:rPr lang="en-US" sz="1100" spc="-5" dirty="0">
                <a:solidFill>
                  <a:schemeClr val="bg1"/>
                </a:solidFill>
                <a:latin typeface="Barlow" panose="020B0604020202020204" charset="-94"/>
                <a:cs typeface="Segoe UI" panose="020B0502040204020203" pitchFamily="34" charset="0"/>
              </a:rPr>
              <a:t>n</a:t>
            </a:r>
            <a:r>
              <a:rPr lang="en-US" sz="1100" spc="-10" dirty="0">
                <a:solidFill>
                  <a:schemeClr val="bg1"/>
                </a:solidFill>
                <a:latin typeface="Barlow" panose="020B0604020202020204" charset="-94"/>
                <a:cs typeface="Segoe UI" panose="020B0502040204020203" pitchFamily="34" charset="0"/>
              </a:rPr>
              <a:t>y</a:t>
            </a:r>
            <a:r>
              <a:rPr lang="en-US" sz="1100" dirty="0">
                <a:solidFill>
                  <a:schemeClr val="bg1"/>
                </a:solidFill>
                <a:latin typeface="Barlow" panose="020B0604020202020204" charset="-94"/>
                <a:cs typeface="Segoe UI" panose="020B0502040204020203" pitchFamily="34" charset="0"/>
              </a:rPr>
              <a:t>’s</a:t>
            </a:r>
            <a:r>
              <a:rPr lang="en-US" sz="1100" spc="85" dirty="0">
                <a:solidFill>
                  <a:schemeClr val="bg1"/>
                </a:solidFill>
                <a:latin typeface="Barlow" panose="020B0604020202020204" charset="-94"/>
                <a:cs typeface="Segoe UI" panose="020B0502040204020203" pitchFamily="34" charset="0"/>
              </a:rPr>
              <a:t> </a:t>
            </a:r>
            <a:r>
              <a:rPr lang="en-US" sz="1100" spc="-15" dirty="0">
                <a:solidFill>
                  <a:schemeClr val="bg1"/>
                </a:solidFill>
                <a:latin typeface="Barlow" panose="020B0604020202020204" charset="-94"/>
                <a:cs typeface="Segoe UI" panose="020B0502040204020203" pitchFamily="34" charset="0"/>
              </a:rPr>
              <a:t>a</a:t>
            </a:r>
            <a:r>
              <a:rPr lang="en-US" sz="1100" spc="-5" dirty="0">
                <a:solidFill>
                  <a:schemeClr val="bg1"/>
                </a:solidFill>
                <a:latin typeface="Barlow" panose="020B0604020202020204" charset="-94"/>
                <a:cs typeface="Segoe UI" panose="020B0502040204020203" pitchFamily="34" charset="0"/>
              </a:rPr>
              <a:t>c</a:t>
            </a:r>
            <a:r>
              <a:rPr lang="en-US" sz="1100" spc="-10" dirty="0">
                <a:solidFill>
                  <a:schemeClr val="bg1"/>
                </a:solidFill>
                <a:latin typeface="Barlow" panose="020B0604020202020204" charset="-94"/>
                <a:cs typeface="Segoe UI" panose="020B0502040204020203" pitchFamily="34" charset="0"/>
              </a:rPr>
              <a:t>t</a:t>
            </a:r>
            <a:r>
              <a:rPr lang="en-US" sz="1100" spc="5" dirty="0">
                <a:solidFill>
                  <a:schemeClr val="bg1"/>
                </a:solidFill>
                <a:latin typeface="Barlow" panose="020B0604020202020204" charset="-94"/>
                <a:cs typeface="Segoe UI" panose="020B0502040204020203" pitchFamily="34" charset="0"/>
              </a:rPr>
              <a:t>i</a:t>
            </a:r>
            <a:r>
              <a:rPr lang="en-US" sz="1100" dirty="0">
                <a:solidFill>
                  <a:schemeClr val="bg1"/>
                </a:solidFill>
                <a:latin typeface="Barlow" panose="020B0604020202020204" charset="-94"/>
                <a:cs typeface="Segoe UI" panose="020B0502040204020203" pitchFamily="34" charset="0"/>
              </a:rPr>
              <a:t>v</a:t>
            </a:r>
            <a:r>
              <a:rPr lang="en-US" sz="1100" spc="5" dirty="0">
                <a:solidFill>
                  <a:schemeClr val="bg1"/>
                </a:solidFill>
                <a:latin typeface="Barlow" panose="020B0604020202020204" charset="-94"/>
                <a:cs typeface="Segoe UI" panose="020B0502040204020203" pitchFamily="34" charset="0"/>
              </a:rPr>
              <a:t>i</a:t>
            </a:r>
            <a:r>
              <a:rPr lang="en-US" sz="1100" spc="-10" dirty="0">
                <a:solidFill>
                  <a:schemeClr val="bg1"/>
                </a:solidFill>
                <a:latin typeface="Barlow" panose="020B0604020202020204" charset="-94"/>
                <a:cs typeface="Segoe UI" panose="020B0502040204020203" pitchFamily="34" charset="0"/>
              </a:rPr>
              <a:t>t</a:t>
            </a:r>
            <a:r>
              <a:rPr lang="en-US" sz="1100" dirty="0">
                <a:solidFill>
                  <a:schemeClr val="bg1"/>
                </a:solidFill>
                <a:latin typeface="Barlow" panose="020B0604020202020204" charset="-94"/>
                <a:cs typeface="Segoe UI" panose="020B0502040204020203" pitchFamily="34" charset="0"/>
              </a:rPr>
              <a:t>y</a:t>
            </a:r>
            <a:r>
              <a:rPr lang="en-US" sz="1100" spc="65" dirty="0">
                <a:solidFill>
                  <a:schemeClr val="bg1"/>
                </a:solidFill>
                <a:latin typeface="Barlow" panose="020B0604020202020204" charset="-94"/>
                <a:cs typeface="Segoe UI" panose="020B0502040204020203" pitchFamily="34" charset="0"/>
              </a:rPr>
              <a:t> </a:t>
            </a:r>
            <a:endParaRPr lang="en-US" sz="1100" dirty="0">
              <a:solidFill>
                <a:schemeClr val="bg1"/>
              </a:solidFill>
              <a:latin typeface="Barlow" panose="020B0604020202020204" charset="-94"/>
              <a:cs typeface="Segoe UI" panose="020B0502040204020203" pitchFamily="34" charset="0"/>
            </a:endParaRPr>
          </a:p>
        </p:txBody>
      </p:sp>
      <p:sp>
        <p:nvSpPr>
          <p:cNvPr id="164" name="Google Shape;164;p21"/>
          <p:cNvSpPr txBox="1">
            <a:spLocks noGrp="1"/>
          </p:cNvSpPr>
          <p:nvPr>
            <p:ph type="sldNum" idx="12"/>
          </p:nvPr>
        </p:nvSpPr>
        <p:spPr>
          <a:xfrm>
            <a:off x="9360000" y="3811939"/>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Barlow" panose="020B0604020202020204" charset="-94"/>
              </a:rPr>
              <a:t>17</a:t>
            </a:fld>
            <a:endParaRPr>
              <a:latin typeface="Barlow" panose="020B0604020202020204" charset="-94"/>
            </a:endParaRPr>
          </a:p>
        </p:txBody>
      </p:sp>
      <p:grpSp>
        <p:nvGrpSpPr>
          <p:cNvPr id="165" name="Google Shape;165;p21"/>
          <p:cNvGrpSpPr/>
          <p:nvPr/>
        </p:nvGrpSpPr>
        <p:grpSpPr>
          <a:xfrm>
            <a:off x="8247163" y="629034"/>
            <a:ext cx="205851" cy="335576"/>
            <a:chOff x="6730350" y="2315900"/>
            <a:chExt cx="257700" cy="420100"/>
          </a:xfrm>
        </p:grpSpPr>
        <p:sp>
          <p:nvSpPr>
            <p:cNvPr id="166" name="Google Shape;166;p21"/>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panose="020B0604020202020204" charset="-94"/>
              </a:endParaRPr>
            </a:p>
          </p:txBody>
        </p:sp>
        <p:sp>
          <p:nvSpPr>
            <p:cNvPr id="167" name="Google Shape;167;p21"/>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panose="020B0604020202020204" charset="-94"/>
              </a:endParaRPr>
            </a:p>
          </p:txBody>
        </p:sp>
        <p:sp>
          <p:nvSpPr>
            <p:cNvPr id="168" name="Google Shape;168;p21"/>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panose="020B0604020202020204" charset="-94"/>
              </a:endParaRPr>
            </a:p>
          </p:txBody>
        </p:sp>
        <p:sp>
          <p:nvSpPr>
            <p:cNvPr id="169" name="Google Shape;169;p21"/>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panose="020B0604020202020204" charset="-94"/>
              </a:endParaRPr>
            </a:p>
          </p:txBody>
        </p:sp>
        <p:sp>
          <p:nvSpPr>
            <p:cNvPr id="170" name="Google Shape;170;p21"/>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panose="020B0604020202020204" charset="-94"/>
              </a:endParaRPr>
            </a:p>
          </p:txBody>
        </p:sp>
      </p:grpSp>
      <p:sp>
        <p:nvSpPr>
          <p:cNvPr id="12" name="Slayt Numarası Yer Tutucusu 4"/>
          <p:cNvSpPr txBox="1">
            <a:spLocks/>
          </p:cNvSpPr>
          <p:nvPr/>
        </p:nvSpPr>
        <p:spPr>
          <a:xfrm>
            <a:off x="9437688" y="5998630"/>
            <a:ext cx="193085" cy="176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1pPr>
            <a:lvl2pPr marR="0" lvl="1"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2pPr>
            <a:lvl3pPr marR="0" lvl="2"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3pPr>
            <a:lvl4pPr marR="0" lvl="3"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4pPr>
            <a:lvl5pPr marR="0" lvl="4"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5pPr>
            <a:lvl6pPr marR="0" lvl="5"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6pPr>
            <a:lvl7pPr marR="0" lvl="6"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7pPr>
            <a:lvl8pPr marR="0" lvl="7"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8pPr>
            <a:lvl9pPr marR="0" lvl="8"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9pPr>
          </a:lstStyle>
          <a:p>
            <a:pPr>
              <a:defRPr/>
            </a:pPr>
            <a:fld id="{E1C9B9A5-8B43-4D7F-8D9C-AC2EEF4B0FAD}" type="slidenum">
              <a:rPr lang="tr-TR" smtClean="0">
                <a:latin typeface="Barlow" panose="020B0604020202020204" charset="-94"/>
              </a:rPr>
              <a:pPr>
                <a:defRPr/>
              </a:pPr>
              <a:t>17</a:t>
            </a:fld>
            <a:endParaRPr lang="tr-TR">
              <a:latin typeface="Barlow" panose="020B0604020202020204" charset="-94"/>
            </a:endParaRPr>
          </a:p>
        </p:txBody>
      </p:sp>
      <p:sp>
        <p:nvSpPr>
          <p:cNvPr id="13" name="object 5"/>
          <p:cNvSpPr/>
          <p:nvPr/>
        </p:nvSpPr>
        <p:spPr>
          <a:xfrm>
            <a:off x="4252913" y="2620392"/>
            <a:ext cx="161406" cy="169071"/>
          </a:xfrm>
          <a:custGeom>
            <a:avLst/>
            <a:gdLst/>
            <a:ahLst/>
            <a:cxnLst/>
            <a:rect l="l" t="t" r="r" b="b"/>
            <a:pathLst>
              <a:path w="323850" h="323850">
                <a:moveTo>
                  <a:pt x="0" y="0"/>
                </a:moveTo>
                <a:lnTo>
                  <a:pt x="323761" y="0"/>
                </a:lnTo>
                <a:lnTo>
                  <a:pt x="323761" y="323761"/>
                </a:lnTo>
                <a:lnTo>
                  <a:pt x="0" y="323761"/>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4" name="object 6"/>
          <p:cNvSpPr/>
          <p:nvPr/>
        </p:nvSpPr>
        <p:spPr>
          <a:xfrm>
            <a:off x="4645025" y="2729937"/>
            <a:ext cx="161407" cy="170651"/>
          </a:xfrm>
          <a:custGeom>
            <a:avLst/>
            <a:gdLst/>
            <a:ahLst/>
            <a:cxnLst/>
            <a:rect l="l" t="t" r="r" b="b"/>
            <a:pathLst>
              <a:path w="324485" h="324484">
                <a:moveTo>
                  <a:pt x="0" y="0"/>
                </a:moveTo>
                <a:lnTo>
                  <a:pt x="324002" y="0"/>
                </a:lnTo>
                <a:lnTo>
                  <a:pt x="324002" y="324002"/>
                </a:lnTo>
                <a:lnTo>
                  <a:pt x="0" y="324002"/>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7" name="object 9"/>
          <p:cNvSpPr/>
          <p:nvPr/>
        </p:nvSpPr>
        <p:spPr>
          <a:xfrm>
            <a:off x="5030788" y="3266025"/>
            <a:ext cx="2183443" cy="45719"/>
          </a:xfrm>
          <a:custGeom>
            <a:avLst/>
            <a:gdLst/>
            <a:ahLst/>
            <a:cxnLst/>
            <a:rect l="l" t="t" r="r" b="b"/>
            <a:pathLst>
              <a:path w="4137025" h="126365">
                <a:moveTo>
                  <a:pt x="0" y="125996"/>
                </a:moveTo>
                <a:lnTo>
                  <a:pt x="4136604" y="125996"/>
                </a:lnTo>
                <a:lnTo>
                  <a:pt x="4136604" y="0"/>
                </a:lnTo>
                <a:lnTo>
                  <a:pt x="0" y="0"/>
                </a:lnTo>
                <a:lnTo>
                  <a:pt x="0" y="125996"/>
                </a:lnTo>
                <a:close/>
              </a:path>
            </a:pathLst>
          </a:custGeom>
          <a:solidFill>
            <a:srgbClr val="DBA9F1"/>
          </a:solidFill>
          <a:ln>
            <a:solidFill>
              <a:srgbClr val="DBA9F1"/>
            </a:solidFill>
          </a:ln>
        </p:spPr>
        <p:txBody>
          <a:bodyPr lIns="0" tIns="0" rIns="0" bIns="0"/>
          <a:lstStyle/>
          <a:p>
            <a:pPr>
              <a:defRPr/>
            </a:pPr>
            <a:endParaRPr sz="949">
              <a:latin typeface="Barlow" panose="020B0604020202020204" charset="-94"/>
            </a:endParaRPr>
          </a:p>
        </p:txBody>
      </p:sp>
      <p:sp>
        <p:nvSpPr>
          <p:cNvPr id="18" name="object 10"/>
          <p:cNvSpPr/>
          <p:nvPr/>
        </p:nvSpPr>
        <p:spPr>
          <a:xfrm>
            <a:off x="3819526" y="2166276"/>
            <a:ext cx="3238692" cy="827975"/>
          </a:xfrm>
          <a:custGeom>
            <a:avLst/>
            <a:gdLst/>
            <a:ahLst/>
            <a:cxnLst/>
            <a:rect l="l" t="t" r="r" b="b"/>
            <a:pathLst>
              <a:path w="6463030" h="1576070">
                <a:moveTo>
                  <a:pt x="0" y="1191847"/>
                </a:moveTo>
                <a:lnTo>
                  <a:pt x="35054" y="1212148"/>
                </a:lnTo>
                <a:lnTo>
                  <a:pt x="70426" y="1231886"/>
                </a:lnTo>
                <a:lnTo>
                  <a:pt x="106108" y="1251058"/>
                </a:lnTo>
                <a:lnTo>
                  <a:pt x="142095" y="1269661"/>
                </a:lnTo>
                <a:lnTo>
                  <a:pt x="178379" y="1287692"/>
                </a:lnTo>
                <a:lnTo>
                  <a:pt x="214952" y="1305148"/>
                </a:lnTo>
                <a:lnTo>
                  <a:pt x="250041" y="1321239"/>
                </a:lnTo>
                <a:lnTo>
                  <a:pt x="290930" y="1339239"/>
                </a:lnTo>
                <a:lnTo>
                  <a:pt x="331984" y="1356520"/>
                </a:lnTo>
                <a:lnTo>
                  <a:pt x="373202" y="1373091"/>
                </a:lnTo>
                <a:lnTo>
                  <a:pt x="414577" y="1388957"/>
                </a:lnTo>
                <a:lnTo>
                  <a:pt x="456105" y="1404125"/>
                </a:lnTo>
                <a:lnTo>
                  <a:pt x="497783" y="1418601"/>
                </a:lnTo>
                <a:lnTo>
                  <a:pt x="539605" y="1432392"/>
                </a:lnTo>
                <a:lnTo>
                  <a:pt x="581567" y="1445505"/>
                </a:lnTo>
                <a:lnTo>
                  <a:pt x="623664" y="1457946"/>
                </a:lnTo>
                <a:lnTo>
                  <a:pt x="665892" y="1469722"/>
                </a:lnTo>
                <a:lnTo>
                  <a:pt x="708247" y="1480838"/>
                </a:lnTo>
                <a:lnTo>
                  <a:pt x="750723" y="1491303"/>
                </a:lnTo>
                <a:lnTo>
                  <a:pt x="793317" y="1501121"/>
                </a:lnTo>
                <a:lnTo>
                  <a:pt x="836024" y="1510301"/>
                </a:lnTo>
                <a:lnTo>
                  <a:pt x="878839" y="1518847"/>
                </a:lnTo>
                <a:lnTo>
                  <a:pt x="921759" y="1526768"/>
                </a:lnTo>
                <a:lnTo>
                  <a:pt x="964778" y="1534069"/>
                </a:lnTo>
                <a:lnTo>
                  <a:pt x="1007891" y="1540757"/>
                </a:lnTo>
                <a:lnTo>
                  <a:pt x="1051096" y="1546839"/>
                </a:lnTo>
                <a:lnTo>
                  <a:pt x="1094386" y="1552320"/>
                </a:lnTo>
                <a:lnTo>
                  <a:pt x="1137758" y="1557208"/>
                </a:lnTo>
                <a:lnTo>
                  <a:pt x="1181207" y="1561510"/>
                </a:lnTo>
                <a:lnTo>
                  <a:pt x="1224728" y="1565231"/>
                </a:lnTo>
                <a:lnTo>
                  <a:pt x="1268317" y="1568378"/>
                </a:lnTo>
                <a:lnTo>
                  <a:pt x="1311970" y="1570958"/>
                </a:lnTo>
                <a:lnTo>
                  <a:pt x="1355682" y="1572977"/>
                </a:lnTo>
                <a:lnTo>
                  <a:pt x="1399448" y="1574443"/>
                </a:lnTo>
                <a:lnTo>
                  <a:pt x="1443265" y="1575360"/>
                </a:lnTo>
                <a:lnTo>
                  <a:pt x="1487127" y="1575737"/>
                </a:lnTo>
                <a:lnTo>
                  <a:pt x="1498099" y="1575747"/>
                </a:lnTo>
                <a:lnTo>
                  <a:pt x="1509073" y="1575724"/>
                </a:lnTo>
                <a:lnTo>
                  <a:pt x="1552995" y="1575301"/>
                </a:lnTo>
                <a:lnTo>
                  <a:pt x="1596951" y="1574354"/>
                </a:lnTo>
                <a:lnTo>
                  <a:pt x="1640937" y="1572889"/>
                </a:lnTo>
                <a:lnTo>
                  <a:pt x="1684948" y="1570911"/>
                </a:lnTo>
                <a:lnTo>
                  <a:pt x="1728981" y="1568429"/>
                </a:lnTo>
                <a:lnTo>
                  <a:pt x="1773029" y="1565448"/>
                </a:lnTo>
                <a:lnTo>
                  <a:pt x="1817089" y="1561976"/>
                </a:lnTo>
                <a:lnTo>
                  <a:pt x="1861157" y="1558018"/>
                </a:lnTo>
                <a:lnTo>
                  <a:pt x="1905227" y="1553581"/>
                </a:lnTo>
                <a:lnTo>
                  <a:pt x="1949296" y="1548671"/>
                </a:lnTo>
                <a:lnTo>
                  <a:pt x="1993359" y="1543296"/>
                </a:lnTo>
                <a:lnTo>
                  <a:pt x="2037411" y="1537462"/>
                </a:lnTo>
                <a:lnTo>
                  <a:pt x="2081448" y="1531175"/>
                </a:lnTo>
                <a:lnTo>
                  <a:pt x="2125465" y="1524442"/>
                </a:lnTo>
                <a:lnTo>
                  <a:pt x="2169458" y="1517269"/>
                </a:lnTo>
                <a:lnTo>
                  <a:pt x="2213423" y="1509663"/>
                </a:lnTo>
                <a:lnTo>
                  <a:pt x="2257355" y="1501631"/>
                </a:lnTo>
                <a:lnTo>
                  <a:pt x="2301248" y="1493178"/>
                </a:lnTo>
                <a:lnTo>
                  <a:pt x="2345100" y="1484312"/>
                </a:lnTo>
                <a:lnTo>
                  <a:pt x="2388906" y="1475040"/>
                </a:lnTo>
                <a:lnTo>
                  <a:pt x="2432660" y="1465367"/>
                </a:lnTo>
                <a:lnTo>
                  <a:pt x="2476358" y="1455300"/>
                </a:lnTo>
                <a:lnTo>
                  <a:pt x="2519997" y="1444846"/>
                </a:lnTo>
                <a:lnTo>
                  <a:pt x="2563571" y="1434011"/>
                </a:lnTo>
                <a:lnTo>
                  <a:pt x="2607076" y="1422802"/>
                </a:lnTo>
                <a:lnTo>
                  <a:pt x="2650507" y="1411225"/>
                </a:lnTo>
                <a:lnTo>
                  <a:pt x="2693860" y="1399288"/>
                </a:lnTo>
                <a:lnTo>
                  <a:pt x="2737131" y="1386996"/>
                </a:lnTo>
                <a:lnTo>
                  <a:pt x="2780315" y="1374355"/>
                </a:lnTo>
                <a:lnTo>
                  <a:pt x="2823407" y="1361374"/>
                </a:lnTo>
                <a:lnTo>
                  <a:pt x="2866403" y="1348057"/>
                </a:lnTo>
                <a:lnTo>
                  <a:pt x="2909299" y="1334412"/>
                </a:lnTo>
                <a:lnTo>
                  <a:pt x="2952090" y="1320445"/>
                </a:lnTo>
                <a:lnTo>
                  <a:pt x="2994771" y="1306163"/>
                </a:lnTo>
                <a:lnTo>
                  <a:pt x="3037338" y="1291573"/>
                </a:lnTo>
                <a:lnTo>
                  <a:pt x="3079787" y="1276680"/>
                </a:lnTo>
                <a:lnTo>
                  <a:pt x="3122113" y="1261491"/>
                </a:lnTo>
                <a:lnTo>
                  <a:pt x="3162615" y="1246645"/>
                </a:lnTo>
                <a:lnTo>
                  <a:pt x="3201316" y="1232187"/>
                </a:lnTo>
                <a:lnTo>
                  <a:pt x="3239923" y="1217506"/>
                </a:lnTo>
                <a:lnTo>
                  <a:pt x="3278437" y="1202604"/>
                </a:lnTo>
                <a:lnTo>
                  <a:pt x="3316859" y="1187486"/>
                </a:lnTo>
                <a:lnTo>
                  <a:pt x="3355190" y="1172156"/>
                </a:lnTo>
                <a:lnTo>
                  <a:pt x="3393431" y="1156616"/>
                </a:lnTo>
                <a:lnTo>
                  <a:pt x="3431583" y="1140872"/>
                </a:lnTo>
                <a:lnTo>
                  <a:pt x="3469648" y="1124926"/>
                </a:lnTo>
                <a:lnTo>
                  <a:pt x="3507627" y="1108782"/>
                </a:lnTo>
                <a:lnTo>
                  <a:pt x="3545520" y="1092444"/>
                </a:lnTo>
                <a:lnTo>
                  <a:pt x="3583329" y="1075917"/>
                </a:lnTo>
                <a:lnTo>
                  <a:pt x="3621056" y="1059203"/>
                </a:lnTo>
                <a:lnTo>
                  <a:pt x="3658700" y="1042306"/>
                </a:lnTo>
                <a:lnTo>
                  <a:pt x="3696264" y="1025230"/>
                </a:lnTo>
                <a:lnTo>
                  <a:pt x="3733749" y="1007980"/>
                </a:lnTo>
                <a:lnTo>
                  <a:pt x="3771155" y="990557"/>
                </a:lnTo>
                <a:lnTo>
                  <a:pt x="3808484" y="972968"/>
                </a:lnTo>
                <a:lnTo>
                  <a:pt x="3845737" y="955214"/>
                </a:lnTo>
                <a:lnTo>
                  <a:pt x="3882915" y="937301"/>
                </a:lnTo>
                <a:lnTo>
                  <a:pt x="3920019" y="919230"/>
                </a:lnTo>
                <a:lnTo>
                  <a:pt x="3957051" y="901008"/>
                </a:lnTo>
                <a:lnTo>
                  <a:pt x="3994011" y="882636"/>
                </a:lnTo>
                <a:lnTo>
                  <a:pt x="4030901" y="864120"/>
                </a:lnTo>
                <a:lnTo>
                  <a:pt x="4067722" y="845462"/>
                </a:lnTo>
                <a:lnTo>
                  <a:pt x="4104475" y="826666"/>
                </a:lnTo>
                <a:lnTo>
                  <a:pt x="4141160" y="807737"/>
                </a:lnTo>
                <a:lnTo>
                  <a:pt x="4177780" y="788677"/>
                </a:lnTo>
                <a:lnTo>
                  <a:pt x="4214336" y="769491"/>
                </a:lnTo>
                <a:lnTo>
                  <a:pt x="4250828" y="750183"/>
                </a:lnTo>
                <a:lnTo>
                  <a:pt x="4287257" y="730756"/>
                </a:lnTo>
                <a:lnTo>
                  <a:pt x="4323626" y="711213"/>
                </a:lnTo>
                <a:lnTo>
                  <a:pt x="4359934" y="691559"/>
                </a:lnTo>
                <a:lnTo>
                  <a:pt x="4396184" y="671798"/>
                </a:lnTo>
                <a:lnTo>
                  <a:pt x="4432375" y="651933"/>
                </a:lnTo>
                <a:lnTo>
                  <a:pt x="4468510" y="631968"/>
                </a:lnTo>
                <a:lnTo>
                  <a:pt x="4504590" y="611906"/>
                </a:lnTo>
                <a:lnTo>
                  <a:pt x="4544424" y="589623"/>
                </a:lnTo>
                <a:lnTo>
                  <a:pt x="4584227" y="567262"/>
                </a:lnTo>
                <a:lnTo>
                  <a:pt x="4624018" y="544864"/>
                </a:lnTo>
                <a:lnTo>
                  <a:pt x="4643915" y="533664"/>
                </a:lnTo>
                <a:lnTo>
                  <a:pt x="4683724" y="511289"/>
                </a:lnTo>
                <a:lnTo>
                  <a:pt x="4723571" y="488982"/>
                </a:lnTo>
                <a:lnTo>
                  <a:pt x="4763475" y="466784"/>
                </a:lnTo>
                <a:lnTo>
                  <a:pt x="4803455" y="444737"/>
                </a:lnTo>
                <a:lnTo>
                  <a:pt x="4843531" y="422883"/>
                </a:lnTo>
                <a:lnTo>
                  <a:pt x="4883724" y="401264"/>
                </a:lnTo>
                <a:lnTo>
                  <a:pt x="4924052" y="379921"/>
                </a:lnTo>
                <a:lnTo>
                  <a:pt x="4964535" y="358896"/>
                </a:lnTo>
                <a:lnTo>
                  <a:pt x="5005193" y="338231"/>
                </a:lnTo>
                <a:lnTo>
                  <a:pt x="5046045" y="317967"/>
                </a:lnTo>
                <a:lnTo>
                  <a:pt x="5087112" y="298147"/>
                </a:lnTo>
                <a:lnTo>
                  <a:pt x="5128413" y="278811"/>
                </a:lnTo>
                <a:lnTo>
                  <a:pt x="5169968" y="260003"/>
                </a:lnTo>
                <a:lnTo>
                  <a:pt x="5211795" y="241762"/>
                </a:lnTo>
                <a:lnTo>
                  <a:pt x="5257414" y="222701"/>
                </a:lnTo>
                <a:lnTo>
                  <a:pt x="5294456" y="207867"/>
                </a:lnTo>
                <a:lnTo>
                  <a:pt x="5331670" y="193535"/>
                </a:lnTo>
                <a:lnTo>
                  <a:pt x="5369052" y="179707"/>
                </a:lnTo>
                <a:lnTo>
                  <a:pt x="5406597" y="166383"/>
                </a:lnTo>
                <a:lnTo>
                  <a:pt x="5444299" y="153563"/>
                </a:lnTo>
                <a:lnTo>
                  <a:pt x="5482152" y="141250"/>
                </a:lnTo>
                <a:lnTo>
                  <a:pt x="5520153" y="129445"/>
                </a:lnTo>
                <a:lnTo>
                  <a:pt x="5558295" y="118147"/>
                </a:lnTo>
                <a:lnTo>
                  <a:pt x="5596573" y="107358"/>
                </a:lnTo>
                <a:lnTo>
                  <a:pt x="5634982" y="97079"/>
                </a:lnTo>
                <a:lnTo>
                  <a:pt x="5673517" y="87312"/>
                </a:lnTo>
                <a:lnTo>
                  <a:pt x="5712173" y="78056"/>
                </a:lnTo>
                <a:lnTo>
                  <a:pt x="5750944" y="69314"/>
                </a:lnTo>
                <a:lnTo>
                  <a:pt x="5789825" y="61085"/>
                </a:lnTo>
                <a:lnTo>
                  <a:pt x="5828812" y="53372"/>
                </a:lnTo>
                <a:lnTo>
                  <a:pt x="5867898" y="46174"/>
                </a:lnTo>
                <a:lnTo>
                  <a:pt x="5907078" y="39494"/>
                </a:lnTo>
                <a:lnTo>
                  <a:pt x="5946348" y="33332"/>
                </a:lnTo>
                <a:lnTo>
                  <a:pt x="5985701" y="27688"/>
                </a:lnTo>
                <a:lnTo>
                  <a:pt x="6025134" y="22565"/>
                </a:lnTo>
                <a:lnTo>
                  <a:pt x="6064640" y="17962"/>
                </a:lnTo>
                <a:lnTo>
                  <a:pt x="6104214" y="13882"/>
                </a:lnTo>
                <a:lnTo>
                  <a:pt x="6143852" y="10324"/>
                </a:lnTo>
                <a:lnTo>
                  <a:pt x="6183548" y="7290"/>
                </a:lnTo>
                <a:lnTo>
                  <a:pt x="6223296" y="4781"/>
                </a:lnTo>
                <a:lnTo>
                  <a:pt x="6263091" y="2798"/>
                </a:lnTo>
                <a:lnTo>
                  <a:pt x="6302929" y="1342"/>
                </a:lnTo>
                <a:lnTo>
                  <a:pt x="6342804" y="414"/>
                </a:lnTo>
                <a:lnTo>
                  <a:pt x="6382711" y="15"/>
                </a:lnTo>
                <a:lnTo>
                  <a:pt x="6396019" y="0"/>
                </a:lnTo>
                <a:lnTo>
                  <a:pt x="6409330" y="43"/>
                </a:lnTo>
                <a:lnTo>
                  <a:pt x="6422644" y="145"/>
                </a:lnTo>
                <a:lnTo>
                  <a:pt x="6435960" y="307"/>
                </a:lnTo>
                <a:lnTo>
                  <a:pt x="6449278" y="527"/>
                </a:lnTo>
                <a:lnTo>
                  <a:pt x="6462599" y="807"/>
                </a:lnTo>
              </a:path>
            </a:pathLst>
          </a:custGeom>
          <a:ln w="5021">
            <a:solidFill>
              <a:srgbClr val="CE3542"/>
            </a:solidFill>
          </a:ln>
        </p:spPr>
        <p:txBody>
          <a:bodyPr lIns="0" tIns="0" rIns="0" bIns="0"/>
          <a:lstStyle/>
          <a:p>
            <a:pPr>
              <a:defRPr/>
            </a:pPr>
            <a:endParaRPr sz="949">
              <a:latin typeface="Barlow" panose="020B0604020202020204" charset="-94"/>
            </a:endParaRPr>
          </a:p>
        </p:txBody>
      </p:sp>
      <p:sp>
        <p:nvSpPr>
          <p:cNvPr id="19" name="object 11"/>
          <p:cNvSpPr/>
          <p:nvPr/>
        </p:nvSpPr>
        <p:spPr>
          <a:xfrm>
            <a:off x="3819525" y="2066722"/>
            <a:ext cx="3264336" cy="925942"/>
          </a:xfrm>
          <a:custGeom>
            <a:avLst/>
            <a:gdLst/>
            <a:ahLst/>
            <a:cxnLst/>
            <a:rect l="l" t="t" r="r" b="b"/>
            <a:pathLst>
              <a:path w="6512559" h="1764665">
                <a:moveTo>
                  <a:pt x="0" y="1098239"/>
                </a:moveTo>
                <a:lnTo>
                  <a:pt x="32078" y="1120454"/>
                </a:lnTo>
                <a:lnTo>
                  <a:pt x="64321" y="1142427"/>
                </a:lnTo>
                <a:lnTo>
                  <a:pt x="96726" y="1164157"/>
                </a:lnTo>
                <a:lnTo>
                  <a:pt x="129294" y="1185641"/>
                </a:lnTo>
                <a:lnTo>
                  <a:pt x="162023" y="1206880"/>
                </a:lnTo>
                <a:lnTo>
                  <a:pt x="194911" y="1227871"/>
                </a:lnTo>
                <a:lnTo>
                  <a:pt x="227959" y="1248613"/>
                </a:lnTo>
                <a:lnTo>
                  <a:pt x="261163" y="1269106"/>
                </a:lnTo>
                <a:lnTo>
                  <a:pt x="296985" y="1290829"/>
                </a:lnTo>
                <a:lnTo>
                  <a:pt x="334606" y="1313215"/>
                </a:lnTo>
                <a:lnTo>
                  <a:pt x="372389" y="1335243"/>
                </a:lnTo>
                <a:lnTo>
                  <a:pt x="410333" y="1356900"/>
                </a:lnTo>
                <a:lnTo>
                  <a:pt x="448438" y="1378170"/>
                </a:lnTo>
                <a:lnTo>
                  <a:pt x="486704" y="1399038"/>
                </a:lnTo>
                <a:lnTo>
                  <a:pt x="525131" y="1419488"/>
                </a:lnTo>
                <a:lnTo>
                  <a:pt x="563719" y="1439507"/>
                </a:lnTo>
                <a:lnTo>
                  <a:pt x="602467" y="1459078"/>
                </a:lnTo>
                <a:lnTo>
                  <a:pt x="641377" y="1478188"/>
                </a:lnTo>
                <a:lnTo>
                  <a:pt x="680447" y="1496820"/>
                </a:lnTo>
                <a:lnTo>
                  <a:pt x="719677" y="1514960"/>
                </a:lnTo>
                <a:lnTo>
                  <a:pt x="759069" y="1532593"/>
                </a:lnTo>
                <a:lnTo>
                  <a:pt x="798620" y="1549704"/>
                </a:lnTo>
                <a:lnTo>
                  <a:pt x="838332" y="1566277"/>
                </a:lnTo>
                <a:lnTo>
                  <a:pt x="878205" y="1582298"/>
                </a:lnTo>
                <a:lnTo>
                  <a:pt x="918237" y="1597751"/>
                </a:lnTo>
                <a:lnTo>
                  <a:pt x="958430" y="1612623"/>
                </a:lnTo>
                <a:lnTo>
                  <a:pt x="998783" y="1626896"/>
                </a:lnTo>
                <a:lnTo>
                  <a:pt x="1039296" y="1640558"/>
                </a:lnTo>
                <a:lnTo>
                  <a:pt x="1079969" y="1653592"/>
                </a:lnTo>
                <a:lnTo>
                  <a:pt x="1120802" y="1665983"/>
                </a:lnTo>
                <a:lnTo>
                  <a:pt x="1161795" y="1677716"/>
                </a:lnTo>
                <a:lnTo>
                  <a:pt x="1202947" y="1688778"/>
                </a:lnTo>
                <a:lnTo>
                  <a:pt x="1244259" y="1699151"/>
                </a:lnTo>
                <a:lnTo>
                  <a:pt x="1285731" y="1708822"/>
                </a:lnTo>
                <a:lnTo>
                  <a:pt x="1327362" y="1717775"/>
                </a:lnTo>
                <a:lnTo>
                  <a:pt x="1369153" y="1725995"/>
                </a:lnTo>
                <a:lnTo>
                  <a:pt x="1411103" y="1733468"/>
                </a:lnTo>
                <a:lnTo>
                  <a:pt x="1453213" y="1740178"/>
                </a:lnTo>
                <a:lnTo>
                  <a:pt x="1495482" y="1746110"/>
                </a:lnTo>
                <a:lnTo>
                  <a:pt x="1537910" y="1751249"/>
                </a:lnTo>
                <a:lnTo>
                  <a:pt x="1580497" y="1755580"/>
                </a:lnTo>
                <a:lnTo>
                  <a:pt x="1623243" y="1759088"/>
                </a:lnTo>
                <a:lnTo>
                  <a:pt x="1666149" y="1761759"/>
                </a:lnTo>
                <a:lnTo>
                  <a:pt x="1709213" y="1763576"/>
                </a:lnTo>
                <a:lnTo>
                  <a:pt x="1759548" y="1764597"/>
                </a:lnTo>
                <a:lnTo>
                  <a:pt x="1775303" y="1764671"/>
                </a:lnTo>
                <a:lnTo>
                  <a:pt x="1791046" y="1764629"/>
                </a:lnTo>
                <a:lnTo>
                  <a:pt x="1838196" y="1763810"/>
                </a:lnTo>
                <a:lnTo>
                  <a:pt x="1885225" y="1761971"/>
                </a:lnTo>
                <a:lnTo>
                  <a:pt x="1932133" y="1759135"/>
                </a:lnTo>
                <a:lnTo>
                  <a:pt x="1978917" y="1755324"/>
                </a:lnTo>
                <a:lnTo>
                  <a:pt x="2025575" y="1750561"/>
                </a:lnTo>
                <a:lnTo>
                  <a:pt x="2072105" y="1744868"/>
                </a:lnTo>
                <a:lnTo>
                  <a:pt x="2118505" y="1738268"/>
                </a:lnTo>
                <a:lnTo>
                  <a:pt x="2164773" y="1730783"/>
                </a:lnTo>
                <a:lnTo>
                  <a:pt x="2210907" y="1722435"/>
                </a:lnTo>
                <a:lnTo>
                  <a:pt x="2256905" y="1713247"/>
                </a:lnTo>
                <a:lnTo>
                  <a:pt x="2302765" y="1703241"/>
                </a:lnTo>
                <a:lnTo>
                  <a:pt x="2348485" y="1692440"/>
                </a:lnTo>
                <a:lnTo>
                  <a:pt x="2394062" y="1680866"/>
                </a:lnTo>
                <a:lnTo>
                  <a:pt x="2439496" y="1668542"/>
                </a:lnTo>
                <a:lnTo>
                  <a:pt x="2484784" y="1655490"/>
                </a:lnTo>
                <a:lnTo>
                  <a:pt x="2529923" y="1641732"/>
                </a:lnTo>
                <a:lnTo>
                  <a:pt x="2574912" y="1627291"/>
                </a:lnTo>
                <a:lnTo>
                  <a:pt x="2619749" y="1612189"/>
                </a:lnTo>
                <a:lnTo>
                  <a:pt x="2664432" y="1596449"/>
                </a:lnTo>
                <a:lnTo>
                  <a:pt x="2708958" y="1580094"/>
                </a:lnTo>
                <a:lnTo>
                  <a:pt x="2753327" y="1563145"/>
                </a:lnTo>
                <a:lnTo>
                  <a:pt x="2797534" y="1545625"/>
                </a:lnTo>
                <a:lnTo>
                  <a:pt x="2841580" y="1527556"/>
                </a:lnTo>
                <a:lnTo>
                  <a:pt x="2885461" y="1508962"/>
                </a:lnTo>
                <a:lnTo>
                  <a:pt x="2929176" y="1489864"/>
                </a:lnTo>
                <a:lnTo>
                  <a:pt x="2972723" y="1470285"/>
                </a:lnTo>
                <a:lnTo>
                  <a:pt x="3016099" y="1450247"/>
                </a:lnTo>
                <a:lnTo>
                  <a:pt x="3059302" y="1429772"/>
                </a:lnTo>
                <a:lnTo>
                  <a:pt x="3102331" y="1408884"/>
                </a:lnTo>
                <a:lnTo>
                  <a:pt x="3145184" y="1387604"/>
                </a:lnTo>
                <a:lnTo>
                  <a:pt x="3187858" y="1365956"/>
                </a:lnTo>
                <a:lnTo>
                  <a:pt x="3230352" y="1343960"/>
                </a:lnTo>
                <a:lnTo>
                  <a:pt x="3272663" y="1321641"/>
                </a:lnTo>
                <a:lnTo>
                  <a:pt x="3314790" y="1299020"/>
                </a:lnTo>
                <a:lnTo>
                  <a:pt x="3356729" y="1276119"/>
                </a:lnTo>
                <a:lnTo>
                  <a:pt x="3398481" y="1252962"/>
                </a:lnTo>
                <a:lnTo>
                  <a:pt x="3439762" y="1229745"/>
                </a:lnTo>
                <a:lnTo>
                  <a:pt x="3480933" y="1206310"/>
                </a:lnTo>
                <a:lnTo>
                  <a:pt x="3522001" y="1182674"/>
                </a:lnTo>
                <a:lnTo>
                  <a:pt x="3562975" y="1158852"/>
                </a:lnTo>
                <a:lnTo>
                  <a:pt x="3603863" y="1134863"/>
                </a:lnTo>
                <a:lnTo>
                  <a:pt x="3644673" y="1110723"/>
                </a:lnTo>
                <a:lnTo>
                  <a:pt x="3685414" y="1086450"/>
                </a:lnTo>
                <a:lnTo>
                  <a:pt x="3726095" y="1062059"/>
                </a:lnTo>
                <a:lnTo>
                  <a:pt x="3766722" y="1037569"/>
                </a:lnTo>
                <a:lnTo>
                  <a:pt x="3807305" y="1012996"/>
                </a:lnTo>
                <a:lnTo>
                  <a:pt x="3847852" y="988358"/>
                </a:lnTo>
                <a:lnTo>
                  <a:pt x="3888372" y="963670"/>
                </a:lnTo>
                <a:lnTo>
                  <a:pt x="3928872" y="938951"/>
                </a:lnTo>
                <a:lnTo>
                  <a:pt x="3969360" y="914216"/>
                </a:lnTo>
                <a:lnTo>
                  <a:pt x="3989603" y="901849"/>
                </a:lnTo>
                <a:lnTo>
                  <a:pt x="4030091" y="877124"/>
                </a:lnTo>
                <a:lnTo>
                  <a:pt x="4070588" y="852427"/>
                </a:lnTo>
                <a:lnTo>
                  <a:pt x="4111104" y="827774"/>
                </a:lnTo>
                <a:lnTo>
                  <a:pt x="4151645" y="803183"/>
                </a:lnTo>
                <a:lnTo>
                  <a:pt x="4192221" y="778670"/>
                </a:lnTo>
                <a:lnTo>
                  <a:pt x="4232840" y="754253"/>
                </a:lnTo>
                <a:lnTo>
                  <a:pt x="4273510" y="729948"/>
                </a:lnTo>
                <a:lnTo>
                  <a:pt x="4314240" y="705772"/>
                </a:lnTo>
                <a:lnTo>
                  <a:pt x="4355037" y="681743"/>
                </a:lnTo>
                <a:lnTo>
                  <a:pt x="4395911" y="657878"/>
                </a:lnTo>
                <a:lnTo>
                  <a:pt x="4436868" y="634192"/>
                </a:lnTo>
                <a:lnTo>
                  <a:pt x="4477919" y="610704"/>
                </a:lnTo>
                <a:lnTo>
                  <a:pt x="4519071" y="587430"/>
                </a:lnTo>
                <a:lnTo>
                  <a:pt x="4560332" y="564388"/>
                </a:lnTo>
                <a:lnTo>
                  <a:pt x="4601710" y="541594"/>
                </a:lnTo>
                <a:lnTo>
                  <a:pt x="4643215" y="519065"/>
                </a:lnTo>
                <a:lnTo>
                  <a:pt x="4684853" y="496818"/>
                </a:lnTo>
                <a:lnTo>
                  <a:pt x="4726635" y="474870"/>
                </a:lnTo>
                <a:lnTo>
                  <a:pt x="4768567" y="453239"/>
                </a:lnTo>
                <a:lnTo>
                  <a:pt x="4810658" y="431940"/>
                </a:lnTo>
                <a:lnTo>
                  <a:pt x="4852917" y="410992"/>
                </a:lnTo>
                <a:lnTo>
                  <a:pt x="4895351" y="390411"/>
                </a:lnTo>
                <a:lnTo>
                  <a:pt x="4937970" y="370214"/>
                </a:lnTo>
                <a:lnTo>
                  <a:pt x="4980781" y="350418"/>
                </a:lnTo>
                <a:lnTo>
                  <a:pt x="5023793" y="331040"/>
                </a:lnTo>
                <a:lnTo>
                  <a:pt x="5067014" y="312097"/>
                </a:lnTo>
                <a:lnTo>
                  <a:pt x="5110452" y="293606"/>
                </a:lnTo>
                <a:lnTo>
                  <a:pt x="5154115" y="275584"/>
                </a:lnTo>
                <a:lnTo>
                  <a:pt x="5198013" y="258048"/>
                </a:lnTo>
                <a:lnTo>
                  <a:pt x="5242153" y="241015"/>
                </a:lnTo>
                <a:lnTo>
                  <a:pt x="5286543" y="224501"/>
                </a:lnTo>
                <a:lnTo>
                  <a:pt x="5333530" y="207706"/>
                </a:lnTo>
                <a:lnTo>
                  <a:pt x="5370674" y="194931"/>
                </a:lnTo>
                <a:lnTo>
                  <a:pt x="5407936" y="182554"/>
                </a:lnTo>
                <a:lnTo>
                  <a:pt x="5445314" y="170577"/>
                </a:lnTo>
                <a:lnTo>
                  <a:pt x="5482804" y="159001"/>
                </a:lnTo>
                <a:lnTo>
                  <a:pt x="5520403" y="147825"/>
                </a:lnTo>
                <a:lnTo>
                  <a:pt x="5558107" y="137051"/>
                </a:lnTo>
                <a:lnTo>
                  <a:pt x="5595914" y="126678"/>
                </a:lnTo>
                <a:lnTo>
                  <a:pt x="5633820" y="116709"/>
                </a:lnTo>
                <a:lnTo>
                  <a:pt x="5671822" y="107142"/>
                </a:lnTo>
                <a:lnTo>
                  <a:pt x="5709916" y="97980"/>
                </a:lnTo>
                <a:lnTo>
                  <a:pt x="5748100" y="89221"/>
                </a:lnTo>
                <a:lnTo>
                  <a:pt x="5786370" y="80868"/>
                </a:lnTo>
                <a:lnTo>
                  <a:pt x="5824723" y="72920"/>
                </a:lnTo>
                <a:lnTo>
                  <a:pt x="5863156" y="65378"/>
                </a:lnTo>
                <a:lnTo>
                  <a:pt x="5901665" y="58243"/>
                </a:lnTo>
                <a:lnTo>
                  <a:pt x="5940248" y="51515"/>
                </a:lnTo>
                <a:lnTo>
                  <a:pt x="5978901" y="45195"/>
                </a:lnTo>
                <a:lnTo>
                  <a:pt x="6017620" y="39284"/>
                </a:lnTo>
                <a:lnTo>
                  <a:pt x="6056403" y="33781"/>
                </a:lnTo>
                <a:lnTo>
                  <a:pt x="6095246" y="28688"/>
                </a:lnTo>
                <a:lnTo>
                  <a:pt x="6134146" y="24005"/>
                </a:lnTo>
                <a:lnTo>
                  <a:pt x="6173100" y="19733"/>
                </a:lnTo>
                <a:lnTo>
                  <a:pt x="6212105" y="15872"/>
                </a:lnTo>
                <a:lnTo>
                  <a:pt x="6251156" y="12423"/>
                </a:lnTo>
                <a:lnTo>
                  <a:pt x="6290252" y="9387"/>
                </a:lnTo>
                <a:lnTo>
                  <a:pt x="6329389" y="6763"/>
                </a:lnTo>
                <a:lnTo>
                  <a:pt x="6368564" y="4554"/>
                </a:lnTo>
                <a:lnTo>
                  <a:pt x="6407773" y="2758"/>
                </a:lnTo>
                <a:lnTo>
                  <a:pt x="6447013" y="1377"/>
                </a:lnTo>
                <a:lnTo>
                  <a:pt x="6486281" y="412"/>
                </a:lnTo>
                <a:lnTo>
                  <a:pt x="6499376" y="183"/>
                </a:lnTo>
                <a:lnTo>
                  <a:pt x="6512474" y="0"/>
                </a:lnTo>
              </a:path>
            </a:pathLst>
          </a:custGeom>
          <a:ln w="5286">
            <a:solidFill>
              <a:srgbClr val="CE3542"/>
            </a:solidFill>
          </a:ln>
        </p:spPr>
        <p:txBody>
          <a:bodyPr lIns="0" tIns="0" rIns="0" bIns="0"/>
          <a:lstStyle/>
          <a:p>
            <a:pPr>
              <a:defRPr/>
            </a:pPr>
            <a:endParaRPr sz="949">
              <a:latin typeface="Barlow" panose="020B0604020202020204" charset="-94"/>
            </a:endParaRPr>
          </a:p>
        </p:txBody>
      </p:sp>
      <p:sp>
        <p:nvSpPr>
          <p:cNvPr id="20" name="object 12"/>
          <p:cNvSpPr/>
          <p:nvPr/>
        </p:nvSpPr>
        <p:spPr>
          <a:xfrm>
            <a:off x="3819525" y="2098249"/>
            <a:ext cx="3264336" cy="878539"/>
          </a:xfrm>
          <a:custGeom>
            <a:avLst/>
            <a:gdLst/>
            <a:ahLst/>
            <a:cxnLst/>
            <a:rect l="l" t="t" r="r" b="b"/>
            <a:pathLst>
              <a:path w="6512559" h="1672590">
                <a:moveTo>
                  <a:pt x="0" y="1160999"/>
                </a:moveTo>
                <a:lnTo>
                  <a:pt x="31343" y="1184296"/>
                </a:lnTo>
                <a:lnTo>
                  <a:pt x="63061" y="1207066"/>
                </a:lnTo>
                <a:lnTo>
                  <a:pt x="95147" y="1229303"/>
                </a:lnTo>
                <a:lnTo>
                  <a:pt x="127594" y="1251003"/>
                </a:lnTo>
                <a:lnTo>
                  <a:pt x="160396" y="1272162"/>
                </a:lnTo>
                <a:lnTo>
                  <a:pt x="193546" y="1292776"/>
                </a:lnTo>
                <a:lnTo>
                  <a:pt x="227039" y="1312838"/>
                </a:lnTo>
                <a:lnTo>
                  <a:pt x="260866" y="1332346"/>
                </a:lnTo>
                <a:lnTo>
                  <a:pt x="298846" y="1353381"/>
                </a:lnTo>
                <a:lnTo>
                  <a:pt x="339670" y="1375032"/>
                </a:lnTo>
                <a:lnTo>
                  <a:pt x="380773" y="1395860"/>
                </a:lnTo>
                <a:lnTo>
                  <a:pt x="422149" y="1415872"/>
                </a:lnTo>
                <a:lnTo>
                  <a:pt x="463787" y="1435075"/>
                </a:lnTo>
                <a:lnTo>
                  <a:pt x="505681" y="1453475"/>
                </a:lnTo>
                <a:lnTo>
                  <a:pt x="547822" y="1471080"/>
                </a:lnTo>
                <a:lnTo>
                  <a:pt x="590201" y="1487896"/>
                </a:lnTo>
                <a:lnTo>
                  <a:pt x="632812" y="1503930"/>
                </a:lnTo>
                <a:lnTo>
                  <a:pt x="675645" y="1519188"/>
                </a:lnTo>
                <a:lnTo>
                  <a:pt x="718693" y="1533678"/>
                </a:lnTo>
                <a:lnTo>
                  <a:pt x="761947" y="1547407"/>
                </a:lnTo>
                <a:lnTo>
                  <a:pt x="805399" y="1560380"/>
                </a:lnTo>
                <a:lnTo>
                  <a:pt x="849041" y="1572605"/>
                </a:lnTo>
                <a:lnTo>
                  <a:pt x="892865" y="1584088"/>
                </a:lnTo>
                <a:lnTo>
                  <a:pt x="936863" y="1594837"/>
                </a:lnTo>
                <a:lnTo>
                  <a:pt x="981027" y="1604857"/>
                </a:lnTo>
                <a:lnTo>
                  <a:pt x="1025348" y="1614156"/>
                </a:lnTo>
                <a:lnTo>
                  <a:pt x="1069818" y="1622741"/>
                </a:lnTo>
                <a:lnTo>
                  <a:pt x="1114429" y="1630619"/>
                </a:lnTo>
                <a:lnTo>
                  <a:pt x="1159174" y="1637795"/>
                </a:lnTo>
                <a:lnTo>
                  <a:pt x="1204043" y="1644277"/>
                </a:lnTo>
                <a:lnTo>
                  <a:pt x="1249029" y="1650071"/>
                </a:lnTo>
                <a:lnTo>
                  <a:pt x="1294124" y="1655186"/>
                </a:lnTo>
                <a:lnTo>
                  <a:pt x="1339319" y="1659626"/>
                </a:lnTo>
                <a:lnTo>
                  <a:pt x="1384607" y="1663399"/>
                </a:lnTo>
                <a:lnTo>
                  <a:pt x="1429978" y="1666511"/>
                </a:lnTo>
                <a:lnTo>
                  <a:pt x="1475426" y="1668970"/>
                </a:lnTo>
                <a:lnTo>
                  <a:pt x="1520941" y="1670783"/>
                </a:lnTo>
                <a:lnTo>
                  <a:pt x="1566516" y="1671955"/>
                </a:lnTo>
                <a:lnTo>
                  <a:pt x="1612143" y="1672494"/>
                </a:lnTo>
                <a:lnTo>
                  <a:pt x="1630406" y="1672533"/>
                </a:lnTo>
                <a:lnTo>
                  <a:pt x="1639540" y="1672516"/>
                </a:lnTo>
                <a:lnTo>
                  <a:pt x="1685233" y="1672055"/>
                </a:lnTo>
                <a:lnTo>
                  <a:pt x="1730955" y="1670979"/>
                </a:lnTo>
                <a:lnTo>
                  <a:pt x="1781809" y="1669069"/>
                </a:lnTo>
                <a:lnTo>
                  <a:pt x="1824557" y="1666888"/>
                </a:lnTo>
                <a:lnTo>
                  <a:pt x="1867263" y="1664191"/>
                </a:lnTo>
                <a:lnTo>
                  <a:pt x="1909924" y="1660985"/>
                </a:lnTo>
                <a:lnTo>
                  <a:pt x="1952538" y="1657276"/>
                </a:lnTo>
                <a:lnTo>
                  <a:pt x="1995103" y="1653071"/>
                </a:lnTo>
                <a:lnTo>
                  <a:pt x="2037617" y="1648378"/>
                </a:lnTo>
                <a:lnTo>
                  <a:pt x="2080077" y="1643202"/>
                </a:lnTo>
                <a:lnTo>
                  <a:pt x="2122482" y="1637550"/>
                </a:lnTo>
                <a:lnTo>
                  <a:pt x="2164829" y="1631430"/>
                </a:lnTo>
                <a:lnTo>
                  <a:pt x="2207117" y="1624848"/>
                </a:lnTo>
                <a:lnTo>
                  <a:pt x="2249343" y="1617811"/>
                </a:lnTo>
                <a:lnTo>
                  <a:pt x="2291505" y="1610325"/>
                </a:lnTo>
                <a:lnTo>
                  <a:pt x="2333601" y="1602398"/>
                </a:lnTo>
                <a:lnTo>
                  <a:pt x="2375628" y="1594037"/>
                </a:lnTo>
                <a:lnTo>
                  <a:pt x="2417586" y="1585247"/>
                </a:lnTo>
                <a:lnTo>
                  <a:pt x="2459472" y="1576037"/>
                </a:lnTo>
                <a:lnTo>
                  <a:pt x="2501283" y="1566412"/>
                </a:lnTo>
                <a:lnTo>
                  <a:pt x="2543017" y="1556380"/>
                </a:lnTo>
                <a:lnTo>
                  <a:pt x="2584673" y="1545947"/>
                </a:lnTo>
                <a:lnTo>
                  <a:pt x="2626248" y="1535120"/>
                </a:lnTo>
                <a:lnTo>
                  <a:pt x="2667741" y="1523906"/>
                </a:lnTo>
                <a:lnTo>
                  <a:pt x="2709148" y="1512312"/>
                </a:lnTo>
                <a:lnTo>
                  <a:pt x="2750468" y="1500345"/>
                </a:lnTo>
                <a:lnTo>
                  <a:pt x="2791700" y="1488010"/>
                </a:lnTo>
                <a:lnTo>
                  <a:pt x="2832840" y="1475316"/>
                </a:lnTo>
                <a:lnTo>
                  <a:pt x="2873886" y="1462269"/>
                </a:lnTo>
                <a:lnTo>
                  <a:pt x="2914837" y="1448875"/>
                </a:lnTo>
                <a:lnTo>
                  <a:pt x="2955691" y="1435142"/>
                </a:lnTo>
                <a:lnTo>
                  <a:pt x="2996445" y="1421076"/>
                </a:lnTo>
                <a:lnTo>
                  <a:pt x="3037097" y="1406685"/>
                </a:lnTo>
                <a:lnTo>
                  <a:pt x="3077645" y="1391974"/>
                </a:lnTo>
                <a:lnTo>
                  <a:pt x="3118087" y="1376951"/>
                </a:lnTo>
                <a:lnTo>
                  <a:pt x="3158421" y="1361622"/>
                </a:lnTo>
                <a:lnTo>
                  <a:pt x="3198645" y="1345995"/>
                </a:lnTo>
                <a:lnTo>
                  <a:pt x="3238756" y="1330076"/>
                </a:lnTo>
                <a:lnTo>
                  <a:pt x="3278753" y="1313872"/>
                </a:lnTo>
                <a:lnTo>
                  <a:pt x="3318634" y="1297389"/>
                </a:lnTo>
                <a:lnTo>
                  <a:pt x="3358396" y="1280635"/>
                </a:lnTo>
                <a:lnTo>
                  <a:pt x="3404867" y="1260654"/>
                </a:lnTo>
                <a:lnTo>
                  <a:pt x="3444837" y="1243138"/>
                </a:lnTo>
                <a:lnTo>
                  <a:pt x="3484690" y="1225380"/>
                </a:lnTo>
                <a:lnTo>
                  <a:pt x="3524431" y="1207391"/>
                </a:lnTo>
                <a:lnTo>
                  <a:pt x="3564065" y="1189179"/>
                </a:lnTo>
                <a:lnTo>
                  <a:pt x="3603597" y="1170755"/>
                </a:lnTo>
                <a:lnTo>
                  <a:pt x="3643030" y="1152128"/>
                </a:lnTo>
                <a:lnTo>
                  <a:pt x="3682370" y="1133309"/>
                </a:lnTo>
                <a:lnTo>
                  <a:pt x="3721622" y="1114307"/>
                </a:lnTo>
                <a:lnTo>
                  <a:pt x="3760791" y="1095132"/>
                </a:lnTo>
                <a:lnTo>
                  <a:pt x="3799880" y="1075794"/>
                </a:lnTo>
                <a:lnTo>
                  <a:pt x="3838896" y="1056302"/>
                </a:lnTo>
                <a:lnTo>
                  <a:pt x="3877842" y="1036667"/>
                </a:lnTo>
                <a:lnTo>
                  <a:pt x="3916724" y="1016898"/>
                </a:lnTo>
                <a:lnTo>
                  <a:pt x="3955546" y="997005"/>
                </a:lnTo>
                <a:lnTo>
                  <a:pt x="3994313" y="976998"/>
                </a:lnTo>
                <a:lnTo>
                  <a:pt x="4033029" y="956886"/>
                </a:lnTo>
                <a:lnTo>
                  <a:pt x="4071700" y="936680"/>
                </a:lnTo>
                <a:lnTo>
                  <a:pt x="4110330" y="916389"/>
                </a:lnTo>
                <a:lnTo>
                  <a:pt x="4148924" y="896023"/>
                </a:lnTo>
                <a:lnTo>
                  <a:pt x="4187487" y="875592"/>
                </a:lnTo>
                <a:lnTo>
                  <a:pt x="4226023" y="855106"/>
                </a:lnTo>
                <a:lnTo>
                  <a:pt x="4264538" y="834574"/>
                </a:lnTo>
                <a:lnTo>
                  <a:pt x="4303035" y="814006"/>
                </a:lnTo>
                <a:lnTo>
                  <a:pt x="4341521" y="793412"/>
                </a:lnTo>
                <a:lnTo>
                  <a:pt x="4379998" y="772803"/>
                </a:lnTo>
                <a:lnTo>
                  <a:pt x="4418473" y="752187"/>
                </a:lnTo>
                <a:lnTo>
                  <a:pt x="4437711" y="741880"/>
                </a:lnTo>
                <a:lnTo>
                  <a:pt x="4476190" y="721273"/>
                </a:lnTo>
                <a:lnTo>
                  <a:pt x="4514679" y="700684"/>
                </a:lnTo>
                <a:lnTo>
                  <a:pt x="4553182" y="680124"/>
                </a:lnTo>
                <a:lnTo>
                  <a:pt x="4591703" y="659601"/>
                </a:lnTo>
                <a:lnTo>
                  <a:pt x="4630247" y="639126"/>
                </a:lnTo>
                <a:lnTo>
                  <a:pt x="4668820" y="618708"/>
                </a:lnTo>
                <a:lnTo>
                  <a:pt x="4707425" y="598358"/>
                </a:lnTo>
                <a:lnTo>
                  <a:pt x="4746068" y="578084"/>
                </a:lnTo>
                <a:lnTo>
                  <a:pt x="4784754" y="557898"/>
                </a:lnTo>
                <a:lnTo>
                  <a:pt x="4823486" y="537808"/>
                </a:lnTo>
                <a:lnTo>
                  <a:pt x="4862271" y="517825"/>
                </a:lnTo>
                <a:lnTo>
                  <a:pt x="4901112" y="497959"/>
                </a:lnTo>
                <a:lnTo>
                  <a:pt x="4940014" y="478218"/>
                </a:lnTo>
                <a:lnTo>
                  <a:pt x="4978983" y="458613"/>
                </a:lnTo>
                <a:lnTo>
                  <a:pt x="5018022" y="439154"/>
                </a:lnTo>
                <a:lnTo>
                  <a:pt x="5057137" y="419851"/>
                </a:lnTo>
                <a:lnTo>
                  <a:pt x="5096333" y="400713"/>
                </a:lnTo>
                <a:lnTo>
                  <a:pt x="5135613" y="381750"/>
                </a:lnTo>
                <a:lnTo>
                  <a:pt x="5174984" y="362973"/>
                </a:lnTo>
                <a:lnTo>
                  <a:pt x="5214449" y="344390"/>
                </a:lnTo>
                <a:lnTo>
                  <a:pt x="5254014" y="326012"/>
                </a:lnTo>
                <a:lnTo>
                  <a:pt x="5293682" y="307848"/>
                </a:lnTo>
                <a:lnTo>
                  <a:pt x="5333460" y="289908"/>
                </a:lnTo>
                <a:lnTo>
                  <a:pt x="5373351" y="272202"/>
                </a:lnTo>
                <a:lnTo>
                  <a:pt x="5419944" y="251906"/>
                </a:lnTo>
                <a:lnTo>
                  <a:pt x="5466697" y="232011"/>
                </a:lnTo>
                <a:lnTo>
                  <a:pt x="5513621" y="212576"/>
                </a:lnTo>
                <a:lnTo>
                  <a:pt x="5560730" y="193662"/>
                </a:lnTo>
                <a:lnTo>
                  <a:pt x="5608038" y="175328"/>
                </a:lnTo>
                <a:lnTo>
                  <a:pt x="5655556" y="157635"/>
                </a:lnTo>
                <a:lnTo>
                  <a:pt x="5703298" y="140643"/>
                </a:lnTo>
                <a:lnTo>
                  <a:pt x="5751278" y="124411"/>
                </a:lnTo>
                <a:lnTo>
                  <a:pt x="5799507" y="108999"/>
                </a:lnTo>
                <a:lnTo>
                  <a:pt x="5847999" y="94468"/>
                </a:lnTo>
                <a:lnTo>
                  <a:pt x="5896767" y="80877"/>
                </a:lnTo>
                <a:lnTo>
                  <a:pt x="5941340" y="69391"/>
                </a:lnTo>
                <a:lnTo>
                  <a:pt x="5989082" y="58102"/>
                </a:lnTo>
                <a:lnTo>
                  <a:pt x="6037035" y="47805"/>
                </a:lnTo>
                <a:lnTo>
                  <a:pt x="6085184" y="38504"/>
                </a:lnTo>
                <a:lnTo>
                  <a:pt x="6133513" y="30201"/>
                </a:lnTo>
                <a:lnTo>
                  <a:pt x="6182007" y="22900"/>
                </a:lnTo>
                <a:lnTo>
                  <a:pt x="6230651" y="16602"/>
                </a:lnTo>
                <a:lnTo>
                  <a:pt x="6279428" y="11310"/>
                </a:lnTo>
                <a:lnTo>
                  <a:pt x="6328323" y="7027"/>
                </a:lnTo>
                <a:lnTo>
                  <a:pt x="6377321" y="3756"/>
                </a:lnTo>
                <a:lnTo>
                  <a:pt x="6426406" y="1499"/>
                </a:lnTo>
                <a:lnTo>
                  <a:pt x="6475562" y="260"/>
                </a:lnTo>
                <a:lnTo>
                  <a:pt x="6500162" y="23"/>
                </a:lnTo>
                <a:lnTo>
                  <a:pt x="6512467" y="0"/>
                </a:lnTo>
              </a:path>
            </a:pathLst>
          </a:custGeom>
          <a:ln w="5145">
            <a:solidFill>
              <a:srgbClr val="CE3542"/>
            </a:solidFill>
          </a:ln>
        </p:spPr>
        <p:txBody>
          <a:bodyPr lIns="0" tIns="0" rIns="0" bIns="0"/>
          <a:lstStyle/>
          <a:p>
            <a:pPr>
              <a:defRPr/>
            </a:pPr>
            <a:endParaRPr sz="949">
              <a:latin typeface="Barlow" panose="020B0604020202020204" charset="-94"/>
            </a:endParaRPr>
          </a:p>
        </p:txBody>
      </p:sp>
      <p:sp>
        <p:nvSpPr>
          <p:cNvPr id="21" name="object 13"/>
          <p:cNvSpPr/>
          <p:nvPr/>
        </p:nvSpPr>
        <p:spPr>
          <a:xfrm>
            <a:off x="3806826" y="2128434"/>
            <a:ext cx="3262828" cy="883279"/>
          </a:xfrm>
          <a:custGeom>
            <a:avLst/>
            <a:gdLst/>
            <a:ahLst/>
            <a:cxnLst/>
            <a:rect l="l" t="t" r="r" b="b"/>
            <a:pathLst>
              <a:path w="6512559" h="1685290">
                <a:moveTo>
                  <a:pt x="0" y="1259638"/>
                </a:moveTo>
                <a:lnTo>
                  <a:pt x="30909" y="1283556"/>
                </a:lnTo>
                <a:lnTo>
                  <a:pt x="62322" y="1306786"/>
                </a:lnTo>
                <a:lnTo>
                  <a:pt x="94224" y="1329319"/>
                </a:lnTo>
                <a:lnTo>
                  <a:pt x="126606" y="1351149"/>
                </a:lnTo>
                <a:lnTo>
                  <a:pt x="159456" y="1372266"/>
                </a:lnTo>
                <a:lnTo>
                  <a:pt x="192762" y="1392663"/>
                </a:lnTo>
                <a:lnTo>
                  <a:pt x="226513" y="1412332"/>
                </a:lnTo>
                <a:lnTo>
                  <a:pt x="260697" y="1431266"/>
                </a:lnTo>
                <a:lnTo>
                  <a:pt x="300260" y="1452003"/>
                </a:lnTo>
                <a:lnTo>
                  <a:pt x="334819" y="1469164"/>
                </a:lnTo>
                <a:lnTo>
                  <a:pt x="369596" y="1485572"/>
                </a:lnTo>
                <a:lnTo>
                  <a:pt x="404585" y="1501239"/>
                </a:lnTo>
                <a:lnTo>
                  <a:pt x="439780" y="1516175"/>
                </a:lnTo>
                <a:lnTo>
                  <a:pt x="475173" y="1530393"/>
                </a:lnTo>
                <a:lnTo>
                  <a:pt x="519684" y="1547171"/>
                </a:lnTo>
                <a:lnTo>
                  <a:pt x="564482" y="1562865"/>
                </a:lnTo>
                <a:lnTo>
                  <a:pt x="609553" y="1577497"/>
                </a:lnTo>
                <a:lnTo>
                  <a:pt x="654886" y="1591090"/>
                </a:lnTo>
                <a:lnTo>
                  <a:pt x="700466" y="1603664"/>
                </a:lnTo>
                <a:lnTo>
                  <a:pt x="746282" y="1615241"/>
                </a:lnTo>
                <a:lnTo>
                  <a:pt x="792319" y="1625845"/>
                </a:lnTo>
                <a:lnTo>
                  <a:pt x="838564" y="1635496"/>
                </a:lnTo>
                <a:lnTo>
                  <a:pt x="885006" y="1644216"/>
                </a:lnTo>
                <a:lnTo>
                  <a:pt x="931630" y="1652028"/>
                </a:lnTo>
                <a:lnTo>
                  <a:pt x="978424" y="1658954"/>
                </a:lnTo>
                <a:lnTo>
                  <a:pt x="1025374" y="1665014"/>
                </a:lnTo>
                <a:lnTo>
                  <a:pt x="1072468" y="1670232"/>
                </a:lnTo>
                <a:lnTo>
                  <a:pt x="1119693" y="1674628"/>
                </a:lnTo>
                <a:lnTo>
                  <a:pt x="1167035" y="1678226"/>
                </a:lnTo>
                <a:lnTo>
                  <a:pt x="1214481" y="1681047"/>
                </a:lnTo>
                <a:lnTo>
                  <a:pt x="1262019" y="1683112"/>
                </a:lnTo>
                <a:lnTo>
                  <a:pt x="1300106" y="1684235"/>
                </a:lnTo>
                <a:lnTo>
                  <a:pt x="1338237" y="1684901"/>
                </a:lnTo>
                <a:lnTo>
                  <a:pt x="1376404" y="1685119"/>
                </a:lnTo>
                <a:lnTo>
                  <a:pt x="1385951" y="1685105"/>
                </a:lnTo>
                <a:lnTo>
                  <a:pt x="1424155" y="1684781"/>
                </a:lnTo>
                <a:lnTo>
                  <a:pt x="1462381" y="1684035"/>
                </a:lnTo>
                <a:lnTo>
                  <a:pt x="1500622" y="1682879"/>
                </a:lnTo>
                <a:lnTo>
                  <a:pt x="1538871" y="1681323"/>
                </a:lnTo>
                <a:lnTo>
                  <a:pt x="1577122" y="1679380"/>
                </a:lnTo>
                <a:lnTo>
                  <a:pt x="1615369" y="1677059"/>
                </a:lnTo>
                <a:lnTo>
                  <a:pt x="1653603" y="1674374"/>
                </a:lnTo>
                <a:lnTo>
                  <a:pt x="1691820" y="1671334"/>
                </a:lnTo>
                <a:lnTo>
                  <a:pt x="1730011" y="1667951"/>
                </a:lnTo>
                <a:lnTo>
                  <a:pt x="1768171" y="1664236"/>
                </a:lnTo>
                <a:lnTo>
                  <a:pt x="1808577" y="1659950"/>
                </a:lnTo>
                <a:lnTo>
                  <a:pt x="1854846" y="1654604"/>
                </a:lnTo>
                <a:lnTo>
                  <a:pt x="1901064" y="1648795"/>
                </a:lnTo>
                <a:lnTo>
                  <a:pt x="1947225" y="1642519"/>
                </a:lnTo>
                <a:lnTo>
                  <a:pt x="1993324" y="1635777"/>
                </a:lnTo>
                <a:lnTo>
                  <a:pt x="2039354" y="1628564"/>
                </a:lnTo>
                <a:lnTo>
                  <a:pt x="2085310" y="1620881"/>
                </a:lnTo>
                <a:lnTo>
                  <a:pt x="2131186" y="1612724"/>
                </a:lnTo>
                <a:lnTo>
                  <a:pt x="2176975" y="1604092"/>
                </a:lnTo>
                <a:lnTo>
                  <a:pt x="2222673" y="1594984"/>
                </a:lnTo>
                <a:lnTo>
                  <a:pt x="2268273" y="1585397"/>
                </a:lnTo>
                <a:lnTo>
                  <a:pt x="2313770" y="1575330"/>
                </a:lnTo>
                <a:lnTo>
                  <a:pt x="2359157" y="1564781"/>
                </a:lnTo>
                <a:lnTo>
                  <a:pt x="2404429" y="1553748"/>
                </a:lnTo>
                <a:lnTo>
                  <a:pt x="2449581" y="1542229"/>
                </a:lnTo>
                <a:lnTo>
                  <a:pt x="2494605" y="1530223"/>
                </a:lnTo>
                <a:lnTo>
                  <a:pt x="2539497" y="1517727"/>
                </a:lnTo>
                <a:lnTo>
                  <a:pt x="2584250" y="1504740"/>
                </a:lnTo>
                <a:lnTo>
                  <a:pt x="2628859" y="1491260"/>
                </a:lnTo>
                <a:lnTo>
                  <a:pt x="2673318" y="1477285"/>
                </a:lnTo>
                <a:lnTo>
                  <a:pt x="2717621" y="1462813"/>
                </a:lnTo>
                <a:lnTo>
                  <a:pt x="2761762" y="1447844"/>
                </a:lnTo>
                <a:lnTo>
                  <a:pt x="2805736" y="1432373"/>
                </a:lnTo>
                <a:lnTo>
                  <a:pt x="2849536" y="1416401"/>
                </a:lnTo>
                <a:lnTo>
                  <a:pt x="2893156" y="1399925"/>
                </a:lnTo>
                <a:lnTo>
                  <a:pt x="2936592" y="1382943"/>
                </a:lnTo>
                <a:lnTo>
                  <a:pt x="2979837" y="1365454"/>
                </a:lnTo>
                <a:lnTo>
                  <a:pt x="3022885" y="1347455"/>
                </a:lnTo>
                <a:lnTo>
                  <a:pt x="3065731" y="1328946"/>
                </a:lnTo>
                <a:lnTo>
                  <a:pt x="3108368" y="1309923"/>
                </a:lnTo>
                <a:lnTo>
                  <a:pt x="3150791" y="1290386"/>
                </a:lnTo>
                <a:lnTo>
                  <a:pt x="3192993" y="1270332"/>
                </a:lnTo>
                <a:lnTo>
                  <a:pt x="3234970" y="1249759"/>
                </a:lnTo>
                <a:lnTo>
                  <a:pt x="3276715" y="1228667"/>
                </a:lnTo>
                <a:lnTo>
                  <a:pt x="3318223" y="1207052"/>
                </a:lnTo>
                <a:lnTo>
                  <a:pt x="3359487" y="1184914"/>
                </a:lnTo>
                <a:lnTo>
                  <a:pt x="3407721" y="1158207"/>
                </a:lnTo>
                <a:lnTo>
                  <a:pt x="3455580" y="1130873"/>
                </a:lnTo>
                <a:lnTo>
                  <a:pt x="3503101" y="1102975"/>
                </a:lnTo>
                <a:lnTo>
                  <a:pt x="3550322" y="1074575"/>
                </a:lnTo>
                <a:lnTo>
                  <a:pt x="3597280" y="1045737"/>
                </a:lnTo>
                <a:lnTo>
                  <a:pt x="3644012" y="1016522"/>
                </a:lnTo>
                <a:lnTo>
                  <a:pt x="3690557" y="986993"/>
                </a:lnTo>
                <a:lnTo>
                  <a:pt x="3736952" y="957214"/>
                </a:lnTo>
                <a:lnTo>
                  <a:pt x="3783234" y="927246"/>
                </a:lnTo>
                <a:lnTo>
                  <a:pt x="3829441" y="897152"/>
                </a:lnTo>
                <a:lnTo>
                  <a:pt x="3875611" y="866995"/>
                </a:lnTo>
                <a:lnTo>
                  <a:pt x="3898694" y="851912"/>
                </a:lnTo>
                <a:lnTo>
                  <a:pt x="3921781" y="836837"/>
                </a:lnTo>
                <a:lnTo>
                  <a:pt x="3967989" y="806741"/>
                </a:lnTo>
                <a:lnTo>
                  <a:pt x="4014272" y="776769"/>
                </a:lnTo>
                <a:lnTo>
                  <a:pt x="4060668" y="746985"/>
                </a:lnTo>
                <a:lnTo>
                  <a:pt x="4107214" y="717450"/>
                </a:lnTo>
                <a:lnTo>
                  <a:pt x="4153949" y="688228"/>
                </a:lnTo>
                <a:lnTo>
                  <a:pt x="4200908" y="659380"/>
                </a:lnTo>
                <a:lnTo>
                  <a:pt x="4248131" y="630970"/>
                </a:lnTo>
                <a:lnTo>
                  <a:pt x="4295655" y="603060"/>
                </a:lnTo>
                <a:lnTo>
                  <a:pt x="4343517" y="575713"/>
                </a:lnTo>
                <a:lnTo>
                  <a:pt x="4383492" y="553505"/>
                </a:lnTo>
                <a:lnTo>
                  <a:pt x="4431428" y="527653"/>
                </a:lnTo>
                <a:lnTo>
                  <a:pt x="4479686" y="502460"/>
                </a:lnTo>
                <a:lnTo>
                  <a:pt x="4528259" y="477923"/>
                </a:lnTo>
                <a:lnTo>
                  <a:pt x="4577136" y="454035"/>
                </a:lnTo>
                <a:lnTo>
                  <a:pt x="4626310" y="430791"/>
                </a:lnTo>
                <a:lnTo>
                  <a:pt x="4675772" y="408187"/>
                </a:lnTo>
                <a:lnTo>
                  <a:pt x="4725513" y="386216"/>
                </a:lnTo>
                <a:lnTo>
                  <a:pt x="4775525" y="364873"/>
                </a:lnTo>
                <a:lnTo>
                  <a:pt x="4825799" y="344153"/>
                </a:lnTo>
                <a:lnTo>
                  <a:pt x="4876326" y="324051"/>
                </a:lnTo>
                <a:lnTo>
                  <a:pt x="4927099" y="304561"/>
                </a:lnTo>
                <a:lnTo>
                  <a:pt x="4978107" y="285678"/>
                </a:lnTo>
                <a:lnTo>
                  <a:pt x="5029343" y="267397"/>
                </a:lnTo>
                <a:lnTo>
                  <a:pt x="5080798" y="249712"/>
                </a:lnTo>
                <a:lnTo>
                  <a:pt x="5132463" y="232619"/>
                </a:lnTo>
                <a:lnTo>
                  <a:pt x="5184330" y="216111"/>
                </a:lnTo>
                <a:lnTo>
                  <a:pt x="5236389" y="200183"/>
                </a:lnTo>
                <a:lnTo>
                  <a:pt x="5288634" y="184831"/>
                </a:lnTo>
                <a:lnTo>
                  <a:pt x="5341054" y="170049"/>
                </a:lnTo>
                <a:lnTo>
                  <a:pt x="5393641" y="155831"/>
                </a:lnTo>
                <a:lnTo>
                  <a:pt x="5432110" y="145812"/>
                </a:lnTo>
                <a:lnTo>
                  <a:pt x="5470648" y="136099"/>
                </a:lnTo>
                <a:lnTo>
                  <a:pt x="5509255" y="126693"/>
                </a:lnTo>
                <a:lnTo>
                  <a:pt x="5547930" y="117598"/>
                </a:lnTo>
                <a:lnTo>
                  <a:pt x="5586669" y="108817"/>
                </a:lnTo>
                <a:lnTo>
                  <a:pt x="5625474" y="100355"/>
                </a:lnTo>
                <a:lnTo>
                  <a:pt x="5664341" y="92213"/>
                </a:lnTo>
                <a:lnTo>
                  <a:pt x="5703269" y="84396"/>
                </a:lnTo>
                <a:lnTo>
                  <a:pt x="5742257" y="76906"/>
                </a:lnTo>
                <a:lnTo>
                  <a:pt x="5781303" y="69748"/>
                </a:lnTo>
                <a:lnTo>
                  <a:pt x="5820406" y="62924"/>
                </a:lnTo>
                <a:lnTo>
                  <a:pt x="5859564" y="56437"/>
                </a:lnTo>
                <a:lnTo>
                  <a:pt x="5898776" y="50291"/>
                </a:lnTo>
                <a:lnTo>
                  <a:pt x="5938041" y="44489"/>
                </a:lnTo>
                <a:lnTo>
                  <a:pt x="5977357" y="39035"/>
                </a:lnTo>
                <a:lnTo>
                  <a:pt x="6024357" y="32985"/>
                </a:lnTo>
                <a:lnTo>
                  <a:pt x="6069580" y="27644"/>
                </a:lnTo>
                <a:lnTo>
                  <a:pt x="6114852" y="22769"/>
                </a:lnTo>
                <a:lnTo>
                  <a:pt x="6160168" y="18359"/>
                </a:lnTo>
                <a:lnTo>
                  <a:pt x="6205525" y="14415"/>
                </a:lnTo>
                <a:lnTo>
                  <a:pt x="6250919" y="10936"/>
                </a:lnTo>
                <a:lnTo>
                  <a:pt x="6296346" y="7925"/>
                </a:lnTo>
                <a:lnTo>
                  <a:pt x="6341803" y="5380"/>
                </a:lnTo>
                <a:lnTo>
                  <a:pt x="6387286" y="3302"/>
                </a:lnTo>
                <a:lnTo>
                  <a:pt x="6432791" y="1692"/>
                </a:lnTo>
                <a:lnTo>
                  <a:pt x="6478315" y="549"/>
                </a:lnTo>
                <a:lnTo>
                  <a:pt x="6501083" y="153"/>
                </a:lnTo>
                <a:lnTo>
                  <a:pt x="6512468" y="0"/>
                </a:lnTo>
              </a:path>
            </a:pathLst>
          </a:custGeom>
          <a:ln w="5164">
            <a:solidFill>
              <a:srgbClr val="CE3542"/>
            </a:solidFill>
          </a:ln>
        </p:spPr>
        <p:txBody>
          <a:bodyPr lIns="0" tIns="0" rIns="0" bIns="0"/>
          <a:lstStyle/>
          <a:p>
            <a:pPr>
              <a:defRPr/>
            </a:pPr>
            <a:endParaRPr sz="949">
              <a:latin typeface="Barlow" panose="020B0604020202020204" charset="-94"/>
            </a:endParaRPr>
          </a:p>
        </p:txBody>
      </p:sp>
      <p:sp>
        <p:nvSpPr>
          <p:cNvPr id="22" name="object 14"/>
          <p:cNvSpPr/>
          <p:nvPr/>
        </p:nvSpPr>
        <p:spPr>
          <a:xfrm>
            <a:off x="3827463" y="2223197"/>
            <a:ext cx="3243217" cy="778992"/>
          </a:xfrm>
          <a:custGeom>
            <a:avLst/>
            <a:gdLst/>
            <a:ahLst/>
            <a:cxnLst/>
            <a:rect l="l" t="t" r="r" b="b"/>
            <a:pathLst>
              <a:path w="6473825" h="1484629">
                <a:moveTo>
                  <a:pt x="0" y="1132279"/>
                </a:moveTo>
                <a:lnTo>
                  <a:pt x="31485" y="1155863"/>
                </a:lnTo>
                <a:lnTo>
                  <a:pt x="63516" y="1178634"/>
                </a:lnTo>
                <a:lnTo>
                  <a:pt x="96077" y="1200582"/>
                </a:lnTo>
                <a:lnTo>
                  <a:pt x="129153" y="1221699"/>
                </a:lnTo>
                <a:lnTo>
                  <a:pt x="162728" y="1241974"/>
                </a:lnTo>
                <a:lnTo>
                  <a:pt x="196787" y="1261398"/>
                </a:lnTo>
                <a:lnTo>
                  <a:pt x="231315" y="1279961"/>
                </a:lnTo>
                <a:lnTo>
                  <a:pt x="266296" y="1297654"/>
                </a:lnTo>
                <a:lnTo>
                  <a:pt x="301714" y="1314466"/>
                </a:lnTo>
                <a:lnTo>
                  <a:pt x="337555" y="1330389"/>
                </a:lnTo>
                <a:lnTo>
                  <a:pt x="375261" y="1346034"/>
                </a:lnTo>
                <a:lnTo>
                  <a:pt x="413142" y="1360689"/>
                </a:lnTo>
                <a:lnTo>
                  <a:pt x="451190" y="1374381"/>
                </a:lnTo>
                <a:lnTo>
                  <a:pt x="489401" y="1387134"/>
                </a:lnTo>
                <a:lnTo>
                  <a:pt x="527766" y="1398972"/>
                </a:lnTo>
                <a:lnTo>
                  <a:pt x="566280" y="1409922"/>
                </a:lnTo>
                <a:lnTo>
                  <a:pt x="604936" y="1420007"/>
                </a:lnTo>
                <a:lnTo>
                  <a:pt x="643729" y="1429254"/>
                </a:lnTo>
                <a:lnTo>
                  <a:pt x="682650" y="1437686"/>
                </a:lnTo>
                <a:lnTo>
                  <a:pt x="721695" y="1445329"/>
                </a:lnTo>
                <a:lnTo>
                  <a:pt x="760857" y="1452208"/>
                </a:lnTo>
                <a:lnTo>
                  <a:pt x="800129" y="1458347"/>
                </a:lnTo>
                <a:lnTo>
                  <a:pt x="839504" y="1463773"/>
                </a:lnTo>
                <a:lnTo>
                  <a:pt x="878978" y="1468509"/>
                </a:lnTo>
                <a:lnTo>
                  <a:pt x="918542" y="1472581"/>
                </a:lnTo>
                <a:lnTo>
                  <a:pt x="958191" y="1476014"/>
                </a:lnTo>
                <a:lnTo>
                  <a:pt x="997918" y="1478832"/>
                </a:lnTo>
                <a:lnTo>
                  <a:pt x="1037717" y="1481062"/>
                </a:lnTo>
                <a:lnTo>
                  <a:pt x="1077581" y="1482727"/>
                </a:lnTo>
                <a:lnTo>
                  <a:pt x="1117504" y="1483852"/>
                </a:lnTo>
                <a:lnTo>
                  <a:pt x="1157480" y="1484463"/>
                </a:lnTo>
                <a:lnTo>
                  <a:pt x="1187493" y="1484599"/>
                </a:lnTo>
                <a:lnTo>
                  <a:pt x="1197502" y="1484585"/>
                </a:lnTo>
                <a:lnTo>
                  <a:pt x="1237564" y="1484242"/>
                </a:lnTo>
                <a:lnTo>
                  <a:pt x="1277659" y="1483460"/>
                </a:lnTo>
                <a:lnTo>
                  <a:pt x="1317781" y="1482264"/>
                </a:lnTo>
                <a:lnTo>
                  <a:pt x="1357924" y="1480678"/>
                </a:lnTo>
                <a:lnTo>
                  <a:pt x="1398081" y="1478728"/>
                </a:lnTo>
                <a:lnTo>
                  <a:pt x="1438245" y="1476438"/>
                </a:lnTo>
                <a:lnTo>
                  <a:pt x="1478411" y="1473833"/>
                </a:lnTo>
                <a:lnTo>
                  <a:pt x="1518572" y="1470939"/>
                </a:lnTo>
                <a:lnTo>
                  <a:pt x="1558721" y="1467781"/>
                </a:lnTo>
                <a:lnTo>
                  <a:pt x="1598852" y="1464383"/>
                </a:lnTo>
                <a:lnTo>
                  <a:pt x="1638959" y="1460770"/>
                </a:lnTo>
                <a:lnTo>
                  <a:pt x="1679035" y="1456968"/>
                </a:lnTo>
                <a:lnTo>
                  <a:pt x="1719073" y="1453001"/>
                </a:lnTo>
                <a:lnTo>
                  <a:pt x="1759069" y="1448894"/>
                </a:lnTo>
                <a:lnTo>
                  <a:pt x="1809772" y="1443519"/>
                </a:lnTo>
                <a:lnTo>
                  <a:pt x="1850482" y="1439071"/>
                </a:lnTo>
                <a:lnTo>
                  <a:pt x="1891185" y="1434497"/>
                </a:lnTo>
                <a:lnTo>
                  <a:pt x="1931878" y="1429785"/>
                </a:lnTo>
                <a:lnTo>
                  <a:pt x="1972556" y="1424926"/>
                </a:lnTo>
                <a:lnTo>
                  <a:pt x="2013217" y="1419910"/>
                </a:lnTo>
                <a:lnTo>
                  <a:pt x="2053857" y="1414726"/>
                </a:lnTo>
                <a:lnTo>
                  <a:pt x="2094471" y="1409366"/>
                </a:lnTo>
                <a:lnTo>
                  <a:pt x="2135056" y="1403818"/>
                </a:lnTo>
                <a:lnTo>
                  <a:pt x="2175609" y="1398073"/>
                </a:lnTo>
                <a:lnTo>
                  <a:pt x="2216125" y="1392121"/>
                </a:lnTo>
                <a:lnTo>
                  <a:pt x="2256602" y="1385951"/>
                </a:lnTo>
                <a:lnTo>
                  <a:pt x="2297035" y="1379555"/>
                </a:lnTo>
                <a:lnTo>
                  <a:pt x="2337420" y="1372921"/>
                </a:lnTo>
                <a:lnTo>
                  <a:pt x="2377754" y="1366040"/>
                </a:lnTo>
                <a:lnTo>
                  <a:pt x="2418033" y="1358901"/>
                </a:lnTo>
                <a:lnTo>
                  <a:pt x="2458253" y="1351495"/>
                </a:lnTo>
                <a:lnTo>
                  <a:pt x="2498411" y="1343812"/>
                </a:lnTo>
                <a:lnTo>
                  <a:pt x="2538503" y="1335842"/>
                </a:lnTo>
                <a:lnTo>
                  <a:pt x="2578526" y="1327574"/>
                </a:lnTo>
                <a:lnTo>
                  <a:pt x="2618475" y="1319000"/>
                </a:lnTo>
                <a:lnTo>
                  <a:pt x="2658346" y="1310107"/>
                </a:lnTo>
                <a:lnTo>
                  <a:pt x="2698137" y="1300888"/>
                </a:lnTo>
                <a:lnTo>
                  <a:pt x="2737843" y="1291331"/>
                </a:lnTo>
                <a:lnTo>
                  <a:pt x="2777461" y="1281427"/>
                </a:lnTo>
                <a:lnTo>
                  <a:pt x="2816986" y="1271165"/>
                </a:lnTo>
                <a:lnTo>
                  <a:pt x="2856416" y="1260536"/>
                </a:lnTo>
                <a:lnTo>
                  <a:pt x="2895747" y="1249530"/>
                </a:lnTo>
                <a:lnTo>
                  <a:pt x="2934974" y="1238137"/>
                </a:lnTo>
                <a:lnTo>
                  <a:pt x="2974094" y="1226346"/>
                </a:lnTo>
                <a:lnTo>
                  <a:pt x="3013104" y="1214147"/>
                </a:lnTo>
                <a:lnTo>
                  <a:pt x="3051999" y="1201532"/>
                </a:lnTo>
                <a:lnTo>
                  <a:pt x="3090776" y="1188489"/>
                </a:lnTo>
                <a:lnTo>
                  <a:pt x="3129432" y="1175008"/>
                </a:lnTo>
                <a:lnTo>
                  <a:pt x="3167961" y="1161080"/>
                </a:lnTo>
                <a:lnTo>
                  <a:pt x="3206362" y="1146695"/>
                </a:lnTo>
                <a:lnTo>
                  <a:pt x="3258355" y="1126392"/>
                </a:lnTo>
                <a:lnTo>
                  <a:pt x="3297374" y="1110537"/>
                </a:lnTo>
                <a:lnTo>
                  <a:pt x="3336201" y="1094251"/>
                </a:lnTo>
                <a:lnTo>
                  <a:pt x="3374842" y="1077552"/>
                </a:lnTo>
                <a:lnTo>
                  <a:pt x="3413307" y="1060460"/>
                </a:lnTo>
                <a:lnTo>
                  <a:pt x="3451603" y="1042993"/>
                </a:lnTo>
                <a:lnTo>
                  <a:pt x="3489740" y="1025171"/>
                </a:lnTo>
                <a:lnTo>
                  <a:pt x="3527725" y="1007013"/>
                </a:lnTo>
                <a:lnTo>
                  <a:pt x="3565566" y="988537"/>
                </a:lnTo>
                <a:lnTo>
                  <a:pt x="3603273" y="969763"/>
                </a:lnTo>
                <a:lnTo>
                  <a:pt x="3640854" y="950710"/>
                </a:lnTo>
                <a:lnTo>
                  <a:pt x="3678316" y="931396"/>
                </a:lnTo>
                <a:lnTo>
                  <a:pt x="3715668" y="911842"/>
                </a:lnTo>
                <a:lnTo>
                  <a:pt x="3752920" y="892065"/>
                </a:lnTo>
                <a:lnTo>
                  <a:pt x="3790078" y="872085"/>
                </a:lnTo>
                <a:lnTo>
                  <a:pt x="3827152" y="851921"/>
                </a:lnTo>
                <a:lnTo>
                  <a:pt x="3864149" y="831591"/>
                </a:lnTo>
                <a:lnTo>
                  <a:pt x="3901079" y="811116"/>
                </a:lnTo>
                <a:lnTo>
                  <a:pt x="3937949" y="790514"/>
                </a:lnTo>
                <a:lnTo>
                  <a:pt x="3974768" y="769803"/>
                </a:lnTo>
                <a:lnTo>
                  <a:pt x="4011544" y="749004"/>
                </a:lnTo>
                <a:lnTo>
                  <a:pt x="4048286" y="728135"/>
                </a:lnTo>
                <a:lnTo>
                  <a:pt x="4085002" y="707215"/>
                </a:lnTo>
                <a:lnTo>
                  <a:pt x="4121701" y="686263"/>
                </a:lnTo>
                <a:lnTo>
                  <a:pt x="4158390" y="665298"/>
                </a:lnTo>
                <a:lnTo>
                  <a:pt x="4176734" y="654816"/>
                </a:lnTo>
                <a:lnTo>
                  <a:pt x="4213425" y="633868"/>
                </a:lnTo>
                <a:lnTo>
                  <a:pt x="4250127" y="612954"/>
                </a:lnTo>
                <a:lnTo>
                  <a:pt x="4286850" y="592093"/>
                </a:lnTo>
                <a:lnTo>
                  <a:pt x="4323601" y="571306"/>
                </a:lnTo>
                <a:lnTo>
                  <a:pt x="4360389" y="550610"/>
                </a:lnTo>
                <a:lnTo>
                  <a:pt x="4397223" y="530025"/>
                </a:lnTo>
                <a:lnTo>
                  <a:pt x="4434109" y="509570"/>
                </a:lnTo>
                <a:lnTo>
                  <a:pt x="4471058" y="489264"/>
                </a:lnTo>
                <a:lnTo>
                  <a:pt x="4508077" y="469126"/>
                </a:lnTo>
                <a:lnTo>
                  <a:pt x="4545175" y="449174"/>
                </a:lnTo>
                <a:lnTo>
                  <a:pt x="4582359" y="429429"/>
                </a:lnTo>
                <a:lnTo>
                  <a:pt x="4619640" y="409908"/>
                </a:lnTo>
                <a:lnTo>
                  <a:pt x="4657023" y="390632"/>
                </a:lnTo>
                <a:lnTo>
                  <a:pt x="4694520" y="371618"/>
                </a:lnTo>
                <a:lnTo>
                  <a:pt x="4732136" y="352887"/>
                </a:lnTo>
                <a:lnTo>
                  <a:pt x="4769882" y="334457"/>
                </a:lnTo>
                <a:lnTo>
                  <a:pt x="4807765" y="316346"/>
                </a:lnTo>
                <a:lnTo>
                  <a:pt x="4845793" y="298575"/>
                </a:lnTo>
                <a:lnTo>
                  <a:pt x="4883976" y="281162"/>
                </a:lnTo>
                <a:lnTo>
                  <a:pt x="4922320" y="264127"/>
                </a:lnTo>
                <a:lnTo>
                  <a:pt x="4960836" y="247487"/>
                </a:lnTo>
                <a:lnTo>
                  <a:pt x="4999531" y="231263"/>
                </a:lnTo>
                <a:lnTo>
                  <a:pt x="5038413" y="215473"/>
                </a:lnTo>
                <a:lnTo>
                  <a:pt x="5077491" y="200136"/>
                </a:lnTo>
                <a:lnTo>
                  <a:pt x="5116774" y="185272"/>
                </a:lnTo>
                <a:lnTo>
                  <a:pt x="5156269" y="170898"/>
                </a:lnTo>
                <a:lnTo>
                  <a:pt x="5195985" y="157036"/>
                </a:lnTo>
                <a:lnTo>
                  <a:pt x="5235931" y="143702"/>
                </a:lnTo>
                <a:lnTo>
                  <a:pt x="5278694" y="130119"/>
                </a:lnTo>
                <a:lnTo>
                  <a:pt x="5324238" y="116440"/>
                </a:lnTo>
                <a:lnTo>
                  <a:pt x="5369961" y="103516"/>
                </a:lnTo>
                <a:lnTo>
                  <a:pt x="5415853" y="91348"/>
                </a:lnTo>
                <a:lnTo>
                  <a:pt x="5461906" y="79935"/>
                </a:lnTo>
                <a:lnTo>
                  <a:pt x="5508109" y="69280"/>
                </a:lnTo>
                <a:lnTo>
                  <a:pt x="5554455" y="59382"/>
                </a:lnTo>
                <a:lnTo>
                  <a:pt x="5600933" y="50244"/>
                </a:lnTo>
                <a:lnTo>
                  <a:pt x="5647535" y="41865"/>
                </a:lnTo>
                <a:lnTo>
                  <a:pt x="5694251" y="34247"/>
                </a:lnTo>
                <a:lnTo>
                  <a:pt x="5741072" y="27391"/>
                </a:lnTo>
                <a:lnTo>
                  <a:pt x="5787989" y="21297"/>
                </a:lnTo>
                <a:lnTo>
                  <a:pt x="5834991" y="15967"/>
                </a:lnTo>
                <a:lnTo>
                  <a:pt x="5882072" y="11402"/>
                </a:lnTo>
                <a:lnTo>
                  <a:pt x="5929220" y="7602"/>
                </a:lnTo>
                <a:lnTo>
                  <a:pt x="5976427" y="4568"/>
                </a:lnTo>
                <a:lnTo>
                  <a:pt x="6023683" y="2302"/>
                </a:lnTo>
                <a:lnTo>
                  <a:pt x="6070979" y="804"/>
                </a:lnTo>
                <a:lnTo>
                  <a:pt x="6118307" y="75"/>
                </a:lnTo>
                <a:lnTo>
                  <a:pt x="6141979" y="0"/>
                </a:lnTo>
                <a:lnTo>
                  <a:pt x="6153817" y="34"/>
                </a:lnTo>
                <a:lnTo>
                  <a:pt x="6201177" y="653"/>
                </a:lnTo>
                <a:lnTo>
                  <a:pt x="6248542" y="2044"/>
                </a:lnTo>
                <a:lnTo>
                  <a:pt x="6295903" y="4208"/>
                </a:lnTo>
                <a:lnTo>
                  <a:pt x="6343251" y="7145"/>
                </a:lnTo>
                <a:lnTo>
                  <a:pt x="6390578" y="10857"/>
                </a:lnTo>
                <a:lnTo>
                  <a:pt x="6437872" y="15345"/>
                </a:lnTo>
                <a:lnTo>
                  <a:pt x="6461505" y="17879"/>
                </a:lnTo>
                <a:lnTo>
                  <a:pt x="6473317" y="19219"/>
                </a:lnTo>
              </a:path>
            </a:pathLst>
          </a:custGeom>
          <a:ln w="4888">
            <a:solidFill>
              <a:srgbClr val="CE3542"/>
            </a:solidFill>
          </a:ln>
        </p:spPr>
        <p:txBody>
          <a:bodyPr lIns="0" tIns="0" rIns="0" bIns="0"/>
          <a:lstStyle/>
          <a:p>
            <a:pPr>
              <a:defRPr/>
            </a:pPr>
            <a:endParaRPr sz="949">
              <a:latin typeface="Barlow" panose="020B0604020202020204" charset="-94"/>
            </a:endParaRPr>
          </a:p>
        </p:txBody>
      </p:sp>
      <p:sp>
        <p:nvSpPr>
          <p:cNvPr id="23" name="object 15"/>
          <p:cNvSpPr/>
          <p:nvPr/>
        </p:nvSpPr>
        <p:spPr>
          <a:xfrm>
            <a:off x="3800476" y="2085735"/>
            <a:ext cx="3262828" cy="918042"/>
          </a:xfrm>
          <a:custGeom>
            <a:avLst/>
            <a:gdLst/>
            <a:ahLst/>
            <a:cxnLst/>
            <a:rect l="l" t="t" r="r" b="b"/>
            <a:pathLst>
              <a:path w="6512559" h="1750059">
                <a:moveTo>
                  <a:pt x="0" y="1098705"/>
                </a:moveTo>
                <a:lnTo>
                  <a:pt x="31990" y="1121051"/>
                </a:lnTo>
                <a:lnTo>
                  <a:pt x="64169" y="1143120"/>
                </a:lnTo>
                <a:lnTo>
                  <a:pt x="96537" y="1164910"/>
                </a:lnTo>
                <a:lnTo>
                  <a:pt x="129090" y="1186420"/>
                </a:lnTo>
                <a:lnTo>
                  <a:pt x="161827" y="1207648"/>
                </a:lnTo>
                <a:lnTo>
                  <a:pt x="194747" y="1228593"/>
                </a:lnTo>
                <a:lnTo>
                  <a:pt x="227848" y="1249254"/>
                </a:lnTo>
                <a:lnTo>
                  <a:pt x="261127" y="1269629"/>
                </a:lnTo>
                <a:lnTo>
                  <a:pt x="297251" y="1291304"/>
                </a:lnTo>
                <a:lnTo>
                  <a:pt x="335334" y="1313664"/>
                </a:lnTo>
                <a:lnTo>
                  <a:pt x="373599" y="1335617"/>
                </a:lnTo>
                <a:lnTo>
                  <a:pt x="412045" y="1357150"/>
                </a:lnTo>
                <a:lnTo>
                  <a:pt x="450670" y="1378250"/>
                </a:lnTo>
                <a:lnTo>
                  <a:pt x="489472" y="1398905"/>
                </a:lnTo>
                <a:lnTo>
                  <a:pt x="528450" y="1419103"/>
                </a:lnTo>
                <a:lnTo>
                  <a:pt x="567602" y="1438831"/>
                </a:lnTo>
                <a:lnTo>
                  <a:pt x="606926" y="1458075"/>
                </a:lnTo>
                <a:lnTo>
                  <a:pt x="646421" y="1476824"/>
                </a:lnTo>
                <a:lnTo>
                  <a:pt x="686086" y="1495065"/>
                </a:lnTo>
                <a:lnTo>
                  <a:pt x="725917" y="1512785"/>
                </a:lnTo>
                <a:lnTo>
                  <a:pt x="765915" y="1529972"/>
                </a:lnTo>
                <a:lnTo>
                  <a:pt x="806077" y="1546614"/>
                </a:lnTo>
                <a:lnTo>
                  <a:pt x="846401" y="1562696"/>
                </a:lnTo>
                <a:lnTo>
                  <a:pt x="886886" y="1578208"/>
                </a:lnTo>
                <a:lnTo>
                  <a:pt x="927530" y="1593136"/>
                </a:lnTo>
                <a:lnTo>
                  <a:pt x="968332" y="1607468"/>
                </a:lnTo>
                <a:lnTo>
                  <a:pt x="1009290" y="1621190"/>
                </a:lnTo>
                <a:lnTo>
                  <a:pt x="1050402" y="1634292"/>
                </a:lnTo>
                <a:lnTo>
                  <a:pt x="1091667" y="1646759"/>
                </a:lnTo>
                <a:lnTo>
                  <a:pt x="1133083" y="1658579"/>
                </a:lnTo>
                <a:lnTo>
                  <a:pt x="1174648" y="1669740"/>
                </a:lnTo>
                <a:lnTo>
                  <a:pt x="1216361" y="1680230"/>
                </a:lnTo>
                <a:lnTo>
                  <a:pt x="1258220" y="1690035"/>
                </a:lnTo>
                <a:lnTo>
                  <a:pt x="1300224" y="1699142"/>
                </a:lnTo>
                <a:lnTo>
                  <a:pt x="1342370" y="1707540"/>
                </a:lnTo>
                <a:lnTo>
                  <a:pt x="1384658" y="1715216"/>
                </a:lnTo>
                <a:lnTo>
                  <a:pt x="1427085" y="1722157"/>
                </a:lnTo>
                <a:lnTo>
                  <a:pt x="1469649" y="1728350"/>
                </a:lnTo>
                <a:lnTo>
                  <a:pt x="1512350" y="1733783"/>
                </a:lnTo>
                <a:lnTo>
                  <a:pt x="1555186" y="1738444"/>
                </a:lnTo>
                <a:lnTo>
                  <a:pt x="1598154" y="1742319"/>
                </a:lnTo>
                <a:lnTo>
                  <a:pt x="1641254" y="1745396"/>
                </a:lnTo>
                <a:lnTo>
                  <a:pt x="1684483" y="1747663"/>
                </a:lnTo>
                <a:lnTo>
                  <a:pt x="1727841" y="1749106"/>
                </a:lnTo>
                <a:lnTo>
                  <a:pt x="1771325" y="1749714"/>
                </a:lnTo>
                <a:lnTo>
                  <a:pt x="1780036" y="1749734"/>
                </a:lnTo>
                <a:lnTo>
                  <a:pt x="1788753" y="1749720"/>
                </a:lnTo>
                <a:lnTo>
                  <a:pt x="1830723" y="1749175"/>
                </a:lnTo>
                <a:lnTo>
                  <a:pt x="1878005" y="1747606"/>
                </a:lnTo>
                <a:lnTo>
                  <a:pt x="1925153" y="1745045"/>
                </a:lnTo>
                <a:lnTo>
                  <a:pt x="1972165" y="1741516"/>
                </a:lnTo>
                <a:lnTo>
                  <a:pt x="2019040" y="1737041"/>
                </a:lnTo>
                <a:lnTo>
                  <a:pt x="2065778" y="1731643"/>
                </a:lnTo>
                <a:lnTo>
                  <a:pt x="2112376" y="1725345"/>
                </a:lnTo>
                <a:lnTo>
                  <a:pt x="2158835" y="1718169"/>
                </a:lnTo>
                <a:lnTo>
                  <a:pt x="2205153" y="1710138"/>
                </a:lnTo>
                <a:lnTo>
                  <a:pt x="2251328" y="1701275"/>
                </a:lnTo>
                <a:lnTo>
                  <a:pt x="2297361" y="1691603"/>
                </a:lnTo>
                <a:lnTo>
                  <a:pt x="2343249" y="1681144"/>
                </a:lnTo>
                <a:lnTo>
                  <a:pt x="2388992" y="1669922"/>
                </a:lnTo>
                <a:lnTo>
                  <a:pt x="2434588" y="1657959"/>
                </a:lnTo>
                <a:lnTo>
                  <a:pt x="2480037" y="1645278"/>
                </a:lnTo>
                <a:lnTo>
                  <a:pt x="2525337" y="1631901"/>
                </a:lnTo>
                <a:lnTo>
                  <a:pt x="2570488" y="1617852"/>
                </a:lnTo>
                <a:lnTo>
                  <a:pt x="2615488" y="1603153"/>
                </a:lnTo>
                <a:lnTo>
                  <a:pt x="2660336" y="1587827"/>
                </a:lnTo>
                <a:lnTo>
                  <a:pt x="2705031" y="1571897"/>
                </a:lnTo>
                <a:lnTo>
                  <a:pt x="2749573" y="1555386"/>
                </a:lnTo>
                <a:lnTo>
                  <a:pt x="2793959" y="1538315"/>
                </a:lnTo>
                <a:lnTo>
                  <a:pt x="2838189" y="1520709"/>
                </a:lnTo>
                <a:lnTo>
                  <a:pt x="2882262" y="1502590"/>
                </a:lnTo>
                <a:lnTo>
                  <a:pt x="2926176" y="1483980"/>
                </a:lnTo>
                <a:lnTo>
                  <a:pt x="2969932" y="1464903"/>
                </a:lnTo>
                <a:lnTo>
                  <a:pt x="3013526" y="1445381"/>
                </a:lnTo>
                <a:lnTo>
                  <a:pt x="3056960" y="1425437"/>
                </a:lnTo>
                <a:lnTo>
                  <a:pt x="3100230" y="1405094"/>
                </a:lnTo>
                <a:lnTo>
                  <a:pt x="3143337" y="1384375"/>
                </a:lnTo>
                <a:lnTo>
                  <a:pt x="3186279" y="1363301"/>
                </a:lnTo>
                <a:lnTo>
                  <a:pt x="3229056" y="1341897"/>
                </a:lnTo>
                <a:lnTo>
                  <a:pt x="3271665" y="1320185"/>
                </a:lnTo>
                <a:lnTo>
                  <a:pt x="3314106" y="1298187"/>
                </a:lnTo>
                <a:lnTo>
                  <a:pt x="3356379" y="1275927"/>
                </a:lnTo>
                <a:lnTo>
                  <a:pt x="3398481" y="1253427"/>
                </a:lnTo>
                <a:lnTo>
                  <a:pt x="3442912" y="1229362"/>
                </a:lnTo>
                <a:lnTo>
                  <a:pt x="3487219" y="1205068"/>
                </a:lnTo>
                <a:lnTo>
                  <a:pt x="3531413" y="1180563"/>
                </a:lnTo>
                <a:lnTo>
                  <a:pt x="3575502" y="1155863"/>
                </a:lnTo>
                <a:lnTo>
                  <a:pt x="3619495" y="1130986"/>
                </a:lnTo>
                <a:lnTo>
                  <a:pt x="3663401" y="1105947"/>
                </a:lnTo>
                <a:lnTo>
                  <a:pt x="3707228" y="1080764"/>
                </a:lnTo>
                <a:lnTo>
                  <a:pt x="3750987" y="1055453"/>
                </a:lnTo>
                <a:lnTo>
                  <a:pt x="3794686" y="1030030"/>
                </a:lnTo>
                <a:lnTo>
                  <a:pt x="3838333" y="1004513"/>
                </a:lnTo>
                <a:lnTo>
                  <a:pt x="3881938" y="978918"/>
                </a:lnTo>
                <a:lnTo>
                  <a:pt x="3925510" y="953261"/>
                </a:lnTo>
                <a:lnTo>
                  <a:pt x="3969058" y="927560"/>
                </a:lnTo>
                <a:lnTo>
                  <a:pt x="4012590" y="901831"/>
                </a:lnTo>
                <a:lnTo>
                  <a:pt x="4056116" y="876091"/>
                </a:lnTo>
                <a:lnTo>
                  <a:pt x="4077880" y="863222"/>
                </a:lnTo>
                <a:lnTo>
                  <a:pt x="4121414" y="837496"/>
                </a:lnTo>
                <a:lnTo>
                  <a:pt x="4164964" y="811800"/>
                </a:lnTo>
                <a:lnTo>
                  <a:pt x="4208539" y="786151"/>
                </a:lnTo>
                <a:lnTo>
                  <a:pt x="4252148" y="760566"/>
                </a:lnTo>
                <a:lnTo>
                  <a:pt x="4295800" y="735061"/>
                </a:lnTo>
                <a:lnTo>
                  <a:pt x="4339505" y="709653"/>
                </a:lnTo>
                <a:lnTo>
                  <a:pt x="4383270" y="684359"/>
                </a:lnTo>
                <a:lnTo>
                  <a:pt x="4427106" y="659195"/>
                </a:lnTo>
                <a:lnTo>
                  <a:pt x="4471020" y="634178"/>
                </a:lnTo>
                <a:lnTo>
                  <a:pt x="4515023" y="609324"/>
                </a:lnTo>
                <a:lnTo>
                  <a:pt x="4559123" y="584651"/>
                </a:lnTo>
                <a:lnTo>
                  <a:pt x="4603328" y="560175"/>
                </a:lnTo>
                <a:lnTo>
                  <a:pt x="4647649" y="535912"/>
                </a:lnTo>
                <a:lnTo>
                  <a:pt x="4692093" y="511879"/>
                </a:lnTo>
                <a:lnTo>
                  <a:pt x="4736671" y="488093"/>
                </a:lnTo>
                <a:lnTo>
                  <a:pt x="4775852" y="467465"/>
                </a:lnTo>
                <a:lnTo>
                  <a:pt x="4826494" y="441214"/>
                </a:lnTo>
                <a:lnTo>
                  <a:pt x="4877326" y="415366"/>
                </a:lnTo>
                <a:lnTo>
                  <a:pt x="4928358" y="389961"/>
                </a:lnTo>
                <a:lnTo>
                  <a:pt x="4979600" y="365038"/>
                </a:lnTo>
                <a:lnTo>
                  <a:pt x="5031059" y="340637"/>
                </a:lnTo>
                <a:lnTo>
                  <a:pt x="5082746" y="316797"/>
                </a:lnTo>
                <a:lnTo>
                  <a:pt x="5134670" y="293558"/>
                </a:lnTo>
                <a:lnTo>
                  <a:pt x="5186841" y="270958"/>
                </a:lnTo>
                <a:lnTo>
                  <a:pt x="5239266" y="249039"/>
                </a:lnTo>
                <a:lnTo>
                  <a:pt x="5291956" y="227838"/>
                </a:lnTo>
                <a:lnTo>
                  <a:pt x="5344921" y="207395"/>
                </a:lnTo>
                <a:lnTo>
                  <a:pt x="5398168" y="187751"/>
                </a:lnTo>
                <a:lnTo>
                  <a:pt x="5451708" y="168943"/>
                </a:lnTo>
                <a:lnTo>
                  <a:pt x="5505549" y="151013"/>
                </a:lnTo>
                <a:lnTo>
                  <a:pt x="5559701" y="133999"/>
                </a:lnTo>
                <a:lnTo>
                  <a:pt x="5614174" y="117940"/>
                </a:lnTo>
                <a:lnTo>
                  <a:pt x="5661526" y="104855"/>
                </a:lnTo>
                <a:lnTo>
                  <a:pt x="5709066" y="92531"/>
                </a:lnTo>
                <a:lnTo>
                  <a:pt x="5756784" y="80968"/>
                </a:lnTo>
                <a:lnTo>
                  <a:pt x="5804671" y="70170"/>
                </a:lnTo>
                <a:lnTo>
                  <a:pt x="5852719" y="60137"/>
                </a:lnTo>
                <a:lnTo>
                  <a:pt x="5900917" y="50871"/>
                </a:lnTo>
                <a:lnTo>
                  <a:pt x="5949259" y="42375"/>
                </a:lnTo>
                <a:lnTo>
                  <a:pt x="5997733" y="34648"/>
                </a:lnTo>
                <a:lnTo>
                  <a:pt x="6046331" y="27694"/>
                </a:lnTo>
                <a:lnTo>
                  <a:pt x="6095044" y="21514"/>
                </a:lnTo>
                <a:lnTo>
                  <a:pt x="6143864" y="16109"/>
                </a:lnTo>
                <a:lnTo>
                  <a:pt x="6192780" y="11482"/>
                </a:lnTo>
                <a:lnTo>
                  <a:pt x="6241784" y="7634"/>
                </a:lnTo>
                <a:lnTo>
                  <a:pt x="6290867" y="4566"/>
                </a:lnTo>
                <a:lnTo>
                  <a:pt x="6340020" y="2280"/>
                </a:lnTo>
                <a:lnTo>
                  <a:pt x="6389233" y="778"/>
                </a:lnTo>
                <a:lnTo>
                  <a:pt x="6438499" y="62"/>
                </a:lnTo>
                <a:lnTo>
                  <a:pt x="6463148" y="0"/>
                </a:lnTo>
                <a:lnTo>
                  <a:pt x="6475476" y="42"/>
                </a:lnTo>
                <a:lnTo>
                  <a:pt x="6487806" y="134"/>
                </a:lnTo>
                <a:lnTo>
                  <a:pt x="6500139" y="275"/>
                </a:lnTo>
                <a:lnTo>
                  <a:pt x="6512474" y="465"/>
                </a:lnTo>
              </a:path>
            </a:pathLst>
          </a:custGeom>
          <a:ln w="5263">
            <a:solidFill>
              <a:srgbClr val="A1A2A4"/>
            </a:solidFill>
          </a:ln>
        </p:spPr>
        <p:txBody>
          <a:bodyPr lIns="0" tIns="0" rIns="0" bIns="0"/>
          <a:lstStyle/>
          <a:p>
            <a:pPr>
              <a:defRPr/>
            </a:pPr>
            <a:endParaRPr sz="949">
              <a:latin typeface="Barlow" panose="020B0604020202020204" charset="-94"/>
            </a:endParaRPr>
          </a:p>
        </p:txBody>
      </p:sp>
      <p:sp>
        <p:nvSpPr>
          <p:cNvPr id="24" name="object 16"/>
          <p:cNvSpPr/>
          <p:nvPr/>
        </p:nvSpPr>
        <p:spPr>
          <a:xfrm>
            <a:off x="3792538" y="2196290"/>
            <a:ext cx="3264336" cy="796373"/>
          </a:xfrm>
          <a:custGeom>
            <a:avLst/>
            <a:gdLst/>
            <a:ahLst/>
            <a:cxnLst/>
            <a:rect l="l" t="t" r="r" b="b"/>
            <a:pathLst>
              <a:path w="6512559" h="1516379">
                <a:moveTo>
                  <a:pt x="0" y="1027543"/>
                </a:moveTo>
                <a:lnTo>
                  <a:pt x="31255" y="1050966"/>
                </a:lnTo>
                <a:lnTo>
                  <a:pt x="62911" y="1073829"/>
                </a:lnTo>
                <a:lnTo>
                  <a:pt x="94960" y="1096126"/>
                </a:lnTo>
                <a:lnTo>
                  <a:pt x="127395" y="1117852"/>
                </a:lnTo>
                <a:lnTo>
                  <a:pt x="160206" y="1139002"/>
                </a:lnTo>
                <a:lnTo>
                  <a:pt x="193388" y="1159571"/>
                </a:lnTo>
                <a:lnTo>
                  <a:pt x="226933" y="1179554"/>
                </a:lnTo>
                <a:lnTo>
                  <a:pt x="260832" y="1198946"/>
                </a:lnTo>
                <a:lnTo>
                  <a:pt x="299475" y="1220110"/>
                </a:lnTo>
                <a:lnTo>
                  <a:pt x="341372" y="1241996"/>
                </a:lnTo>
                <a:lnTo>
                  <a:pt x="383577" y="1262968"/>
                </a:lnTo>
                <a:lnTo>
                  <a:pt x="426080" y="1283035"/>
                </a:lnTo>
                <a:lnTo>
                  <a:pt x="468871" y="1302206"/>
                </a:lnTo>
                <a:lnTo>
                  <a:pt x="511940" y="1320489"/>
                </a:lnTo>
                <a:lnTo>
                  <a:pt x="555277" y="1337893"/>
                </a:lnTo>
                <a:lnTo>
                  <a:pt x="598873" y="1354426"/>
                </a:lnTo>
                <a:lnTo>
                  <a:pt x="642716" y="1370099"/>
                </a:lnTo>
                <a:lnTo>
                  <a:pt x="686797" y="1384918"/>
                </a:lnTo>
                <a:lnTo>
                  <a:pt x="731107" y="1398893"/>
                </a:lnTo>
                <a:lnTo>
                  <a:pt x="775635" y="1412033"/>
                </a:lnTo>
                <a:lnTo>
                  <a:pt x="820370" y="1424347"/>
                </a:lnTo>
                <a:lnTo>
                  <a:pt x="865304" y="1435842"/>
                </a:lnTo>
                <a:lnTo>
                  <a:pt x="910426" y="1446528"/>
                </a:lnTo>
                <a:lnTo>
                  <a:pt x="955726" y="1456414"/>
                </a:lnTo>
                <a:lnTo>
                  <a:pt x="1001194" y="1465508"/>
                </a:lnTo>
                <a:lnTo>
                  <a:pt x="1046821" y="1473819"/>
                </a:lnTo>
                <a:lnTo>
                  <a:pt x="1092595" y="1481356"/>
                </a:lnTo>
                <a:lnTo>
                  <a:pt x="1138508" y="1488127"/>
                </a:lnTo>
                <a:lnTo>
                  <a:pt x="1184549" y="1494141"/>
                </a:lnTo>
                <a:lnTo>
                  <a:pt x="1230708" y="1499407"/>
                </a:lnTo>
                <a:lnTo>
                  <a:pt x="1276975" y="1503933"/>
                </a:lnTo>
                <a:lnTo>
                  <a:pt x="1323340" y="1507729"/>
                </a:lnTo>
                <a:lnTo>
                  <a:pt x="1369794" y="1510803"/>
                </a:lnTo>
                <a:lnTo>
                  <a:pt x="1416326" y="1513163"/>
                </a:lnTo>
                <a:lnTo>
                  <a:pt x="1462926" y="1514819"/>
                </a:lnTo>
                <a:lnTo>
                  <a:pt x="1509584" y="1515779"/>
                </a:lnTo>
                <a:lnTo>
                  <a:pt x="1556290" y="1516052"/>
                </a:lnTo>
                <a:lnTo>
                  <a:pt x="1565636" y="1516025"/>
                </a:lnTo>
                <a:lnTo>
                  <a:pt x="1612387" y="1515485"/>
                </a:lnTo>
                <a:lnTo>
                  <a:pt x="1659164" y="1514277"/>
                </a:lnTo>
                <a:lnTo>
                  <a:pt x="1705958" y="1512409"/>
                </a:lnTo>
                <a:lnTo>
                  <a:pt x="1752757" y="1509891"/>
                </a:lnTo>
                <a:lnTo>
                  <a:pt x="1799553" y="1506732"/>
                </a:lnTo>
                <a:lnTo>
                  <a:pt x="1846336" y="1502939"/>
                </a:lnTo>
                <a:lnTo>
                  <a:pt x="1886304" y="1499203"/>
                </a:lnTo>
                <a:lnTo>
                  <a:pt x="1932154" y="1494362"/>
                </a:lnTo>
                <a:lnTo>
                  <a:pt x="1977916" y="1488943"/>
                </a:lnTo>
                <a:lnTo>
                  <a:pt x="2023588" y="1482956"/>
                </a:lnTo>
                <a:lnTo>
                  <a:pt x="2069169" y="1476409"/>
                </a:lnTo>
                <a:lnTo>
                  <a:pt x="2114659" y="1469312"/>
                </a:lnTo>
                <a:lnTo>
                  <a:pt x="2160055" y="1461673"/>
                </a:lnTo>
                <a:lnTo>
                  <a:pt x="2205356" y="1453502"/>
                </a:lnTo>
                <a:lnTo>
                  <a:pt x="2250561" y="1444808"/>
                </a:lnTo>
                <a:lnTo>
                  <a:pt x="2295669" y="1435599"/>
                </a:lnTo>
                <a:lnTo>
                  <a:pt x="2340677" y="1425885"/>
                </a:lnTo>
                <a:lnTo>
                  <a:pt x="2385586" y="1415676"/>
                </a:lnTo>
                <a:lnTo>
                  <a:pt x="2430392" y="1404979"/>
                </a:lnTo>
                <a:lnTo>
                  <a:pt x="2475096" y="1393805"/>
                </a:lnTo>
                <a:lnTo>
                  <a:pt x="2519695" y="1382161"/>
                </a:lnTo>
                <a:lnTo>
                  <a:pt x="2564189" y="1370058"/>
                </a:lnTo>
                <a:lnTo>
                  <a:pt x="2608576" y="1357504"/>
                </a:lnTo>
                <a:lnTo>
                  <a:pt x="2652854" y="1344508"/>
                </a:lnTo>
                <a:lnTo>
                  <a:pt x="2697022" y="1331080"/>
                </a:lnTo>
                <a:lnTo>
                  <a:pt x="2741080" y="1317228"/>
                </a:lnTo>
                <a:lnTo>
                  <a:pt x="2785024" y="1302962"/>
                </a:lnTo>
                <a:lnTo>
                  <a:pt x="2828855" y="1288291"/>
                </a:lnTo>
                <a:lnTo>
                  <a:pt x="2872571" y="1273223"/>
                </a:lnTo>
                <a:lnTo>
                  <a:pt x="2916170" y="1257768"/>
                </a:lnTo>
                <a:lnTo>
                  <a:pt x="2959651" y="1241934"/>
                </a:lnTo>
                <a:lnTo>
                  <a:pt x="3003012" y="1225732"/>
                </a:lnTo>
                <a:lnTo>
                  <a:pt x="3046254" y="1209169"/>
                </a:lnTo>
                <a:lnTo>
                  <a:pt x="3089373" y="1192256"/>
                </a:lnTo>
                <a:lnTo>
                  <a:pt x="3132368" y="1175000"/>
                </a:lnTo>
                <a:lnTo>
                  <a:pt x="3175239" y="1157412"/>
                </a:lnTo>
                <a:lnTo>
                  <a:pt x="3217984" y="1139499"/>
                </a:lnTo>
                <a:lnTo>
                  <a:pt x="3260601" y="1121273"/>
                </a:lnTo>
                <a:lnTo>
                  <a:pt x="3303089" y="1102740"/>
                </a:lnTo>
                <a:lnTo>
                  <a:pt x="3345448" y="1083911"/>
                </a:lnTo>
                <a:lnTo>
                  <a:pt x="3387674" y="1064794"/>
                </a:lnTo>
                <a:lnTo>
                  <a:pt x="3429768" y="1045399"/>
                </a:lnTo>
                <a:lnTo>
                  <a:pt x="3478574" y="1022495"/>
                </a:lnTo>
                <a:lnTo>
                  <a:pt x="3520118" y="1002659"/>
                </a:lnTo>
                <a:lnTo>
                  <a:pt x="3561537" y="982574"/>
                </a:lnTo>
                <a:lnTo>
                  <a:pt x="3602834" y="962243"/>
                </a:lnTo>
                <a:lnTo>
                  <a:pt x="3644010" y="941672"/>
                </a:lnTo>
                <a:lnTo>
                  <a:pt x="3685065" y="920863"/>
                </a:lnTo>
                <a:lnTo>
                  <a:pt x="3726001" y="899823"/>
                </a:lnTo>
                <a:lnTo>
                  <a:pt x="3766819" y="878554"/>
                </a:lnTo>
                <a:lnTo>
                  <a:pt x="3807520" y="857061"/>
                </a:lnTo>
                <a:lnTo>
                  <a:pt x="3848104" y="835348"/>
                </a:lnTo>
                <a:lnTo>
                  <a:pt x="3888574" y="813420"/>
                </a:lnTo>
                <a:lnTo>
                  <a:pt x="3928930" y="791281"/>
                </a:lnTo>
                <a:lnTo>
                  <a:pt x="3969173" y="768935"/>
                </a:lnTo>
                <a:lnTo>
                  <a:pt x="4009305" y="746386"/>
                </a:lnTo>
                <a:lnTo>
                  <a:pt x="4049326" y="723639"/>
                </a:lnTo>
                <a:lnTo>
                  <a:pt x="4089237" y="700698"/>
                </a:lnTo>
                <a:lnTo>
                  <a:pt x="4129040" y="677566"/>
                </a:lnTo>
                <a:lnTo>
                  <a:pt x="4169665" y="653702"/>
                </a:lnTo>
                <a:lnTo>
                  <a:pt x="4211128" y="629117"/>
                </a:lnTo>
                <a:lnTo>
                  <a:pt x="4252530" y="604409"/>
                </a:lnTo>
                <a:lnTo>
                  <a:pt x="4293901" y="579635"/>
                </a:lnTo>
                <a:lnTo>
                  <a:pt x="4314583" y="567240"/>
                </a:lnTo>
                <a:lnTo>
                  <a:pt x="4335268" y="554851"/>
                </a:lnTo>
                <a:lnTo>
                  <a:pt x="4376661" y="530115"/>
                </a:lnTo>
                <a:lnTo>
                  <a:pt x="4418109" y="505483"/>
                </a:lnTo>
                <a:lnTo>
                  <a:pt x="4459640" y="481011"/>
                </a:lnTo>
                <a:lnTo>
                  <a:pt x="4501284" y="456757"/>
                </a:lnTo>
                <a:lnTo>
                  <a:pt x="4543069" y="432776"/>
                </a:lnTo>
                <a:lnTo>
                  <a:pt x="4585024" y="409126"/>
                </a:lnTo>
                <a:lnTo>
                  <a:pt x="4627178" y="385863"/>
                </a:lnTo>
                <a:lnTo>
                  <a:pt x="4669560" y="363044"/>
                </a:lnTo>
                <a:lnTo>
                  <a:pt x="4712199" y="340725"/>
                </a:lnTo>
                <a:lnTo>
                  <a:pt x="4755124" y="318964"/>
                </a:lnTo>
                <a:lnTo>
                  <a:pt x="4798363" y="297816"/>
                </a:lnTo>
                <a:lnTo>
                  <a:pt x="4841946" y="277339"/>
                </a:lnTo>
                <a:lnTo>
                  <a:pt x="4885901" y="257589"/>
                </a:lnTo>
                <a:lnTo>
                  <a:pt x="4927927" y="239583"/>
                </a:lnTo>
                <a:lnTo>
                  <a:pt x="4970218" y="222308"/>
                </a:lnTo>
                <a:lnTo>
                  <a:pt x="5012765" y="205756"/>
                </a:lnTo>
                <a:lnTo>
                  <a:pt x="5055556" y="189916"/>
                </a:lnTo>
                <a:lnTo>
                  <a:pt x="5098582" y="174778"/>
                </a:lnTo>
                <a:lnTo>
                  <a:pt x="5141830" y="160333"/>
                </a:lnTo>
                <a:lnTo>
                  <a:pt x="5185290" y="146571"/>
                </a:lnTo>
                <a:lnTo>
                  <a:pt x="5228951" y="133482"/>
                </a:lnTo>
                <a:lnTo>
                  <a:pt x="5272803" y="121056"/>
                </a:lnTo>
                <a:lnTo>
                  <a:pt x="5316835" y="109284"/>
                </a:lnTo>
                <a:lnTo>
                  <a:pt x="5361035" y="98155"/>
                </a:lnTo>
                <a:lnTo>
                  <a:pt x="5405394" y="87661"/>
                </a:lnTo>
                <a:lnTo>
                  <a:pt x="5449900" y="77790"/>
                </a:lnTo>
                <a:lnTo>
                  <a:pt x="5494542" y="68533"/>
                </a:lnTo>
                <a:lnTo>
                  <a:pt x="5539310" y="59881"/>
                </a:lnTo>
                <a:lnTo>
                  <a:pt x="5584192" y="51823"/>
                </a:lnTo>
                <a:lnTo>
                  <a:pt x="5625156" y="44994"/>
                </a:lnTo>
                <a:lnTo>
                  <a:pt x="5669135" y="38209"/>
                </a:lnTo>
                <a:lnTo>
                  <a:pt x="5713187" y="31977"/>
                </a:lnTo>
                <a:lnTo>
                  <a:pt x="5757304" y="26298"/>
                </a:lnTo>
                <a:lnTo>
                  <a:pt x="5801483" y="21172"/>
                </a:lnTo>
                <a:lnTo>
                  <a:pt x="5845718" y="16601"/>
                </a:lnTo>
                <a:lnTo>
                  <a:pt x="5890004" y="12584"/>
                </a:lnTo>
                <a:lnTo>
                  <a:pt x="5934335" y="9122"/>
                </a:lnTo>
                <a:lnTo>
                  <a:pt x="5978708" y="6215"/>
                </a:lnTo>
                <a:lnTo>
                  <a:pt x="6023115" y="3863"/>
                </a:lnTo>
                <a:lnTo>
                  <a:pt x="6067554" y="2067"/>
                </a:lnTo>
                <a:lnTo>
                  <a:pt x="6112017" y="828"/>
                </a:lnTo>
                <a:lnTo>
                  <a:pt x="6156500" y="146"/>
                </a:lnTo>
                <a:lnTo>
                  <a:pt x="6189873" y="0"/>
                </a:lnTo>
                <a:lnTo>
                  <a:pt x="6200999" y="20"/>
                </a:lnTo>
                <a:lnTo>
                  <a:pt x="6245507" y="453"/>
                </a:lnTo>
                <a:lnTo>
                  <a:pt x="6290020" y="1443"/>
                </a:lnTo>
                <a:lnTo>
                  <a:pt x="6334532" y="2991"/>
                </a:lnTo>
                <a:lnTo>
                  <a:pt x="6379039" y="5098"/>
                </a:lnTo>
                <a:lnTo>
                  <a:pt x="6423534" y="7765"/>
                </a:lnTo>
                <a:lnTo>
                  <a:pt x="6468014" y="10991"/>
                </a:lnTo>
                <a:lnTo>
                  <a:pt x="6501360" y="13777"/>
                </a:lnTo>
                <a:lnTo>
                  <a:pt x="6512473" y="14776"/>
                </a:lnTo>
              </a:path>
            </a:pathLst>
          </a:custGeom>
          <a:ln w="4919">
            <a:solidFill>
              <a:srgbClr val="A1A2A4"/>
            </a:solidFill>
          </a:ln>
        </p:spPr>
        <p:txBody>
          <a:bodyPr lIns="0" tIns="0" rIns="0" bIns="0"/>
          <a:lstStyle/>
          <a:p>
            <a:pPr>
              <a:defRPr/>
            </a:pPr>
            <a:endParaRPr sz="949">
              <a:latin typeface="Barlow" panose="020B0604020202020204" charset="-94"/>
            </a:endParaRPr>
          </a:p>
        </p:txBody>
      </p:sp>
      <p:sp>
        <p:nvSpPr>
          <p:cNvPr id="25" name="object 17"/>
          <p:cNvSpPr/>
          <p:nvPr/>
        </p:nvSpPr>
        <p:spPr>
          <a:xfrm>
            <a:off x="3813175" y="2123413"/>
            <a:ext cx="3259811" cy="827975"/>
          </a:xfrm>
          <a:custGeom>
            <a:avLst/>
            <a:gdLst/>
            <a:ahLst/>
            <a:cxnLst/>
            <a:rect l="l" t="t" r="r" b="b"/>
            <a:pathLst>
              <a:path w="6506209" h="1577340">
                <a:moveTo>
                  <a:pt x="0" y="1091469"/>
                </a:moveTo>
                <a:lnTo>
                  <a:pt x="31213" y="1114952"/>
                </a:lnTo>
                <a:lnTo>
                  <a:pt x="62840" y="1137859"/>
                </a:lnTo>
                <a:lnTo>
                  <a:pt x="94871" y="1160185"/>
                </a:lnTo>
                <a:lnTo>
                  <a:pt x="127298" y="1181923"/>
                </a:lnTo>
                <a:lnTo>
                  <a:pt x="160114" y="1203069"/>
                </a:lnTo>
                <a:lnTo>
                  <a:pt x="193311" y="1223618"/>
                </a:lnTo>
                <a:lnTo>
                  <a:pt x="226881" y="1243563"/>
                </a:lnTo>
                <a:lnTo>
                  <a:pt x="260815" y="1262899"/>
                </a:lnTo>
                <a:lnTo>
                  <a:pt x="299472" y="1283962"/>
                </a:lnTo>
                <a:lnTo>
                  <a:pt x="341365" y="1305706"/>
                </a:lnTo>
                <a:lnTo>
                  <a:pt x="383566" y="1326514"/>
                </a:lnTo>
                <a:lnTo>
                  <a:pt x="426065" y="1346399"/>
                </a:lnTo>
                <a:lnTo>
                  <a:pt x="468853" y="1365371"/>
                </a:lnTo>
                <a:lnTo>
                  <a:pt x="511920" y="1383443"/>
                </a:lnTo>
                <a:lnTo>
                  <a:pt x="555255" y="1400626"/>
                </a:lnTo>
                <a:lnTo>
                  <a:pt x="598849" y="1416931"/>
                </a:lnTo>
                <a:lnTo>
                  <a:pt x="642691" y="1432370"/>
                </a:lnTo>
                <a:lnTo>
                  <a:pt x="686771" y="1446954"/>
                </a:lnTo>
                <a:lnTo>
                  <a:pt x="731080" y="1460695"/>
                </a:lnTo>
                <a:lnTo>
                  <a:pt x="775607" y="1473605"/>
                </a:lnTo>
                <a:lnTo>
                  <a:pt x="820343" y="1485694"/>
                </a:lnTo>
                <a:lnTo>
                  <a:pt x="865277" y="1496974"/>
                </a:lnTo>
                <a:lnTo>
                  <a:pt x="910400" y="1507458"/>
                </a:lnTo>
                <a:lnTo>
                  <a:pt x="955701" y="1517155"/>
                </a:lnTo>
                <a:lnTo>
                  <a:pt x="1001170" y="1526079"/>
                </a:lnTo>
                <a:lnTo>
                  <a:pt x="1046798" y="1534239"/>
                </a:lnTo>
                <a:lnTo>
                  <a:pt x="1092573" y="1541648"/>
                </a:lnTo>
                <a:lnTo>
                  <a:pt x="1138488" y="1548318"/>
                </a:lnTo>
                <a:lnTo>
                  <a:pt x="1184530" y="1554259"/>
                </a:lnTo>
                <a:lnTo>
                  <a:pt x="1230691" y="1559484"/>
                </a:lnTo>
                <a:lnTo>
                  <a:pt x="1276959" y="1564003"/>
                </a:lnTo>
                <a:lnTo>
                  <a:pt x="1323327" y="1567829"/>
                </a:lnTo>
                <a:lnTo>
                  <a:pt x="1369782" y="1570972"/>
                </a:lnTo>
                <a:lnTo>
                  <a:pt x="1416315" y="1573445"/>
                </a:lnTo>
                <a:lnTo>
                  <a:pt x="1462917" y="1575258"/>
                </a:lnTo>
                <a:lnTo>
                  <a:pt x="1509577" y="1576423"/>
                </a:lnTo>
                <a:lnTo>
                  <a:pt x="1556285" y="1576952"/>
                </a:lnTo>
                <a:lnTo>
                  <a:pt x="1574979" y="1576988"/>
                </a:lnTo>
                <a:lnTo>
                  <a:pt x="1584328" y="1576969"/>
                </a:lnTo>
                <a:lnTo>
                  <a:pt x="1631092" y="1576504"/>
                </a:lnTo>
                <a:lnTo>
                  <a:pt x="1677879" y="1575433"/>
                </a:lnTo>
                <a:lnTo>
                  <a:pt x="1724677" y="1573766"/>
                </a:lnTo>
                <a:lnTo>
                  <a:pt x="1771477" y="1571516"/>
                </a:lnTo>
                <a:lnTo>
                  <a:pt x="1818269" y="1568694"/>
                </a:lnTo>
                <a:lnTo>
                  <a:pt x="1870936" y="1564847"/>
                </a:lnTo>
                <a:lnTo>
                  <a:pt x="1916635" y="1560942"/>
                </a:lnTo>
                <a:lnTo>
                  <a:pt x="1962276" y="1556517"/>
                </a:lnTo>
                <a:lnTo>
                  <a:pt x="2007855" y="1551572"/>
                </a:lnTo>
                <a:lnTo>
                  <a:pt x="2053366" y="1546109"/>
                </a:lnTo>
                <a:lnTo>
                  <a:pt x="2098804" y="1540129"/>
                </a:lnTo>
                <a:lnTo>
                  <a:pt x="2144165" y="1533631"/>
                </a:lnTo>
                <a:lnTo>
                  <a:pt x="2189444" y="1526619"/>
                </a:lnTo>
                <a:lnTo>
                  <a:pt x="2234635" y="1519091"/>
                </a:lnTo>
                <a:lnTo>
                  <a:pt x="2279733" y="1511051"/>
                </a:lnTo>
                <a:lnTo>
                  <a:pt x="2324734" y="1502497"/>
                </a:lnTo>
                <a:lnTo>
                  <a:pt x="2369633" y="1493433"/>
                </a:lnTo>
                <a:lnTo>
                  <a:pt x="2414424" y="1483857"/>
                </a:lnTo>
                <a:lnTo>
                  <a:pt x="2459103" y="1473773"/>
                </a:lnTo>
                <a:lnTo>
                  <a:pt x="2503664" y="1463180"/>
                </a:lnTo>
                <a:lnTo>
                  <a:pt x="2548103" y="1452079"/>
                </a:lnTo>
                <a:lnTo>
                  <a:pt x="2592415" y="1440472"/>
                </a:lnTo>
                <a:lnTo>
                  <a:pt x="2636594" y="1428360"/>
                </a:lnTo>
                <a:lnTo>
                  <a:pt x="2680636" y="1415743"/>
                </a:lnTo>
                <a:lnTo>
                  <a:pt x="2724536" y="1402622"/>
                </a:lnTo>
                <a:lnTo>
                  <a:pt x="2768289" y="1389000"/>
                </a:lnTo>
                <a:lnTo>
                  <a:pt x="2811889" y="1374875"/>
                </a:lnTo>
                <a:lnTo>
                  <a:pt x="2855332" y="1360251"/>
                </a:lnTo>
                <a:lnTo>
                  <a:pt x="2898613" y="1345127"/>
                </a:lnTo>
                <a:lnTo>
                  <a:pt x="2941726" y="1329504"/>
                </a:lnTo>
                <a:lnTo>
                  <a:pt x="2984668" y="1313385"/>
                </a:lnTo>
                <a:lnTo>
                  <a:pt x="3027432" y="1296769"/>
                </a:lnTo>
                <a:lnTo>
                  <a:pt x="3070014" y="1279657"/>
                </a:lnTo>
                <a:lnTo>
                  <a:pt x="3112409" y="1262051"/>
                </a:lnTo>
                <a:lnTo>
                  <a:pt x="3154612" y="1243952"/>
                </a:lnTo>
                <a:lnTo>
                  <a:pt x="3196617" y="1225360"/>
                </a:lnTo>
                <a:lnTo>
                  <a:pt x="3238421" y="1206277"/>
                </a:lnTo>
                <a:lnTo>
                  <a:pt x="3280018" y="1186704"/>
                </a:lnTo>
                <a:lnTo>
                  <a:pt x="3321402" y="1166641"/>
                </a:lnTo>
                <a:lnTo>
                  <a:pt x="3362570" y="1146090"/>
                </a:lnTo>
                <a:lnTo>
                  <a:pt x="3403516" y="1125052"/>
                </a:lnTo>
                <a:lnTo>
                  <a:pt x="3444234" y="1103528"/>
                </a:lnTo>
                <a:lnTo>
                  <a:pt x="3481649" y="1083211"/>
                </a:lnTo>
                <a:lnTo>
                  <a:pt x="3529172" y="1056693"/>
                </a:lnTo>
                <a:lnTo>
                  <a:pt x="3576376" y="1029630"/>
                </a:lnTo>
                <a:lnTo>
                  <a:pt x="3623299" y="1002090"/>
                </a:lnTo>
                <a:lnTo>
                  <a:pt x="3669983" y="974141"/>
                </a:lnTo>
                <a:lnTo>
                  <a:pt x="3716468" y="945849"/>
                </a:lnTo>
                <a:lnTo>
                  <a:pt x="3762792" y="917283"/>
                </a:lnTo>
                <a:lnTo>
                  <a:pt x="3808997" y="888509"/>
                </a:lnTo>
                <a:lnTo>
                  <a:pt x="3855121" y="859596"/>
                </a:lnTo>
                <a:lnTo>
                  <a:pt x="3901205" y="830612"/>
                </a:lnTo>
                <a:lnTo>
                  <a:pt x="3924244" y="816113"/>
                </a:lnTo>
                <a:lnTo>
                  <a:pt x="3947288" y="801622"/>
                </a:lnTo>
                <a:lnTo>
                  <a:pt x="3993411" y="772696"/>
                </a:lnTo>
                <a:lnTo>
                  <a:pt x="4039614" y="743900"/>
                </a:lnTo>
                <a:lnTo>
                  <a:pt x="4085935" y="715302"/>
                </a:lnTo>
                <a:lnTo>
                  <a:pt x="4132416" y="686970"/>
                </a:lnTo>
                <a:lnTo>
                  <a:pt x="4171979" y="663207"/>
                </a:lnTo>
                <a:lnTo>
                  <a:pt x="4220893" y="634324"/>
                </a:lnTo>
                <a:lnTo>
                  <a:pt x="4270052" y="605862"/>
                </a:lnTo>
                <a:lnTo>
                  <a:pt x="4319457" y="577839"/>
                </a:lnTo>
                <a:lnTo>
                  <a:pt x="4369108" y="550270"/>
                </a:lnTo>
                <a:lnTo>
                  <a:pt x="4419007" y="523174"/>
                </a:lnTo>
                <a:lnTo>
                  <a:pt x="4469153" y="496567"/>
                </a:lnTo>
                <a:lnTo>
                  <a:pt x="4519548" y="470466"/>
                </a:lnTo>
                <a:lnTo>
                  <a:pt x="4570192" y="444889"/>
                </a:lnTo>
                <a:lnTo>
                  <a:pt x="4621085" y="419852"/>
                </a:lnTo>
                <a:lnTo>
                  <a:pt x="4672229" y="395373"/>
                </a:lnTo>
                <a:lnTo>
                  <a:pt x="4723623" y="371468"/>
                </a:lnTo>
                <a:lnTo>
                  <a:pt x="4775269" y="348155"/>
                </a:lnTo>
                <a:lnTo>
                  <a:pt x="4827167" y="325450"/>
                </a:lnTo>
                <a:lnTo>
                  <a:pt x="4879318" y="303371"/>
                </a:lnTo>
                <a:lnTo>
                  <a:pt x="4931723" y="281936"/>
                </a:lnTo>
                <a:lnTo>
                  <a:pt x="4984381" y="261160"/>
                </a:lnTo>
                <a:lnTo>
                  <a:pt x="5037294" y="241061"/>
                </a:lnTo>
                <a:lnTo>
                  <a:pt x="5090463" y="221656"/>
                </a:lnTo>
                <a:lnTo>
                  <a:pt x="5143887" y="202962"/>
                </a:lnTo>
                <a:lnTo>
                  <a:pt x="5197568" y="184996"/>
                </a:lnTo>
                <a:lnTo>
                  <a:pt x="5251506" y="167776"/>
                </a:lnTo>
                <a:lnTo>
                  <a:pt x="5305702" y="151318"/>
                </a:lnTo>
                <a:lnTo>
                  <a:pt x="5360157" y="135639"/>
                </a:lnTo>
                <a:lnTo>
                  <a:pt x="5414870" y="120757"/>
                </a:lnTo>
                <a:lnTo>
                  <a:pt x="5469844" y="106688"/>
                </a:lnTo>
                <a:lnTo>
                  <a:pt x="5525077" y="93450"/>
                </a:lnTo>
                <a:lnTo>
                  <a:pt x="5571038" y="83124"/>
                </a:lnTo>
                <a:lnTo>
                  <a:pt x="5617109" y="73399"/>
                </a:lnTo>
                <a:lnTo>
                  <a:pt x="5663287" y="64276"/>
                </a:lnTo>
                <a:lnTo>
                  <a:pt x="5709564" y="55757"/>
                </a:lnTo>
                <a:lnTo>
                  <a:pt x="5755936" y="47840"/>
                </a:lnTo>
                <a:lnTo>
                  <a:pt x="5802395" y="40527"/>
                </a:lnTo>
                <a:lnTo>
                  <a:pt x="5848936" y="33819"/>
                </a:lnTo>
                <a:lnTo>
                  <a:pt x="5895554" y="27715"/>
                </a:lnTo>
                <a:lnTo>
                  <a:pt x="5942242" y="22217"/>
                </a:lnTo>
                <a:lnTo>
                  <a:pt x="5988994" y="17325"/>
                </a:lnTo>
                <a:lnTo>
                  <a:pt x="6035805" y="13039"/>
                </a:lnTo>
                <a:lnTo>
                  <a:pt x="6082669" y="9360"/>
                </a:lnTo>
                <a:lnTo>
                  <a:pt x="6129579" y="6289"/>
                </a:lnTo>
                <a:lnTo>
                  <a:pt x="6176530" y="3825"/>
                </a:lnTo>
                <a:lnTo>
                  <a:pt x="6223516" y="1970"/>
                </a:lnTo>
                <a:lnTo>
                  <a:pt x="6270531" y="725"/>
                </a:lnTo>
                <a:lnTo>
                  <a:pt x="6317569" y="89"/>
                </a:lnTo>
                <a:lnTo>
                  <a:pt x="6341094" y="0"/>
                </a:lnTo>
                <a:lnTo>
                  <a:pt x="6352859" y="12"/>
                </a:lnTo>
                <a:lnTo>
                  <a:pt x="6399923" y="444"/>
                </a:lnTo>
                <a:lnTo>
                  <a:pt x="6446994" y="1488"/>
                </a:lnTo>
                <a:lnTo>
                  <a:pt x="6494066" y="3142"/>
                </a:lnTo>
                <a:lnTo>
                  <a:pt x="6505834" y="3652"/>
                </a:lnTo>
              </a:path>
            </a:pathLst>
          </a:custGeom>
          <a:ln w="5008">
            <a:solidFill>
              <a:srgbClr val="A1A2A4"/>
            </a:solidFill>
          </a:ln>
        </p:spPr>
        <p:txBody>
          <a:bodyPr lIns="0" tIns="0" rIns="0" bIns="0"/>
          <a:lstStyle/>
          <a:p>
            <a:pPr>
              <a:defRPr/>
            </a:pPr>
            <a:endParaRPr sz="949">
              <a:latin typeface="Barlow" panose="020B0604020202020204" charset="-94"/>
            </a:endParaRPr>
          </a:p>
        </p:txBody>
      </p:sp>
      <p:sp>
        <p:nvSpPr>
          <p:cNvPr id="26" name="object 18"/>
          <p:cNvSpPr/>
          <p:nvPr/>
        </p:nvSpPr>
        <p:spPr>
          <a:xfrm>
            <a:off x="3827463" y="2035453"/>
            <a:ext cx="3256793" cy="1028649"/>
          </a:xfrm>
          <a:custGeom>
            <a:avLst/>
            <a:gdLst/>
            <a:ahLst/>
            <a:cxnLst/>
            <a:rect l="l" t="t" r="r" b="b"/>
            <a:pathLst>
              <a:path w="6501130" h="1961515">
                <a:moveTo>
                  <a:pt x="0" y="1565732"/>
                </a:moveTo>
                <a:lnTo>
                  <a:pt x="30774" y="1589842"/>
                </a:lnTo>
                <a:lnTo>
                  <a:pt x="62092" y="1613213"/>
                </a:lnTo>
                <a:lnTo>
                  <a:pt x="93939" y="1635837"/>
                </a:lnTo>
                <a:lnTo>
                  <a:pt x="126302" y="1657705"/>
                </a:lnTo>
                <a:lnTo>
                  <a:pt x="159168" y="1678809"/>
                </a:lnTo>
                <a:lnTo>
                  <a:pt x="192523" y="1699139"/>
                </a:lnTo>
                <a:lnTo>
                  <a:pt x="226353" y="1718688"/>
                </a:lnTo>
                <a:lnTo>
                  <a:pt x="260646" y="1737446"/>
                </a:lnTo>
                <a:lnTo>
                  <a:pt x="296560" y="1756019"/>
                </a:lnTo>
                <a:lnTo>
                  <a:pt x="340901" y="1777617"/>
                </a:lnTo>
                <a:lnTo>
                  <a:pt x="385503" y="1797912"/>
                </a:lnTo>
                <a:lnTo>
                  <a:pt x="430354" y="1816922"/>
                </a:lnTo>
                <a:lnTo>
                  <a:pt x="475446" y="1834664"/>
                </a:lnTo>
                <a:lnTo>
                  <a:pt x="520769" y="1851158"/>
                </a:lnTo>
                <a:lnTo>
                  <a:pt x="566314" y="1866420"/>
                </a:lnTo>
                <a:lnTo>
                  <a:pt x="612071" y="1880469"/>
                </a:lnTo>
                <a:lnTo>
                  <a:pt x="658030" y="1893322"/>
                </a:lnTo>
                <a:lnTo>
                  <a:pt x="704183" y="1904999"/>
                </a:lnTo>
                <a:lnTo>
                  <a:pt x="750519" y="1915516"/>
                </a:lnTo>
                <a:lnTo>
                  <a:pt x="797028" y="1924891"/>
                </a:lnTo>
                <a:lnTo>
                  <a:pt x="843702" y="1933143"/>
                </a:lnTo>
                <a:lnTo>
                  <a:pt x="890531" y="1940290"/>
                </a:lnTo>
                <a:lnTo>
                  <a:pt x="937505" y="1946349"/>
                </a:lnTo>
                <a:lnTo>
                  <a:pt x="984615" y="1951339"/>
                </a:lnTo>
                <a:lnTo>
                  <a:pt x="1031851" y="1955277"/>
                </a:lnTo>
                <a:lnTo>
                  <a:pt x="1079204" y="1958182"/>
                </a:lnTo>
                <a:lnTo>
                  <a:pt x="1126664" y="1960071"/>
                </a:lnTo>
                <a:lnTo>
                  <a:pt x="1174221" y="1960962"/>
                </a:lnTo>
                <a:lnTo>
                  <a:pt x="1198034" y="1961039"/>
                </a:lnTo>
                <a:lnTo>
                  <a:pt x="1209948" y="1960987"/>
                </a:lnTo>
                <a:lnTo>
                  <a:pt x="1257653" y="1960176"/>
                </a:lnTo>
                <a:lnTo>
                  <a:pt x="1305430" y="1958416"/>
                </a:lnTo>
                <a:lnTo>
                  <a:pt x="1353269" y="1955726"/>
                </a:lnTo>
                <a:lnTo>
                  <a:pt x="1401160" y="1952124"/>
                </a:lnTo>
                <a:lnTo>
                  <a:pt x="1449093" y="1947628"/>
                </a:lnTo>
                <a:lnTo>
                  <a:pt x="1497060" y="1942255"/>
                </a:lnTo>
                <a:lnTo>
                  <a:pt x="1545051" y="1936024"/>
                </a:lnTo>
                <a:lnTo>
                  <a:pt x="1593056" y="1928953"/>
                </a:lnTo>
                <a:lnTo>
                  <a:pt x="1641066" y="1921059"/>
                </a:lnTo>
                <a:lnTo>
                  <a:pt x="1689071" y="1912361"/>
                </a:lnTo>
                <a:lnTo>
                  <a:pt x="1737061" y="1902876"/>
                </a:lnTo>
                <a:lnTo>
                  <a:pt x="1785027" y="1892623"/>
                </a:lnTo>
                <a:lnTo>
                  <a:pt x="1832960" y="1881619"/>
                </a:lnTo>
                <a:lnTo>
                  <a:pt x="1880850" y="1869882"/>
                </a:lnTo>
                <a:lnTo>
                  <a:pt x="1928687" y="1857431"/>
                </a:lnTo>
                <a:lnTo>
                  <a:pt x="1976463" y="1844283"/>
                </a:lnTo>
                <a:lnTo>
                  <a:pt x="2024166" y="1830457"/>
                </a:lnTo>
                <a:lnTo>
                  <a:pt x="2071789" y="1815970"/>
                </a:lnTo>
                <a:lnTo>
                  <a:pt x="2119321" y="1800840"/>
                </a:lnTo>
                <a:lnTo>
                  <a:pt x="2166752" y="1785085"/>
                </a:lnTo>
                <a:lnTo>
                  <a:pt x="2214074" y="1768724"/>
                </a:lnTo>
                <a:lnTo>
                  <a:pt x="2261276" y="1751774"/>
                </a:lnTo>
                <a:lnTo>
                  <a:pt x="2308350" y="1734253"/>
                </a:lnTo>
                <a:lnTo>
                  <a:pt x="2355285" y="1716179"/>
                </a:lnTo>
                <a:lnTo>
                  <a:pt x="2402073" y="1697570"/>
                </a:lnTo>
                <a:lnTo>
                  <a:pt x="2448703" y="1678444"/>
                </a:lnTo>
                <a:lnTo>
                  <a:pt x="2495166" y="1658819"/>
                </a:lnTo>
                <a:lnTo>
                  <a:pt x="2541452" y="1638713"/>
                </a:lnTo>
                <a:lnTo>
                  <a:pt x="2587553" y="1618144"/>
                </a:lnTo>
                <a:lnTo>
                  <a:pt x="2633457" y="1597130"/>
                </a:lnTo>
                <a:lnTo>
                  <a:pt x="2679157" y="1575689"/>
                </a:lnTo>
                <a:lnTo>
                  <a:pt x="2724642" y="1553838"/>
                </a:lnTo>
                <a:lnTo>
                  <a:pt x="2769903" y="1531597"/>
                </a:lnTo>
                <a:lnTo>
                  <a:pt x="2814931" y="1508982"/>
                </a:lnTo>
                <a:lnTo>
                  <a:pt x="2859715" y="1486012"/>
                </a:lnTo>
                <a:lnTo>
                  <a:pt x="2903716" y="1462995"/>
                </a:lnTo>
                <a:lnTo>
                  <a:pt x="2947015" y="1439987"/>
                </a:lnTo>
                <a:lnTo>
                  <a:pt x="2990180" y="1416735"/>
                </a:lnTo>
                <a:lnTo>
                  <a:pt x="3033224" y="1393263"/>
                </a:lnTo>
                <a:lnTo>
                  <a:pt x="3076161" y="1369595"/>
                </a:lnTo>
                <a:lnTo>
                  <a:pt x="3119004" y="1345757"/>
                </a:lnTo>
                <a:lnTo>
                  <a:pt x="3161767" y="1321772"/>
                </a:lnTo>
                <a:lnTo>
                  <a:pt x="3204463" y="1297665"/>
                </a:lnTo>
                <a:lnTo>
                  <a:pt x="3247106" y="1273460"/>
                </a:lnTo>
                <a:lnTo>
                  <a:pt x="3289709" y="1249183"/>
                </a:lnTo>
                <a:lnTo>
                  <a:pt x="3332286" y="1224857"/>
                </a:lnTo>
                <a:lnTo>
                  <a:pt x="3374850" y="1200507"/>
                </a:lnTo>
                <a:lnTo>
                  <a:pt x="3396132" y="1188330"/>
                </a:lnTo>
                <a:lnTo>
                  <a:pt x="3438702" y="1163990"/>
                </a:lnTo>
                <a:lnTo>
                  <a:pt x="3481294" y="1139687"/>
                </a:lnTo>
                <a:lnTo>
                  <a:pt x="3523920" y="1115446"/>
                </a:lnTo>
                <a:lnTo>
                  <a:pt x="3566594" y="1091291"/>
                </a:lnTo>
                <a:lnTo>
                  <a:pt x="3608179" y="1067891"/>
                </a:lnTo>
                <a:lnTo>
                  <a:pt x="3648679" y="1045249"/>
                </a:lnTo>
                <a:lnTo>
                  <a:pt x="3689240" y="1022721"/>
                </a:lnTo>
                <a:lnTo>
                  <a:pt x="3729865" y="1000307"/>
                </a:lnTo>
                <a:lnTo>
                  <a:pt x="3770552" y="978009"/>
                </a:lnTo>
                <a:lnTo>
                  <a:pt x="3811304" y="955829"/>
                </a:lnTo>
                <a:lnTo>
                  <a:pt x="3852121" y="933769"/>
                </a:lnTo>
                <a:lnTo>
                  <a:pt x="3893002" y="911831"/>
                </a:lnTo>
                <a:lnTo>
                  <a:pt x="3933950" y="890017"/>
                </a:lnTo>
                <a:lnTo>
                  <a:pt x="3974963" y="868327"/>
                </a:lnTo>
                <a:lnTo>
                  <a:pt x="4016044" y="846765"/>
                </a:lnTo>
                <a:lnTo>
                  <a:pt x="4057193" y="825332"/>
                </a:lnTo>
                <a:lnTo>
                  <a:pt x="4098409" y="804029"/>
                </a:lnTo>
                <a:lnTo>
                  <a:pt x="4139694" y="782859"/>
                </a:lnTo>
                <a:lnTo>
                  <a:pt x="4181049" y="761823"/>
                </a:lnTo>
                <a:lnTo>
                  <a:pt x="4219626" y="742351"/>
                </a:lnTo>
                <a:lnTo>
                  <a:pt x="4258245" y="722992"/>
                </a:lnTo>
                <a:lnTo>
                  <a:pt x="4296902" y="703735"/>
                </a:lnTo>
                <a:lnTo>
                  <a:pt x="4335592" y="684568"/>
                </a:lnTo>
                <a:lnTo>
                  <a:pt x="4374311" y="665480"/>
                </a:lnTo>
                <a:lnTo>
                  <a:pt x="4413054" y="646459"/>
                </a:lnTo>
                <a:lnTo>
                  <a:pt x="4451817" y="627493"/>
                </a:lnTo>
                <a:lnTo>
                  <a:pt x="4490596" y="608571"/>
                </a:lnTo>
                <a:lnTo>
                  <a:pt x="4529387" y="589681"/>
                </a:lnTo>
                <a:lnTo>
                  <a:pt x="4568185" y="570812"/>
                </a:lnTo>
                <a:lnTo>
                  <a:pt x="4606986" y="551952"/>
                </a:lnTo>
                <a:lnTo>
                  <a:pt x="4626386" y="542522"/>
                </a:lnTo>
                <a:lnTo>
                  <a:pt x="4665183" y="523654"/>
                </a:lnTo>
                <a:lnTo>
                  <a:pt x="4703972" y="504766"/>
                </a:lnTo>
                <a:lnTo>
                  <a:pt x="4742748" y="485847"/>
                </a:lnTo>
                <a:lnTo>
                  <a:pt x="4781508" y="466885"/>
                </a:lnTo>
                <a:lnTo>
                  <a:pt x="4820247" y="447868"/>
                </a:lnTo>
                <a:lnTo>
                  <a:pt x="4856445" y="430029"/>
                </a:lnTo>
                <a:lnTo>
                  <a:pt x="4906955" y="405057"/>
                </a:lnTo>
                <a:lnTo>
                  <a:pt x="4923794" y="396727"/>
                </a:lnTo>
                <a:lnTo>
                  <a:pt x="4940634" y="388400"/>
                </a:lnTo>
                <a:lnTo>
                  <a:pt x="4991184" y="363465"/>
                </a:lnTo>
                <a:lnTo>
                  <a:pt x="5041796" y="338672"/>
                </a:lnTo>
                <a:lnTo>
                  <a:pt x="5092502" y="314109"/>
                </a:lnTo>
                <a:lnTo>
                  <a:pt x="5143331" y="289865"/>
                </a:lnTo>
                <a:lnTo>
                  <a:pt x="5194313" y="266029"/>
                </a:lnTo>
                <a:lnTo>
                  <a:pt x="5245477" y="242690"/>
                </a:lnTo>
                <a:lnTo>
                  <a:pt x="5296853" y="219937"/>
                </a:lnTo>
                <a:lnTo>
                  <a:pt x="5348472" y="197860"/>
                </a:lnTo>
                <a:lnTo>
                  <a:pt x="5400362" y="176547"/>
                </a:lnTo>
                <a:lnTo>
                  <a:pt x="5452554" y="156086"/>
                </a:lnTo>
                <a:lnTo>
                  <a:pt x="5505077" y="136568"/>
                </a:lnTo>
                <a:lnTo>
                  <a:pt x="5557962" y="118081"/>
                </a:lnTo>
                <a:lnTo>
                  <a:pt x="5611237" y="100715"/>
                </a:lnTo>
                <a:lnTo>
                  <a:pt x="5664933" y="84557"/>
                </a:lnTo>
                <a:lnTo>
                  <a:pt x="5719080" y="69697"/>
                </a:lnTo>
                <a:lnTo>
                  <a:pt x="5764109" y="58471"/>
                </a:lnTo>
                <a:lnTo>
                  <a:pt x="5809337" y="48225"/>
                </a:lnTo>
                <a:lnTo>
                  <a:pt x="5854748" y="38960"/>
                </a:lnTo>
                <a:lnTo>
                  <a:pt x="5900327" y="30677"/>
                </a:lnTo>
                <a:lnTo>
                  <a:pt x="5946057" y="23380"/>
                </a:lnTo>
                <a:lnTo>
                  <a:pt x="5991922" y="17068"/>
                </a:lnTo>
                <a:lnTo>
                  <a:pt x="6037906" y="11745"/>
                </a:lnTo>
                <a:lnTo>
                  <a:pt x="6083994" y="7411"/>
                </a:lnTo>
                <a:lnTo>
                  <a:pt x="6130168" y="4068"/>
                </a:lnTo>
                <a:lnTo>
                  <a:pt x="6176413" y="1718"/>
                </a:lnTo>
                <a:lnTo>
                  <a:pt x="6222714" y="362"/>
                </a:lnTo>
                <a:lnTo>
                  <a:pt x="6257465" y="0"/>
                </a:lnTo>
                <a:lnTo>
                  <a:pt x="6269053" y="3"/>
                </a:lnTo>
                <a:lnTo>
                  <a:pt x="6315415" y="642"/>
                </a:lnTo>
                <a:lnTo>
                  <a:pt x="6361784" y="2279"/>
                </a:lnTo>
                <a:lnTo>
                  <a:pt x="6408143" y="4918"/>
                </a:lnTo>
                <a:lnTo>
                  <a:pt x="6454478" y="8560"/>
                </a:lnTo>
                <a:lnTo>
                  <a:pt x="6489202" y="11951"/>
                </a:lnTo>
                <a:lnTo>
                  <a:pt x="6500770" y="13206"/>
                </a:lnTo>
              </a:path>
            </a:pathLst>
          </a:custGeom>
          <a:ln w="5610">
            <a:solidFill>
              <a:srgbClr val="A1A2A4"/>
            </a:solidFill>
          </a:ln>
        </p:spPr>
        <p:txBody>
          <a:bodyPr lIns="0" tIns="0" rIns="0" bIns="0"/>
          <a:lstStyle/>
          <a:p>
            <a:pPr>
              <a:defRPr/>
            </a:pPr>
            <a:endParaRPr sz="949">
              <a:latin typeface="Barlow" panose="020B0604020202020204" charset="-94"/>
            </a:endParaRPr>
          </a:p>
        </p:txBody>
      </p:sp>
      <p:sp>
        <p:nvSpPr>
          <p:cNvPr id="27" name="object 19"/>
          <p:cNvSpPr/>
          <p:nvPr/>
        </p:nvSpPr>
        <p:spPr>
          <a:xfrm>
            <a:off x="3819525" y="1952199"/>
            <a:ext cx="3264336" cy="878539"/>
          </a:xfrm>
          <a:custGeom>
            <a:avLst/>
            <a:gdLst/>
            <a:ahLst/>
            <a:cxnLst/>
            <a:rect l="l" t="t" r="r" b="b"/>
            <a:pathLst>
              <a:path w="6512559" h="1672590">
                <a:moveTo>
                  <a:pt x="0" y="1160999"/>
                </a:moveTo>
                <a:lnTo>
                  <a:pt x="31343" y="1184296"/>
                </a:lnTo>
                <a:lnTo>
                  <a:pt x="63061" y="1207066"/>
                </a:lnTo>
                <a:lnTo>
                  <a:pt x="95147" y="1229303"/>
                </a:lnTo>
                <a:lnTo>
                  <a:pt x="127594" y="1251003"/>
                </a:lnTo>
                <a:lnTo>
                  <a:pt x="160396" y="1272162"/>
                </a:lnTo>
                <a:lnTo>
                  <a:pt x="193546" y="1292776"/>
                </a:lnTo>
                <a:lnTo>
                  <a:pt x="227039" y="1312838"/>
                </a:lnTo>
                <a:lnTo>
                  <a:pt x="260866" y="1332346"/>
                </a:lnTo>
                <a:lnTo>
                  <a:pt x="298846" y="1353381"/>
                </a:lnTo>
                <a:lnTo>
                  <a:pt x="339670" y="1375032"/>
                </a:lnTo>
                <a:lnTo>
                  <a:pt x="380773" y="1395860"/>
                </a:lnTo>
                <a:lnTo>
                  <a:pt x="422149" y="1415872"/>
                </a:lnTo>
                <a:lnTo>
                  <a:pt x="463787" y="1435075"/>
                </a:lnTo>
                <a:lnTo>
                  <a:pt x="505681" y="1453475"/>
                </a:lnTo>
                <a:lnTo>
                  <a:pt x="547822" y="1471080"/>
                </a:lnTo>
                <a:lnTo>
                  <a:pt x="590201" y="1487896"/>
                </a:lnTo>
                <a:lnTo>
                  <a:pt x="632812" y="1503930"/>
                </a:lnTo>
                <a:lnTo>
                  <a:pt x="675645" y="1519188"/>
                </a:lnTo>
                <a:lnTo>
                  <a:pt x="718693" y="1533678"/>
                </a:lnTo>
                <a:lnTo>
                  <a:pt x="761947" y="1547407"/>
                </a:lnTo>
                <a:lnTo>
                  <a:pt x="805399" y="1560380"/>
                </a:lnTo>
                <a:lnTo>
                  <a:pt x="849041" y="1572605"/>
                </a:lnTo>
                <a:lnTo>
                  <a:pt x="892865" y="1584088"/>
                </a:lnTo>
                <a:lnTo>
                  <a:pt x="936863" y="1594837"/>
                </a:lnTo>
                <a:lnTo>
                  <a:pt x="981027" y="1604857"/>
                </a:lnTo>
                <a:lnTo>
                  <a:pt x="1025348" y="1614156"/>
                </a:lnTo>
                <a:lnTo>
                  <a:pt x="1069818" y="1622741"/>
                </a:lnTo>
                <a:lnTo>
                  <a:pt x="1114429" y="1630619"/>
                </a:lnTo>
                <a:lnTo>
                  <a:pt x="1159174" y="1637795"/>
                </a:lnTo>
                <a:lnTo>
                  <a:pt x="1204043" y="1644277"/>
                </a:lnTo>
                <a:lnTo>
                  <a:pt x="1249029" y="1650071"/>
                </a:lnTo>
                <a:lnTo>
                  <a:pt x="1294124" y="1655186"/>
                </a:lnTo>
                <a:lnTo>
                  <a:pt x="1339319" y="1659626"/>
                </a:lnTo>
                <a:lnTo>
                  <a:pt x="1384607" y="1663399"/>
                </a:lnTo>
                <a:lnTo>
                  <a:pt x="1429978" y="1666511"/>
                </a:lnTo>
                <a:lnTo>
                  <a:pt x="1475426" y="1668970"/>
                </a:lnTo>
                <a:lnTo>
                  <a:pt x="1520941" y="1670783"/>
                </a:lnTo>
                <a:lnTo>
                  <a:pt x="1566516" y="1671955"/>
                </a:lnTo>
                <a:lnTo>
                  <a:pt x="1612143" y="1672494"/>
                </a:lnTo>
                <a:lnTo>
                  <a:pt x="1630406" y="1672533"/>
                </a:lnTo>
                <a:lnTo>
                  <a:pt x="1639540" y="1672516"/>
                </a:lnTo>
                <a:lnTo>
                  <a:pt x="1685233" y="1672055"/>
                </a:lnTo>
                <a:lnTo>
                  <a:pt x="1730955" y="1670979"/>
                </a:lnTo>
                <a:lnTo>
                  <a:pt x="1781809" y="1669069"/>
                </a:lnTo>
                <a:lnTo>
                  <a:pt x="1824557" y="1666888"/>
                </a:lnTo>
                <a:lnTo>
                  <a:pt x="1867263" y="1664191"/>
                </a:lnTo>
                <a:lnTo>
                  <a:pt x="1909924" y="1660985"/>
                </a:lnTo>
                <a:lnTo>
                  <a:pt x="1952538" y="1657276"/>
                </a:lnTo>
                <a:lnTo>
                  <a:pt x="1995103" y="1653071"/>
                </a:lnTo>
                <a:lnTo>
                  <a:pt x="2037617" y="1648378"/>
                </a:lnTo>
                <a:lnTo>
                  <a:pt x="2080077" y="1643202"/>
                </a:lnTo>
                <a:lnTo>
                  <a:pt x="2122482" y="1637550"/>
                </a:lnTo>
                <a:lnTo>
                  <a:pt x="2164829" y="1631430"/>
                </a:lnTo>
                <a:lnTo>
                  <a:pt x="2207117" y="1624848"/>
                </a:lnTo>
                <a:lnTo>
                  <a:pt x="2249343" y="1617811"/>
                </a:lnTo>
                <a:lnTo>
                  <a:pt x="2291505" y="1610325"/>
                </a:lnTo>
                <a:lnTo>
                  <a:pt x="2333601" y="1602398"/>
                </a:lnTo>
                <a:lnTo>
                  <a:pt x="2375628" y="1594037"/>
                </a:lnTo>
                <a:lnTo>
                  <a:pt x="2417586" y="1585247"/>
                </a:lnTo>
                <a:lnTo>
                  <a:pt x="2459472" y="1576037"/>
                </a:lnTo>
                <a:lnTo>
                  <a:pt x="2501283" y="1566412"/>
                </a:lnTo>
                <a:lnTo>
                  <a:pt x="2543017" y="1556380"/>
                </a:lnTo>
                <a:lnTo>
                  <a:pt x="2584673" y="1545947"/>
                </a:lnTo>
                <a:lnTo>
                  <a:pt x="2626248" y="1535120"/>
                </a:lnTo>
                <a:lnTo>
                  <a:pt x="2667741" y="1523906"/>
                </a:lnTo>
                <a:lnTo>
                  <a:pt x="2709148" y="1512312"/>
                </a:lnTo>
                <a:lnTo>
                  <a:pt x="2750468" y="1500345"/>
                </a:lnTo>
                <a:lnTo>
                  <a:pt x="2791700" y="1488010"/>
                </a:lnTo>
                <a:lnTo>
                  <a:pt x="2832840" y="1475316"/>
                </a:lnTo>
                <a:lnTo>
                  <a:pt x="2873886" y="1462269"/>
                </a:lnTo>
                <a:lnTo>
                  <a:pt x="2914837" y="1448875"/>
                </a:lnTo>
                <a:lnTo>
                  <a:pt x="2955691" y="1435142"/>
                </a:lnTo>
                <a:lnTo>
                  <a:pt x="2996445" y="1421076"/>
                </a:lnTo>
                <a:lnTo>
                  <a:pt x="3037097" y="1406685"/>
                </a:lnTo>
                <a:lnTo>
                  <a:pt x="3077645" y="1391974"/>
                </a:lnTo>
                <a:lnTo>
                  <a:pt x="3118087" y="1376951"/>
                </a:lnTo>
                <a:lnTo>
                  <a:pt x="3158421" y="1361622"/>
                </a:lnTo>
                <a:lnTo>
                  <a:pt x="3198645" y="1345995"/>
                </a:lnTo>
                <a:lnTo>
                  <a:pt x="3238756" y="1330076"/>
                </a:lnTo>
                <a:lnTo>
                  <a:pt x="3278753" y="1313872"/>
                </a:lnTo>
                <a:lnTo>
                  <a:pt x="3318634" y="1297389"/>
                </a:lnTo>
                <a:lnTo>
                  <a:pt x="3358396" y="1280635"/>
                </a:lnTo>
                <a:lnTo>
                  <a:pt x="3404867" y="1260654"/>
                </a:lnTo>
                <a:lnTo>
                  <a:pt x="3444837" y="1243138"/>
                </a:lnTo>
                <a:lnTo>
                  <a:pt x="3484690" y="1225380"/>
                </a:lnTo>
                <a:lnTo>
                  <a:pt x="3524431" y="1207391"/>
                </a:lnTo>
                <a:lnTo>
                  <a:pt x="3564065" y="1189179"/>
                </a:lnTo>
                <a:lnTo>
                  <a:pt x="3603597" y="1170755"/>
                </a:lnTo>
                <a:lnTo>
                  <a:pt x="3643030" y="1152128"/>
                </a:lnTo>
                <a:lnTo>
                  <a:pt x="3682370" y="1133309"/>
                </a:lnTo>
                <a:lnTo>
                  <a:pt x="3721622" y="1114307"/>
                </a:lnTo>
                <a:lnTo>
                  <a:pt x="3760791" y="1095132"/>
                </a:lnTo>
                <a:lnTo>
                  <a:pt x="3799880" y="1075794"/>
                </a:lnTo>
                <a:lnTo>
                  <a:pt x="3838896" y="1056302"/>
                </a:lnTo>
                <a:lnTo>
                  <a:pt x="3877842" y="1036667"/>
                </a:lnTo>
                <a:lnTo>
                  <a:pt x="3916724" y="1016898"/>
                </a:lnTo>
                <a:lnTo>
                  <a:pt x="3955546" y="997005"/>
                </a:lnTo>
                <a:lnTo>
                  <a:pt x="3994313" y="976998"/>
                </a:lnTo>
                <a:lnTo>
                  <a:pt x="4033029" y="956886"/>
                </a:lnTo>
                <a:lnTo>
                  <a:pt x="4071700" y="936680"/>
                </a:lnTo>
                <a:lnTo>
                  <a:pt x="4110330" y="916389"/>
                </a:lnTo>
                <a:lnTo>
                  <a:pt x="4148924" y="896023"/>
                </a:lnTo>
                <a:lnTo>
                  <a:pt x="4187487" y="875592"/>
                </a:lnTo>
                <a:lnTo>
                  <a:pt x="4226023" y="855106"/>
                </a:lnTo>
                <a:lnTo>
                  <a:pt x="4264538" y="834574"/>
                </a:lnTo>
                <a:lnTo>
                  <a:pt x="4303035" y="814006"/>
                </a:lnTo>
                <a:lnTo>
                  <a:pt x="4341521" y="793412"/>
                </a:lnTo>
                <a:lnTo>
                  <a:pt x="4379998" y="772803"/>
                </a:lnTo>
                <a:lnTo>
                  <a:pt x="4418473" y="752187"/>
                </a:lnTo>
                <a:lnTo>
                  <a:pt x="4437711" y="741880"/>
                </a:lnTo>
                <a:lnTo>
                  <a:pt x="4476190" y="721273"/>
                </a:lnTo>
                <a:lnTo>
                  <a:pt x="4514679" y="700684"/>
                </a:lnTo>
                <a:lnTo>
                  <a:pt x="4553182" y="680124"/>
                </a:lnTo>
                <a:lnTo>
                  <a:pt x="4591703" y="659601"/>
                </a:lnTo>
                <a:lnTo>
                  <a:pt x="4630247" y="639126"/>
                </a:lnTo>
                <a:lnTo>
                  <a:pt x="4668820" y="618708"/>
                </a:lnTo>
                <a:lnTo>
                  <a:pt x="4707425" y="598358"/>
                </a:lnTo>
                <a:lnTo>
                  <a:pt x="4746068" y="578084"/>
                </a:lnTo>
                <a:lnTo>
                  <a:pt x="4784754" y="557898"/>
                </a:lnTo>
                <a:lnTo>
                  <a:pt x="4823486" y="537808"/>
                </a:lnTo>
                <a:lnTo>
                  <a:pt x="4862271" y="517825"/>
                </a:lnTo>
                <a:lnTo>
                  <a:pt x="4901112" y="497959"/>
                </a:lnTo>
                <a:lnTo>
                  <a:pt x="4940014" y="478218"/>
                </a:lnTo>
                <a:lnTo>
                  <a:pt x="4978983" y="458613"/>
                </a:lnTo>
                <a:lnTo>
                  <a:pt x="5018022" y="439154"/>
                </a:lnTo>
                <a:lnTo>
                  <a:pt x="5057137" y="419851"/>
                </a:lnTo>
                <a:lnTo>
                  <a:pt x="5096333" y="400713"/>
                </a:lnTo>
                <a:lnTo>
                  <a:pt x="5135613" y="381750"/>
                </a:lnTo>
                <a:lnTo>
                  <a:pt x="5174984" y="362973"/>
                </a:lnTo>
                <a:lnTo>
                  <a:pt x="5214449" y="344390"/>
                </a:lnTo>
                <a:lnTo>
                  <a:pt x="5254014" y="326012"/>
                </a:lnTo>
                <a:lnTo>
                  <a:pt x="5293682" y="307848"/>
                </a:lnTo>
                <a:lnTo>
                  <a:pt x="5333460" y="289908"/>
                </a:lnTo>
                <a:lnTo>
                  <a:pt x="5373351" y="272202"/>
                </a:lnTo>
                <a:lnTo>
                  <a:pt x="5419944" y="251906"/>
                </a:lnTo>
                <a:lnTo>
                  <a:pt x="5466697" y="232011"/>
                </a:lnTo>
                <a:lnTo>
                  <a:pt x="5513621" y="212576"/>
                </a:lnTo>
                <a:lnTo>
                  <a:pt x="5560730" y="193662"/>
                </a:lnTo>
                <a:lnTo>
                  <a:pt x="5608038" y="175328"/>
                </a:lnTo>
                <a:lnTo>
                  <a:pt x="5655556" y="157635"/>
                </a:lnTo>
                <a:lnTo>
                  <a:pt x="5703298" y="140643"/>
                </a:lnTo>
                <a:lnTo>
                  <a:pt x="5751278" y="124411"/>
                </a:lnTo>
                <a:lnTo>
                  <a:pt x="5799507" y="108999"/>
                </a:lnTo>
                <a:lnTo>
                  <a:pt x="5847999" y="94468"/>
                </a:lnTo>
                <a:lnTo>
                  <a:pt x="5896767" y="80877"/>
                </a:lnTo>
                <a:lnTo>
                  <a:pt x="5941340" y="69391"/>
                </a:lnTo>
                <a:lnTo>
                  <a:pt x="5989082" y="58102"/>
                </a:lnTo>
                <a:lnTo>
                  <a:pt x="6037035" y="47805"/>
                </a:lnTo>
                <a:lnTo>
                  <a:pt x="6085184" y="38504"/>
                </a:lnTo>
                <a:lnTo>
                  <a:pt x="6133513" y="30201"/>
                </a:lnTo>
                <a:lnTo>
                  <a:pt x="6182007" y="22900"/>
                </a:lnTo>
                <a:lnTo>
                  <a:pt x="6230651" y="16602"/>
                </a:lnTo>
                <a:lnTo>
                  <a:pt x="6279428" y="11310"/>
                </a:lnTo>
                <a:lnTo>
                  <a:pt x="6328323" y="7027"/>
                </a:lnTo>
                <a:lnTo>
                  <a:pt x="6377321" y="3756"/>
                </a:lnTo>
                <a:lnTo>
                  <a:pt x="6426406" y="1499"/>
                </a:lnTo>
                <a:lnTo>
                  <a:pt x="6475562" y="260"/>
                </a:lnTo>
                <a:lnTo>
                  <a:pt x="6500162" y="23"/>
                </a:lnTo>
                <a:lnTo>
                  <a:pt x="6512467" y="0"/>
                </a:lnTo>
              </a:path>
            </a:pathLst>
          </a:custGeom>
          <a:ln w="5145">
            <a:solidFill>
              <a:srgbClr val="CE3542"/>
            </a:solidFill>
          </a:ln>
        </p:spPr>
        <p:txBody>
          <a:bodyPr lIns="0" tIns="0" rIns="0" bIns="0"/>
          <a:lstStyle/>
          <a:p>
            <a:pPr>
              <a:defRPr/>
            </a:pPr>
            <a:endParaRPr sz="949">
              <a:latin typeface="Barlow" panose="020B0604020202020204" charset="-94"/>
            </a:endParaRPr>
          </a:p>
        </p:txBody>
      </p:sp>
      <p:sp>
        <p:nvSpPr>
          <p:cNvPr id="28" name="object 20"/>
          <p:cNvSpPr/>
          <p:nvPr/>
        </p:nvSpPr>
        <p:spPr>
          <a:xfrm>
            <a:off x="3827463" y="1933372"/>
            <a:ext cx="3262827" cy="925942"/>
          </a:xfrm>
          <a:custGeom>
            <a:avLst/>
            <a:gdLst/>
            <a:ahLst/>
            <a:cxnLst/>
            <a:rect l="l" t="t" r="r" b="b"/>
            <a:pathLst>
              <a:path w="6512559" h="1764665">
                <a:moveTo>
                  <a:pt x="0" y="1098239"/>
                </a:moveTo>
                <a:lnTo>
                  <a:pt x="32078" y="1120454"/>
                </a:lnTo>
                <a:lnTo>
                  <a:pt x="64321" y="1142427"/>
                </a:lnTo>
                <a:lnTo>
                  <a:pt x="96726" y="1164157"/>
                </a:lnTo>
                <a:lnTo>
                  <a:pt x="129294" y="1185641"/>
                </a:lnTo>
                <a:lnTo>
                  <a:pt x="162023" y="1206880"/>
                </a:lnTo>
                <a:lnTo>
                  <a:pt x="194911" y="1227871"/>
                </a:lnTo>
                <a:lnTo>
                  <a:pt x="227959" y="1248613"/>
                </a:lnTo>
                <a:lnTo>
                  <a:pt x="261163" y="1269106"/>
                </a:lnTo>
                <a:lnTo>
                  <a:pt x="296985" y="1290829"/>
                </a:lnTo>
                <a:lnTo>
                  <a:pt x="334606" y="1313215"/>
                </a:lnTo>
                <a:lnTo>
                  <a:pt x="372389" y="1335243"/>
                </a:lnTo>
                <a:lnTo>
                  <a:pt x="410333" y="1356900"/>
                </a:lnTo>
                <a:lnTo>
                  <a:pt x="448438" y="1378170"/>
                </a:lnTo>
                <a:lnTo>
                  <a:pt x="486704" y="1399038"/>
                </a:lnTo>
                <a:lnTo>
                  <a:pt x="525131" y="1419488"/>
                </a:lnTo>
                <a:lnTo>
                  <a:pt x="563719" y="1439507"/>
                </a:lnTo>
                <a:lnTo>
                  <a:pt x="602467" y="1459078"/>
                </a:lnTo>
                <a:lnTo>
                  <a:pt x="641377" y="1478188"/>
                </a:lnTo>
                <a:lnTo>
                  <a:pt x="680447" y="1496820"/>
                </a:lnTo>
                <a:lnTo>
                  <a:pt x="719677" y="1514960"/>
                </a:lnTo>
                <a:lnTo>
                  <a:pt x="759069" y="1532593"/>
                </a:lnTo>
                <a:lnTo>
                  <a:pt x="798620" y="1549704"/>
                </a:lnTo>
                <a:lnTo>
                  <a:pt x="838332" y="1566277"/>
                </a:lnTo>
                <a:lnTo>
                  <a:pt x="878205" y="1582298"/>
                </a:lnTo>
                <a:lnTo>
                  <a:pt x="918237" y="1597751"/>
                </a:lnTo>
                <a:lnTo>
                  <a:pt x="958430" y="1612623"/>
                </a:lnTo>
                <a:lnTo>
                  <a:pt x="998783" y="1626896"/>
                </a:lnTo>
                <a:lnTo>
                  <a:pt x="1039296" y="1640558"/>
                </a:lnTo>
                <a:lnTo>
                  <a:pt x="1079969" y="1653592"/>
                </a:lnTo>
                <a:lnTo>
                  <a:pt x="1120802" y="1665983"/>
                </a:lnTo>
                <a:lnTo>
                  <a:pt x="1161795" y="1677716"/>
                </a:lnTo>
                <a:lnTo>
                  <a:pt x="1202947" y="1688778"/>
                </a:lnTo>
                <a:lnTo>
                  <a:pt x="1244259" y="1699151"/>
                </a:lnTo>
                <a:lnTo>
                  <a:pt x="1285731" y="1708822"/>
                </a:lnTo>
                <a:lnTo>
                  <a:pt x="1327362" y="1717775"/>
                </a:lnTo>
                <a:lnTo>
                  <a:pt x="1369153" y="1725995"/>
                </a:lnTo>
                <a:lnTo>
                  <a:pt x="1411103" y="1733468"/>
                </a:lnTo>
                <a:lnTo>
                  <a:pt x="1453213" y="1740178"/>
                </a:lnTo>
                <a:lnTo>
                  <a:pt x="1495482" y="1746110"/>
                </a:lnTo>
                <a:lnTo>
                  <a:pt x="1537910" y="1751249"/>
                </a:lnTo>
                <a:lnTo>
                  <a:pt x="1580497" y="1755580"/>
                </a:lnTo>
                <a:lnTo>
                  <a:pt x="1623243" y="1759088"/>
                </a:lnTo>
                <a:lnTo>
                  <a:pt x="1666149" y="1761759"/>
                </a:lnTo>
                <a:lnTo>
                  <a:pt x="1709213" y="1763576"/>
                </a:lnTo>
                <a:lnTo>
                  <a:pt x="1759548" y="1764597"/>
                </a:lnTo>
                <a:lnTo>
                  <a:pt x="1775303" y="1764671"/>
                </a:lnTo>
                <a:lnTo>
                  <a:pt x="1791046" y="1764629"/>
                </a:lnTo>
                <a:lnTo>
                  <a:pt x="1838196" y="1763810"/>
                </a:lnTo>
                <a:lnTo>
                  <a:pt x="1885225" y="1761971"/>
                </a:lnTo>
                <a:lnTo>
                  <a:pt x="1932133" y="1759135"/>
                </a:lnTo>
                <a:lnTo>
                  <a:pt x="1978917" y="1755324"/>
                </a:lnTo>
                <a:lnTo>
                  <a:pt x="2025575" y="1750561"/>
                </a:lnTo>
                <a:lnTo>
                  <a:pt x="2072105" y="1744868"/>
                </a:lnTo>
                <a:lnTo>
                  <a:pt x="2118505" y="1738268"/>
                </a:lnTo>
                <a:lnTo>
                  <a:pt x="2164773" y="1730783"/>
                </a:lnTo>
                <a:lnTo>
                  <a:pt x="2210907" y="1722435"/>
                </a:lnTo>
                <a:lnTo>
                  <a:pt x="2256905" y="1713247"/>
                </a:lnTo>
                <a:lnTo>
                  <a:pt x="2302765" y="1703241"/>
                </a:lnTo>
                <a:lnTo>
                  <a:pt x="2348485" y="1692440"/>
                </a:lnTo>
                <a:lnTo>
                  <a:pt x="2394062" y="1680866"/>
                </a:lnTo>
                <a:lnTo>
                  <a:pt x="2439496" y="1668542"/>
                </a:lnTo>
                <a:lnTo>
                  <a:pt x="2484784" y="1655490"/>
                </a:lnTo>
                <a:lnTo>
                  <a:pt x="2529923" y="1641732"/>
                </a:lnTo>
                <a:lnTo>
                  <a:pt x="2574912" y="1627291"/>
                </a:lnTo>
                <a:lnTo>
                  <a:pt x="2619749" y="1612189"/>
                </a:lnTo>
                <a:lnTo>
                  <a:pt x="2664432" y="1596449"/>
                </a:lnTo>
                <a:lnTo>
                  <a:pt x="2708958" y="1580094"/>
                </a:lnTo>
                <a:lnTo>
                  <a:pt x="2753327" y="1563145"/>
                </a:lnTo>
                <a:lnTo>
                  <a:pt x="2797534" y="1545625"/>
                </a:lnTo>
                <a:lnTo>
                  <a:pt x="2841580" y="1527556"/>
                </a:lnTo>
                <a:lnTo>
                  <a:pt x="2885461" y="1508962"/>
                </a:lnTo>
                <a:lnTo>
                  <a:pt x="2929176" y="1489864"/>
                </a:lnTo>
                <a:lnTo>
                  <a:pt x="2972723" y="1470285"/>
                </a:lnTo>
                <a:lnTo>
                  <a:pt x="3016099" y="1450247"/>
                </a:lnTo>
                <a:lnTo>
                  <a:pt x="3059302" y="1429772"/>
                </a:lnTo>
                <a:lnTo>
                  <a:pt x="3102331" y="1408884"/>
                </a:lnTo>
                <a:lnTo>
                  <a:pt x="3145184" y="1387604"/>
                </a:lnTo>
                <a:lnTo>
                  <a:pt x="3187858" y="1365956"/>
                </a:lnTo>
                <a:lnTo>
                  <a:pt x="3230352" y="1343960"/>
                </a:lnTo>
                <a:lnTo>
                  <a:pt x="3272663" y="1321641"/>
                </a:lnTo>
                <a:lnTo>
                  <a:pt x="3314790" y="1299020"/>
                </a:lnTo>
                <a:lnTo>
                  <a:pt x="3356729" y="1276119"/>
                </a:lnTo>
                <a:lnTo>
                  <a:pt x="3398481" y="1252962"/>
                </a:lnTo>
                <a:lnTo>
                  <a:pt x="3439762" y="1229745"/>
                </a:lnTo>
                <a:lnTo>
                  <a:pt x="3480933" y="1206310"/>
                </a:lnTo>
                <a:lnTo>
                  <a:pt x="3522001" y="1182674"/>
                </a:lnTo>
                <a:lnTo>
                  <a:pt x="3562975" y="1158852"/>
                </a:lnTo>
                <a:lnTo>
                  <a:pt x="3603863" y="1134863"/>
                </a:lnTo>
                <a:lnTo>
                  <a:pt x="3644673" y="1110723"/>
                </a:lnTo>
                <a:lnTo>
                  <a:pt x="3685414" y="1086450"/>
                </a:lnTo>
                <a:lnTo>
                  <a:pt x="3726095" y="1062059"/>
                </a:lnTo>
                <a:lnTo>
                  <a:pt x="3766722" y="1037569"/>
                </a:lnTo>
                <a:lnTo>
                  <a:pt x="3807305" y="1012996"/>
                </a:lnTo>
                <a:lnTo>
                  <a:pt x="3847852" y="988358"/>
                </a:lnTo>
                <a:lnTo>
                  <a:pt x="3888372" y="963670"/>
                </a:lnTo>
                <a:lnTo>
                  <a:pt x="3928872" y="938951"/>
                </a:lnTo>
                <a:lnTo>
                  <a:pt x="3969360" y="914216"/>
                </a:lnTo>
                <a:lnTo>
                  <a:pt x="3989603" y="901849"/>
                </a:lnTo>
                <a:lnTo>
                  <a:pt x="4030091" y="877124"/>
                </a:lnTo>
                <a:lnTo>
                  <a:pt x="4070588" y="852427"/>
                </a:lnTo>
                <a:lnTo>
                  <a:pt x="4111104" y="827774"/>
                </a:lnTo>
                <a:lnTo>
                  <a:pt x="4151645" y="803183"/>
                </a:lnTo>
                <a:lnTo>
                  <a:pt x="4192221" y="778670"/>
                </a:lnTo>
                <a:lnTo>
                  <a:pt x="4232840" y="754253"/>
                </a:lnTo>
                <a:lnTo>
                  <a:pt x="4273510" y="729948"/>
                </a:lnTo>
                <a:lnTo>
                  <a:pt x="4314240" y="705772"/>
                </a:lnTo>
                <a:lnTo>
                  <a:pt x="4355037" y="681743"/>
                </a:lnTo>
                <a:lnTo>
                  <a:pt x="4395911" y="657878"/>
                </a:lnTo>
                <a:lnTo>
                  <a:pt x="4436868" y="634192"/>
                </a:lnTo>
                <a:lnTo>
                  <a:pt x="4477919" y="610704"/>
                </a:lnTo>
                <a:lnTo>
                  <a:pt x="4519071" y="587430"/>
                </a:lnTo>
                <a:lnTo>
                  <a:pt x="4560332" y="564388"/>
                </a:lnTo>
                <a:lnTo>
                  <a:pt x="4601710" y="541594"/>
                </a:lnTo>
                <a:lnTo>
                  <a:pt x="4643215" y="519065"/>
                </a:lnTo>
                <a:lnTo>
                  <a:pt x="4684853" y="496818"/>
                </a:lnTo>
                <a:lnTo>
                  <a:pt x="4726635" y="474870"/>
                </a:lnTo>
                <a:lnTo>
                  <a:pt x="4768567" y="453239"/>
                </a:lnTo>
                <a:lnTo>
                  <a:pt x="4810658" y="431940"/>
                </a:lnTo>
                <a:lnTo>
                  <a:pt x="4852917" y="410992"/>
                </a:lnTo>
                <a:lnTo>
                  <a:pt x="4895351" y="390411"/>
                </a:lnTo>
                <a:lnTo>
                  <a:pt x="4937970" y="370214"/>
                </a:lnTo>
                <a:lnTo>
                  <a:pt x="4980781" y="350418"/>
                </a:lnTo>
                <a:lnTo>
                  <a:pt x="5023793" y="331040"/>
                </a:lnTo>
                <a:lnTo>
                  <a:pt x="5067014" y="312097"/>
                </a:lnTo>
                <a:lnTo>
                  <a:pt x="5110452" y="293606"/>
                </a:lnTo>
                <a:lnTo>
                  <a:pt x="5154115" y="275584"/>
                </a:lnTo>
                <a:lnTo>
                  <a:pt x="5198013" y="258048"/>
                </a:lnTo>
                <a:lnTo>
                  <a:pt x="5242153" y="241015"/>
                </a:lnTo>
                <a:lnTo>
                  <a:pt x="5286543" y="224501"/>
                </a:lnTo>
                <a:lnTo>
                  <a:pt x="5333530" y="207706"/>
                </a:lnTo>
                <a:lnTo>
                  <a:pt x="5370674" y="194931"/>
                </a:lnTo>
                <a:lnTo>
                  <a:pt x="5407936" y="182554"/>
                </a:lnTo>
                <a:lnTo>
                  <a:pt x="5445314" y="170577"/>
                </a:lnTo>
                <a:lnTo>
                  <a:pt x="5482804" y="159001"/>
                </a:lnTo>
                <a:lnTo>
                  <a:pt x="5520403" y="147825"/>
                </a:lnTo>
                <a:lnTo>
                  <a:pt x="5558107" y="137051"/>
                </a:lnTo>
                <a:lnTo>
                  <a:pt x="5595914" y="126678"/>
                </a:lnTo>
                <a:lnTo>
                  <a:pt x="5633820" y="116709"/>
                </a:lnTo>
                <a:lnTo>
                  <a:pt x="5671822" y="107142"/>
                </a:lnTo>
                <a:lnTo>
                  <a:pt x="5709916" y="97980"/>
                </a:lnTo>
                <a:lnTo>
                  <a:pt x="5748100" y="89221"/>
                </a:lnTo>
                <a:lnTo>
                  <a:pt x="5786370" y="80868"/>
                </a:lnTo>
                <a:lnTo>
                  <a:pt x="5824723" y="72920"/>
                </a:lnTo>
                <a:lnTo>
                  <a:pt x="5863156" y="65378"/>
                </a:lnTo>
                <a:lnTo>
                  <a:pt x="5901665" y="58243"/>
                </a:lnTo>
                <a:lnTo>
                  <a:pt x="5940248" y="51515"/>
                </a:lnTo>
                <a:lnTo>
                  <a:pt x="5978901" y="45195"/>
                </a:lnTo>
                <a:lnTo>
                  <a:pt x="6017620" y="39284"/>
                </a:lnTo>
                <a:lnTo>
                  <a:pt x="6056403" y="33781"/>
                </a:lnTo>
                <a:lnTo>
                  <a:pt x="6095246" y="28688"/>
                </a:lnTo>
                <a:lnTo>
                  <a:pt x="6134146" y="24005"/>
                </a:lnTo>
                <a:lnTo>
                  <a:pt x="6173100" y="19733"/>
                </a:lnTo>
                <a:lnTo>
                  <a:pt x="6212105" y="15872"/>
                </a:lnTo>
                <a:lnTo>
                  <a:pt x="6251156" y="12423"/>
                </a:lnTo>
                <a:lnTo>
                  <a:pt x="6290252" y="9387"/>
                </a:lnTo>
                <a:lnTo>
                  <a:pt x="6329389" y="6763"/>
                </a:lnTo>
                <a:lnTo>
                  <a:pt x="6368564" y="4554"/>
                </a:lnTo>
                <a:lnTo>
                  <a:pt x="6407773" y="2758"/>
                </a:lnTo>
                <a:lnTo>
                  <a:pt x="6447013" y="1377"/>
                </a:lnTo>
                <a:lnTo>
                  <a:pt x="6486281" y="412"/>
                </a:lnTo>
                <a:lnTo>
                  <a:pt x="6499376" y="183"/>
                </a:lnTo>
                <a:lnTo>
                  <a:pt x="6512474" y="0"/>
                </a:lnTo>
              </a:path>
            </a:pathLst>
          </a:custGeom>
          <a:ln w="5286">
            <a:solidFill>
              <a:srgbClr val="A1A2A4"/>
            </a:solidFill>
          </a:ln>
        </p:spPr>
        <p:txBody>
          <a:bodyPr lIns="0" tIns="0" rIns="0" bIns="0"/>
          <a:lstStyle/>
          <a:p>
            <a:pPr>
              <a:defRPr/>
            </a:pPr>
            <a:endParaRPr sz="949">
              <a:latin typeface="Barlow" panose="020B0604020202020204" charset="-94"/>
            </a:endParaRPr>
          </a:p>
        </p:txBody>
      </p:sp>
      <p:sp>
        <p:nvSpPr>
          <p:cNvPr id="29" name="object 21"/>
          <p:cNvSpPr/>
          <p:nvPr/>
        </p:nvSpPr>
        <p:spPr>
          <a:xfrm>
            <a:off x="4502150" y="2872316"/>
            <a:ext cx="61848" cy="64785"/>
          </a:xfrm>
          <a:custGeom>
            <a:avLst/>
            <a:gdLst/>
            <a:ahLst/>
            <a:cxnLst/>
            <a:rect l="l" t="t" r="r" b="b"/>
            <a:pathLst>
              <a:path w="123189" h="123190">
                <a:moveTo>
                  <a:pt x="0" y="0"/>
                </a:moveTo>
                <a:lnTo>
                  <a:pt x="122770" y="0"/>
                </a:lnTo>
                <a:lnTo>
                  <a:pt x="122770" y="122770"/>
                </a:lnTo>
                <a:lnTo>
                  <a:pt x="0" y="122770"/>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30" name="object 22"/>
          <p:cNvSpPr/>
          <p:nvPr/>
        </p:nvSpPr>
        <p:spPr>
          <a:xfrm>
            <a:off x="4508500" y="2878608"/>
            <a:ext cx="48271" cy="52144"/>
          </a:xfrm>
          <a:custGeom>
            <a:avLst/>
            <a:gdLst/>
            <a:ahLst/>
            <a:cxnLst/>
            <a:rect l="l" t="t" r="r" b="b"/>
            <a:pathLst>
              <a:path w="97155" h="97154">
                <a:moveTo>
                  <a:pt x="53060" y="87972"/>
                </a:moveTo>
                <a:lnTo>
                  <a:pt x="43865" y="87972"/>
                </a:lnTo>
                <a:lnTo>
                  <a:pt x="45199" y="93560"/>
                </a:lnTo>
                <a:lnTo>
                  <a:pt x="46977" y="97053"/>
                </a:lnTo>
                <a:lnTo>
                  <a:pt x="49936" y="97053"/>
                </a:lnTo>
                <a:lnTo>
                  <a:pt x="51727" y="93560"/>
                </a:lnTo>
                <a:lnTo>
                  <a:pt x="53060" y="87972"/>
                </a:lnTo>
                <a:close/>
              </a:path>
              <a:path w="97155" h="97154">
                <a:moveTo>
                  <a:pt x="54521" y="54648"/>
                </a:moveTo>
                <a:lnTo>
                  <a:pt x="42405" y="54648"/>
                </a:lnTo>
                <a:lnTo>
                  <a:pt x="42506" y="78041"/>
                </a:lnTo>
                <a:lnTo>
                  <a:pt x="24231" y="84937"/>
                </a:lnTo>
                <a:lnTo>
                  <a:pt x="24231" y="87972"/>
                </a:lnTo>
                <a:lnTo>
                  <a:pt x="72694" y="87972"/>
                </a:lnTo>
                <a:lnTo>
                  <a:pt x="72694" y="84937"/>
                </a:lnTo>
                <a:lnTo>
                  <a:pt x="54419" y="78041"/>
                </a:lnTo>
                <a:lnTo>
                  <a:pt x="54521" y="54648"/>
                </a:lnTo>
                <a:close/>
              </a:path>
              <a:path w="97155" h="97154">
                <a:moveTo>
                  <a:pt x="13792" y="36474"/>
                </a:moveTo>
                <a:lnTo>
                  <a:pt x="10439" y="36474"/>
                </a:lnTo>
                <a:lnTo>
                  <a:pt x="9080" y="37833"/>
                </a:lnTo>
                <a:lnTo>
                  <a:pt x="9080" y="46888"/>
                </a:lnTo>
                <a:lnTo>
                  <a:pt x="0" y="48590"/>
                </a:lnTo>
                <a:lnTo>
                  <a:pt x="0" y="54648"/>
                </a:lnTo>
                <a:lnTo>
                  <a:pt x="96926" y="54648"/>
                </a:lnTo>
                <a:lnTo>
                  <a:pt x="96926" y="48590"/>
                </a:lnTo>
                <a:lnTo>
                  <a:pt x="87845" y="46888"/>
                </a:lnTo>
                <a:lnTo>
                  <a:pt x="87845" y="45745"/>
                </a:lnTo>
                <a:lnTo>
                  <a:pt x="15138" y="45745"/>
                </a:lnTo>
                <a:lnTo>
                  <a:pt x="15138" y="37833"/>
                </a:lnTo>
                <a:lnTo>
                  <a:pt x="13792" y="36474"/>
                </a:lnTo>
                <a:close/>
              </a:path>
              <a:path w="97155" h="97154">
                <a:moveTo>
                  <a:pt x="28930" y="33451"/>
                </a:moveTo>
                <a:lnTo>
                  <a:pt x="25590" y="33451"/>
                </a:lnTo>
                <a:lnTo>
                  <a:pt x="24231" y="34797"/>
                </a:lnTo>
                <a:lnTo>
                  <a:pt x="24231" y="44043"/>
                </a:lnTo>
                <a:lnTo>
                  <a:pt x="15138" y="45745"/>
                </a:lnTo>
                <a:lnTo>
                  <a:pt x="81788" y="45745"/>
                </a:lnTo>
                <a:lnTo>
                  <a:pt x="72694" y="44043"/>
                </a:lnTo>
                <a:lnTo>
                  <a:pt x="72694" y="42913"/>
                </a:lnTo>
                <a:lnTo>
                  <a:pt x="30289" y="42913"/>
                </a:lnTo>
                <a:lnTo>
                  <a:pt x="30289" y="34797"/>
                </a:lnTo>
                <a:lnTo>
                  <a:pt x="28930" y="33451"/>
                </a:lnTo>
                <a:close/>
              </a:path>
              <a:path w="97155" h="97154">
                <a:moveTo>
                  <a:pt x="86487" y="36474"/>
                </a:moveTo>
                <a:lnTo>
                  <a:pt x="83134" y="36474"/>
                </a:lnTo>
                <a:lnTo>
                  <a:pt x="81788" y="37833"/>
                </a:lnTo>
                <a:lnTo>
                  <a:pt x="81788" y="45745"/>
                </a:lnTo>
                <a:lnTo>
                  <a:pt x="87845" y="45745"/>
                </a:lnTo>
                <a:lnTo>
                  <a:pt x="87845" y="37833"/>
                </a:lnTo>
                <a:lnTo>
                  <a:pt x="86487" y="36474"/>
                </a:lnTo>
                <a:close/>
              </a:path>
              <a:path w="97155" h="97154">
                <a:moveTo>
                  <a:pt x="53479" y="0"/>
                </a:moveTo>
                <a:lnTo>
                  <a:pt x="43446" y="0"/>
                </a:lnTo>
                <a:lnTo>
                  <a:pt x="42405" y="10248"/>
                </a:lnTo>
                <a:lnTo>
                  <a:pt x="42405" y="40639"/>
                </a:lnTo>
                <a:lnTo>
                  <a:pt x="30289" y="42913"/>
                </a:lnTo>
                <a:lnTo>
                  <a:pt x="66636" y="42913"/>
                </a:lnTo>
                <a:lnTo>
                  <a:pt x="54521" y="40639"/>
                </a:lnTo>
                <a:lnTo>
                  <a:pt x="54406" y="10248"/>
                </a:lnTo>
                <a:lnTo>
                  <a:pt x="53479" y="0"/>
                </a:lnTo>
                <a:close/>
              </a:path>
              <a:path w="97155" h="97154">
                <a:moveTo>
                  <a:pt x="71335" y="33451"/>
                </a:moveTo>
                <a:lnTo>
                  <a:pt x="67995" y="33451"/>
                </a:lnTo>
                <a:lnTo>
                  <a:pt x="66636" y="34797"/>
                </a:lnTo>
                <a:lnTo>
                  <a:pt x="66636" y="42913"/>
                </a:lnTo>
                <a:lnTo>
                  <a:pt x="72694" y="42913"/>
                </a:lnTo>
                <a:lnTo>
                  <a:pt x="72694" y="34797"/>
                </a:lnTo>
                <a:lnTo>
                  <a:pt x="71335" y="33451"/>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31" name="object 23"/>
          <p:cNvSpPr/>
          <p:nvPr/>
        </p:nvSpPr>
        <p:spPr>
          <a:xfrm>
            <a:off x="5491163" y="1507725"/>
            <a:ext cx="82966" cy="205414"/>
          </a:xfrm>
          <a:custGeom>
            <a:avLst/>
            <a:gdLst/>
            <a:ahLst/>
            <a:cxnLst/>
            <a:rect l="l" t="t" r="r" b="b"/>
            <a:pathLst>
              <a:path h="2406015">
                <a:moveTo>
                  <a:pt x="0" y="2405430"/>
                </a:moveTo>
                <a:lnTo>
                  <a:pt x="0" y="0"/>
                </a:lnTo>
              </a:path>
            </a:pathLst>
          </a:custGeom>
          <a:ln w="38100">
            <a:solidFill>
              <a:srgbClr val="FF0000"/>
            </a:solidFill>
          </a:ln>
        </p:spPr>
        <p:txBody>
          <a:bodyPr lIns="0" tIns="0" rIns="0" bIns="0"/>
          <a:lstStyle/>
          <a:p>
            <a:pPr>
              <a:defRPr/>
            </a:pPr>
            <a:endParaRPr sz="949">
              <a:latin typeface="Barlow" panose="020B0604020202020204" charset="-94"/>
            </a:endParaRPr>
          </a:p>
        </p:txBody>
      </p:sp>
      <p:sp>
        <p:nvSpPr>
          <p:cNvPr id="32" name="object 24"/>
          <p:cNvSpPr/>
          <p:nvPr/>
        </p:nvSpPr>
        <p:spPr>
          <a:xfrm flipV="1">
            <a:off x="3200400" y="1467609"/>
            <a:ext cx="2285045" cy="45719"/>
          </a:xfrm>
          <a:custGeom>
            <a:avLst/>
            <a:gdLst/>
            <a:ahLst/>
            <a:cxnLst/>
            <a:rect l="l" t="t" r="r" b="b"/>
            <a:pathLst>
              <a:path w="168910">
                <a:moveTo>
                  <a:pt x="168330" y="0"/>
                </a:moveTo>
                <a:lnTo>
                  <a:pt x="0" y="0"/>
                </a:lnTo>
              </a:path>
            </a:pathLst>
          </a:custGeom>
          <a:ln w="38100">
            <a:solidFill>
              <a:srgbClr val="FF0000"/>
            </a:solidFill>
          </a:ln>
        </p:spPr>
        <p:txBody>
          <a:bodyPr lIns="0" tIns="0" rIns="0" bIns="0"/>
          <a:lstStyle/>
          <a:p>
            <a:pPr>
              <a:defRPr/>
            </a:pPr>
            <a:endParaRPr sz="949">
              <a:latin typeface="Barlow" panose="020B0604020202020204" charset="-94"/>
            </a:endParaRPr>
          </a:p>
        </p:txBody>
      </p:sp>
      <p:sp>
        <p:nvSpPr>
          <p:cNvPr id="33" name="object 25"/>
          <p:cNvSpPr/>
          <p:nvPr/>
        </p:nvSpPr>
        <p:spPr>
          <a:xfrm flipV="1">
            <a:off x="2398713" y="1513113"/>
            <a:ext cx="300186" cy="45719"/>
          </a:xfrm>
          <a:custGeom>
            <a:avLst/>
            <a:gdLst/>
            <a:ahLst/>
            <a:cxnLst/>
            <a:rect l="l" t="t" r="r" b="b"/>
            <a:pathLst>
              <a:path w="598169">
                <a:moveTo>
                  <a:pt x="598164" y="0"/>
                </a:moveTo>
                <a:lnTo>
                  <a:pt x="0" y="0"/>
                </a:lnTo>
              </a:path>
            </a:pathLst>
          </a:custGeom>
          <a:ln w="38100">
            <a:solidFill>
              <a:srgbClr val="FF0000"/>
            </a:solidFill>
          </a:ln>
        </p:spPr>
        <p:txBody>
          <a:bodyPr lIns="0" tIns="0" rIns="0" bIns="0"/>
          <a:lstStyle/>
          <a:p>
            <a:pPr>
              <a:defRPr/>
            </a:pPr>
            <a:endParaRPr sz="949">
              <a:latin typeface="Barlow" panose="020B0604020202020204" charset="-94"/>
            </a:endParaRPr>
          </a:p>
        </p:txBody>
      </p:sp>
      <p:sp>
        <p:nvSpPr>
          <p:cNvPr id="35" name="object 27"/>
          <p:cNvSpPr txBox="1"/>
          <p:nvPr/>
        </p:nvSpPr>
        <p:spPr>
          <a:xfrm>
            <a:off x="1433513" y="2057037"/>
            <a:ext cx="1973083" cy="184666"/>
          </a:xfrm>
          <a:prstGeom prst="rect">
            <a:avLst/>
          </a:prstGeom>
        </p:spPr>
        <p:txBody>
          <a:bodyPr wrap="square" lIns="0" tIns="0" rIns="0" bIns="0">
            <a:spAutoFit/>
          </a:bodyPr>
          <a:lstStyle/>
          <a:p>
            <a:pPr marL="6697">
              <a:defRPr/>
            </a:pPr>
            <a:r>
              <a:rPr lang="tr-TR" sz="1200" b="1" spc="-5" dirty="0">
                <a:solidFill>
                  <a:srgbClr val="FF0000"/>
                </a:solidFill>
                <a:latin typeface="Barlow" panose="020B0604020202020204" charset="-94"/>
                <a:cs typeface="Arial" panose="020B0604020202020204" pitchFamily="34" charset="0"/>
              </a:rPr>
              <a:t>SUPPLY MATERIAL</a:t>
            </a:r>
            <a:endParaRPr sz="1200" dirty="0">
              <a:solidFill>
                <a:srgbClr val="FF0000"/>
              </a:solidFill>
              <a:latin typeface="Barlow" panose="020B0604020202020204" charset="-94"/>
              <a:cs typeface="Arial" panose="020B0604020202020204" pitchFamily="34" charset="0"/>
            </a:endParaRPr>
          </a:p>
        </p:txBody>
      </p:sp>
      <p:sp>
        <p:nvSpPr>
          <p:cNvPr id="36" name="object 28"/>
          <p:cNvSpPr txBox="1"/>
          <p:nvPr/>
        </p:nvSpPr>
        <p:spPr>
          <a:xfrm>
            <a:off x="1474789" y="2348789"/>
            <a:ext cx="1552218" cy="139049"/>
          </a:xfrm>
          <a:prstGeom prst="rect">
            <a:avLst/>
          </a:prstGeom>
        </p:spPr>
        <p:txBody>
          <a:bodyPr wrap="square" lIns="0" tIns="0" rIns="0" bIns="0">
            <a:spAutoFit/>
          </a:bodyPr>
          <a:lstStyle/>
          <a:p>
            <a:pPr marL="6697">
              <a:defRPr/>
            </a:pPr>
            <a:r>
              <a:rPr lang="tr-TR" sz="900" spc="-13" dirty="0">
                <a:solidFill>
                  <a:srgbClr val="FF0000"/>
                </a:solidFill>
                <a:latin typeface="Barlow" panose="020B0604020202020204" charset="-94"/>
                <a:cs typeface="Arial" panose="020B0604020202020204" pitchFamily="34" charset="0"/>
              </a:rPr>
              <a:t>PIPE </a:t>
            </a:r>
            <a:endParaRPr sz="800" dirty="0">
              <a:solidFill>
                <a:srgbClr val="FF0000"/>
              </a:solidFill>
              <a:latin typeface="Barlow" panose="020B0604020202020204" charset="-94"/>
              <a:cs typeface="Arial" panose="020B0604020202020204" pitchFamily="34" charset="0"/>
            </a:endParaRPr>
          </a:p>
        </p:txBody>
      </p:sp>
      <p:sp>
        <p:nvSpPr>
          <p:cNvPr id="37" name="object 29"/>
          <p:cNvSpPr txBox="1"/>
          <p:nvPr/>
        </p:nvSpPr>
        <p:spPr>
          <a:xfrm>
            <a:off x="1474788" y="2544044"/>
            <a:ext cx="1427015" cy="137469"/>
          </a:xfrm>
          <a:prstGeom prst="rect">
            <a:avLst/>
          </a:prstGeom>
        </p:spPr>
        <p:txBody>
          <a:bodyPr wrap="square" lIns="0" tIns="0" rIns="0" bIns="0">
            <a:spAutoFit/>
          </a:bodyPr>
          <a:lstStyle/>
          <a:p>
            <a:pPr marL="6697">
              <a:defRPr/>
            </a:pPr>
            <a:r>
              <a:rPr lang="tr-TR" sz="900" spc="-13" dirty="0">
                <a:solidFill>
                  <a:srgbClr val="FF0000"/>
                </a:solidFill>
                <a:latin typeface="Barlow" panose="020B0604020202020204" charset="-94"/>
                <a:cs typeface="Arial" panose="020B0604020202020204" pitchFamily="34" charset="0"/>
              </a:rPr>
              <a:t>VALVE  &amp; FİTTİNGS</a:t>
            </a:r>
            <a:endParaRPr sz="800" dirty="0">
              <a:solidFill>
                <a:srgbClr val="FF0000"/>
              </a:solidFill>
              <a:latin typeface="Barlow" panose="020B0604020202020204" charset="-94"/>
              <a:cs typeface="Arial" panose="020B0604020202020204" pitchFamily="34" charset="0"/>
            </a:endParaRPr>
          </a:p>
        </p:txBody>
      </p:sp>
      <p:sp>
        <p:nvSpPr>
          <p:cNvPr id="38" name="object 30"/>
          <p:cNvSpPr txBox="1"/>
          <p:nvPr/>
        </p:nvSpPr>
        <p:spPr>
          <a:xfrm>
            <a:off x="1474788" y="2739307"/>
            <a:ext cx="874914" cy="137470"/>
          </a:xfrm>
          <a:prstGeom prst="rect">
            <a:avLst/>
          </a:prstGeom>
        </p:spPr>
        <p:txBody>
          <a:bodyPr wrap="square" lIns="0" tIns="0" rIns="0" bIns="0">
            <a:spAutoFit/>
          </a:bodyPr>
          <a:lstStyle/>
          <a:p>
            <a:pPr marL="6697">
              <a:defRPr/>
            </a:pPr>
            <a:r>
              <a:rPr lang="tr-TR" sz="900" spc="-3" dirty="0">
                <a:solidFill>
                  <a:srgbClr val="FF0000"/>
                </a:solidFill>
                <a:latin typeface="Barlow" panose="020B0604020202020204" charset="-94"/>
                <a:cs typeface="Arial" panose="020B0604020202020204" pitchFamily="34" charset="0"/>
              </a:rPr>
              <a:t>PLANTS</a:t>
            </a:r>
            <a:endParaRPr sz="800" dirty="0">
              <a:solidFill>
                <a:srgbClr val="FF0000"/>
              </a:solidFill>
              <a:latin typeface="Barlow" panose="020B0604020202020204" charset="-94"/>
              <a:cs typeface="Arial" panose="020B0604020202020204" pitchFamily="34" charset="0"/>
            </a:endParaRPr>
          </a:p>
        </p:txBody>
      </p:sp>
      <p:sp>
        <p:nvSpPr>
          <p:cNvPr id="39" name="object 31"/>
          <p:cNvSpPr txBox="1">
            <a:spLocks noChangeArrowheads="1"/>
          </p:cNvSpPr>
          <p:nvPr/>
        </p:nvSpPr>
        <p:spPr bwMode="auto">
          <a:xfrm>
            <a:off x="1474789" y="2934569"/>
            <a:ext cx="1334998" cy="13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6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tr-TR" altLang="tr-TR" sz="900" dirty="0">
                <a:solidFill>
                  <a:srgbClr val="FF0000"/>
                </a:solidFill>
                <a:latin typeface="Barlow" panose="020B0604020202020204" charset="-94"/>
                <a:cs typeface="Arial" panose="020B0604020202020204" pitchFamily="34" charset="0"/>
              </a:rPr>
              <a:t>EQUIPMENTS</a:t>
            </a:r>
            <a:endParaRPr lang="tr-TR" altLang="tr-TR" sz="800" dirty="0">
              <a:solidFill>
                <a:srgbClr val="FF0000"/>
              </a:solidFill>
              <a:latin typeface="Barlow" panose="020B0604020202020204" charset="-94"/>
              <a:cs typeface="Arial" panose="020B0604020202020204" pitchFamily="34" charset="0"/>
            </a:endParaRPr>
          </a:p>
        </p:txBody>
      </p:sp>
      <p:sp>
        <p:nvSpPr>
          <p:cNvPr id="47" name="object 39"/>
          <p:cNvSpPr/>
          <p:nvPr/>
        </p:nvSpPr>
        <p:spPr>
          <a:xfrm>
            <a:off x="7710312" y="2517508"/>
            <a:ext cx="45719" cy="387125"/>
          </a:xfrm>
          <a:custGeom>
            <a:avLst/>
            <a:gdLst/>
            <a:ahLst/>
            <a:cxnLst/>
            <a:rect l="l" t="t" r="r" b="b"/>
            <a:pathLst>
              <a:path h="739140">
                <a:moveTo>
                  <a:pt x="0" y="0"/>
                </a:moveTo>
                <a:lnTo>
                  <a:pt x="0" y="738640"/>
                </a:lnTo>
              </a:path>
            </a:pathLst>
          </a:custGeom>
          <a:ln w="38100">
            <a:solidFill>
              <a:srgbClr val="00B050"/>
            </a:solidFill>
          </a:ln>
        </p:spPr>
        <p:txBody>
          <a:bodyPr lIns="0" tIns="0" rIns="0" bIns="0"/>
          <a:lstStyle/>
          <a:p>
            <a:pPr>
              <a:defRPr/>
            </a:pPr>
            <a:endParaRPr sz="949">
              <a:latin typeface="Barlow" panose="020B0604020202020204" charset="-94"/>
            </a:endParaRPr>
          </a:p>
        </p:txBody>
      </p:sp>
      <p:sp>
        <p:nvSpPr>
          <p:cNvPr id="49" name="object 41"/>
          <p:cNvSpPr txBox="1"/>
          <p:nvPr/>
        </p:nvSpPr>
        <p:spPr>
          <a:xfrm>
            <a:off x="7251629" y="3724710"/>
            <a:ext cx="2458811" cy="1017588"/>
          </a:xfrm>
          <a:prstGeom prst="rect">
            <a:avLst/>
          </a:prstGeom>
        </p:spPr>
        <p:txBody>
          <a:bodyPr wrap="square" lIns="0" tIns="0" rIns="0" bIns="0">
            <a:spAutoFit/>
          </a:bodyPr>
          <a:lstStyle/>
          <a:p>
            <a:pPr marL="6697">
              <a:defRPr/>
            </a:pPr>
            <a:r>
              <a:rPr lang="tr-TR" sz="1400" b="1" spc="-3" dirty="0">
                <a:solidFill>
                  <a:srgbClr val="00B050"/>
                </a:solidFill>
                <a:latin typeface="Barlow" panose="020B0604020202020204" charset="-94"/>
                <a:cs typeface="Arial" panose="020B0604020202020204" pitchFamily="34" charset="0"/>
              </a:rPr>
              <a:t>ENVIRONMENTAL</a:t>
            </a:r>
            <a:endParaRPr sz="1400" dirty="0">
              <a:solidFill>
                <a:srgbClr val="00B050"/>
              </a:solidFill>
              <a:latin typeface="Barlow" panose="020B0604020202020204" charset="-94"/>
              <a:cs typeface="Arial" panose="020B0604020202020204" pitchFamily="34" charset="0"/>
            </a:endParaRPr>
          </a:p>
          <a:p>
            <a:pPr marL="6697">
              <a:lnSpc>
                <a:spcPct val="150000"/>
              </a:lnSpc>
              <a:spcBef>
                <a:spcPts val="32"/>
              </a:spcBef>
              <a:defRPr/>
            </a:pPr>
            <a:r>
              <a:rPr lang="tr-TR" sz="900" spc="-13" dirty="0">
                <a:solidFill>
                  <a:srgbClr val="00B050"/>
                </a:solidFill>
                <a:latin typeface="Barlow" panose="020B0604020202020204" charset="-94"/>
                <a:cs typeface="Arial" panose="020B0604020202020204" pitchFamily="34" charset="0"/>
              </a:rPr>
              <a:t>FGD ( FLUE GAS )</a:t>
            </a:r>
          </a:p>
          <a:p>
            <a:pPr marL="6697">
              <a:lnSpc>
                <a:spcPct val="150000"/>
              </a:lnSpc>
              <a:spcBef>
                <a:spcPts val="32"/>
              </a:spcBef>
              <a:defRPr/>
            </a:pPr>
            <a:r>
              <a:rPr lang="tr-TR" sz="900" spc="-13" dirty="0">
                <a:solidFill>
                  <a:srgbClr val="00B050"/>
                </a:solidFill>
                <a:latin typeface="Barlow" panose="020B0604020202020204" charset="-94"/>
                <a:cs typeface="Arial" panose="020B0604020202020204" pitchFamily="34" charset="0"/>
              </a:rPr>
              <a:t>SLUDGE DRYING</a:t>
            </a:r>
          </a:p>
          <a:p>
            <a:pPr marL="6697">
              <a:lnSpc>
                <a:spcPct val="150000"/>
              </a:lnSpc>
              <a:spcBef>
                <a:spcPts val="32"/>
              </a:spcBef>
              <a:defRPr/>
            </a:pPr>
            <a:r>
              <a:rPr lang="tr-TR" sz="900" spc="-13" dirty="0">
                <a:solidFill>
                  <a:srgbClr val="00B050"/>
                </a:solidFill>
                <a:latin typeface="Barlow" panose="020B0604020202020204" charset="-94"/>
                <a:cs typeface="Arial" panose="020B0604020202020204" pitchFamily="34" charset="0"/>
              </a:rPr>
              <a:t>WASTE SYSTEMS ( RDF)</a:t>
            </a:r>
          </a:p>
          <a:p>
            <a:pPr marL="6697">
              <a:lnSpc>
                <a:spcPct val="150000"/>
              </a:lnSpc>
              <a:spcBef>
                <a:spcPts val="32"/>
              </a:spcBef>
              <a:defRPr/>
            </a:pPr>
            <a:endParaRPr sz="800" dirty="0">
              <a:latin typeface="Barlow" panose="020B0604020202020204" charset="-94"/>
              <a:cs typeface="Arial" panose="020B0604020202020204" pitchFamily="34" charset="0"/>
            </a:endParaRPr>
          </a:p>
        </p:txBody>
      </p:sp>
      <p:sp>
        <p:nvSpPr>
          <p:cNvPr id="50" name="object 42"/>
          <p:cNvSpPr/>
          <p:nvPr/>
        </p:nvSpPr>
        <p:spPr>
          <a:xfrm>
            <a:off x="6040315" y="3290782"/>
            <a:ext cx="45719" cy="189613"/>
          </a:xfrm>
          <a:custGeom>
            <a:avLst/>
            <a:gdLst/>
            <a:ahLst/>
            <a:cxnLst/>
            <a:rect l="l" t="t" r="r" b="b"/>
            <a:pathLst>
              <a:path h="361315">
                <a:moveTo>
                  <a:pt x="0" y="360819"/>
                </a:moveTo>
                <a:lnTo>
                  <a:pt x="0" y="0"/>
                </a:lnTo>
              </a:path>
            </a:pathLst>
          </a:custGeom>
          <a:ln w="38100">
            <a:solidFill>
              <a:srgbClr val="DBA9F1"/>
            </a:solidFill>
          </a:ln>
        </p:spPr>
        <p:txBody>
          <a:bodyPr lIns="0" tIns="0" rIns="0" bIns="0"/>
          <a:lstStyle/>
          <a:p>
            <a:pPr>
              <a:defRPr/>
            </a:pPr>
            <a:endParaRPr sz="949">
              <a:latin typeface="Barlow" panose="020B0604020202020204" charset="-94"/>
            </a:endParaRPr>
          </a:p>
        </p:txBody>
      </p:sp>
      <p:sp>
        <p:nvSpPr>
          <p:cNvPr id="51" name="object 43"/>
          <p:cNvSpPr/>
          <p:nvPr/>
        </p:nvSpPr>
        <p:spPr>
          <a:xfrm>
            <a:off x="4044873" y="3326168"/>
            <a:ext cx="212484" cy="366584"/>
          </a:xfrm>
          <a:custGeom>
            <a:avLst/>
            <a:gdLst/>
            <a:ahLst/>
            <a:cxnLst/>
            <a:rect l="l" t="t" r="r" b="b"/>
            <a:pathLst>
              <a:path h="696595">
                <a:moveTo>
                  <a:pt x="0" y="696239"/>
                </a:moveTo>
                <a:lnTo>
                  <a:pt x="0" y="0"/>
                </a:lnTo>
              </a:path>
            </a:pathLst>
          </a:custGeom>
          <a:ln w="38100">
            <a:solidFill>
              <a:srgbClr val="0070C0"/>
            </a:solidFill>
          </a:ln>
        </p:spPr>
        <p:txBody>
          <a:bodyPr lIns="0" tIns="0" rIns="0" bIns="0"/>
          <a:lstStyle/>
          <a:p>
            <a:pPr>
              <a:defRPr/>
            </a:pPr>
            <a:endParaRPr sz="949">
              <a:latin typeface="Barlow" panose="020B0604020202020204" charset="-94"/>
            </a:endParaRPr>
          </a:p>
        </p:txBody>
      </p:sp>
      <p:sp>
        <p:nvSpPr>
          <p:cNvPr id="52" name="object 47"/>
          <p:cNvSpPr txBox="1"/>
          <p:nvPr/>
        </p:nvSpPr>
        <p:spPr>
          <a:xfrm>
            <a:off x="4421442" y="3772068"/>
            <a:ext cx="3015438" cy="1929308"/>
          </a:xfrm>
          <a:prstGeom prst="rect">
            <a:avLst/>
          </a:prstGeom>
        </p:spPr>
        <p:txBody>
          <a:bodyPr wrap="square" lIns="0" tIns="0" rIns="0" bIns="0">
            <a:spAutoFit/>
          </a:bodyPr>
          <a:lstStyle/>
          <a:p>
            <a:pPr marL="6697">
              <a:lnSpc>
                <a:spcPct val="150000"/>
              </a:lnSpc>
              <a:defRPr/>
            </a:pPr>
            <a:r>
              <a:rPr lang="tr-TR" sz="1400" b="1" spc="-5" dirty="0">
                <a:solidFill>
                  <a:srgbClr val="666698"/>
                </a:solidFill>
                <a:latin typeface="Barlow" panose="020B0604020202020204" charset="-94"/>
                <a:cs typeface="Arial" panose="020B0604020202020204" pitchFamily="34" charset="0"/>
              </a:rPr>
              <a:t>INDUSTRIAL </a:t>
            </a:r>
          </a:p>
          <a:p>
            <a:pPr marL="6697">
              <a:lnSpc>
                <a:spcPct val="150000"/>
              </a:lnSpc>
              <a:defRPr/>
            </a:pPr>
            <a:r>
              <a:rPr lang="tr-TR" sz="1050" spc="-5" dirty="0">
                <a:solidFill>
                  <a:srgbClr val="666698"/>
                </a:solidFill>
                <a:latin typeface="Barlow" panose="020B0604020202020204" charset="-94"/>
                <a:cs typeface="Arial" panose="020B0604020202020204" pitchFamily="34" charset="0"/>
              </a:rPr>
              <a:t>EPC </a:t>
            </a:r>
            <a:r>
              <a:rPr lang="tr-TR" sz="1050" spc="-5" dirty="0" err="1">
                <a:solidFill>
                  <a:srgbClr val="666698"/>
                </a:solidFill>
                <a:latin typeface="Barlow" panose="020B0604020202020204" charset="-94"/>
                <a:cs typeface="Arial" panose="020B0604020202020204" pitchFamily="34" charset="0"/>
              </a:rPr>
              <a:t>or</a:t>
            </a:r>
            <a:r>
              <a:rPr lang="tr-TR" sz="1050" spc="-5" dirty="0">
                <a:solidFill>
                  <a:srgbClr val="666698"/>
                </a:solidFill>
                <a:latin typeface="Barlow" panose="020B0604020202020204" charset="-94"/>
                <a:cs typeface="Arial" panose="020B0604020202020204" pitchFamily="34" charset="0"/>
              </a:rPr>
              <a:t> EP +C</a:t>
            </a:r>
          </a:p>
          <a:p>
            <a:pPr marL="6697">
              <a:lnSpc>
                <a:spcPct val="150000"/>
              </a:lnSpc>
              <a:defRPr/>
            </a:pPr>
            <a:r>
              <a:rPr lang="tr-TR" sz="1050" spc="-5" dirty="0">
                <a:solidFill>
                  <a:srgbClr val="666698"/>
                </a:solidFill>
                <a:latin typeface="Barlow" panose="020B0604020202020204" charset="-94"/>
                <a:cs typeface="Arial" panose="020B0604020202020204" pitchFamily="34" charset="0"/>
              </a:rPr>
              <a:t>FIRE PROTECTION SYSTEMS</a:t>
            </a:r>
          </a:p>
          <a:p>
            <a:pPr marL="6697">
              <a:lnSpc>
                <a:spcPct val="150000"/>
              </a:lnSpc>
              <a:defRPr/>
            </a:pPr>
            <a:r>
              <a:rPr lang="tr-TR" sz="1050" spc="-5" dirty="0">
                <a:solidFill>
                  <a:srgbClr val="666698"/>
                </a:solidFill>
                <a:latin typeface="Barlow" panose="020B0604020202020204" charset="-94"/>
                <a:cs typeface="Arial" panose="020B0604020202020204" pitchFamily="34" charset="0"/>
              </a:rPr>
              <a:t>AUTOMATION &amp; INSTRUMENTATION</a:t>
            </a:r>
          </a:p>
          <a:p>
            <a:pPr marL="6697">
              <a:lnSpc>
                <a:spcPct val="150000"/>
              </a:lnSpc>
              <a:defRPr/>
            </a:pPr>
            <a:r>
              <a:rPr lang="tr-TR" sz="1050" spc="-5" dirty="0">
                <a:solidFill>
                  <a:srgbClr val="666698"/>
                </a:solidFill>
                <a:latin typeface="Barlow" panose="020B0604020202020204" charset="-94"/>
                <a:cs typeface="Arial" panose="020B0604020202020204" pitchFamily="34" charset="0"/>
              </a:rPr>
              <a:t>TECHNOLOGICAL PRODUCTS</a:t>
            </a:r>
          </a:p>
          <a:p>
            <a:pPr marL="6697">
              <a:lnSpc>
                <a:spcPct val="150000"/>
              </a:lnSpc>
              <a:defRPr/>
            </a:pPr>
            <a:r>
              <a:rPr lang="tr-TR" sz="1400" b="1" spc="-5" dirty="0">
                <a:solidFill>
                  <a:srgbClr val="666698"/>
                </a:solidFill>
                <a:latin typeface="Barlow" panose="020B0604020202020204" charset="-94"/>
                <a:cs typeface="Arial" panose="020B0604020202020204" pitchFamily="34" charset="0"/>
              </a:rPr>
              <a:t> </a:t>
            </a:r>
          </a:p>
          <a:p>
            <a:pPr marL="6697">
              <a:lnSpc>
                <a:spcPct val="150000"/>
              </a:lnSpc>
              <a:defRPr/>
            </a:pPr>
            <a:endParaRPr sz="1400" dirty="0">
              <a:latin typeface="Barlow" panose="020B0604020202020204" charset="-94"/>
              <a:cs typeface="Arial" panose="020B0604020202020204" pitchFamily="34" charset="0"/>
            </a:endParaRPr>
          </a:p>
        </p:txBody>
      </p:sp>
      <p:sp>
        <p:nvSpPr>
          <p:cNvPr id="53" name="object 48"/>
          <p:cNvSpPr/>
          <p:nvPr/>
        </p:nvSpPr>
        <p:spPr>
          <a:xfrm>
            <a:off x="6203022" y="3942290"/>
            <a:ext cx="697561" cy="50007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rIns="0" bIns="0"/>
          <a:lstStyle/>
          <a:p>
            <a:pPr>
              <a:defRPr/>
            </a:pPr>
            <a:endParaRPr sz="949">
              <a:latin typeface="Barlow" panose="020B0604020202020204" charset="-94"/>
            </a:endParaRPr>
          </a:p>
        </p:txBody>
      </p:sp>
      <p:sp>
        <p:nvSpPr>
          <p:cNvPr id="54" name="object 49"/>
          <p:cNvSpPr/>
          <p:nvPr/>
        </p:nvSpPr>
        <p:spPr>
          <a:xfrm>
            <a:off x="6867526" y="2248408"/>
            <a:ext cx="57322" cy="60044"/>
          </a:xfrm>
          <a:prstGeom prst="rect">
            <a:avLst/>
          </a:prstGeom>
          <a:blipFill>
            <a:blip r:embed="rId4" cstate="print"/>
            <a:stretch>
              <a:fillRect/>
            </a:stretch>
          </a:blipFill>
        </p:spPr>
        <p:txBody>
          <a:bodyPr lIns="0" tIns="0" rIns="0" bIns="0"/>
          <a:lstStyle/>
          <a:p>
            <a:pPr>
              <a:defRPr/>
            </a:pPr>
            <a:endParaRPr sz="949">
              <a:latin typeface="Barlow" panose="020B0604020202020204" charset="-94"/>
            </a:endParaRPr>
          </a:p>
        </p:txBody>
      </p:sp>
      <p:sp>
        <p:nvSpPr>
          <p:cNvPr id="55" name="object 50"/>
          <p:cNvSpPr/>
          <p:nvPr/>
        </p:nvSpPr>
        <p:spPr>
          <a:xfrm>
            <a:off x="5832019" y="3488385"/>
            <a:ext cx="419355" cy="428208"/>
          </a:xfrm>
          <a:prstGeom prst="rect">
            <a:avLst/>
          </a:prstGeom>
          <a:solidFill>
            <a:srgbClr val="DBA9F1"/>
          </a:solidFill>
          <a:ln>
            <a:solidFill>
              <a:srgbClr val="DBA9F1"/>
            </a:solidFill>
          </a:ln>
        </p:spPr>
        <p:txBody>
          <a:bodyPr lIns="0" tIns="0" rIns="0" bIns="0"/>
          <a:lstStyle/>
          <a:p>
            <a:pPr>
              <a:defRPr/>
            </a:pPr>
            <a:endParaRPr sz="949">
              <a:latin typeface="Barlow" panose="020B0604020202020204" charset="-94"/>
            </a:endParaRPr>
          </a:p>
        </p:txBody>
      </p:sp>
      <p:sp>
        <p:nvSpPr>
          <p:cNvPr id="56" name="object 51"/>
          <p:cNvSpPr/>
          <p:nvPr/>
        </p:nvSpPr>
        <p:spPr>
          <a:xfrm>
            <a:off x="4664075" y="2745664"/>
            <a:ext cx="134255" cy="139049"/>
          </a:xfrm>
          <a:prstGeom prst="rect">
            <a:avLst/>
          </a:prstGeom>
          <a:blipFill>
            <a:blip r:embed="rId5" cstate="print"/>
            <a:stretch>
              <a:fillRect/>
            </a:stretch>
          </a:blipFill>
        </p:spPr>
        <p:txBody>
          <a:bodyPr lIns="0" tIns="0" rIns="0" bIns="0"/>
          <a:lstStyle/>
          <a:p>
            <a:pPr>
              <a:defRPr/>
            </a:pPr>
            <a:endParaRPr sz="949">
              <a:latin typeface="Barlow" panose="020B0604020202020204" charset="-94"/>
            </a:endParaRPr>
          </a:p>
        </p:txBody>
      </p:sp>
      <p:sp>
        <p:nvSpPr>
          <p:cNvPr id="57" name="object 52"/>
          <p:cNvSpPr/>
          <p:nvPr/>
        </p:nvSpPr>
        <p:spPr>
          <a:xfrm>
            <a:off x="4281488" y="2658196"/>
            <a:ext cx="102576" cy="105867"/>
          </a:xfrm>
          <a:prstGeom prst="rect">
            <a:avLst/>
          </a:prstGeom>
          <a:blipFill>
            <a:blip r:embed="rId6" cstate="print"/>
            <a:stretch>
              <a:fillRect/>
            </a:stretch>
          </a:blipFill>
        </p:spPr>
        <p:txBody>
          <a:bodyPr lIns="0" tIns="0" rIns="0" bIns="0"/>
          <a:lstStyle/>
          <a:p>
            <a:pPr>
              <a:defRPr/>
            </a:pPr>
            <a:endParaRPr sz="949">
              <a:latin typeface="Barlow" panose="020B0604020202020204" charset="-94"/>
            </a:endParaRPr>
          </a:p>
        </p:txBody>
      </p:sp>
      <p:sp>
        <p:nvSpPr>
          <p:cNvPr id="58" name="object 53"/>
          <p:cNvSpPr/>
          <p:nvPr/>
        </p:nvSpPr>
        <p:spPr>
          <a:xfrm>
            <a:off x="2604942" y="3478010"/>
            <a:ext cx="858321" cy="64626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lIns="0" tIns="0" rIns="0" bIns="0"/>
          <a:lstStyle/>
          <a:p>
            <a:pPr>
              <a:defRPr/>
            </a:pPr>
            <a:endParaRPr sz="949">
              <a:latin typeface="Barlow" panose="020B0604020202020204" charset="-94"/>
            </a:endParaRPr>
          </a:p>
        </p:txBody>
      </p:sp>
      <p:sp>
        <p:nvSpPr>
          <p:cNvPr id="59" name="object 54"/>
          <p:cNvSpPr/>
          <p:nvPr/>
        </p:nvSpPr>
        <p:spPr>
          <a:xfrm>
            <a:off x="1509568" y="1421602"/>
            <a:ext cx="853796" cy="59886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lIns="0" tIns="0" rIns="0" bIns="0"/>
          <a:lstStyle/>
          <a:p>
            <a:pPr>
              <a:defRPr/>
            </a:pPr>
            <a:endParaRPr sz="949">
              <a:latin typeface="Barlow" panose="020B0604020202020204" charset="-94"/>
            </a:endParaRPr>
          </a:p>
        </p:txBody>
      </p:sp>
      <p:sp>
        <p:nvSpPr>
          <p:cNvPr id="61" name="object 56"/>
          <p:cNvSpPr/>
          <p:nvPr/>
        </p:nvSpPr>
        <p:spPr>
          <a:xfrm>
            <a:off x="6270625" y="1972788"/>
            <a:ext cx="181017" cy="189613"/>
          </a:xfrm>
          <a:custGeom>
            <a:avLst/>
            <a:gdLst/>
            <a:ahLst/>
            <a:cxnLst/>
            <a:rect l="l" t="t" r="r" b="b"/>
            <a:pathLst>
              <a:path w="360045" h="360045">
                <a:moveTo>
                  <a:pt x="0" y="0"/>
                </a:moveTo>
                <a:lnTo>
                  <a:pt x="359994" y="0"/>
                </a:lnTo>
                <a:lnTo>
                  <a:pt x="359994" y="359994"/>
                </a:lnTo>
                <a:lnTo>
                  <a:pt x="0" y="359994"/>
                </a:lnTo>
                <a:lnTo>
                  <a:pt x="0" y="0"/>
                </a:lnTo>
                <a:close/>
              </a:path>
            </a:pathLst>
          </a:custGeom>
          <a:solidFill>
            <a:srgbClr val="9FA2A5"/>
          </a:solidFill>
        </p:spPr>
        <p:txBody>
          <a:bodyPr lIns="0" tIns="0" rIns="0" bIns="0"/>
          <a:lstStyle/>
          <a:p>
            <a:pPr>
              <a:defRPr/>
            </a:pPr>
            <a:endParaRPr sz="949">
              <a:latin typeface="Barlow" panose="020B0604020202020204" charset="-94"/>
            </a:endParaRPr>
          </a:p>
        </p:txBody>
      </p:sp>
      <p:sp>
        <p:nvSpPr>
          <p:cNvPr id="62" name="object 57"/>
          <p:cNvSpPr/>
          <p:nvPr/>
        </p:nvSpPr>
        <p:spPr>
          <a:xfrm>
            <a:off x="6281739" y="1986943"/>
            <a:ext cx="159898" cy="161171"/>
          </a:xfrm>
          <a:custGeom>
            <a:avLst/>
            <a:gdLst/>
            <a:ahLst/>
            <a:cxnLst/>
            <a:rect l="l" t="t" r="r" b="b"/>
            <a:pathLst>
              <a:path w="317500" h="308610">
                <a:moveTo>
                  <a:pt x="207289" y="105168"/>
                </a:moveTo>
                <a:lnTo>
                  <a:pt x="30848" y="105168"/>
                </a:lnTo>
                <a:lnTo>
                  <a:pt x="25438" y="110578"/>
                </a:lnTo>
                <a:lnTo>
                  <a:pt x="25438" y="121589"/>
                </a:lnTo>
                <a:lnTo>
                  <a:pt x="17043" y="123240"/>
                </a:lnTo>
                <a:lnTo>
                  <a:pt x="10706" y="130644"/>
                </a:lnTo>
                <a:lnTo>
                  <a:pt x="10706" y="194271"/>
                </a:lnTo>
                <a:lnTo>
                  <a:pt x="0" y="194271"/>
                </a:lnTo>
                <a:lnTo>
                  <a:pt x="0" y="308203"/>
                </a:lnTo>
                <a:lnTo>
                  <a:pt x="316890" y="308203"/>
                </a:lnTo>
                <a:lnTo>
                  <a:pt x="316890" y="285876"/>
                </a:lnTo>
                <a:lnTo>
                  <a:pt x="46748" y="285876"/>
                </a:lnTo>
                <a:lnTo>
                  <a:pt x="46748" y="255409"/>
                </a:lnTo>
                <a:lnTo>
                  <a:pt x="316890" y="255409"/>
                </a:lnTo>
                <a:lnTo>
                  <a:pt x="316890" y="202310"/>
                </a:lnTo>
                <a:lnTo>
                  <a:pt x="251891" y="202310"/>
                </a:lnTo>
                <a:lnTo>
                  <a:pt x="251891" y="194284"/>
                </a:lnTo>
                <a:lnTo>
                  <a:pt x="47231" y="194284"/>
                </a:lnTo>
                <a:lnTo>
                  <a:pt x="47231" y="139509"/>
                </a:lnTo>
                <a:lnTo>
                  <a:pt x="45841" y="132518"/>
                </a:lnTo>
                <a:lnTo>
                  <a:pt x="42043" y="126777"/>
                </a:lnTo>
                <a:lnTo>
                  <a:pt x="36397" y="122846"/>
                </a:lnTo>
                <a:lnTo>
                  <a:pt x="29464" y="121284"/>
                </a:lnTo>
                <a:lnTo>
                  <a:pt x="29464" y="112801"/>
                </a:lnTo>
                <a:lnTo>
                  <a:pt x="33083" y="109207"/>
                </a:lnTo>
                <a:lnTo>
                  <a:pt x="211328" y="109207"/>
                </a:lnTo>
                <a:lnTo>
                  <a:pt x="207289" y="105168"/>
                </a:lnTo>
                <a:close/>
              </a:path>
              <a:path w="317500" h="308610">
                <a:moveTo>
                  <a:pt x="94983" y="255409"/>
                </a:moveTo>
                <a:lnTo>
                  <a:pt x="77190" y="255409"/>
                </a:lnTo>
                <a:lnTo>
                  <a:pt x="77190" y="285876"/>
                </a:lnTo>
                <a:lnTo>
                  <a:pt x="94983" y="285876"/>
                </a:lnTo>
                <a:lnTo>
                  <a:pt x="94983" y="255409"/>
                </a:lnTo>
                <a:close/>
              </a:path>
              <a:path w="317500" h="308610">
                <a:moveTo>
                  <a:pt x="143217" y="255409"/>
                </a:moveTo>
                <a:lnTo>
                  <a:pt x="125437" y="255409"/>
                </a:lnTo>
                <a:lnTo>
                  <a:pt x="125437" y="285876"/>
                </a:lnTo>
                <a:lnTo>
                  <a:pt x="143217" y="285876"/>
                </a:lnTo>
                <a:lnTo>
                  <a:pt x="143217" y="255409"/>
                </a:lnTo>
                <a:close/>
              </a:path>
              <a:path w="317500" h="308610">
                <a:moveTo>
                  <a:pt x="191452" y="255409"/>
                </a:moveTo>
                <a:lnTo>
                  <a:pt x="173672" y="255409"/>
                </a:lnTo>
                <a:lnTo>
                  <a:pt x="173672" y="285876"/>
                </a:lnTo>
                <a:lnTo>
                  <a:pt x="191452" y="285876"/>
                </a:lnTo>
                <a:lnTo>
                  <a:pt x="191452" y="255409"/>
                </a:lnTo>
                <a:close/>
              </a:path>
              <a:path w="317500" h="308610">
                <a:moveTo>
                  <a:pt x="239687" y="255409"/>
                </a:moveTo>
                <a:lnTo>
                  <a:pt x="221907" y="255409"/>
                </a:lnTo>
                <a:lnTo>
                  <a:pt x="221907" y="285876"/>
                </a:lnTo>
                <a:lnTo>
                  <a:pt x="239687" y="285876"/>
                </a:lnTo>
                <a:lnTo>
                  <a:pt x="239687" y="255409"/>
                </a:lnTo>
                <a:close/>
              </a:path>
              <a:path w="317500" h="308610">
                <a:moveTo>
                  <a:pt x="316890" y="255409"/>
                </a:moveTo>
                <a:lnTo>
                  <a:pt x="270141" y="255409"/>
                </a:lnTo>
                <a:lnTo>
                  <a:pt x="270141" y="285876"/>
                </a:lnTo>
                <a:lnTo>
                  <a:pt x="316890" y="285876"/>
                </a:lnTo>
                <a:lnTo>
                  <a:pt x="316890" y="255409"/>
                </a:lnTo>
                <a:close/>
              </a:path>
              <a:path w="317500" h="308610">
                <a:moveTo>
                  <a:pt x="280695" y="172504"/>
                </a:moveTo>
                <a:lnTo>
                  <a:pt x="272999" y="172504"/>
                </a:lnTo>
                <a:lnTo>
                  <a:pt x="270979" y="202310"/>
                </a:lnTo>
                <a:lnTo>
                  <a:pt x="282702" y="202310"/>
                </a:lnTo>
                <a:lnTo>
                  <a:pt x="280695" y="172504"/>
                </a:lnTo>
                <a:close/>
              </a:path>
              <a:path w="317500" h="308610">
                <a:moveTo>
                  <a:pt x="309130" y="172504"/>
                </a:moveTo>
                <a:lnTo>
                  <a:pt x="301434" y="172504"/>
                </a:lnTo>
                <a:lnTo>
                  <a:pt x="299427" y="202310"/>
                </a:lnTo>
                <a:lnTo>
                  <a:pt x="311137" y="202310"/>
                </a:lnTo>
                <a:lnTo>
                  <a:pt x="309130" y="172504"/>
                </a:lnTo>
                <a:close/>
              </a:path>
              <a:path w="317500" h="308610">
                <a:moveTo>
                  <a:pt x="80238" y="109207"/>
                </a:moveTo>
                <a:lnTo>
                  <a:pt x="76212" y="109207"/>
                </a:lnTo>
                <a:lnTo>
                  <a:pt x="76212" y="121386"/>
                </a:lnTo>
                <a:lnTo>
                  <a:pt x="67068" y="122389"/>
                </a:lnTo>
                <a:lnTo>
                  <a:pt x="59956" y="130124"/>
                </a:lnTo>
                <a:lnTo>
                  <a:pt x="59956" y="194284"/>
                </a:lnTo>
                <a:lnTo>
                  <a:pt x="96481" y="194284"/>
                </a:lnTo>
                <a:lnTo>
                  <a:pt x="96481" y="130124"/>
                </a:lnTo>
                <a:lnTo>
                  <a:pt x="89357" y="122389"/>
                </a:lnTo>
                <a:lnTo>
                  <a:pt x="80238" y="121386"/>
                </a:lnTo>
                <a:lnTo>
                  <a:pt x="80238" y="109207"/>
                </a:lnTo>
                <a:close/>
              </a:path>
              <a:path w="317500" h="308610">
                <a:moveTo>
                  <a:pt x="165493" y="109207"/>
                </a:moveTo>
                <a:lnTo>
                  <a:pt x="130886" y="109207"/>
                </a:lnTo>
                <a:lnTo>
                  <a:pt x="127977" y="171500"/>
                </a:lnTo>
                <a:lnTo>
                  <a:pt x="98463" y="194284"/>
                </a:lnTo>
                <a:lnTo>
                  <a:pt x="251891" y="194284"/>
                </a:lnTo>
                <a:lnTo>
                  <a:pt x="251891" y="145376"/>
                </a:lnTo>
                <a:lnTo>
                  <a:pt x="167487" y="145376"/>
                </a:lnTo>
                <a:lnTo>
                  <a:pt x="165493" y="109207"/>
                </a:lnTo>
                <a:close/>
              </a:path>
              <a:path w="317500" h="308610">
                <a:moveTo>
                  <a:pt x="211328" y="109207"/>
                </a:moveTo>
                <a:lnTo>
                  <a:pt x="205066" y="109207"/>
                </a:lnTo>
                <a:lnTo>
                  <a:pt x="208686" y="112801"/>
                </a:lnTo>
                <a:lnTo>
                  <a:pt x="208686" y="145376"/>
                </a:lnTo>
                <a:lnTo>
                  <a:pt x="212699" y="145376"/>
                </a:lnTo>
                <a:lnTo>
                  <a:pt x="212699" y="110578"/>
                </a:lnTo>
                <a:lnTo>
                  <a:pt x="211328" y="109207"/>
                </a:lnTo>
                <a:close/>
              </a:path>
              <a:path w="317500" h="308610">
                <a:moveTo>
                  <a:pt x="159435" y="0"/>
                </a:moveTo>
                <a:lnTo>
                  <a:pt x="136004" y="0"/>
                </a:lnTo>
                <a:lnTo>
                  <a:pt x="131064" y="105168"/>
                </a:lnTo>
                <a:lnTo>
                  <a:pt x="165265" y="105168"/>
                </a:lnTo>
                <a:lnTo>
                  <a:pt x="159435"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63" name="object 58"/>
          <p:cNvSpPr/>
          <p:nvPr/>
        </p:nvSpPr>
        <p:spPr>
          <a:xfrm>
            <a:off x="6624638" y="2062998"/>
            <a:ext cx="443491" cy="46929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lIns="0" tIns="0" rIns="0" bIns="0"/>
          <a:lstStyle/>
          <a:p>
            <a:pPr>
              <a:defRPr/>
            </a:pPr>
            <a:endParaRPr sz="949">
              <a:latin typeface="Barlow" panose="020B0604020202020204" charset="-94"/>
            </a:endParaRPr>
          </a:p>
        </p:txBody>
      </p:sp>
      <p:sp>
        <p:nvSpPr>
          <p:cNvPr id="64" name="object 59"/>
          <p:cNvSpPr/>
          <p:nvPr/>
        </p:nvSpPr>
        <p:spPr>
          <a:xfrm>
            <a:off x="6073775" y="2190099"/>
            <a:ext cx="144813" cy="151690"/>
          </a:xfrm>
          <a:custGeom>
            <a:avLst/>
            <a:gdLst/>
            <a:ahLst/>
            <a:cxnLst/>
            <a:rect l="l" t="t" r="r" b="b"/>
            <a:pathLst>
              <a:path w="288289" h="288289">
                <a:moveTo>
                  <a:pt x="0" y="0"/>
                </a:moveTo>
                <a:lnTo>
                  <a:pt x="287997" y="0"/>
                </a:lnTo>
                <a:lnTo>
                  <a:pt x="287997" y="287997"/>
                </a:lnTo>
                <a:lnTo>
                  <a:pt x="0" y="287997"/>
                </a:lnTo>
                <a:lnTo>
                  <a:pt x="0" y="0"/>
                </a:lnTo>
                <a:close/>
              </a:path>
            </a:pathLst>
          </a:custGeom>
          <a:solidFill>
            <a:srgbClr val="9FA2A5"/>
          </a:solidFill>
        </p:spPr>
        <p:txBody>
          <a:bodyPr lIns="0" tIns="0" rIns="0" bIns="0"/>
          <a:lstStyle/>
          <a:p>
            <a:pPr>
              <a:defRPr/>
            </a:pPr>
            <a:endParaRPr sz="949">
              <a:latin typeface="Barlow" panose="020B0604020202020204" charset="-94"/>
            </a:endParaRPr>
          </a:p>
        </p:txBody>
      </p:sp>
      <p:sp>
        <p:nvSpPr>
          <p:cNvPr id="65" name="object 60"/>
          <p:cNvSpPr/>
          <p:nvPr/>
        </p:nvSpPr>
        <p:spPr>
          <a:xfrm>
            <a:off x="6094413" y="2205832"/>
            <a:ext cx="108610" cy="121669"/>
          </a:xfrm>
          <a:custGeom>
            <a:avLst/>
            <a:gdLst/>
            <a:ahLst/>
            <a:cxnLst/>
            <a:rect l="l" t="t" r="r" b="b"/>
            <a:pathLst>
              <a:path w="217170" h="233045">
                <a:moveTo>
                  <a:pt x="108534" y="72453"/>
                </a:moveTo>
                <a:lnTo>
                  <a:pt x="8851" y="119202"/>
                </a:lnTo>
                <a:lnTo>
                  <a:pt x="3657" y="121361"/>
                </a:lnTo>
                <a:lnTo>
                  <a:pt x="0" y="126466"/>
                </a:lnTo>
                <a:lnTo>
                  <a:pt x="0" y="134238"/>
                </a:lnTo>
                <a:lnTo>
                  <a:pt x="342" y="135953"/>
                </a:lnTo>
                <a:lnTo>
                  <a:pt x="952" y="137540"/>
                </a:lnTo>
                <a:lnTo>
                  <a:pt x="4755" y="148250"/>
                </a:lnTo>
                <a:lnTo>
                  <a:pt x="13288" y="171859"/>
                </a:lnTo>
                <a:lnTo>
                  <a:pt x="22239" y="195587"/>
                </a:lnTo>
                <a:lnTo>
                  <a:pt x="27292" y="206654"/>
                </a:lnTo>
                <a:lnTo>
                  <a:pt x="108534" y="232752"/>
                </a:lnTo>
                <a:lnTo>
                  <a:pt x="189788" y="206654"/>
                </a:lnTo>
                <a:lnTo>
                  <a:pt x="216738" y="135953"/>
                </a:lnTo>
                <a:lnTo>
                  <a:pt x="217081" y="134238"/>
                </a:lnTo>
                <a:lnTo>
                  <a:pt x="217081" y="126466"/>
                </a:lnTo>
                <a:lnTo>
                  <a:pt x="213423" y="121361"/>
                </a:lnTo>
                <a:lnTo>
                  <a:pt x="208229" y="119202"/>
                </a:lnTo>
                <a:lnTo>
                  <a:pt x="108534" y="72453"/>
                </a:lnTo>
                <a:close/>
              </a:path>
              <a:path w="217170" h="233045">
                <a:moveTo>
                  <a:pt x="173736" y="54584"/>
                </a:moveTo>
                <a:lnTo>
                  <a:pt x="43345" y="54584"/>
                </a:lnTo>
                <a:lnTo>
                  <a:pt x="40132" y="57784"/>
                </a:lnTo>
                <a:lnTo>
                  <a:pt x="40132" y="98196"/>
                </a:lnTo>
                <a:lnTo>
                  <a:pt x="108534" y="66116"/>
                </a:lnTo>
                <a:lnTo>
                  <a:pt x="176949" y="66116"/>
                </a:lnTo>
                <a:lnTo>
                  <a:pt x="176949" y="57784"/>
                </a:lnTo>
                <a:lnTo>
                  <a:pt x="173736" y="54584"/>
                </a:lnTo>
                <a:close/>
              </a:path>
              <a:path w="217170" h="233045">
                <a:moveTo>
                  <a:pt x="176949" y="66116"/>
                </a:moveTo>
                <a:lnTo>
                  <a:pt x="108534" y="66116"/>
                </a:lnTo>
                <a:lnTo>
                  <a:pt x="176949" y="98196"/>
                </a:lnTo>
                <a:lnTo>
                  <a:pt x="176949" y="66116"/>
                </a:lnTo>
                <a:close/>
              </a:path>
              <a:path w="217170" h="233045">
                <a:moveTo>
                  <a:pt x="148386" y="20650"/>
                </a:moveTo>
                <a:lnTo>
                  <a:pt x="68707" y="20650"/>
                </a:lnTo>
                <a:lnTo>
                  <a:pt x="65506" y="23837"/>
                </a:lnTo>
                <a:lnTo>
                  <a:pt x="65506" y="54584"/>
                </a:lnTo>
                <a:lnTo>
                  <a:pt x="71247" y="54584"/>
                </a:lnTo>
                <a:lnTo>
                  <a:pt x="71247" y="27965"/>
                </a:lnTo>
                <a:lnTo>
                  <a:pt x="72859" y="26377"/>
                </a:lnTo>
                <a:lnTo>
                  <a:pt x="151599" y="26377"/>
                </a:lnTo>
                <a:lnTo>
                  <a:pt x="151599" y="23837"/>
                </a:lnTo>
                <a:lnTo>
                  <a:pt x="148386" y="20650"/>
                </a:lnTo>
                <a:close/>
              </a:path>
              <a:path w="217170" h="233045">
                <a:moveTo>
                  <a:pt x="151599" y="26377"/>
                </a:moveTo>
                <a:lnTo>
                  <a:pt x="144259" y="26377"/>
                </a:lnTo>
                <a:lnTo>
                  <a:pt x="145859" y="27965"/>
                </a:lnTo>
                <a:lnTo>
                  <a:pt x="145859" y="54584"/>
                </a:lnTo>
                <a:lnTo>
                  <a:pt x="151599" y="54584"/>
                </a:lnTo>
                <a:lnTo>
                  <a:pt x="151599" y="26377"/>
                </a:lnTo>
                <a:close/>
              </a:path>
              <a:path w="217170" h="233045">
                <a:moveTo>
                  <a:pt x="120243" y="0"/>
                </a:moveTo>
                <a:lnTo>
                  <a:pt x="96862" y="0"/>
                </a:lnTo>
                <a:lnTo>
                  <a:pt x="96862" y="20650"/>
                </a:lnTo>
                <a:lnTo>
                  <a:pt x="120243" y="20650"/>
                </a:lnTo>
                <a:lnTo>
                  <a:pt x="12024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66" name="object 61"/>
          <p:cNvSpPr/>
          <p:nvPr/>
        </p:nvSpPr>
        <p:spPr>
          <a:xfrm>
            <a:off x="4835525" y="2582330"/>
            <a:ext cx="170458" cy="176972"/>
          </a:xfrm>
          <a:custGeom>
            <a:avLst/>
            <a:gdLst/>
            <a:ahLst/>
            <a:cxnLst/>
            <a:rect l="l" t="t" r="r" b="b"/>
            <a:pathLst>
              <a:path w="337819" h="337820">
                <a:moveTo>
                  <a:pt x="0" y="0"/>
                </a:moveTo>
                <a:lnTo>
                  <a:pt x="337807" y="0"/>
                </a:lnTo>
                <a:lnTo>
                  <a:pt x="337807" y="337807"/>
                </a:lnTo>
                <a:lnTo>
                  <a:pt x="0" y="337807"/>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67" name="object 62"/>
          <p:cNvSpPr/>
          <p:nvPr/>
        </p:nvSpPr>
        <p:spPr>
          <a:xfrm>
            <a:off x="4857749" y="2612174"/>
            <a:ext cx="45719" cy="109028"/>
          </a:xfrm>
          <a:custGeom>
            <a:avLst/>
            <a:gdLst/>
            <a:ahLst/>
            <a:cxnLst/>
            <a:rect l="l" t="t" r="r" b="b"/>
            <a:pathLst>
              <a:path h="206375">
                <a:moveTo>
                  <a:pt x="0" y="0"/>
                </a:moveTo>
                <a:lnTo>
                  <a:pt x="0" y="206375"/>
                </a:lnTo>
              </a:path>
            </a:pathLst>
          </a:custGeom>
          <a:ln w="12700">
            <a:solidFill>
              <a:srgbClr val="FFFFFF"/>
            </a:solidFill>
          </a:ln>
        </p:spPr>
        <p:txBody>
          <a:bodyPr lIns="0" tIns="0" rIns="0" bIns="0"/>
          <a:lstStyle/>
          <a:p>
            <a:pPr>
              <a:defRPr/>
            </a:pPr>
            <a:endParaRPr sz="949">
              <a:latin typeface="Barlow" panose="020B0604020202020204" charset="-94"/>
            </a:endParaRPr>
          </a:p>
        </p:txBody>
      </p:sp>
      <p:sp>
        <p:nvSpPr>
          <p:cNvPr id="68" name="object 63"/>
          <p:cNvSpPr/>
          <p:nvPr/>
        </p:nvSpPr>
        <p:spPr>
          <a:xfrm>
            <a:off x="4872037" y="2612056"/>
            <a:ext cx="45719" cy="83746"/>
          </a:xfrm>
          <a:custGeom>
            <a:avLst/>
            <a:gdLst/>
            <a:ahLst/>
            <a:cxnLst/>
            <a:rect l="l" t="t" r="r" b="b"/>
            <a:pathLst>
              <a:path h="158750">
                <a:moveTo>
                  <a:pt x="0" y="0"/>
                </a:moveTo>
                <a:lnTo>
                  <a:pt x="0" y="158750"/>
                </a:lnTo>
              </a:path>
            </a:pathLst>
          </a:custGeom>
          <a:ln w="3175">
            <a:solidFill>
              <a:srgbClr val="FFFFFF"/>
            </a:solidFill>
          </a:ln>
        </p:spPr>
        <p:txBody>
          <a:bodyPr lIns="0" tIns="0" rIns="0" bIns="0"/>
          <a:lstStyle/>
          <a:p>
            <a:pPr>
              <a:defRPr/>
            </a:pPr>
            <a:endParaRPr sz="949">
              <a:latin typeface="Barlow" panose="020B0604020202020204" charset="-94"/>
            </a:endParaRPr>
          </a:p>
        </p:txBody>
      </p:sp>
      <p:sp>
        <p:nvSpPr>
          <p:cNvPr id="69" name="object 64"/>
          <p:cNvSpPr/>
          <p:nvPr/>
        </p:nvSpPr>
        <p:spPr>
          <a:xfrm>
            <a:off x="4886324" y="2612056"/>
            <a:ext cx="45719" cy="83746"/>
          </a:xfrm>
          <a:custGeom>
            <a:avLst/>
            <a:gdLst/>
            <a:ahLst/>
            <a:cxnLst/>
            <a:rect l="l" t="t" r="r" b="b"/>
            <a:pathLst>
              <a:path h="158750">
                <a:moveTo>
                  <a:pt x="0" y="0"/>
                </a:moveTo>
                <a:lnTo>
                  <a:pt x="0" y="158750"/>
                </a:lnTo>
              </a:path>
            </a:pathLst>
          </a:custGeom>
          <a:ln w="12700">
            <a:solidFill>
              <a:srgbClr val="FFFFFF"/>
            </a:solidFill>
          </a:ln>
        </p:spPr>
        <p:txBody>
          <a:bodyPr lIns="0" tIns="0" rIns="0" bIns="0"/>
          <a:lstStyle/>
          <a:p>
            <a:pPr>
              <a:defRPr/>
            </a:pPr>
            <a:endParaRPr sz="949">
              <a:latin typeface="Barlow" panose="020B0604020202020204" charset="-94"/>
            </a:endParaRPr>
          </a:p>
        </p:txBody>
      </p:sp>
      <p:sp>
        <p:nvSpPr>
          <p:cNvPr id="70" name="object 65"/>
          <p:cNvSpPr/>
          <p:nvPr/>
        </p:nvSpPr>
        <p:spPr>
          <a:xfrm>
            <a:off x="4902199" y="2612174"/>
            <a:ext cx="45719" cy="109028"/>
          </a:xfrm>
          <a:custGeom>
            <a:avLst/>
            <a:gdLst/>
            <a:ahLst/>
            <a:cxnLst/>
            <a:rect l="l" t="t" r="r" b="b"/>
            <a:pathLst>
              <a:path h="206375">
                <a:moveTo>
                  <a:pt x="0" y="0"/>
                </a:moveTo>
                <a:lnTo>
                  <a:pt x="0" y="206375"/>
                </a:lnTo>
              </a:path>
            </a:pathLst>
          </a:custGeom>
          <a:ln w="9525">
            <a:solidFill>
              <a:srgbClr val="FFFFFF"/>
            </a:solidFill>
          </a:ln>
        </p:spPr>
        <p:txBody>
          <a:bodyPr lIns="0" tIns="0" rIns="0" bIns="0"/>
          <a:lstStyle/>
          <a:p>
            <a:pPr>
              <a:defRPr/>
            </a:pPr>
            <a:endParaRPr sz="949">
              <a:latin typeface="Barlow" panose="020B0604020202020204" charset="-94"/>
            </a:endParaRPr>
          </a:p>
        </p:txBody>
      </p:sp>
      <p:sp>
        <p:nvSpPr>
          <p:cNvPr id="71" name="object 66"/>
          <p:cNvSpPr/>
          <p:nvPr/>
        </p:nvSpPr>
        <p:spPr>
          <a:xfrm>
            <a:off x="4916487" y="2612056"/>
            <a:ext cx="45719" cy="83746"/>
          </a:xfrm>
          <a:custGeom>
            <a:avLst/>
            <a:gdLst/>
            <a:ahLst/>
            <a:cxnLst/>
            <a:rect l="l" t="t" r="r" b="b"/>
            <a:pathLst>
              <a:path h="158750">
                <a:moveTo>
                  <a:pt x="0" y="0"/>
                </a:moveTo>
                <a:lnTo>
                  <a:pt x="0" y="158750"/>
                </a:lnTo>
              </a:path>
            </a:pathLst>
          </a:custGeom>
          <a:ln w="3175">
            <a:solidFill>
              <a:srgbClr val="FFFFFF"/>
            </a:solidFill>
          </a:ln>
        </p:spPr>
        <p:txBody>
          <a:bodyPr lIns="0" tIns="0" rIns="0" bIns="0"/>
          <a:lstStyle/>
          <a:p>
            <a:pPr>
              <a:defRPr/>
            </a:pPr>
            <a:endParaRPr sz="949">
              <a:latin typeface="Barlow" panose="020B0604020202020204" charset="-94"/>
            </a:endParaRPr>
          </a:p>
        </p:txBody>
      </p:sp>
      <p:sp>
        <p:nvSpPr>
          <p:cNvPr id="72" name="object 67"/>
          <p:cNvSpPr/>
          <p:nvPr/>
        </p:nvSpPr>
        <p:spPr>
          <a:xfrm>
            <a:off x="4930774" y="2612056"/>
            <a:ext cx="45719" cy="83746"/>
          </a:xfrm>
          <a:custGeom>
            <a:avLst/>
            <a:gdLst/>
            <a:ahLst/>
            <a:cxnLst/>
            <a:rect l="l" t="t" r="r" b="b"/>
            <a:pathLst>
              <a:path h="158750">
                <a:moveTo>
                  <a:pt x="0" y="0"/>
                </a:moveTo>
                <a:lnTo>
                  <a:pt x="0" y="158750"/>
                </a:lnTo>
              </a:path>
            </a:pathLst>
          </a:custGeom>
          <a:ln w="9525">
            <a:solidFill>
              <a:srgbClr val="FFFFFF"/>
            </a:solidFill>
          </a:ln>
        </p:spPr>
        <p:txBody>
          <a:bodyPr lIns="0" tIns="0" rIns="0" bIns="0"/>
          <a:lstStyle/>
          <a:p>
            <a:pPr>
              <a:defRPr/>
            </a:pPr>
            <a:endParaRPr sz="949">
              <a:latin typeface="Barlow" panose="020B0604020202020204" charset="-94"/>
            </a:endParaRPr>
          </a:p>
        </p:txBody>
      </p:sp>
      <p:sp>
        <p:nvSpPr>
          <p:cNvPr id="73" name="object 68"/>
          <p:cNvSpPr/>
          <p:nvPr/>
        </p:nvSpPr>
        <p:spPr>
          <a:xfrm>
            <a:off x="4946649" y="2612056"/>
            <a:ext cx="45719" cy="83746"/>
          </a:xfrm>
          <a:custGeom>
            <a:avLst/>
            <a:gdLst/>
            <a:ahLst/>
            <a:cxnLst/>
            <a:rect l="l" t="t" r="r" b="b"/>
            <a:pathLst>
              <a:path h="158750">
                <a:moveTo>
                  <a:pt x="0" y="0"/>
                </a:moveTo>
                <a:lnTo>
                  <a:pt x="0" y="158750"/>
                </a:lnTo>
              </a:path>
            </a:pathLst>
          </a:custGeom>
          <a:ln w="6350">
            <a:solidFill>
              <a:srgbClr val="FFFFFF"/>
            </a:solidFill>
          </a:ln>
        </p:spPr>
        <p:txBody>
          <a:bodyPr lIns="0" tIns="0" rIns="0" bIns="0"/>
          <a:lstStyle/>
          <a:p>
            <a:pPr>
              <a:defRPr/>
            </a:pPr>
            <a:endParaRPr sz="949">
              <a:latin typeface="Barlow" panose="020B0604020202020204" charset="-94"/>
            </a:endParaRPr>
          </a:p>
        </p:txBody>
      </p:sp>
      <p:sp>
        <p:nvSpPr>
          <p:cNvPr id="74" name="object 69"/>
          <p:cNvSpPr/>
          <p:nvPr/>
        </p:nvSpPr>
        <p:spPr>
          <a:xfrm>
            <a:off x="4962524" y="2612056"/>
            <a:ext cx="45719" cy="83746"/>
          </a:xfrm>
          <a:custGeom>
            <a:avLst/>
            <a:gdLst/>
            <a:ahLst/>
            <a:cxnLst/>
            <a:rect l="l" t="t" r="r" b="b"/>
            <a:pathLst>
              <a:path h="158750">
                <a:moveTo>
                  <a:pt x="0" y="0"/>
                </a:moveTo>
                <a:lnTo>
                  <a:pt x="0" y="158750"/>
                </a:lnTo>
              </a:path>
            </a:pathLst>
          </a:custGeom>
          <a:ln w="9525">
            <a:solidFill>
              <a:srgbClr val="FFFFFF"/>
            </a:solidFill>
          </a:ln>
        </p:spPr>
        <p:txBody>
          <a:bodyPr lIns="0" tIns="0" rIns="0" bIns="0"/>
          <a:lstStyle/>
          <a:p>
            <a:pPr>
              <a:defRPr/>
            </a:pPr>
            <a:endParaRPr sz="949">
              <a:latin typeface="Barlow" panose="020B0604020202020204" charset="-94"/>
            </a:endParaRPr>
          </a:p>
        </p:txBody>
      </p:sp>
      <p:sp>
        <p:nvSpPr>
          <p:cNvPr id="75" name="object 70"/>
          <p:cNvSpPr/>
          <p:nvPr/>
        </p:nvSpPr>
        <p:spPr>
          <a:xfrm>
            <a:off x="4978399" y="2612056"/>
            <a:ext cx="45719" cy="83746"/>
          </a:xfrm>
          <a:custGeom>
            <a:avLst/>
            <a:gdLst/>
            <a:ahLst/>
            <a:cxnLst/>
            <a:rect l="l" t="t" r="r" b="b"/>
            <a:pathLst>
              <a:path h="158750">
                <a:moveTo>
                  <a:pt x="0" y="0"/>
                </a:moveTo>
                <a:lnTo>
                  <a:pt x="0" y="158750"/>
                </a:lnTo>
              </a:path>
            </a:pathLst>
          </a:custGeom>
          <a:ln w="3175">
            <a:solidFill>
              <a:srgbClr val="FFFFFF"/>
            </a:solidFill>
          </a:ln>
        </p:spPr>
        <p:txBody>
          <a:bodyPr lIns="0" tIns="0" rIns="0" bIns="0"/>
          <a:lstStyle/>
          <a:p>
            <a:pPr>
              <a:defRPr/>
            </a:pPr>
            <a:endParaRPr sz="949">
              <a:latin typeface="Barlow" panose="020B0604020202020204" charset="-94"/>
            </a:endParaRPr>
          </a:p>
        </p:txBody>
      </p:sp>
      <p:sp>
        <p:nvSpPr>
          <p:cNvPr id="76" name="object 71"/>
          <p:cNvSpPr/>
          <p:nvPr/>
        </p:nvSpPr>
        <p:spPr>
          <a:xfrm>
            <a:off x="4992687" y="2612174"/>
            <a:ext cx="45719" cy="109028"/>
          </a:xfrm>
          <a:custGeom>
            <a:avLst/>
            <a:gdLst/>
            <a:ahLst/>
            <a:cxnLst/>
            <a:rect l="l" t="t" r="r" b="b"/>
            <a:pathLst>
              <a:path h="206375">
                <a:moveTo>
                  <a:pt x="0" y="0"/>
                </a:moveTo>
                <a:lnTo>
                  <a:pt x="0" y="206375"/>
                </a:lnTo>
              </a:path>
            </a:pathLst>
          </a:custGeom>
          <a:ln w="9525">
            <a:solidFill>
              <a:srgbClr val="FFFFFF"/>
            </a:solidFill>
          </a:ln>
        </p:spPr>
        <p:txBody>
          <a:bodyPr lIns="0" tIns="0" rIns="0" bIns="0"/>
          <a:lstStyle/>
          <a:p>
            <a:pPr>
              <a:defRPr/>
            </a:pPr>
            <a:endParaRPr sz="949">
              <a:latin typeface="Barlow" panose="020B0604020202020204" charset="-94"/>
            </a:endParaRPr>
          </a:p>
        </p:txBody>
      </p:sp>
      <p:sp>
        <p:nvSpPr>
          <p:cNvPr id="77" name="object 72"/>
          <p:cNvSpPr txBox="1"/>
          <p:nvPr/>
        </p:nvSpPr>
        <p:spPr>
          <a:xfrm>
            <a:off x="4864100" y="2683420"/>
            <a:ext cx="116153" cy="32445"/>
          </a:xfrm>
          <a:prstGeom prst="rect">
            <a:avLst/>
          </a:prstGeom>
        </p:spPr>
        <p:txBody>
          <a:bodyPr wrap="square" lIns="0" tIns="0" rIns="0" bIns="0">
            <a:spAutoFit/>
          </a:bodyPr>
          <a:lstStyle/>
          <a:p>
            <a:pPr marL="6697">
              <a:defRPr/>
            </a:pPr>
            <a:r>
              <a:rPr sz="211" b="1" spc="11" dirty="0">
                <a:solidFill>
                  <a:srgbClr val="FFFFFF"/>
                </a:solidFill>
                <a:latin typeface="Barlow" panose="020B0604020202020204" charset="-94"/>
                <a:cs typeface="Century Gothic"/>
              </a:rPr>
              <a:t>4  </a:t>
            </a:r>
            <a:r>
              <a:rPr sz="211" b="1" spc="3" dirty="0">
                <a:solidFill>
                  <a:srgbClr val="FFFFFF"/>
                </a:solidFill>
                <a:latin typeface="Barlow" panose="020B0604020202020204" charset="-94"/>
                <a:cs typeface="Century Gothic"/>
              </a:rPr>
              <a:t>IN</a:t>
            </a:r>
            <a:r>
              <a:rPr sz="211" b="1" spc="-11" dirty="0">
                <a:solidFill>
                  <a:srgbClr val="FFFFFF"/>
                </a:solidFill>
                <a:latin typeface="Barlow" panose="020B0604020202020204" charset="-94"/>
                <a:cs typeface="Century Gothic"/>
              </a:rPr>
              <a:t> </a:t>
            </a:r>
            <a:r>
              <a:rPr sz="211" b="1" spc="11" dirty="0">
                <a:solidFill>
                  <a:srgbClr val="FFFFFF"/>
                </a:solidFill>
                <a:latin typeface="Barlow" panose="020B0604020202020204" charset="-94"/>
                <a:cs typeface="Century Gothic"/>
              </a:rPr>
              <a:t>10</a:t>
            </a:r>
            <a:endParaRPr sz="211">
              <a:latin typeface="Barlow" panose="020B0604020202020204" charset="-94"/>
              <a:cs typeface="Century Gothic"/>
            </a:endParaRPr>
          </a:p>
        </p:txBody>
      </p:sp>
      <p:sp>
        <p:nvSpPr>
          <p:cNvPr id="78" name="object 73"/>
          <p:cNvSpPr/>
          <p:nvPr/>
        </p:nvSpPr>
        <p:spPr>
          <a:xfrm>
            <a:off x="6710364" y="1825018"/>
            <a:ext cx="153864" cy="161171"/>
          </a:xfrm>
          <a:custGeom>
            <a:avLst/>
            <a:gdLst/>
            <a:ahLst/>
            <a:cxnLst/>
            <a:rect l="l" t="t" r="r" b="b"/>
            <a:pathLst>
              <a:path w="306704" h="306704">
                <a:moveTo>
                  <a:pt x="0" y="0"/>
                </a:moveTo>
                <a:lnTo>
                  <a:pt x="306285" y="0"/>
                </a:lnTo>
                <a:lnTo>
                  <a:pt x="306285" y="306285"/>
                </a:lnTo>
                <a:lnTo>
                  <a:pt x="0" y="306285"/>
                </a:lnTo>
                <a:lnTo>
                  <a:pt x="0" y="0"/>
                </a:lnTo>
                <a:close/>
              </a:path>
            </a:pathLst>
          </a:custGeom>
          <a:solidFill>
            <a:srgbClr val="9FA2A5"/>
          </a:solidFill>
        </p:spPr>
        <p:txBody>
          <a:bodyPr lIns="0" tIns="0" rIns="0" bIns="0"/>
          <a:lstStyle/>
          <a:p>
            <a:pPr>
              <a:defRPr/>
            </a:pPr>
            <a:endParaRPr sz="949">
              <a:latin typeface="Barlow" panose="020B0604020202020204" charset="-94"/>
            </a:endParaRPr>
          </a:p>
        </p:txBody>
      </p:sp>
      <p:sp>
        <p:nvSpPr>
          <p:cNvPr id="79" name="object 74"/>
          <p:cNvSpPr/>
          <p:nvPr/>
        </p:nvSpPr>
        <p:spPr>
          <a:xfrm>
            <a:off x="6740524" y="1818233"/>
            <a:ext cx="45719" cy="45719"/>
          </a:xfrm>
          <a:custGeom>
            <a:avLst/>
            <a:gdLst/>
            <a:ahLst/>
            <a:cxnLst/>
            <a:rect l="l" t="t" r="r" b="b"/>
            <a:pathLst>
              <a:path w="40639" h="41910">
                <a:moveTo>
                  <a:pt x="22809" y="0"/>
                </a:moveTo>
                <a:lnTo>
                  <a:pt x="0" y="12141"/>
                </a:lnTo>
                <a:lnTo>
                  <a:pt x="12306" y="41503"/>
                </a:lnTo>
                <a:lnTo>
                  <a:pt x="40297" y="26606"/>
                </a:lnTo>
                <a:lnTo>
                  <a:pt x="22809"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0" name="object 75"/>
          <p:cNvSpPr/>
          <p:nvPr/>
        </p:nvSpPr>
        <p:spPr>
          <a:xfrm>
            <a:off x="6723063" y="1837283"/>
            <a:ext cx="45719" cy="45719"/>
          </a:xfrm>
          <a:custGeom>
            <a:avLst/>
            <a:gdLst/>
            <a:ahLst/>
            <a:cxnLst/>
            <a:rect l="l" t="t" r="r" b="b"/>
            <a:pathLst>
              <a:path w="40639" h="38735">
                <a:moveTo>
                  <a:pt x="9664" y="0"/>
                </a:moveTo>
                <a:lnTo>
                  <a:pt x="0" y="23964"/>
                </a:lnTo>
                <a:lnTo>
                  <a:pt x="28308" y="38544"/>
                </a:lnTo>
                <a:lnTo>
                  <a:pt x="40170" y="9144"/>
                </a:lnTo>
                <a:lnTo>
                  <a:pt x="9664"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1" name="object 76"/>
          <p:cNvSpPr/>
          <p:nvPr/>
        </p:nvSpPr>
        <p:spPr>
          <a:xfrm>
            <a:off x="6721474" y="1862683"/>
            <a:ext cx="45719" cy="45719"/>
          </a:xfrm>
          <a:custGeom>
            <a:avLst/>
            <a:gdLst/>
            <a:ahLst/>
            <a:cxnLst/>
            <a:rect l="l" t="t" r="r" b="b"/>
            <a:pathLst>
              <a:path w="39370" h="37464">
                <a:moveTo>
                  <a:pt x="29235" y="0"/>
                </a:moveTo>
                <a:lnTo>
                  <a:pt x="0" y="12598"/>
                </a:lnTo>
                <a:lnTo>
                  <a:pt x="7988" y="37172"/>
                </a:lnTo>
                <a:lnTo>
                  <a:pt x="39052" y="30149"/>
                </a:lnTo>
                <a:lnTo>
                  <a:pt x="29235"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2" name="object 77"/>
          <p:cNvSpPr/>
          <p:nvPr/>
        </p:nvSpPr>
        <p:spPr>
          <a:xfrm>
            <a:off x="6737350" y="1884908"/>
            <a:ext cx="45719" cy="45719"/>
          </a:xfrm>
          <a:custGeom>
            <a:avLst/>
            <a:gdLst/>
            <a:ahLst/>
            <a:cxnLst/>
            <a:rect l="l" t="t" r="r" b="b"/>
            <a:pathLst>
              <a:path w="41275" h="42545">
                <a:moveTo>
                  <a:pt x="14300" y="0"/>
                </a:moveTo>
                <a:lnTo>
                  <a:pt x="0" y="28448"/>
                </a:lnTo>
                <a:lnTo>
                  <a:pt x="21920" y="42138"/>
                </a:lnTo>
                <a:lnTo>
                  <a:pt x="41198" y="16789"/>
                </a:lnTo>
                <a:lnTo>
                  <a:pt x="14300"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3" name="object 78"/>
          <p:cNvSpPr/>
          <p:nvPr/>
        </p:nvSpPr>
        <p:spPr>
          <a:xfrm>
            <a:off x="6762750" y="1886495"/>
            <a:ext cx="45719" cy="45719"/>
          </a:xfrm>
          <a:custGeom>
            <a:avLst/>
            <a:gdLst/>
            <a:ahLst/>
            <a:cxnLst/>
            <a:rect l="l" t="t" r="r" b="b"/>
            <a:pathLst>
              <a:path w="33020" h="35560">
                <a:moveTo>
                  <a:pt x="31407" y="0"/>
                </a:moveTo>
                <a:lnTo>
                  <a:pt x="0" y="4432"/>
                </a:lnTo>
                <a:lnTo>
                  <a:pt x="7327" y="35420"/>
                </a:lnTo>
                <a:lnTo>
                  <a:pt x="32918" y="31813"/>
                </a:lnTo>
                <a:lnTo>
                  <a:pt x="31407"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4" name="object 79"/>
          <p:cNvSpPr/>
          <p:nvPr/>
        </p:nvSpPr>
        <p:spPr>
          <a:xfrm>
            <a:off x="6783387" y="1876970"/>
            <a:ext cx="45719" cy="45719"/>
          </a:xfrm>
          <a:custGeom>
            <a:avLst/>
            <a:gdLst/>
            <a:ahLst/>
            <a:cxnLst/>
            <a:rect l="l" t="t" r="r" b="b"/>
            <a:pathLst>
              <a:path w="43179" h="43179">
                <a:moveTo>
                  <a:pt x="21209" y="0"/>
                </a:moveTo>
                <a:lnTo>
                  <a:pt x="0" y="23583"/>
                </a:lnTo>
                <a:lnTo>
                  <a:pt x="25526" y="42608"/>
                </a:lnTo>
                <a:lnTo>
                  <a:pt x="42811" y="23393"/>
                </a:lnTo>
                <a:lnTo>
                  <a:pt x="21209"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5" name="object 80"/>
          <p:cNvSpPr/>
          <p:nvPr/>
        </p:nvSpPr>
        <p:spPr>
          <a:xfrm>
            <a:off x="6797675" y="1849983"/>
            <a:ext cx="45719" cy="45719"/>
          </a:xfrm>
          <a:custGeom>
            <a:avLst/>
            <a:gdLst/>
            <a:ahLst/>
            <a:cxnLst/>
            <a:rect l="l" t="t" r="r" b="b"/>
            <a:pathLst>
              <a:path w="33020" h="31750">
                <a:moveTo>
                  <a:pt x="1092" y="0"/>
                </a:moveTo>
                <a:lnTo>
                  <a:pt x="0" y="31686"/>
                </a:lnTo>
                <a:lnTo>
                  <a:pt x="31788" y="29845"/>
                </a:lnTo>
                <a:lnTo>
                  <a:pt x="32677" y="4025"/>
                </a:lnTo>
                <a:lnTo>
                  <a:pt x="1092"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6" name="object 81"/>
          <p:cNvSpPr/>
          <p:nvPr/>
        </p:nvSpPr>
        <p:spPr>
          <a:xfrm>
            <a:off x="6784975" y="1829345"/>
            <a:ext cx="45719" cy="45719"/>
          </a:xfrm>
          <a:custGeom>
            <a:avLst/>
            <a:gdLst/>
            <a:ahLst/>
            <a:cxnLst/>
            <a:rect l="l" t="t" r="r" b="b"/>
            <a:pathLst>
              <a:path w="43179" h="42545">
                <a:moveTo>
                  <a:pt x="26771" y="0"/>
                </a:moveTo>
                <a:lnTo>
                  <a:pt x="0" y="17233"/>
                </a:lnTo>
                <a:lnTo>
                  <a:pt x="19532" y="42202"/>
                </a:lnTo>
                <a:lnTo>
                  <a:pt x="42697" y="20370"/>
                </a:lnTo>
                <a:lnTo>
                  <a:pt x="26771"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7" name="object 82"/>
          <p:cNvSpPr/>
          <p:nvPr/>
        </p:nvSpPr>
        <p:spPr>
          <a:xfrm>
            <a:off x="6765924" y="1813470"/>
            <a:ext cx="45719" cy="45719"/>
          </a:xfrm>
          <a:custGeom>
            <a:avLst/>
            <a:gdLst/>
            <a:ahLst/>
            <a:cxnLst/>
            <a:rect l="l" t="t" r="r" b="b"/>
            <a:pathLst>
              <a:path w="34925" h="37464">
                <a:moveTo>
                  <a:pt x="9448" y="0"/>
                </a:moveTo>
                <a:lnTo>
                  <a:pt x="0" y="30403"/>
                </a:lnTo>
                <a:lnTo>
                  <a:pt x="31026" y="36982"/>
                </a:lnTo>
                <a:lnTo>
                  <a:pt x="34734" y="5359"/>
                </a:lnTo>
                <a:lnTo>
                  <a:pt x="9448"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8" name="object 83"/>
          <p:cNvSpPr/>
          <p:nvPr/>
        </p:nvSpPr>
        <p:spPr>
          <a:xfrm>
            <a:off x="6740524" y="1810295"/>
            <a:ext cx="45719" cy="45719"/>
          </a:xfrm>
          <a:custGeom>
            <a:avLst/>
            <a:gdLst/>
            <a:ahLst/>
            <a:cxnLst/>
            <a:rect l="l" t="t" r="r" b="b"/>
            <a:pathLst>
              <a:path w="40639" h="29210">
                <a:moveTo>
                  <a:pt x="24398" y="2400"/>
                </a:moveTo>
                <a:lnTo>
                  <a:pt x="19215" y="2400"/>
                </a:lnTo>
                <a:lnTo>
                  <a:pt x="36461" y="28651"/>
                </a:lnTo>
                <a:lnTo>
                  <a:pt x="40297" y="26606"/>
                </a:lnTo>
                <a:lnTo>
                  <a:pt x="24398" y="2400"/>
                </a:lnTo>
                <a:close/>
              </a:path>
              <a:path w="40639" h="29210">
                <a:moveTo>
                  <a:pt x="22821" y="0"/>
                </a:moveTo>
                <a:lnTo>
                  <a:pt x="0" y="12141"/>
                </a:lnTo>
                <a:lnTo>
                  <a:pt x="165" y="12534"/>
                </a:lnTo>
                <a:lnTo>
                  <a:pt x="19215" y="2400"/>
                </a:lnTo>
                <a:lnTo>
                  <a:pt x="24398" y="2400"/>
                </a:lnTo>
                <a:lnTo>
                  <a:pt x="22821"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89" name="object 84"/>
          <p:cNvSpPr/>
          <p:nvPr/>
        </p:nvSpPr>
        <p:spPr>
          <a:xfrm>
            <a:off x="6727825" y="1837283"/>
            <a:ext cx="45719" cy="45719"/>
          </a:xfrm>
          <a:custGeom>
            <a:avLst/>
            <a:gdLst/>
            <a:ahLst/>
            <a:cxnLst/>
            <a:rect l="l" t="t" r="r" b="b"/>
            <a:pathLst>
              <a:path w="31750" h="38735">
                <a:moveTo>
                  <a:pt x="1257" y="0"/>
                </a:moveTo>
                <a:lnTo>
                  <a:pt x="0" y="3111"/>
                </a:lnTo>
                <a:lnTo>
                  <a:pt x="28155" y="11544"/>
                </a:lnTo>
                <a:lnTo>
                  <a:pt x="17716" y="37426"/>
                </a:lnTo>
                <a:lnTo>
                  <a:pt x="19900" y="38557"/>
                </a:lnTo>
                <a:lnTo>
                  <a:pt x="31762" y="9144"/>
                </a:lnTo>
                <a:lnTo>
                  <a:pt x="1257"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0" name="object 85"/>
          <p:cNvSpPr/>
          <p:nvPr/>
        </p:nvSpPr>
        <p:spPr>
          <a:xfrm>
            <a:off x="6721474" y="1859508"/>
            <a:ext cx="45719" cy="45719"/>
          </a:xfrm>
          <a:custGeom>
            <a:avLst/>
            <a:gdLst/>
            <a:ahLst/>
            <a:cxnLst/>
            <a:rect l="l" t="t" r="r" b="b"/>
            <a:pathLst>
              <a:path w="39370" h="31114">
                <a:moveTo>
                  <a:pt x="30016" y="2400"/>
                </a:moveTo>
                <a:lnTo>
                  <a:pt x="25641" y="2400"/>
                </a:lnTo>
                <a:lnTo>
                  <a:pt x="34975" y="31076"/>
                </a:lnTo>
                <a:lnTo>
                  <a:pt x="39052" y="30149"/>
                </a:lnTo>
                <a:lnTo>
                  <a:pt x="30016" y="2400"/>
                </a:lnTo>
                <a:close/>
              </a:path>
              <a:path w="39370" h="31114">
                <a:moveTo>
                  <a:pt x="29235" y="0"/>
                </a:moveTo>
                <a:lnTo>
                  <a:pt x="0" y="12598"/>
                </a:lnTo>
                <a:lnTo>
                  <a:pt x="241" y="13347"/>
                </a:lnTo>
                <a:lnTo>
                  <a:pt x="25641" y="2400"/>
                </a:lnTo>
                <a:lnTo>
                  <a:pt x="30016" y="2400"/>
                </a:lnTo>
                <a:lnTo>
                  <a:pt x="29235"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1" name="object 86"/>
          <p:cNvSpPr/>
          <p:nvPr/>
        </p:nvSpPr>
        <p:spPr>
          <a:xfrm>
            <a:off x="6743700" y="1884908"/>
            <a:ext cx="45719" cy="45719"/>
          </a:xfrm>
          <a:custGeom>
            <a:avLst/>
            <a:gdLst/>
            <a:ahLst/>
            <a:cxnLst/>
            <a:rect l="l" t="t" r="r" b="b"/>
            <a:pathLst>
              <a:path w="29210" h="42545">
                <a:moveTo>
                  <a:pt x="1777" y="0"/>
                </a:moveTo>
                <a:lnTo>
                  <a:pt x="0" y="3543"/>
                </a:lnTo>
                <a:lnTo>
                  <a:pt x="25082" y="19189"/>
                </a:lnTo>
                <a:lnTo>
                  <a:pt x="8204" y="41389"/>
                </a:lnTo>
                <a:lnTo>
                  <a:pt x="9410" y="42138"/>
                </a:lnTo>
                <a:lnTo>
                  <a:pt x="28676" y="16789"/>
                </a:lnTo>
                <a:lnTo>
                  <a:pt x="1777"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2" name="object 87"/>
          <p:cNvSpPr/>
          <p:nvPr/>
        </p:nvSpPr>
        <p:spPr>
          <a:xfrm>
            <a:off x="6762750" y="1884908"/>
            <a:ext cx="45719" cy="45719"/>
          </a:xfrm>
          <a:custGeom>
            <a:avLst/>
            <a:gdLst/>
            <a:ahLst/>
            <a:cxnLst/>
            <a:rect l="l" t="t" r="r" b="b"/>
            <a:pathLst>
              <a:path w="33020" h="32385">
                <a:moveTo>
                  <a:pt x="31521" y="2413"/>
                </a:moveTo>
                <a:lnTo>
                  <a:pt x="27800" y="2413"/>
                </a:lnTo>
                <a:lnTo>
                  <a:pt x="29235" y="32334"/>
                </a:lnTo>
                <a:lnTo>
                  <a:pt x="32918" y="31813"/>
                </a:lnTo>
                <a:lnTo>
                  <a:pt x="31521" y="2413"/>
                </a:lnTo>
                <a:close/>
              </a:path>
              <a:path w="33020" h="32385">
                <a:moveTo>
                  <a:pt x="31407" y="0"/>
                </a:moveTo>
                <a:lnTo>
                  <a:pt x="0" y="4432"/>
                </a:lnTo>
                <a:lnTo>
                  <a:pt x="431" y="6273"/>
                </a:lnTo>
                <a:lnTo>
                  <a:pt x="27800" y="2413"/>
                </a:lnTo>
                <a:lnTo>
                  <a:pt x="31521" y="2413"/>
                </a:lnTo>
                <a:lnTo>
                  <a:pt x="31407"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3" name="object 88"/>
          <p:cNvSpPr/>
          <p:nvPr/>
        </p:nvSpPr>
        <p:spPr>
          <a:xfrm>
            <a:off x="6794499" y="1876970"/>
            <a:ext cx="45719" cy="45719"/>
          </a:xfrm>
          <a:custGeom>
            <a:avLst/>
            <a:gdLst/>
            <a:ahLst/>
            <a:cxnLst/>
            <a:rect l="l" t="t" r="r" b="b"/>
            <a:pathLst>
              <a:path w="24764" h="43179">
                <a:moveTo>
                  <a:pt x="2870" y="0"/>
                </a:moveTo>
                <a:lnTo>
                  <a:pt x="0" y="3187"/>
                </a:lnTo>
                <a:lnTo>
                  <a:pt x="20878" y="25793"/>
                </a:lnTo>
                <a:lnTo>
                  <a:pt x="6337" y="41960"/>
                </a:lnTo>
                <a:lnTo>
                  <a:pt x="7200" y="42608"/>
                </a:lnTo>
                <a:lnTo>
                  <a:pt x="24485" y="23380"/>
                </a:lnTo>
                <a:lnTo>
                  <a:pt x="2870"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4" name="object 89"/>
          <p:cNvSpPr/>
          <p:nvPr/>
        </p:nvSpPr>
        <p:spPr>
          <a:xfrm>
            <a:off x="6799263" y="1848395"/>
            <a:ext cx="45719" cy="45719"/>
          </a:xfrm>
          <a:custGeom>
            <a:avLst/>
            <a:gdLst/>
            <a:ahLst/>
            <a:cxnLst/>
            <a:rect l="l" t="t" r="r" b="b"/>
            <a:pathLst>
              <a:path w="31750" h="30479">
                <a:moveTo>
                  <a:pt x="101" y="0"/>
                </a:moveTo>
                <a:lnTo>
                  <a:pt x="0" y="2844"/>
                </a:lnTo>
                <a:lnTo>
                  <a:pt x="28092" y="6426"/>
                </a:lnTo>
                <a:lnTo>
                  <a:pt x="27266" y="30060"/>
                </a:lnTo>
                <a:lnTo>
                  <a:pt x="30797" y="29857"/>
                </a:lnTo>
                <a:lnTo>
                  <a:pt x="31686" y="4025"/>
                </a:lnTo>
                <a:lnTo>
                  <a:pt x="101"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5" name="object 90"/>
          <p:cNvSpPr/>
          <p:nvPr/>
        </p:nvSpPr>
        <p:spPr>
          <a:xfrm>
            <a:off x="6784975" y="1829345"/>
            <a:ext cx="45719" cy="45719"/>
          </a:xfrm>
          <a:custGeom>
            <a:avLst/>
            <a:gdLst/>
            <a:ahLst/>
            <a:cxnLst/>
            <a:rect l="l" t="t" r="r" b="b"/>
            <a:pathLst>
              <a:path w="43179" h="42545">
                <a:moveTo>
                  <a:pt x="28662" y="2400"/>
                </a:moveTo>
                <a:lnTo>
                  <a:pt x="23190" y="2400"/>
                </a:lnTo>
                <a:lnTo>
                  <a:pt x="39103" y="22771"/>
                </a:lnTo>
                <a:lnTo>
                  <a:pt x="19100" y="41630"/>
                </a:lnTo>
                <a:lnTo>
                  <a:pt x="19545" y="42202"/>
                </a:lnTo>
                <a:lnTo>
                  <a:pt x="42710" y="20358"/>
                </a:lnTo>
                <a:lnTo>
                  <a:pt x="28662" y="2400"/>
                </a:lnTo>
                <a:close/>
              </a:path>
              <a:path w="43179" h="42545">
                <a:moveTo>
                  <a:pt x="26784" y="0"/>
                </a:moveTo>
                <a:lnTo>
                  <a:pt x="0" y="17221"/>
                </a:lnTo>
                <a:lnTo>
                  <a:pt x="23190" y="2400"/>
                </a:lnTo>
                <a:lnTo>
                  <a:pt x="28662" y="2400"/>
                </a:lnTo>
                <a:lnTo>
                  <a:pt x="26784"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6" name="object 91"/>
          <p:cNvSpPr/>
          <p:nvPr/>
        </p:nvSpPr>
        <p:spPr>
          <a:xfrm>
            <a:off x="6770688" y="1813470"/>
            <a:ext cx="45719" cy="45719"/>
          </a:xfrm>
          <a:custGeom>
            <a:avLst/>
            <a:gdLst/>
            <a:ahLst/>
            <a:cxnLst/>
            <a:rect l="l" t="t" r="r" b="b"/>
            <a:pathLst>
              <a:path w="26670" h="37464">
                <a:moveTo>
                  <a:pt x="927" y="0"/>
                </a:moveTo>
                <a:lnTo>
                  <a:pt x="0" y="2971"/>
                </a:lnTo>
                <a:lnTo>
                  <a:pt x="22618" y="7772"/>
                </a:lnTo>
                <a:lnTo>
                  <a:pt x="19265" y="36296"/>
                </a:lnTo>
                <a:lnTo>
                  <a:pt x="22504" y="36982"/>
                </a:lnTo>
                <a:lnTo>
                  <a:pt x="26212" y="5359"/>
                </a:lnTo>
                <a:lnTo>
                  <a:pt x="927"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7" name="object 92"/>
          <p:cNvSpPr/>
          <p:nvPr/>
        </p:nvSpPr>
        <p:spPr>
          <a:xfrm>
            <a:off x="6734176" y="1853141"/>
            <a:ext cx="63356" cy="64785"/>
          </a:xfrm>
          <a:custGeom>
            <a:avLst/>
            <a:gdLst/>
            <a:ahLst/>
            <a:cxnLst/>
            <a:rect l="l" t="t" r="r" b="b"/>
            <a:pathLst>
              <a:path w="124460" h="124460">
                <a:moveTo>
                  <a:pt x="50469" y="0"/>
                </a:moveTo>
                <a:lnTo>
                  <a:pt x="27194" y="9422"/>
                </a:lnTo>
                <a:lnTo>
                  <a:pt x="9942" y="26446"/>
                </a:lnTo>
                <a:lnTo>
                  <a:pt x="336" y="48697"/>
                </a:lnTo>
                <a:lnTo>
                  <a:pt x="0" y="73799"/>
                </a:lnTo>
                <a:lnTo>
                  <a:pt x="9414" y="97075"/>
                </a:lnTo>
                <a:lnTo>
                  <a:pt x="26436" y="114328"/>
                </a:lnTo>
                <a:lnTo>
                  <a:pt x="48690" y="123938"/>
                </a:lnTo>
                <a:lnTo>
                  <a:pt x="73799" y="124282"/>
                </a:lnTo>
                <a:lnTo>
                  <a:pt x="97075" y="114859"/>
                </a:lnTo>
                <a:lnTo>
                  <a:pt x="101992" y="110007"/>
                </a:lnTo>
                <a:lnTo>
                  <a:pt x="71120" y="110007"/>
                </a:lnTo>
                <a:lnTo>
                  <a:pt x="51784" y="109744"/>
                </a:lnTo>
                <a:lnTo>
                  <a:pt x="34644" y="102341"/>
                </a:lnTo>
                <a:lnTo>
                  <a:pt x="21529" y="89049"/>
                </a:lnTo>
                <a:lnTo>
                  <a:pt x="14274" y="71120"/>
                </a:lnTo>
                <a:lnTo>
                  <a:pt x="14537" y="51786"/>
                </a:lnTo>
                <a:lnTo>
                  <a:pt x="21939" y="34648"/>
                </a:lnTo>
                <a:lnTo>
                  <a:pt x="35227" y="21535"/>
                </a:lnTo>
                <a:lnTo>
                  <a:pt x="53149" y="14274"/>
                </a:lnTo>
                <a:lnTo>
                  <a:pt x="102089" y="14274"/>
                </a:lnTo>
                <a:lnTo>
                  <a:pt x="97823" y="9952"/>
                </a:lnTo>
                <a:lnTo>
                  <a:pt x="75572" y="343"/>
                </a:lnTo>
                <a:lnTo>
                  <a:pt x="50469" y="0"/>
                </a:lnTo>
                <a:close/>
              </a:path>
              <a:path w="124460" h="124460">
                <a:moveTo>
                  <a:pt x="102089" y="14274"/>
                </a:moveTo>
                <a:lnTo>
                  <a:pt x="53149" y="14274"/>
                </a:lnTo>
                <a:lnTo>
                  <a:pt x="72484" y="14537"/>
                </a:lnTo>
                <a:lnTo>
                  <a:pt x="89625" y="21939"/>
                </a:lnTo>
                <a:lnTo>
                  <a:pt x="102739" y="35227"/>
                </a:lnTo>
                <a:lnTo>
                  <a:pt x="109994" y="53149"/>
                </a:lnTo>
                <a:lnTo>
                  <a:pt x="109731" y="72490"/>
                </a:lnTo>
                <a:lnTo>
                  <a:pt x="102330" y="89631"/>
                </a:lnTo>
                <a:lnTo>
                  <a:pt x="89042" y="102746"/>
                </a:lnTo>
                <a:lnTo>
                  <a:pt x="71120" y="110007"/>
                </a:lnTo>
                <a:lnTo>
                  <a:pt x="101992" y="110007"/>
                </a:lnTo>
                <a:lnTo>
                  <a:pt x="114326" y="97834"/>
                </a:lnTo>
                <a:lnTo>
                  <a:pt x="123932" y="75579"/>
                </a:lnTo>
                <a:lnTo>
                  <a:pt x="124269" y="50469"/>
                </a:lnTo>
                <a:lnTo>
                  <a:pt x="114847" y="27201"/>
                </a:lnTo>
                <a:lnTo>
                  <a:pt x="102089" y="14274"/>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8" name="object 93"/>
          <p:cNvSpPr/>
          <p:nvPr/>
        </p:nvSpPr>
        <p:spPr>
          <a:xfrm>
            <a:off x="6808787" y="1889670"/>
            <a:ext cx="45719" cy="45719"/>
          </a:xfrm>
          <a:custGeom>
            <a:avLst/>
            <a:gdLst/>
            <a:ahLst/>
            <a:cxnLst/>
            <a:rect l="l" t="t" r="r" b="b"/>
            <a:pathLst>
              <a:path w="23495" h="24129">
                <a:moveTo>
                  <a:pt x="12954" y="0"/>
                </a:moveTo>
                <a:lnTo>
                  <a:pt x="0" y="6896"/>
                </a:lnTo>
                <a:lnTo>
                  <a:pt x="6985" y="23583"/>
                </a:lnTo>
                <a:lnTo>
                  <a:pt x="22885" y="15113"/>
                </a:lnTo>
                <a:lnTo>
                  <a:pt x="12954"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99" name="object 94"/>
          <p:cNvSpPr/>
          <p:nvPr/>
        </p:nvSpPr>
        <p:spPr>
          <a:xfrm>
            <a:off x="6799262" y="1899195"/>
            <a:ext cx="45719" cy="45719"/>
          </a:xfrm>
          <a:custGeom>
            <a:avLst/>
            <a:gdLst/>
            <a:ahLst/>
            <a:cxnLst/>
            <a:rect l="l" t="t" r="r" b="b"/>
            <a:pathLst>
              <a:path w="22860" h="22225">
                <a:moveTo>
                  <a:pt x="5486" y="0"/>
                </a:moveTo>
                <a:lnTo>
                  <a:pt x="0" y="13614"/>
                </a:lnTo>
                <a:lnTo>
                  <a:pt x="16065" y="21894"/>
                </a:lnTo>
                <a:lnTo>
                  <a:pt x="22809" y="5194"/>
                </a:lnTo>
                <a:lnTo>
                  <a:pt x="5486"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0" name="object 95"/>
          <p:cNvSpPr/>
          <p:nvPr/>
        </p:nvSpPr>
        <p:spPr>
          <a:xfrm>
            <a:off x="6799262" y="1913483"/>
            <a:ext cx="45719" cy="45719"/>
          </a:xfrm>
          <a:custGeom>
            <a:avLst/>
            <a:gdLst/>
            <a:ahLst/>
            <a:cxnLst/>
            <a:rect l="l" t="t" r="r" b="b"/>
            <a:pathLst>
              <a:path w="22225" h="21589">
                <a:moveTo>
                  <a:pt x="16611" y="0"/>
                </a:moveTo>
                <a:lnTo>
                  <a:pt x="0" y="7150"/>
                </a:lnTo>
                <a:lnTo>
                  <a:pt x="4546" y="21107"/>
                </a:lnTo>
                <a:lnTo>
                  <a:pt x="22186" y="17119"/>
                </a:lnTo>
                <a:lnTo>
                  <a:pt x="16611"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1" name="object 96"/>
          <p:cNvSpPr/>
          <p:nvPr/>
        </p:nvSpPr>
        <p:spPr>
          <a:xfrm>
            <a:off x="6808787" y="1926183"/>
            <a:ext cx="45719" cy="45719"/>
          </a:xfrm>
          <a:custGeom>
            <a:avLst/>
            <a:gdLst/>
            <a:ahLst/>
            <a:cxnLst/>
            <a:rect l="l" t="t" r="r" b="b"/>
            <a:pathLst>
              <a:path w="23495" h="24129">
                <a:moveTo>
                  <a:pt x="8115" y="0"/>
                </a:moveTo>
                <a:lnTo>
                  <a:pt x="0" y="16154"/>
                </a:lnTo>
                <a:lnTo>
                  <a:pt x="12446" y="23939"/>
                </a:lnTo>
                <a:lnTo>
                  <a:pt x="23393" y="9537"/>
                </a:lnTo>
                <a:lnTo>
                  <a:pt x="8115"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2" name="object 97"/>
          <p:cNvSpPr/>
          <p:nvPr/>
        </p:nvSpPr>
        <p:spPr>
          <a:xfrm>
            <a:off x="6823075" y="1929358"/>
            <a:ext cx="45719" cy="45719"/>
          </a:xfrm>
          <a:custGeom>
            <a:avLst/>
            <a:gdLst/>
            <a:ahLst/>
            <a:cxnLst/>
            <a:rect l="l" t="t" r="r" b="b"/>
            <a:pathLst>
              <a:path w="19050" h="20320">
                <a:moveTo>
                  <a:pt x="17830" y="0"/>
                </a:moveTo>
                <a:lnTo>
                  <a:pt x="0" y="2514"/>
                </a:lnTo>
                <a:lnTo>
                  <a:pt x="4165" y="20116"/>
                </a:lnTo>
                <a:lnTo>
                  <a:pt x="18694" y="18059"/>
                </a:lnTo>
                <a:lnTo>
                  <a:pt x="17830"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3" name="object 98"/>
          <p:cNvSpPr/>
          <p:nvPr/>
        </p:nvSpPr>
        <p:spPr>
          <a:xfrm>
            <a:off x="6834187" y="1921420"/>
            <a:ext cx="45719" cy="45719"/>
          </a:xfrm>
          <a:custGeom>
            <a:avLst/>
            <a:gdLst/>
            <a:ahLst/>
            <a:cxnLst/>
            <a:rect l="l" t="t" r="r" b="b"/>
            <a:pathLst>
              <a:path w="24764" h="24764">
                <a:moveTo>
                  <a:pt x="12039" y="0"/>
                </a:moveTo>
                <a:lnTo>
                  <a:pt x="0" y="13398"/>
                </a:lnTo>
                <a:lnTo>
                  <a:pt x="14503" y="24206"/>
                </a:lnTo>
                <a:lnTo>
                  <a:pt x="24320" y="13284"/>
                </a:lnTo>
                <a:lnTo>
                  <a:pt x="12039"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4" name="object 99"/>
          <p:cNvSpPr/>
          <p:nvPr/>
        </p:nvSpPr>
        <p:spPr>
          <a:xfrm>
            <a:off x="6835774" y="1896020"/>
            <a:ext cx="45719" cy="45719"/>
          </a:xfrm>
          <a:custGeom>
            <a:avLst/>
            <a:gdLst/>
            <a:ahLst/>
            <a:cxnLst/>
            <a:rect l="l" t="t" r="r" b="b"/>
            <a:pathLst>
              <a:path w="24764" h="24129">
                <a:moveTo>
                  <a:pt x="15214" y="0"/>
                </a:moveTo>
                <a:lnTo>
                  <a:pt x="0" y="9778"/>
                </a:lnTo>
                <a:lnTo>
                  <a:pt x="11099" y="23964"/>
                </a:lnTo>
                <a:lnTo>
                  <a:pt x="24257" y="11556"/>
                </a:lnTo>
                <a:lnTo>
                  <a:pt x="15214"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5" name="object 100"/>
          <p:cNvSpPr/>
          <p:nvPr/>
        </p:nvSpPr>
        <p:spPr>
          <a:xfrm>
            <a:off x="6824662" y="1886495"/>
            <a:ext cx="45719" cy="45719"/>
          </a:xfrm>
          <a:custGeom>
            <a:avLst/>
            <a:gdLst/>
            <a:ahLst/>
            <a:cxnLst/>
            <a:rect l="l" t="t" r="r" b="b"/>
            <a:pathLst>
              <a:path w="20320" h="21589">
                <a:moveTo>
                  <a:pt x="5359" y="0"/>
                </a:moveTo>
                <a:lnTo>
                  <a:pt x="0" y="17271"/>
                </a:lnTo>
                <a:lnTo>
                  <a:pt x="17614" y="21005"/>
                </a:lnTo>
                <a:lnTo>
                  <a:pt x="19723" y="3047"/>
                </a:lnTo>
                <a:lnTo>
                  <a:pt x="5359"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6" name="object 101"/>
          <p:cNvSpPr/>
          <p:nvPr/>
        </p:nvSpPr>
        <p:spPr>
          <a:xfrm>
            <a:off x="6808787" y="1884908"/>
            <a:ext cx="45719" cy="45719"/>
          </a:xfrm>
          <a:custGeom>
            <a:avLst/>
            <a:gdLst/>
            <a:ahLst/>
            <a:cxnLst/>
            <a:rect l="l" t="t" r="r" b="b"/>
            <a:pathLst>
              <a:path w="23495" h="16510">
                <a:moveTo>
                  <a:pt x="13855" y="1371"/>
                </a:moveTo>
                <a:lnTo>
                  <a:pt x="10909" y="1371"/>
                </a:lnTo>
                <a:lnTo>
                  <a:pt x="20700" y="16281"/>
                </a:lnTo>
                <a:lnTo>
                  <a:pt x="22885" y="15112"/>
                </a:lnTo>
                <a:lnTo>
                  <a:pt x="13855" y="1371"/>
                </a:lnTo>
                <a:close/>
              </a:path>
              <a:path w="23495" h="16510">
                <a:moveTo>
                  <a:pt x="12953" y="0"/>
                </a:moveTo>
                <a:lnTo>
                  <a:pt x="0" y="6908"/>
                </a:lnTo>
                <a:lnTo>
                  <a:pt x="88" y="7124"/>
                </a:lnTo>
                <a:lnTo>
                  <a:pt x="10909" y="1371"/>
                </a:lnTo>
                <a:lnTo>
                  <a:pt x="13855" y="1371"/>
                </a:lnTo>
                <a:lnTo>
                  <a:pt x="1295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7" name="object 102"/>
          <p:cNvSpPr/>
          <p:nvPr/>
        </p:nvSpPr>
        <p:spPr>
          <a:xfrm>
            <a:off x="6802438" y="1899195"/>
            <a:ext cx="45719" cy="45719"/>
          </a:xfrm>
          <a:custGeom>
            <a:avLst/>
            <a:gdLst/>
            <a:ahLst/>
            <a:cxnLst/>
            <a:rect l="l" t="t" r="r" b="b"/>
            <a:pathLst>
              <a:path w="18414" h="22225">
                <a:moveTo>
                  <a:pt x="711" y="0"/>
                </a:moveTo>
                <a:lnTo>
                  <a:pt x="0" y="1765"/>
                </a:lnTo>
                <a:lnTo>
                  <a:pt x="15989" y="6565"/>
                </a:lnTo>
                <a:lnTo>
                  <a:pt x="10058" y="21259"/>
                </a:lnTo>
                <a:lnTo>
                  <a:pt x="11302" y="21894"/>
                </a:lnTo>
                <a:lnTo>
                  <a:pt x="18033" y="5194"/>
                </a:lnTo>
                <a:lnTo>
                  <a:pt x="711"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8" name="object 103"/>
          <p:cNvSpPr/>
          <p:nvPr/>
        </p:nvSpPr>
        <p:spPr>
          <a:xfrm>
            <a:off x="6799262" y="1911895"/>
            <a:ext cx="45719" cy="45719"/>
          </a:xfrm>
          <a:custGeom>
            <a:avLst/>
            <a:gdLst/>
            <a:ahLst/>
            <a:cxnLst/>
            <a:rect l="l" t="t" r="r" b="b"/>
            <a:pathLst>
              <a:path w="22225" h="17779">
                <a:moveTo>
                  <a:pt x="17056" y="1371"/>
                </a:moveTo>
                <a:lnTo>
                  <a:pt x="14566" y="1371"/>
                </a:lnTo>
                <a:lnTo>
                  <a:pt x="19862" y="17652"/>
                </a:lnTo>
                <a:lnTo>
                  <a:pt x="22174" y="17132"/>
                </a:lnTo>
                <a:lnTo>
                  <a:pt x="17056" y="1371"/>
                </a:lnTo>
                <a:close/>
              </a:path>
              <a:path w="22225" h="17779">
                <a:moveTo>
                  <a:pt x="16611" y="0"/>
                </a:moveTo>
                <a:lnTo>
                  <a:pt x="0" y="7162"/>
                </a:lnTo>
                <a:lnTo>
                  <a:pt x="139" y="7581"/>
                </a:lnTo>
                <a:lnTo>
                  <a:pt x="14566" y="1371"/>
                </a:lnTo>
                <a:lnTo>
                  <a:pt x="17056" y="1371"/>
                </a:lnTo>
                <a:lnTo>
                  <a:pt x="16611"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09" name="object 104"/>
          <p:cNvSpPr/>
          <p:nvPr/>
        </p:nvSpPr>
        <p:spPr>
          <a:xfrm>
            <a:off x="6811963" y="1926183"/>
            <a:ext cx="45719" cy="45719"/>
          </a:xfrm>
          <a:custGeom>
            <a:avLst/>
            <a:gdLst/>
            <a:ahLst/>
            <a:cxnLst/>
            <a:rect l="l" t="t" r="r" b="b"/>
            <a:pathLst>
              <a:path w="16510" h="24129">
                <a:moveTo>
                  <a:pt x="1015" y="0"/>
                </a:moveTo>
                <a:lnTo>
                  <a:pt x="0" y="2006"/>
                </a:lnTo>
                <a:lnTo>
                  <a:pt x="14249" y="10909"/>
                </a:lnTo>
                <a:lnTo>
                  <a:pt x="4660" y="23507"/>
                </a:lnTo>
                <a:lnTo>
                  <a:pt x="5346" y="23926"/>
                </a:lnTo>
                <a:lnTo>
                  <a:pt x="16294" y="9537"/>
                </a:lnTo>
                <a:lnTo>
                  <a:pt x="1015"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0" name="object 105"/>
          <p:cNvSpPr/>
          <p:nvPr/>
        </p:nvSpPr>
        <p:spPr>
          <a:xfrm>
            <a:off x="6838949" y="1921420"/>
            <a:ext cx="45719" cy="45719"/>
          </a:xfrm>
          <a:custGeom>
            <a:avLst/>
            <a:gdLst/>
            <a:ahLst/>
            <a:cxnLst/>
            <a:rect l="l" t="t" r="r" b="b"/>
            <a:pathLst>
              <a:path w="13970" h="24764">
                <a:moveTo>
                  <a:pt x="1625" y="0"/>
                </a:moveTo>
                <a:lnTo>
                  <a:pt x="0" y="1816"/>
                </a:lnTo>
                <a:lnTo>
                  <a:pt x="11861" y="14643"/>
                </a:lnTo>
                <a:lnTo>
                  <a:pt x="3594" y="23825"/>
                </a:lnTo>
                <a:lnTo>
                  <a:pt x="4076" y="24193"/>
                </a:lnTo>
                <a:lnTo>
                  <a:pt x="13893" y="13284"/>
                </a:lnTo>
                <a:lnTo>
                  <a:pt x="1625"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1" name="object 106"/>
          <p:cNvSpPr/>
          <p:nvPr/>
        </p:nvSpPr>
        <p:spPr>
          <a:xfrm>
            <a:off x="6835774" y="1896020"/>
            <a:ext cx="45719" cy="45719"/>
          </a:xfrm>
          <a:custGeom>
            <a:avLst/>
            <a:gdLst/>
            <a:ahLst/>
            <a:cxnLst/>
            <a:rect l="l" t="t" r="r" b="b"/>
            <a:pathLst>
              <a:path w="24764" h="24129">
                <a:moveTo>
                  <a:pt x="16277" y="1358"/>
                </a:moveTo>
                <a:lnTo>
                  <a:pt x="13169" y="1358"/>
                </a:lnTo>
                <a:lnTo>
                  <a:pt x="22212" y="12928"/>
                </a:lnTo>
                <a:lnTo>
                  <a:pt x="10845" y="23634"/>
                </a:lnTo>
                <a:lnTo>
                  <a:pt x="11099" y="23964"/>
                </a:lnTo>
                <a:lnTo>
                  <a:pt x="24256" y="11557"/>
                </a:lnTo>
                <a:lnTo>
                  <a:pt x="16277" y="1358"/>
                </a:lnTo>
                <a:close/>
              </a:path>
              <a:path w="24764" h="24129">
                <a:moveTo>
                  <a:pt x="15214" y="0"/>
                </a:moveTo>
                <a:lnTo>
                  <a:pt x="0" y="9779"/>
                </a:lnTo>
                <a:lnTo>
                  <a:pt x="13169" y="1358"/>
                </a:lnTo>
                <a:lnTo>
                  <a:pt x="16277" y="1358"/>
                </a:lnTo>
                <a:lnTo>
                  <a:pt x="15214"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2" name="object 107"/>
          <p:cNvSpPr/>
          <p:nvPr/>
        </p:nvSpPr>
        <p:spPr>
          <a:xfrm>
            <a:off x="6827838" y="1886495"/>
            <a:ext cx="45719" cy="45719"/>
          </a:xfrm>
          <a:custGeom>
            <a:avLst/>
            <a:gdLst/>
            <a:ahLst/>
            <a:cxnLst/>
            <a:rect l="l" t="t" r="r" b="b"/>
            <a:pathLst>
              <a:path w="15239" h="21589">
                <a:moveTo>
                  <a:pt x="533" y="0"/>
                </a:moveTo>
                <a:lnTo>
                  <a:pt x="0" y="1689"/>
                </a:lnTo>
                <a:lnTo>
                  <a:pt x="12852" y="4406"/>
                </a:lnTo>
                <a:lnTo>
                  <a:pt x="10947" y="20612"/>
                </a:lnTo>
                <a:lnTo>
                  <a:pt x="12788" y="21005"/>
                </a:lnTo>
                <a:lnTo>
                  <a:pt x="14897" y="3048"/>
                </a:lnTo>
                <a:lnTo>
                  <a:pt x="53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3" name="object 108"/>
          <p:cNvSpPr/>
          <p:nvPr/>
        </p:nvSpPr>
        <p:spPr>
          <a:xfrm>
            <a:off x="6805612" y="1921420"/>
            <a:ext cx="45719" cy="45719"/>
          </a:xfrm>
          <a:custGeom>
            <a:avLst/>
            <a:gdLst/>
            <a:ahLst/>
            <a:cxnLst/>
            <a:rect l="l" t="t" r="r" b="b"/>
            <a:pathLst>
              <a:path w="71120" h="71120">
                <a:moveTo>
                  <a:pt x="28663" y="0"/>
                </a:moveTo>
                <a:lnTo>
                  <a:pt x="15446" y="5357"/>
                </a:lnTo>
                <a:lnTo>
                  <a:pt x="5649" y="15027"/>
                </a:lnTo>
                <a:lnTo>
                  <a:pt x="194" y="27664"/>
                </a:lnTo>
                <a:lnTo>
                  <a:pt x="0" y="41922"/>
                </a:lnTo>
                <a:lnTo>
                  <a:pt x="5352" y="55142"/>
                </a:lnTo>
                <a:lnTo>
                  <a:pt x="15022" y="64943"/>
                </a:lnTo>
                <a:lnTo>
                  <a:pt x="27662" y="70403"/>
                </a:lnTo>
                <a:lnTo>
                  <a:pt x="41922" y="70599"/>
                </a:lnTo>
                <a:lnTo>
                  <a:pt x="55140" y="65247"/>
                </a:lnTo>
                <a:lnTo>
                  <a:pt x="57939" y="62483"/>
                </a:lnTo>
                <a:lnTo>
                  <a:pt x="40398" y="62483"/>
                </a:lnTo>
                <a:lnTo>
                  <a:pt x="29415" y="62333"/>
                </a:lnTo>
                <a:lnTo>
                  <a:pt x="19678" y="58127"/>
                </a:lnTo>
                <a:lnTo>
                  <a:pt x="12227" y="50578"/>
                </a:lnTo>
                <a:lnTo>
                  <a:pt x="8102" y="40398"/>
                </a:lnTo>
                <a:lnTo>
                  <a:pt x="8258" y="29417"/>
                </a:lnTo>
                <a:lnTo>
                  <a:pt x="12463" y="19684"/>
                </a:lnTo>
                <a:lnTo>
                  <a:pt x="20009" y="12238"/>
                </a:lnTo>
                <a:lnTo>
                  <a:pt x="30187" y="8115"/>
                </a:lnTo>
                <a:lnTo>
                  <a:pt x="57990" y="8115"/>
                </a:lnTo>
                <a:lnTo>
                  <a:pt x="55564" y="5656"/>
                </a:lnTo>
                <a:lnTo>
                  <a:pt x="42924" y="196"/>
                </a:lnTo>
                <a:lnTo>
                  <a:pt x="28663" y="0"/>
                </a:lnTo>
                <a:close/>
              </a:path>
              <a:path w="71120" h="71120">
                <a:moveTo>
                  <a:pt x="57990" y="8115"/>
                </a:moveTo>
                <a:lnTo>
                  <a:pt x="30187" y="8115"/>
                </a:lnTo>
                <a:lnTo>
                  <a:pt x="41170" y="8265"/>
                </a:lnTo>
                <a:lnTo>
                  <a:pt x="50906" y="12471"/>
                </a:lnTo>
                <a:lnTo>
                  <a:pt x="58353" y="20020"/>
                </a:lnTo>
                <a:lnTo>
                  <a:pt x="62471" y="30200"/>
                </a:lnTo>
                <a:lnTo>
                  <a:pt x="62322" y="41181"/>
                </a:lnTo>
                <a:lnTo>
                  <a:pt x="58121" y="50914"/>
                </a:lnTo>
                <a:lnTo>
                  <a:pt x="50576" y="58361"/>
                </a:lnTo>
                <a:lnTo>
                  <a:pt x="40398" y="62483"/>
                </a:lnTo>
                <a:lnTo>
                  <a:pt x="57939" y="62483"/>
                </a:lnTo>
                <a:lnTo>
                  <a:pt x="64936" y="55576"/>
                </a:lnTo>
                <a:lnTo>
                  <a:pt x="70392" y="42936"/>
                </a:lnTo>
                <a:lnTo>
                  <a:pt x="70586" y="28676"/>
                </a:lnTo>
                <a:lnTo>
                  <a:pt x="65234" y="15457"/>
                </a:lnTo>
                <a:lnTo>
                  <a:pt x="57990" y="8115"/>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4" name="object 109"/>
          <p:cNvSpPr/>
          <p:nvPr/>
        </p:nvSpPr>
        <p:spPr>
          <a:xfrm>
            <a:off x="6435725" y="2185359"/>
            <a:ext cx="149339" cy="156430"/>
          </a:xfrm>
          <a:custGeom>
            <a:avLst/>
            <a:gdLst/>
            <a:ahLst/>
            <a:cxnLst/>
            <a:rect l="l" t="t" r="r" b="b"/>
            <a:pathLst>
              <a:path w="299720" h="299720">
                <a:moveTo>
                  <a:pt x="0" y="0"/>
                </a:moveTo>
                <a:lnTo>
                  <a:pt x="299529" y="0"/>
                </a:lnTo>
                <a:lnTo>
                  <a:pt x="299529" y="299529"/>
                </a:lnTo>
                <a:lnTo>
                  <a:pt x="0" y="299529"/>
                </a:lnTo>
                <a:lnTo>
                  <a:pt x="0" y="0"/>
                </a:lnTo>
                <a:close/>
              </a:path>
            </a:pathLst>
          </a:custGeom>
          <a:solidFill>
            <a:srgbClr val="9FA2A5"/>
          </a:solidFill>
        </p:spPr>
        <p:txBody>
          <a:bodyPr lIns="0" tIns="0" rIns="0" bIns="0"/>
          <a:lstStyle/>
          <a:p>
            <a:pPr>
              <a:defRPr/>
            </a:pPr>
            <a:endParaRPr sz="949">
              <a:latin typeface="Barlow" panose="020B0604020202020204" charset="-94"/>
            </a:endParaRPr>
          </a:p>
        </p:txBody>
      </p:sp>
      <p:sp>
        <p:nvSpPr>
          <p:cNvPr id="115" name="object 110"/>
          <p:cNvSpPr/>
          <p:nvPr/>
        </p:nvSpPr>
        <p:spPr>
          <a:xfrm>
            <a:off x="6532562" y="2239038"/>
            <a:ext cx="45719" cy="93226"/>
          </a:xfrm>
          <a:custGeom>
            <a:avLst/>
            <a:gdLst/>
            <a:ahLst/>
            <a:cxnLst/>
            <a:rect l="l" t="t" r="r" b="b"/>
            <a:pathLst>
              <a:path w="24764" h="175260">
                <a:moveTo>
                  <a:pt x="18211" y="0"/>
                </a:moveTo>
                <a:lnTo>
                  <a:pt x="6337" y="0"/>
                </a:lnTo>
                <a:lnTo>
                  <a:pt x="0" y="174980"/>
                </a:lnTo>
                <a:lnTo>
                  <a:pt x="24549" y="174980"/>
                </a:lnTo>
                <a:lnTo>
                  <a:pt x="18211"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6" name="object 111"/>
          <p:cNvSpPr/>
          <p:nvPr/>
        </p:nvSpPr>
        <p:spPr>
          <a:xfrm>
            <a:off x="6494463" y="2196093"/>
            <a:ext cx="76932" cy="75845"/>
          </a:xfrm>
          <a:custGeom>
            <a:avLst/>
            <a:gdLst/>
            <a:ahLst/>
            <a:cxnLst/>
            <a:rect l="l" t="t" r="r" b="b"/>
            <a:pathLst>
              <a:path w="153670" h="144779">
                <a:moveTo>
                  <a:pt x="108097" y="95161"/>
                </a:moveTo>
                <a:lnTo>
                  <a:pt x="79425" y="95161"/>
                </a:lnTo>
                <a:lnTo>
                  <a:pt x="94678" y="107772"/>
                </a:lnTo>
                <a:lnTo>
                  <a:pt x="131428" y="138252"/>
                </a:lnTo>
                <a:lnTo>
                  <a:pt x="138315" y="144094"/>
                </a:lnTo>
                <a:lnTo>
                  <a:pt x="147751" y="144399"/>
                </a:lnTo>
                <a:lnTo>
                  <a:pt x="152463" y="138849"/>
                </a:lnTo>
                <a:lnTo>
                  <a:pt x="152311" y="138684"/>
                </a:lnTo>
                <a:lnTo>
                  <a:pt x="152603" y="138404"/>
                </a:lnTo>
                <a:lnTo>
                  <a:pt x="152996" y="138252"/>
                </a:lnTo>
                <a:lnTo>
                  <a:pt x="153276" y="137934"/>
                </a:lnTo>
                <a:lnTo>
                  <a:pt x="108097" y="95161"/>
                </a:lnTo>
                <a:close/>
              </a:path>
              <a:path w="153670" h="144779">
                <a:moveTo>
                  <a:pt x="93052" y="0"/>
                </a:moveTo>
                <a:lnTo>
                  <a:pt x="91490" y="6438"/>
                </a:lnTo>
                <a:lnTo>
                  <a:pt x="74650" y="76860"/>
                </a:lnTo>
                <a:lnTo>
                  <a:pt x="11798" y="99720"/>
                </a:lnTo>
                <a:lnTo>
                  <a:pt x="7289" y="101295"/>
                </a:lnTo>
                <a:lnTo>
                  <a:pt x="3848" y="104228"/>
                </a:lnTo>
                <a:lnTo>
                  <a:pt x="1866" y="107670"/>
                </a:lnTo>
                <a:lnTo>
                  <a:pt x="1600" y="107772"/>
                </a:lnTo>
                <a:lnTo>
                  <a:pt x="850" y="109143"/>
                </a:lnTo>
                <a:lnTo>
                  <a:pt x="431" y="110604"/>
                </a:lnTo>
                <a:lnTo>
                  <a:pt x="203" y="112064"/>
                </a:lnTo>
                <a:lnTo>
                  <a:pt x="101" y="112382"/>
                </a:lnTo>
                <a:lnTo>
                  <a:pt x="0" y="115798"/>
                </a:lnTo>
                <a:lnTo>
                  <a:pt x="584" y="117436"/>
                </a:lnTo>
                <a:lnTo>
                  <a:pt x="584" y="117589"/>
                </a:lnTo>
                <a:lnTo>
                  <a:pt x="79425" y="95161"/>
                </a:lnTo>
                <a:lnTo>
                  <a:pt x="108097" y="95161"/>
                </a:lnTo>
                <a:lnTo>
                  <a:pt x="93028" y="80886"/>
                </a:lnTo>
                <a:lnTo>
                  <a:pt x="92036" y="80886"/>
                </a:lnTo>
                <a:lnTo>
                  <a:pt x="102552" y="16687"/>
                </a:lnTo>
                <a:lnTo>
                  <a:pt x="103403" y="11861"/>
                </a:lnTo>
                <a:lnTo>
                  <a:pt x="102501" y="7251"/>
                </a:lnTo>
                <a:lnTo>
                  <a:pt x="100925" y="4724"/>
                </a:lnTo>
                <a:lnTo>
                  <a:pt x="100139" y="4724"/>
                </a:lnTo>
                <a:lnTo>
                  <a:pt x="98336" y="2324"/>
                </a:lnTo>
                <a:lnTo>
                  <a:pt x="95961" y="520"/>
                </a:lnTo>
                <a:lnTo>
                  <a:pt x="93052" y="0"/>
                </a:lnTo>
                <a:close/>
              </a:path>
              <a:path w="153670" h="144779">
                <a:moveTo>
                  <a:pt x="92519" y="80403"/>
                </a:moveTo>
                <a:lnTo>
                  <a:pt x="92036" y="80886"/>
                </a:lnTo>
                <a:lnTo>
                  <a:pt x="93028" y="80886"/>
                </a:lnTo>
                <a:lnTo>
                  <a:pt x="92519" y="80403"/>
                </a:lnTo>
                <a:close/>
              </a:path>
              <a:path w="153670" h="144779">
                <a:moveTo>
                  <a:pt x="100355" y="3810"/>
                </a:moveTo>
                <a:lnTo>
                  <a:pt x="100139" y="4724"/>
                </a:lnTo>
                <a:lnTo>
                  <a:pt x="100925" y="4724"/>
                </a:lnTo>
                <a:lnTo>
                  <a:pt x="100355" y="381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7" name="object 112"/>
          <p:cNvSpPr/>
          <p:nvPr/>
        </p:nvSpPr>
        <p:spPr>
          <a:xfrm>
            <a:off x="6475412" y="2281686"/>
            <a:ext cx="45719" cy="47403"/>
          </a:xfrm>
          <a:custGeom>
            <a:avLst/>
            <a:gdLst/>
            <a:ahLst/>
            <a:cxnLst/>
            <a:rect l="l" t="t" r="r" b="b"/>
            <a:pathLst>
              <a:path w="12700" h="90804">
                <a:moveTo>
                  <a:pt x="9423" y="0"/>
                </a:moveTo>
                <a:lnTo>
                  <a:pt x="3276" y="0"/>
                </a:lnTo>
                <a:lnTo>
                  <a:pt x="0" y="90538"/>
                </a:lnTo>
                <a:lnTo>
                  <a:pt x="12699" y="90538"/>
                </a:lnTo>
                <a:lnTo>
                  <a:pt x="942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8" name="object 113"/>
          <p:cNvSpPr/>
          <p:nvPr/>
        </p:nvSpPr>
        <p:spPr>
          <a:xfrm>
            <a:off x="6456362" y="2253208"/>
            <a:ext cx="45719" cy="45719"/>
          </a:xfrm>
          <a:custGeom>
            <a:avLst/>
            <a:gdLst/>
            <a:ahLst/>
            <a:cxnLst/>
            <a:rect l="l" t="t" r="r" b="b"/>
            <a:pathLst>
              <a:path w="79375" h="74929">
                <a:moveTo>
                  <a:pt x="55992" y="49237"/>
                </a:moveTo>
                <a:lnTo>
                  <a:pt x="41160" y="49237"/>
                </a:lnTo>
                <a:lnTo>
                  <a:pt x="68423" y="71843"/>
                </a:lnTo>
                <a:lnTo>
                  <a:pt x="71627" y="74561"/>
                </a:lnTo>
                <a:lnTo>
                  <a:pt x="76517" y="74714"/>
                </a:lnTo>
                <a:lnTo>
                  <a:pt x="78955" y="71843"/>
                </a:lnTo>
                <a:lnTo>
                  <a:pt x="79019" y="71615"/>
                </a:lnTo>
                <a:lnTo>
                  <a:pt x="79235" y="71539"/>
                </a:lnTo>
                <a:lnTo>
                  <a:pt x="79374" y="71374"/>
                </a:lnTo>
                <a:lnTo>
                  <a:pt x="55992" y="49237"/>
                </a:lnTo>
                <a:close/>
              </a:path>
              <a:path w="79375" h="74929">
                <a:moveTo>
                  <a:pt x="48209" y="0"/>
                </a:moveTo>
                <a:lnTo>
                  <a:pt x="38684" y="39763"/>
                </a:lnTo>
                <a:lnTo>
                  <a:pt x="6159" y="51600"/>
                </a:lnTo>
                <a:lnTo>
                  <a:pt x="3835" y="52412"/>
                </a:lnTo>
                <a:lnTo>
                  <a:pt x="2057" y="53924"/>
                </a:lnTo>
                <a:lnTo>
                  <a:pt x="1028" y="55702"/>
                </a:lnTo>
                <a:lnTo>
                  <a:pt x="888" y="55765"/>
                </a:lnTo>
                <a:lnTo>
                  <a:pt x="495" y="56476"/>
                </a:lnTo>
                <a:lnTo>
                  <a:pt x="292" y="57226"/>
                </a:lnTo>
                <a:lnTo>
                  <a:pt x="0" y="59029"/>
                </a:lnTo>
                <a:lnTo>
                  <a:pt x="63" y="59918"/>
                </a:lnTo>
                <a:lnTo>
                  <a:pt x="355" y="60756"/>
                </a:lnTo>
                <a:lnTo>
                  <a:pt x="41160" y="49237"/>
                </a:lnTo>
                <a:lnTo>
                  <a:pt x="55992" y="49237"/>
                </a:lnTo>
                <a:lnTo>
                  <a:pt x="48184" y="41846"/>
                </a:lnTo>
                <a:lnTo>
                  <a:pt x="47675" y="41846"/>
                </a:lnTo>
                <a:lnTo>
                  <a:pt x="53124" y="8636"/>
                </a:lnTo>
                <a:lnTo>
                  <a:pt x="53568" y="6134"/>
                </a:lnTo>
                <a:lnTo>
                  <a:pt x="53098" y="3759"/>
                </a:lnTo>
                <a:lnTo>
                  <a:pt x="52282" y="2451"/>
                </a:lnTo>
                <a:lnTo>
                  <a:pt x="51879" y="2451"/>
                </a:lnTo>
                <a:lnTo>
                  <a:pt x="50939" y="1193"/>
                </a:lnTo>
                <a:lnTo>
                  <a:pt x="49707" y="266"/>
                </a:lnTo>
                <a:lnTo>
                  <a:pt x="48209" y="0"/>
                </a:lnTo>
                <a:close/>
              </a:path>
              <a:path w="79375" h="74929">
                <a:moveTo>
                  <a:pt x="47929" y="41605"/>
                </a:moveTo>
                <a:lnTo>
                  <a:pt x="47675" y="41846"/>
                </a:lnTo>
                <a:lnTo>
                  <a:pt x="48184" y="41846"/>
                </a:lnTo>
                <a:lnTo>
                  <a:pt x="47929" y="41605"/>
                </a:lnTo>
                <a:close/>
              </a:path>
              <a:path w="79375" h="74929">
                <a:moveTo>
                  <a:pt x="51981" y="1968"/>
                </a:moveTo>
                <a:lnTo>
                  <a:pt x="51879" y="2451"/>
                </a:lnTo>
                <a:lnTo>
                  <a:pt x="52282" y="2451"/>
                </a:lnTo>
                <a:lnTo>
                  <a:pt x="51981" y="1968"/>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19" name="object 114"/>
          <p:cNvSpPr/>
          <p:nvPr/>
        </p:nvSpPr>
        <p:spPr>
          <a:xfrm flipV="1">
            <a:off x="6461126" y="2329088"/>
            <a:ext cx="101068" cy="45719"/>
          </a:xfrm>
          <a:custGeom>
            <a:avLst/>
            <a:gdLst/>
            <a:ahLst/>
            <a:cxnLst/>
            <a:rect l="l" t="t" r="r" b="b"/>
            <a:pathLst>
              <a:path w="203200">
                <a:moveTo>
                  <a:pt x="0" y="0"/>
                </a:moveTo>
                <a:lnTo>
                  <a:pt x="202691" y="0"/>
                </a:lnTo>
              </a:path>
            </a:pathLst>
          </a:custGeom>
          <a:ln w="25222">
            <a:solidFill>
              <a:srgbClr val="FFFFFF"/>
            </a:solidFill>
          </a:ln>
        </p:spPr>
        <p:txBody>
          <a:bodyPr lIns="0" tIns="0" rIns="0" bIns="0"/>
          <a:lstStyle/>
          <a:p>
            <a:pPr>
              <a:defRPr/>
            </a:pPr>
            <a:endParaRPr sz="949">
              <a:latin typeface="Barlow" panose="020B0604020202020204" charset="-94"/>
            </a:endParaRPr>
          </a:p>
        </p:txBody>
      </p:sp>
      <p:sp>
        <p:nvSpPr>
          <p:cNvPr id="120" name="object 115"/>
          <p:cNvSpPr/>
          <p:nvPr/>
        </p:nvSpPr>
        <p:spPr>
          <a:xfrm>
            <a:off x="4862513" y="2788587"/>
            <a:ext cx="144813" cy="151690"/>
          </a:xfrm>
          <a:custGeom>
            <a:avLst/>
            <a:gdLst/>
            <a:ahLst/>
            <a:cxnLst/>
            <a:rect l="l" t="t" r="r" b="b"/>
            <a:pathLst>
              <a:path w="288289" h="288290">
                <a:moveTo>
                  <a:pt x="0" y="0"/>
                </a:moveTo>
                <a:lnTo>
                  <a:pt x="287997" y="0"/>
                </a:lnTo>
                <a:lnTo>
                  <a:pt x="287997" y="287997"/>
                </a:lnTo>
                <a:lnTo>
                  <a:pt x="0" y="287997"/>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21" name="object 116"/>
          <p:cNvSpPr/>
          <p:nvPr/>
        </p:nvSpPr>
        <p:spPr>
          <a:xfrm>
            <a:off x="4879975" y="2807459"/>
            <a:ext cx="108610" cy="113768"/>
          </a:xfrm>
          <a:custGeom>
            <a:avLst/>
            <a:gdLst/>
            <a:ahLst/>
            <a:cxnLst/>
            <a:rect l="l" t="t" r="r" b="b"/>
            <a:pathLst>
              <a:path w="215264" h="215265">
                <a:moveTo>
                  <a:pt x="181343" y="208203"/>
                </a:moveTo>
                <a:lnTo>
                  <a:pt x="174624" y="208203"/>
                </a:lnTo>
                <a:lnTo>
                  <a:pt x="174624" y="214922"/>
                </a:lnTo>
                <a:lnTo>
                  <a:pt x="181343" y="214922"/>
                </a:lnTo>
                <a:lnTo>
                  <a:pt x="181343" y="208203"/>
                </a:lnTo>
                <a:close/>
              </a:path>
              <a:path w="215264" h="215265">
                <a:moveTo>
                  <a:pt x="141046" y="208203"/>
                </a:moveTo>
                <a:lnTo>
                  <a:pt x="134327" y="208203"/>
                </a:lnTo>
                <a:lnTo>
                  <a:pt x="134327" y="214922"/>
                </a:lnTo>
                <a:lnTo>
                  <a:pt x="141046" y="214922"/>
                </a:lnTo>
                <a:lnTo>
                  <a:pt x="141046" y="208203"/>
                </a:lnTo>
                <a:close/>
              </a:path>
              <a:path w="215264" h="215265">
                <a:moveTo>
                  <a:pt x="100749" y="208203"/>
                </a:moveTo>
                <a:lnTo>
                  <a:pt x="94030" y="208203"/>
                </a:lnTo>
                <a:lnTo>
                  <a:pt x="94030" y="214922"/>
                </a:lnTo>
                <a:lnTo>
                  <a:pt x="100749" y="214922"/>
                </a:lnTo>
                <a:lnTo>
                  <a:pt x="100749" y="208203"/>
                </a:lnTo>
                <a:close/>
              </a:path>
              <a:path w="215264" h="215265">
                <a:moveTo>
                  <a:pt x="60451" y="208203"/>
                </a:moveTo>
                <a:lnTo>
                  <a:pt x="53733" y="208203"/>
                </a:lnTo>
                <a:lnTo>
                  <a:pt x="53733" y="214922"/>
                </a:lnTo>
                <a:lnTo>
                  <a:pt x="60451" y="214922"/>
                </a:lnTo>
                <a:lnTo>
                  <a:pt x="60451" y="208203"/>
                </a:lnTo>
                <a:close/>
              </a:path>
              <a:path w="215264" h="215265">
                <a:moveTo>
                  <a:pt x="6718" y="33578"/>
                </a:moveTo>
                <a:lnTo>
                  <a:pt x="0" y="33578"/>
                </a:lnTo>
                <a:lnTo>
                  <a:pt x="0" y="40297"/>
                </a:lnTo>
                <a:lnTo>
                  <a:pt x="6718" y="40297"/>
                </a:lnTo>
                <a:lnTo>
                  <a:pt x="6718" y="33578"/>
                </a:lnTo>
                <a:close/>
              </a:path>
              <a:path w="215264" h="215265">
                <a:moveTo>
                  <a:pt x="6718" y="73875"/>
                </a:moveTo>
                <a:lnTo>
                  <a:pt x="0" y="73875"/>
                </a:lnTo>
                <a:lnTo>
                  <a:pt x="0" y="80594"/>
                </a:lnTo>
                <a:lnTo>
                  <a:pt x="6718" y="80594"/>
                </a:lnTo>
                <a:lnTo>
                  <a:pt x="6718" y="73875"/>
                </a:lnTo>
                <a:close/>
              </a:path>
              <a:path w="215264" h="215265">
                <a:moveTo>
                  <a:pt x="6718" y="114173"/>
                </a:moveTo>
                <a:lnTo>
                  <a:pt x="0" y="114173"/>
                </a:lnTo>
                <a:lnTo>
                  <a:pt x="0" y="120891"/>
                </a:lnTo>
                <a:lnTo>
                  <a:pt x="6718" y="120891"/>
                </a:lnTo>
                <a:lnTo>
                  <a:pt x="6718" y="114173"/>
                </a:lnTo>
                <a:close/>
              </a:path>
              <a:path w="215264" h="215265">
                <a:moveTo>
                  <a:pt x="6718" y="154470"/>
                </a:moveTo>
                <a:lnTo>
                  <a:pt x="0" y="154470"/>
                </a:lnTo>
                <a:lnTo>
                  <a:pt x="0" y="161188"/>
                </a:lnTo>
                <a:lnTo>
                  <a:pt x="6718" y="161188"/>
                </a:lnTo>
                <a:lnTo>
                  <a:pt x="6718" y="154470"/>
                </a:lnTo>
                <a:close/>
              </a:path>
              <a:path w="215264" h="215265">
                <a:moveTo>
                  <a:pt x="20154" y="0"/>
                </a:moveTo>
                <a:lnTo>
                  <a:pt x="13436" y="0"/>
                </a:lnTo>
                <a:lnTo>
                  <a:pt x="13436" y="201485"/>
                </a:lnTo>
                <a:lnTo>
                  <a:pt x="214922" y="201485"/>
                </a:lnTo>
                <a:lnTo>
                  <a:pt x="214922" y="194767"/>
                </a:lnTo>
                <a:lnTo>
                  <a:pt x="20154" y="194767"/>
                </a:lnTo>
                <a:lnTo>
                  <a:pt x="20154" y="161188"/>
                </a:lnTo>
                <a:lnTo>
                  <a:pt x="26873" y="154470"/>
                </a:lnTo>
                <a:lnTo>
                  <a:pt x="20154" y="154470"/>
                </a:lnTo>
                <a:lnTo>
                  <a:pt x="20154" y="120891"/>
                </a:lnTo>
                <a:lnTo>
                  <a:pt x="60451" y="120891"/>
                </a:lnTo>
                <a:lnTo>
                  <a:pt x="67170" y="114173"/>
                </a:lnTo>
                <a:lnTo>
                  <a:pt x="20154" y="114173"/>
                </a:lnTo>
                <a:lnTo>
                  <a:pt x="20154" y="80594"/>
                </a:lnTo>
                <a:lnTo>
                  <a:pt x="141046" y="80594"/>
                </a:lnTo>
                <a:lnTo>
                  <a:pt x="147764" y="73875"/>
                </a:lnTo>
                <a:lnTo>
                  <a:pt x="20154" y="73875"/>
                </a:lnTo>
                <a:lnTo>
                  <a:pt x="20154" y="40297"/>
                </a:lnTo>
                <a:lnTo>
                  <a:pt x="214922" y="40297"/>
                </a:lnTo>
                <a:lnTo>
                  <a:pt x="214922" y="33578"/>
                </a:lnTo>
                <a:lnTo>
                  <a:pt x="20154" y="33578"/>
                </a:lnTo>
                <a:lnTo>
                  <a:pt x="20154" y="0"/>
                </a:lnTo>
                <a:close/>
              </a:path>
              <a:path w="215264" h="215265">
                <a:moveTo>
                  <a:pt x="60451" y="161188"/>
                </a:moveTo>
                <a:lnTo>
                  <a:pt x="53733" y="161188"/>
                </a:lnTo>
                <a:lnTo>
                  <a:pt x="53733" y="194767"/>
                </a:lnTo>
                <a:lnTo>
                  <a:pt x="60451" y="194767"/>
                </a:lnTo>
                <a:lnTo>
                  <a:pt x="60451" y="161188"/>
                </a:lnTo>
                <a:close/>
              </a:path>
              <a:path w="215264" h="215265">
                <a:moveTo>
                  <a:pt x="100749" y="161188"/>
                </a:moveTo>
                <a:lnTo>
                  <a:pt x="94030" y="161188"/>
                </a:lnTo>
                <a:lnTo>
                  <a:pt x="94030" y="194767"/>
                </a:lnTo>
                <a:lnTo>
                  <a:pt x="100749" y="194767"/>
                </a:lnTo>
                <a:lnTo>
                  <a:pt x="100749" y="161188"/>
                </a:lnTo>
                <a:close/>
              </a:path>
              <a:path w="215264" h="215265">
                <a:moveTo>
                  <a:pt x="141046" y="161188"/>
                </a:moveTo>
                <a:lnTo>
                  <a:pt x="134327" y="161188"/>
                </a:lnTo>
                <a:lnTo>
                  <a:pt x="134327" y="194767"/>
                </a:lnTo>
                <a:lnTo>
                  <a:pt x="141046" y="194767"/>
                </a:lnTo>
                <a:lnTo>
                  <a:pt x="141046" y="161188"/>
                </a:lnTo>
                <a:close/>
              </a:path>
              <a:path w="215264" h="215265">
                <a:moveTo>
                  <a:pt x="181343" y="161188"/>
                </a:moveTo>
                <a:lnTo>
                  <a:pt x="174624" y="161188"/>
                </a:lnTo>
                <a:lnTo>
                  <a:pt x="174624" y="194767"/>
                </a:lnTo>
                <a:lnTo>
                  <a:pt x="181343" y="194767"/>
                </a:lnTo>
                <a:lnTo>
                  <a:pt x="181343" y="161188"/>
                </a:lnTo>
                <a:close/>
              </a:path>
              <a:path w="215264" h="215265">
                <a:moveTo>
                  <a:pt x="80594" y="127609"/>
                </a:moveTo>
                <a:lnTo>
                  <a:pt x="47015" y="161188"/>
                </a:lnTo>
                <a:lnTo>
                  <a:pt x="214922" y="161188"/>
                </a:lnTo>
                <a:lnTo>
                  <a:pt x="214922" y="154470"/>
                </a:lnTo>
                <a:lnTo>
                  <a:pt x="60451" y="154470"/>
                </a:lnTo>
                <a:lnTo>
                  <a:pt x="60451" y="147764"/>
                </a:lnTo>
                <a:lnTo>
                  <a:pt x="80594" y="127609"/>
                </a:lnTo>
                <a:close/>
              </a:path>
              <a:path w="215264" h="215265">
                <a:moveTo>
                  <a:pt x="100749" y="127609"/>
                </a:moveTo>
                <a:lnTo>
                  <a:pt x="94030" y="127609"/>
                </a:lnTo>
                <a:lnTo>
                  <a:pt x="94030" y="154470"/>
                </a:lnTo>
                <a:lnTo>
                  <a:pt x="100749" y="154470"/>
                </a:lnTo>
                <a:lnTo>
                  <a:pt x="100749" y="127609"/>
                </a:lnTo>
                <a:close/>
              </a:path>
              <a:path w="215264" h="215265">
                <a:moveTo>
                  <a:pt x="141046" y="120891"/>
                </a:moveTo>
                <a:lnTo>
                  <a:pt x="134327" y="120891"/>
                </a:lnTo>
                <a:lnTo>
                  <a:pt x="134327" y="154470"/>
                </a:lnTo>
                <a:lnTo>
                  <a:pt x="141046" y="154470"/>
                </a:lnTo>
                <a:lnTo>
                  <a:pt x="141046" y="120891"/>
                </a:lnTo>
                <a:close/>
              </a:path>
              <a:path w="215264" h="215265">
                <a:moveTo>
                  <a:pt x="181343" y="120891"/>
                </a:moveTo>
                <a:lnTo>
                  <a:pt x="174624" y="120891"/>
                </a:lnTo>
                <a:lnTo>
                  <a:pt x="174624" y="154470"/>
                </a:lnTo>
                <a:lnTo>
                  <a:pt x="181343" y="154470"/>
                </a:lnTo>
                <a:lnTo>
                  <a:pt x="181343" y="120891"/>
                </a:lnTo>
                <a:close/>
              </a:path>
              <a:path w="215264" h="215265">
                <a:moveTo>
                  <a:pt x="60451" y="120891"/>
                </a:moveTo>
                <a:lnTo>
                  <a:pt x="53733" y="120891"/>
                </a:lnTo>
                <a:lnTo>
                  <a:pt x="53733" y="127609"/>
                </a:lnTo>
                <a:lnTo>
                  <a:pt x="60451" y="120891"/>
                </a:lnTo>
                <a:close/>
              </a:path>
              <a:path w="215264" h="215265">
                <a:moveTo>
                  <a:pt x="167906" y="80594"/>
                </a:moveTo>
                <a:lnTo>
                  <a:pt x="127609" y="120891"/>
                </a:lnTo>
                <a:lnTo>
                  <a:pt x="214922" y="120891"/>
                </a:lnTo>
                <a:lnTo>
                  <a:pt x="214922" y="114173"/>
                </a:lnTo>
                <a:lnTo>
                  <a:pt x="141046" y="114173"/>
                </a:lnTo>
                <a:lnTo>
                  <a:pt x="141058" y="107454"/>
                </a:lnTo>
                <a:lnTo>
                  <a:pt x="167906" y="80594"/>
                </a:lnTo>
                <a:close/>
              </a:path>
              <a:path w="215264" h="215265">
                <a:moveTo>
                  <a:pt x="60451" y="80594"/>
                </a:moveTo>
                <a:lnTo>
                  <a:pt x="53733" y="80594"/>
                </a:lnTo>
                <a:lnTo>
                  <a:pt x="53733" y="114173"/>
                </a:lnTo>
                <a:lnTo>
                  <a:pt x="60451" y="114173"/>
                </a:lnTo>
                <a:lnTo>
                  <a:pt x="60451" y="80594"/>
                </a:lnTo>
                <a:close/>
              </a:path>
              <a:path w="215264" h="215265">
                <a:moveTo>
                  <a:pt x="181343" y="80594"/>
                </a:moveTo>
                <a:lnTo>
                  <a:pt x="174624" y="80594"/>
                </a:lnTo>
                <a:lnTo>
                  <a:pt x="174624" y="114173"/>
                </a:lnTo>
                <a:lnTo>
                  <a:pt x="181343" y="114173"/>
                </a:lnTo>
                <a:lnTo>
                  <a:pt x="181343" y="80594"/>
                </a:lnTo>
                <a:close/>
              </a:path>
              <a:path w="215264" h="215265">
                <a:moveTo>
                  <a:pt x="100749" y="80594"/>
                </a:moveTo>
                <a:lnTo>
                  <a:pt x="94030" y="80594"/>
                </a:lnTo>
                <a:lnTo>
                  <a:pt x="94030" y="107454"/>
                </a:lnTo>
                <a:lnTo>
                  <a:pt x="100749" y="107454"/>
                </a:lnTo>
                <a:lnTo>
                  <a:pt x="100749" y="80594"/>
                </a:lnTo>
                <a:close/>
              </a:path>
              <a:path w="215264" h="215265">
                <a:moveTo>
                  <a:pt x="141046" y="80594"/>
                </a:moveTo>
                <a:lnTo>
                  <a:pt x="134327" y="80594"/>
                </a:lnTo>
                <a:lnTo>
                  <a:pt x="134327" y="87312"/>
                </a:lnTo>
                <a:lnTo>
                  <a:pt x="141046" y="80594"/>
                </a:lnTo>
                <a:close/>
              </a:path>
              <a:path w="215264" h="215265">
                <a:moveTo>
                  <a:pt x="181343" y="67157"/>
                </a:moveTo>
                <a:lnTo>
                  <a:pt x="167906" y="80594"/>
                </a:lnTo>
                <a:lnTo>
                  <a:pt x="214922" y="80594"/>
                </a:lnTo>
                <a:lnTo>
                  <a:pt x="214922" y="73875"/>
                </a:lnTo>
                <a:lnTo>
                  <a:pt x="181343" y="73875"/>
                </a:lnTo>
                <a:lnTo>
                  <a:pt x="181343" y="67157"/>
                </a:lnTo>
                <a:close/>
              </a:path>
              <a:path w="215264" h="215265">
                <a:moveTo>
                  <a:pt x="60451" y="40297"/>
                </a:moveTo>
                <a:lnTo>
                  <a:pt x="53733" y="40297"/>
                </a:lnTo>
                <a:lnTo>
                  <a:pt x="53733" y="73875"/>
                </a:lnTo>
                <a:lnTo>
                  <a:pt x="60451" y="73875"/>
                </a:lnTo>
                <a:lnTo>
                  <a:pt x="60451" y="40297"/>
                </a:lnTo>
                <a:close/>
              </a:path>
              <a:path w="215264" h="215265">
                <a:moveTo>
                  <a:pt x="100749" y="40297"/>
                </a:moveTo>
                <a:lnTo>
                  <a:pt x="94030" y="40297"/>
                </a:lnTo>
                <a:lnTo>
                  <a:pt x="94030" y="73875"/>
                </a:lnTo>
                <a:lnTo>
                  <a:pt x="100749" y="73875"/>
                </a:lnTo>
                <a:lnTo>
                  <a:pt x="100749" y="40297"/>
                </a:lnTo>
                <a:close/>
              </a:path>
              <a:path w="215264" h="215265">
                <a:moveTo>
                  <a:pt x="141046" y="40297"/>
                </a:moveTo>
                <a:lnTo>
                  <a:pt x="134327" y="40297"/>
                </a:lnTo>
                <a:lnTo>
                  <a:pt x="134327" y="73875"/>
                </a:lnTo>
                <a:lnTo>
                  <a:pt x="141046" y="73875"/>
                </a:lnTo>
                <a:lnTo>
                  <a:pt x="141046" y="40297"/>
                </a:lnTo>
                <a:close/>
              </a:path>
              <a:path w="215264" h="215265">
                <a:moveTo>
                  <a:pt x="181343" y="40297"/>
                </a:moveTo>
                <a:lnTo>
                  <a:pt x="174624" y="40297"/>
                </a:lnTo>
                <a:lnTo>
                  <a:pt x="174624" y="47015"/>
                </a:lnTo>
                <a:lnTo>
                  <a:pt x="181343" y="40297"/>
                </a:lnTo>
                <a:close/>
              </a:path>
              <a:path w="215264" h="215265">
                <a:moveTo>
                  <a:pt x="60451" y="0"/>
                </a:moveTo>
                <a:lnTo>
                  <a:pt x="53733" y="0"/>
                </a:lnTo>
                <a:lnTo>
                  <a:pt x="53733" y="33578"/>
                </a:lnTo>
                <a:lnTo>
                  <a:pt x="60451" y="33578"/>
                </a:lnTo>
                <a:lnTo>
                  <a:pt x="60451" y="0"/>
                </a:lnTo>
                <a:close/>
              </a:path>
              <a:path w="215264" h="215265">
                <a:moveTo>
                  <a:pt x="100749" y="0"/>
                </a:moveTo>
                <a:lnTo>
                  <a:pt x="94030" y="0"/>
                </a:lnTo>
                <a:lnTo>
                  <a:pt x="94030" y="33578"/>
                </a:lnTo>
                <a:lnTo>
                  <a:pt x="100749" y="33578"/>
                </a:lnTo>
                <a:lnTo>
                  <a:pt x="100749" y="0"/>
                </a:lnTo>
                <a:close/>
              </a:path>
              <a:path w="215264" h="215265">
                <a:moveTo>
                  <a:pt x="141046" y="0"/>
                </a:moveTo>
                <a:lnTo>
                  <a:pt x="134327" y="0"/>
                </a:lnTo>
                <a:lnTo>
                  <a:pt x="134327" y="33578"/>
                </a:lnTo>
                <a:lnTo>
                  <a:pt x="141046" y="33578"/>
                </a:lnTo>
                <a:lnTo>
                  <a:pt x="141046" y="0"/>
                </a:lnTo>
                <a:close/>
              </a:path>
              <a:path w="215264" h="215265">
                <a:moveTo>
                  <a:pt x="181343" y="0"/>
                </a:moveTo>
                <a:lnTo>
                  <a:pt x="174624" y="0"/>
                </a:lnTo>
                <a:lnTo>
                  <a:pt x="174624" y="33578"/>
                </a:lnTo>
                <a:lnTo>
                  <a:pt x="181343" y="33578"/>
                </a:lnTo>
                <a:lnTo>
                  <a:pt x="18134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22" name="object 117"/>
          <p:cNvSpPr/>
          <p:nvPr/>
        </p:nvSpPr>
        <p:spPr>
          <a:xfrm>
            <a:off x="4891088" y="2829514"/>
            <a:ext cx="87491" cy="77425"/>
          </a:xfrm>
          <a:custGeom>
            <a:avLst/>
            <a:gdLst/>
            <a:ahLst/>
            <a:cxnLst/>
            <a:rect l="l" t="t" r="r" b="b"/>
            <a:pathLst>
              <a:path w="174625" h="147954">
                <a:moveTo>
                  <a:pt x="174612" y="0"/>
                </a:moveTo>
                <a:lnTo>
                  <a:pt x="161188" y="0"/>
                </a:lnTo>
                <a:lnTo>
                  <a:pt x="94018" y="67157"/>
                </a:lnTo>
                <a:lnTo>
                  <a:pt x="53720" y="67157"/>
                </a:lnTo>
                <a:lnTo>
                  <a:pt x="0" y="120891"/>
                </a:lnTo>
                <a:lnTo>
                  <a:pt x="0" y="147751"/>
                </a:lnTo>
                <a:lnTo>
                  <a:pt x="60439" y="87312"/>
                </a:lnTo>
                <a:lnTo>
                  <a:pt x="100736" y="87312"/>
                </a:lnTo>
                <a:lnTo>
                  <a:pt x="174612" y="13436"/>
                </a:lnTo>
                <a:lnTo>
                  <a:pt x="174612"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23" name="object 118"/>
          <p:cNvSpPr/>
          <p:nvPr/>
        </p:nvSpPr>
        <p:spPr>
          <a:xfrm>
            <a:off x="3917950" y="2711071"/>
            <a:ext cx="200627" cy="210155"/>
          </a:xfrm>
          <a:custGeom>
            <a:avLst/>
            <a:gdLst/>
            <a:ahLst/>
            <a:cxnLst/>
            <a:rect l="l" t="t" r="r" b="b"/>
            <a:pathLst>
              <a:path w="400684" h="400684">
                <a:moveTo>
                  <a:pt x="0" y="0"/>
                </a:moveTo>
                <a:lnTo>
                  <a:pt x="400253" y="0"/>
                </a:lnTo>
                <a:lnTo>
                  <a:pt x="400253" y="400253"/>
                </a:lnTo>
                <a:lnTo>
                  <a:pt x="0" y="400253"/>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24" name="object 119"/>
          <p:cNvSpPr/>
          <p:nvPr/>
        </p:nvSpPr>
        <p:spPr>
          <a:xfrm>
            <a:off x="3968751" y="2721756"/>
            <a:ext cx="113136" cy="118507"/>
          </a:xfrm>
          <a:custGeom>
            <a:avLst/>
            <a:gdLst/>
            <a:ahLst/>
            <a:cxnLst/>
            <a:rect l="l" t="t" r="r" b="b"/>
            <a:pathLst>
              <a:path w="225425" h="225425">
                <a:moveTo>
                  <a:pt x="101624" y="0"/>
                </a:moveTo>
                <a:lnTo>
                  <a:pt x="60127" y="12367"/>
                </a:lnTo>
                <a:lnTo>
                  <a:pt x="26294" y="39393"/>
                </a:lnTo>
                <a:lnTo>
                  <a:pt x="4676" y="78699"/>
                </a:lnTo>
                <a:lnTo>
                  <a:pt x="0" y="123305"/>
                </a:lnTo>
                <a:lnTo>
                  <a:pt x="12366" y="164800"/>
                </a:lnTo>
                <a:lnTo>
                  <a:pt x="39391" y="198630"/>
                </a:lnTo>
                <a:lnTo>
                  <a:pt x="78691" y="220240"/>
                </a:lnTo>
                <a:lnTo>
                  <a:pt x="123305" y="224918"/>
                </a:lnTo>
                <a:lnTo>
                  <a:pt x="164804" y="212557"/>
                </a:lnTo>
                <a:lnTo>
                  <a:pt x="181669" y="199087"/>
                </a:lnTo>
                <a:lnTo>
                  <a:pt x="120814" y="199087"/>
                </a:lnTo>
                <a:lnTo>
                  <a:pt x="86451" y="195488"/>
                </a:lnTo>
                <a:lnTo>
                  <a:pt x="56182" y="178839"/>
                </a:lnTo>
                <a:lnTo>
                  <a:pt x="35367" y="152778"/>
                </a:lnTo>
                <a:lnTo>
                  <a:pt x="25842" y="120811"/>
                </a:lnTo>
                <a:lnTo>
                  <a:pt x="29441" y="86446"/>
                </a:lnTo>
                <a:lnTo>
                  <a:pt x="46089" y="56176"/>
                </a:lnTo>
                <a:lnTo>
                  <a:pt x="72149" y="35361"/>
                </a:lnTo>
                <a:lnTo>
                  <a:pt x="104113" y="25836"/>
                </a:lnTo>
                <a:lnTo>
                  <a:pt x="184709" y="25836"/>
                </a:lnTo>
                <a:lnTo>
                  <a:pt x="146230" y="4670"/>
                </a:lnTo>
                <a:lnTo>
                  <a:pt x="101624" y="0"/>
                </a:lnTo>
                <a:close/>
              </a:path>
              <a:path w="225425" h="225425">
                <a:moveTo>
                  <a:pt x="184709" y="25836"/>
                </a:moveTo>
                <a:lnTo>
                  <a:pt x="104113" y="25836"/>
                </a:lnTo>
                <a:lnTo>
                  <a:pt x="138470" y="29435"/>
                </a:lnTo>
                <a:lnTo>
                  <a:pt x="168745" y="46084"/>
                </a:lnTo>
                <a:lnTo>
                  <a:pt x="189561" y="72144"/>
                </a:lnTo>
                <a:lnTo>
                  <a:pt x="199087" y="104107"/>
                </a:lnTo>
                <a:lnTo>
                  <a:pt x="195493" y="138465"/>
                </a:lnTo>
                <a:lnTo>
                  <a:pt x="178840" y="168742"/>
                </a:lnTo>
                <a:lnTo>
                  <a:pt x="152779" y="189560"/>
                </a:lnTo>
                <a:lnTo>
                  <a:pt x="120814" y="199087"/>
                </a:lnTo>
                <a:lnTo>
                  <a:pt x="181669" y="199087"/>
                </a:lnTo>
                <a:lnTo>
                  <a:pt x="198635" y="185536"/>
                </a:lnTo>
                <a:lnTo>
                  <a:pt x="220246" y="146237"/>
                </a:lnTo>
                <a:lnTo>
                  <a:pt x="224922" y="101624"/>
                </a:lnTo>
                <a:lnTo>
                  <a:pt x="212556" y="60123"/>
                </a:lnTo>
                <a:lnTo>
                  <a:pt x="185531" y="26288"/>
                </a:lnTo>
                <a:lnTo>
                  <a:pt x="184709" y="25836"/>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25" name="object 120"/>
          <p:cNvSpPr/>
          <p:nvPr/>
        </p:nvSpPr>
        <p:spPr>
          <a:xfrm>
            <a:off x="4000500" y="2807245"/>
            <a:ext cx="45719" cy="45719"/>
          </a:xfrm>
          <a:custGeom>
            <a:avLst/>
            <a:gdLst/>
            <a:ahLst/>
            <a:cxnLst/>
            <a:rect l="l" t="t" r="r" b="b"/>
            <a:pathLst>
              <a:path w="30480" h="35559">
                <a:moveTo>
                  <a:pt x="8839" y="0"/>
                </a:moveTo>
                <a:lnTo>
                  <a:pt x="0" y="28194"/>
                </a:lnTo>
                <a:lnTo>
                  <a:pt x="21564" y="34950"/>
                </a:lnTo>
                <a:lnTo>
                  <a:pt x="30391" y="6756"/>
                </a:lnTo>
                <a:lnTo>
                  <a:pt x="8839"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26" name="object 121"/>
          <p:cNvSpPr/>
          <p:nvPr/>
        </p:nvSpPr>
        <p:spPr>
          <a:xfrm>
            <a:off x="4010024" y="2808833"/>
            <a:ext cx="45719" cy="45719"/>
          </a:xfrm>
          <a:custGeom>
            <a:avLst/>
            <a:gdLst/>
            <a:ahLst/>
            <a:cxnLst/>
            <a:rect l="l" t="t" r="r" b="b"/>
            <a:pathLst>
              <a:path w="12700" h="29845">
                <a:moveTo>
                  <a:pt x="8826" y="0"/>
                </a:moveTo>
                <a:lnTo>
                  <a:pt x="0" y="28181"/>
                </a:lnTo>
                <a:lnTo>
                  <a:pt x="3860" y="29400"/>
                </a:lnTo>
                <a:lnTo>
                  <a:pt x="12699" y="1206"/>
                </a:lnTo>
                <a:lnTo>
                  <a:pt x="8826"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27" name="object 122"/>
          <p:cNvSpPr/>
          <p:nvPr/>
        </p:nvSpPr>
        <p:spPr>
          <a:xfrm>
            <a:off x="3979862" y="2845338"/>
            <a:ext cx="45719" cy="66364"/>
          </a:xfrm>
          <a:custGeom>
            <a:avLst/>
            <a:gdLst/>
            <a:ahLst/>
            <a:cxnLst/>
            <a:rect l="l" t="t" r="r" b="b"/>
            <a:pathLst>
              <a:path w="71755" h="125095">
                <a:moveTo>
                  <a:pt x="31513" y="0"/>
                </a:moveTo>
                <a:lnTo>
                  <a:pt x="868" y="97840"/>
                </a:lnTo>
                <a:lnTo>
                  <a:pt x="0" y="106075"/>
                </a:lnTo>
                <a:lnTo>
                  <a:pt x="2281" y="113738"/>
                </a:lnTo>
                <a:lnTo>
                  <a:pt x="7273" y="119986"/>
                </a:lnTo>
                <a:lnTo>
                  <a:pt x="14533" y="123977"/>
                </a:lnTo>
                <a:lnTo>
                  <a:pt x="22766" y="124839"/>
                </a:lnTo>
                <a:lnTo>
                  <a:pt x="30424" y="122555"/>
                </a:lnTo>
                <a:lnTo>
                  <a:pt x="36668" y="117565"/>
                </a:lnTo>
                <a:lnTo>
                  <a:pt x="40657" y="110312"/>
                </a:lnTo>
                <a:lnTo>
                  <a:pt x="71315" y="12471"/>
                </a:lnTo>
                <a:lnTo>
                  <a:pt x="3151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28" name="object 123"/>
          <p:cNvSpPr/>
          <p:nvPr/>
        </p:nvSpPr>
        <p:spPr>
          <a:xfrm>
            <a:off x="3986212" y="2851658"/>
            <a:ext cx="45719" cy="60044"/>
          </a:xfrm>
          <a:custGeom>
            <a:avLst/>
            <a:gdLst/>
            <a:ahLst/>
            <a:cxnLst/>
            <a:rect l="l" t="t" r="r" b="b"/>
            <a:pathLst>
              <a:path w="59055" h="113665">
                <a:moveTo>
                  <a:pt x="0" y="112001"/>
                </a:moveTo>
                <a:lnTo>
                  <a:pt x="609" y="112280"/>
                </a:lnTo>
                <a:lnTo>
                  <a:pt x="1244" y="112509"/>
                </a:lnTo>
                <a:lnTo>
                  <a:pt x="1892" y="112712"/>
                </a:lnTo>
                <a:lnTo>
                  <a:pt x="10132" y="113574"/>
                </a:lnTo>
                <a:lnTo>
                  <a:pt x="14845" y="112169"/>
                </a:lnTo>
                <a:lnTo>
                  <a:pt x="7703" y="112169"/>
                </a:lnTo>
                <a:lnTo>
                  <a:pt x="0" y="112001"/>
                </a:lnTo>
                <a:close/>
              </a:path>
              <a:path w="59055" h="113665">
                <a:moveTo>
                  <a:pt x="54813" y="0"/>
                </a:moveTo>
                <a:lnTo>
                  <a:pt x="24168" y="97828"/>
                </a:lnTo>
                <a:lnTo>
                  <a:pt x="20486" y="104718"/>
                </a:lnTo>
                <a:lnTo>
                  <a:pt x="14765" y="109620"/>
                </a:lnTo>
                <a:lnTo>
                  <a:pt x="7703" y="112169"/>
                </a:lnTo>
                <a:lnTo>
                  <a:pt x="14845" y="112169"/>
                </a:lnTo>
                <a:lnTo>
                  <a:pt x="17794" y="111290"/>
                </a:lnTo>
                <a:lnTo>
                  <a:pt x="24039" y="106300"/>
                </a:lnTo>
                <a:lnTo>
                  <a:pt x="28028" y="99047"/>
                </a:lnTo>
                <a:lnTo>
                  <a:pt x="58686" y="1206"/>
                </a:lnTo>
                <a:lnTo>
                  <a:pt x="5481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29" name="object 124"/>
          <p:cNvSpPr/>
          <p:nvPr/>
        </p:nvSpPr>
        <p:spPr>
          <a:xfrm>
            <a:off x="7010400" y="1820382"/>
            <a:ext cx="179509" cy="188032"/>
          </a:xfrm>
          <a:custGeom>
            <a:avLst/>
            <a:gdLst/>
            <a:ahLst/>
            <a:cxnLst/>
            <a:rect l="l" t="t" r="r" b="b"/>
            <a:pathLst>
              <a:path w="360045" h="360045">
                <a:moveTo>
                  <a:pt x="0" y="0"/>
                </a:moveTo>
                <a:lnTo>
                  <a:pt x="359994" y="0"/>
                </a:lnTo>
                <a:lnTo>
                  <a:pt x="359994" y="359994"/>
                </a:lnTo>
                <a:lnTo>
                  <a:pt x="0" y="359994"/>
                </a:lnTo>
                <a:lnTo>
                  <a:pt x="0" y="0"/>
                </a:lnTo>
                <a:close/>
              </a:path>
            </a:pathLst>
          </a:custGeom>
          <a:solidFill>
            <a:srgbClr val="9FA2A5"/>
          </a:solidFill>
        </p:spPr>
        <p:txBody>
          <a:bodyPr lIns="0" tIns="0" rIns="0" bIns="0"/>
          <a:lstStyle/>
          <a:p>
            <a:pPr>
              <a:defRPr/>
            </a:pPr>
            <a:endParaRPr sz="949">
              <a:latin typeface="Barlow" panose="020B0604020202020204" charset="-94"/>
            </a:endParaRPr>
          </a:p>
        </p:txBody>
      </p:sp>
      <p:sp>
        <p:nvSpPr>
          <p:cNvPr id="130" name="object 125"/>
          <p:cNvSpPr/>
          <p:nvPr/>
        </p:nvSpPr>
        <p:spPr>
          <a:xfrm>
            <a:off x="7031039" y="1836087"/>
            <a:ext cx="140288" cy="151690"/>
          </a:xfrm>
          <a:custGeom>
            <a:avLst/>
            <a:gdLst/>
            <a:ahLst/>
            <a:cxnLst/>
            <a:rect l="l" t="t" r="r" b="b"/>
            <a:pathLst>
              <a:path w="280034" h="288289">
                <a:moveTo>
                  <a:pt x="0" y="131165"/>
                </a:moveTo>
                <a:lnTo>
                  <a:pt x="0" y="287997"/>
                </a:lnTo>
                <a:lnTo>
                  <a:pt x="279438" y="287997"/>
                </a:lnTo>
                <a:lnTo>
                  <a:pt x="279438" y="239521"/>
                </a:lnTo>
                <a:lnTo>
                  <a:pt x="31356" y="239521"/>
                </a:lnTo>
                <a:lnTo>
                  <a:pt x="31356" y="205308"/>
                </a:lnTo>
                <a:lnTo>
                  <a:pt x="279438" y="205308"/>
                </a:lnTo>
                <a:lnTo>
                  <a:pt x="279438" y="176580"/>
                </a:lnTo>
                <a:lnTo>
                  <a:pt x="122605" y="176580"/>
                </a:lnTo>
                <a:lnTo>
                  <a:pt x="0" y="131165"/>
                </a:lnTo>
                <a:close/>
              </a:path>
              <a:path w="280034" h="288289">
                <a:moveTo>
                  <a:pt x="68427" y="205308"/>
                </a:moveTo>
                <a:lnTo>
                  <a:pt x="54178" y="205308"/>
                </a:lnTo>
                <a:lnTo>
                  <a:pt x="54178" y="239521"/>
                </a:lnTo>
                <a:lnTo>
                  <a:pt x="68427" y="239521"/>
                </a:lnTo>
                <a:lnTo>
                  <a:pt x="68427" y="205308"/>
                </a:lnTo>
                <a:close/>
              </a:path>
              <a:path w="280034" h="288289">
                <a:moveTo>
                  <a:pt x="279438" y="205308"/>
                </a:moveTo>
                <a:lnTo>
                  <a:pt x="91249" y="205308"/>
                </a:lnTo>
                <a:lnTo>
                  <a:pt x="91249" y="239521"/>
                </a:lnTo>
                <a:lnTo>
                  <a:pt x="279438" y="239521"/>
                </a:lnTo>
                <a:lnTo>
                  <a:pt x="279438" y="205308"/>
                </a:lnTo>
                <a:close/>
              </a:path>
              <a:path w="280034" h="288289">
                <a:moveTo>
                  <a:pt x="122605" y="131165"/>
                </a:moveTo>
                <a:lnTo>
                  <a:pt x="122605" y="176580"/>
                </a:lnTo>
                <a:lnTo>
                  <a:pt x="245224" y="176580"/>
                </a:lnTo>
                <a:lnTo>
                  <a:pt x="122605" y="131165"/>
                </a:lnTo>
                <a:close/>
              </a:path>
              <a:path w="280034" h="288289">
                <a:moveTo>
                  <a:pt x="279438" y="76987"/>
                </a:moveTo>
                <a:lnTo>
                  <a:pt x="245224" y="76987"/>
                </a:lnTo>
                <a:lnTo>
                  <a:pt x="245224" y="176580"/>
                </a:lnTo>
                <a:lnTo>
                  <a:pt x="279438" y="176580"/>
                </a:lnTo>
                <a:lnTo>
                  <a:pt x="279438" y="76987"/>
                </a:lnTo>
                <a:close/>
              </a:path>
              <a:path w="280034" h="288289">
                <a:moveTo>
                  <a:pt x="55600" y="11404"/>
                </a:moveTo>
                <a:lnTo>
                  <a:pt x="39506" y="14654"/>
                </a:lnTo>
                <a:lnTo>
                  <a:pt x="26362" y="23517"/>
                </a:lnTo>
                <a:lnTo>
                  <a:pt x="17499" y="36661"/>
                </a:lnTo>
                <a:lnTo>
                  <a:pt x="14249" y="52755"/>
                </a:lnTo>
                <a:lnTo>
                  <a:pt x="17499" y="68848"/>
                </a:lnTo>
                <a:lnTo>
                  <a:pt x="26362" y="81988"/>
                </a:lnTo>
                <a:lnTo>
                  <a:pt x="39506" y="90846"/>
                </a:lnTo>
                <a:lnTo>
                  <a:pt x="55600" y="94094"/>
                </a:lnTo>
                <a:lnTo>
                  <a:pt x="65150" y="92982"/>
                </a:lnTo>
                <a:lnTo>
                  <a:pt x="73901" y="89819"/>
                </a:lnTo>
                <a:lnTo>
                  <a:pt x="81603" y="84862"/>
                </a:lnTo>
                <a:lnTo>
                  <a:pt x="88010" y="78371"/>
                </a:lnTo>
                <a:lnTo>
                  <a:pt x="103871" y="78371"/>
                </a:lnTo>
                <a:lnTo>
                  <a:pt x="106895" y="76276"/>
                </a:lnTo>
                <a:lnTo>
                  <a:pt x="108648" y="75234"/>
                </a:lnTo>
                <a:lnTo>
                  <a:pt x="110553" y="73837"/>
                </a:lnTo>
                <a:lnTo>
                  <a:pt x="112623" y="71996"/>
                </a:lnTo>
                <a:lnTo>
                  <a:pt x="153246" y="48832"/>
                </a:lnTo>
                <a:lnTo>
                  <a:pt x="200550" y="39179"/>
                </a:lnTo>
                <a:lnTo>
                  <a:pt x="258859" y="39179"/>
                </a:lnTo>
                <a:lnTo>
                  <a:pt x="257607" y="35617"/>
                </a:lnTo>
                <a:lnTo>
                  <a:pt x="226704" y="17395"/>
                </a:lnTo>
                <a:lnTo>
                  <a:pt x="193366" y="12407"/>
                </a:lnTo>
                <a:lnTo>
                  <a:pt x="146557" y="12407"/>
                </a:lnTo>
                <a:lnTo>
                  <a:pt x="145582" y="11493"/>
                </a:lnTo>
                <a:lnTo>
                  <a:pt x="57340" y="11493"/>
                </a:lnTo>
                <a:lnTo>
                  <a:pt x="55600" y="11404"/>
                </a:lnTo>
                <a:close/>
              </a:path>
              <a:path w="280034" h="288289">
                <a:moveTo>
                  <a:pt x="103871" y="78371"/>
                </a:moveTo>
                <a:lnTo>
                  <a:pt x="88010" y="78371"/>
                </a:lnTo>
                <a:lnTo>
                  <a:pt x="90335" y="79311"/>
                </a:lnTo>
                <a:lnTo>
                  <a:pt x="92862" y="79844"/>
                </a:lnTo>
                <a:lnTo>
                  <a:pt x="99745" y="79844"/>
                </a:lnTo>
                <a:lnTo>
                  <a:pt x="103670" y="78511"/>
                </a:lnTo>
                <a:lnTo>
                  <a:pt x="103871" y="78371"/>
                </a:lnTo>
                <a:close/>
              </a:path>
              <a:path w="280034" h="288289">
                <a:moveTo>
                  <a:pt x="258859" y="39179"/>
                </a:moveTo>
                <a:lnTo>
                  <a:pt x="200550" y="39179"/>
                </a:lnTo>
                <a:lnTo>
                  <a:pt x="240955" y="45757"/>
                </a:lnTo>
                <a:lnTo>
                  <a:pt x="260883" y="71285"/>
                </a:lnTo>
                <a:lnTo>
                  <a:pt x="270141" y="71285"/>
                </a:lnTo>
                <a:lnTo>
                  <a:pt x="258859" y="39179"/>
                </a:lnTo>
                <a:close/>
              </a:path>
              <a:path w="280034" h="288289">
                <a:moveTo>
                  <a:pt x="186624" y="11399"/>
                </a:moveTo>
                <a:lnTo>
                  <a:pt x="146557" y="12407"/>
                </a:lnTo>
                <a:lnTo>
                  <a:pt x="193366" y="12407"/>
                </a:lnTo>
                <a:lnTo>
                  <a:pt x="186624" y="11399"/>
                </a:lnTo>
                <a:close/>
              </a:path>
              <a:path w="280034" h="288289">
                <a:moveTo>
                  <a:pt x="94881" y="0"/>
                </a:moveTo>
                <a:lnTo>
                  <a:pt x="86017" y="0"/>
                </a:lnTo>
                <a:lnTo>
                  <a:pt x="77834" y="797"/>
                </a:lnTo>
                <a:lnTo>
                  <a:pt x="70216" y="3084"/>
                </a:lnTo>
                <a:lnTo>
                  <a:pt x="63330" y="6702"/>
                </a:lnTo>
                <a:lnTo>
                  <a:pt x="57340" y="11493"/>
                </a:lnTo>
                <a:lnTo>
                  <a:pt x="145582" y="11493"/>
                </a:lnTo>
                <a:lnTo>
                  <a:pt x="141262" y="7442"/>
                </a:lnTo>
                <a:lnTo>
                  <a:pt x="109727" y="7442"/>
                </a:lnTo>
                <a:lnTo>
                  <a:pt x="103060" y="2781"/>
                </a:lnTo>
                <a:lnTo>
                  <a:pt x="94881" y="0"/>
                </a:lnTo>
                <a:close/>
              </a:path>
              <a:path w="280034" h="288289">
                <a:moveTo>
                  <a:pt x="133299" y="4279"/>
                </a:moveTo>
                <a:lnTo>
                  <a:pt x="119024" y="4279"/>
                </a:lnTo>
                <a:lnTo>
                  <a:pt x="114020" y="5448"/>
                </a:lnTo>
                <a:lnTo>
                  <a:pt x="109727" y="7442"/>
                </a:lnTo>
                <a:lnTo>
                  <a:pt x="141262" y="7442"/>
                </a:lnTo>
                <a:lnTo>
                  <a:pt x="133299" y="4279"/>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31" name="object 126"/>
          <p:cNvSpPr/>
          <p:nvPr/>
        </p:nvSpPr>
        <p:spPr>
          <a:xfrm>
            <a:off x="3851275" y="2386853"/>
            <a:ext cx="126712" cy="131149"/>
          </a:xfrm>
          <a:custGeom>
            <a:avLst/>
            <a:gdLst/>
            <a:ahLst/>
            <a:cxnLst/>
            <a:rect l="l" t="t" r="r" b="b"/>
            <a:pathLst>
              <a:path w="252094" h="252095">
                <a:moveTo>
                  <a:pt x="0" y="0"/>
                </a:moveTo>
                <a:lnTo>
                  <a:pt x="252006" y="0"/>
                </a:lnTo>
                <a:lnTo>
                  <a:pt x="252006" y="252006"/>
                </a:lnTo>
                <a:lnTo>
                  <a:pt x="0" y="252006"/>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32" name="object 127"/>
          <p:cNvSpPr/>
          <p:nvPr/>
        </p:nvSpPr>
        <p:spPr>
          <a:xfrm>
            <a:off x="3863975" y="2412016"/>
            <a:ext cx="105593" cy="80586"/>
          </a:xfrm>
          <a:custGeom>
            <a:avLst/>
            <a:gdLst/>
            <a:ahLst/>
            <a:cxnLst/>
            <a:rect l="l" t="t" r="r" b="b"/>
            <a:pathLst>
              <a:path w="212725" h="155575">
                <a:moveTo>
                  <a:pt x="35382" y="101879"/>
                </a:moveTo>
                <a:lnTo>
                  <a:pt x="8158" y="138535"/>
                </a:lnTo>
                <a:lnTo>
                  <a:pt x="0" y="141706"/>
                </a:lnTo>
                <a:lnTo>
                  <a:pt x="0" y="155587"/>
                </a:lnTo>
                <a:lnTo>
                  <a:pt x="10670" y="153005"/>
                </a:lnTo>
                <a:lnTo>
                  <a:pt x="20400" y="146518"/>
                </a:lnTo>
                <a:lnTo>
                  <a:pt x="28776" y="138019"/>
                </a:lnTo>
                <a:lnTo>
                  <a:pt x="35382" y="129400"/>
                </a:lnTo>
                <a:lnTo>
                  <a:pt x="53083" y="129400"/>
                </a:lnTo>
                <a:lnTo>
                  <a:pt x="46798" y="121416"/>
                </a:lnTo>
                <a:lnTo>
                  <a:pt x="41490" y="112979"/>
                </a:lnTo>
                <a:lnTo>
                  <a:pt x="35382" y="101879"/>
                </a:lnTo>
                <a:close/>
              </a:path>
              <a:path w="212725" h="155575">
                <a:moveTo>
                  <a:pt x="53083" y="129400"/>
                </a:moveTo>
                <a:lnTo>
                  <a:pt x="35382" y="129400"/>
                </a:lnTo>
                <a:lnTo>
                  <a:pt x="41989" y="138019"/>
                </a:lnTo>
                <a:lnTo>
                  <a:pt x="50368" y="146518"/>
                </a:lnTo>
                <a:lnTo>
                  <a:pt x="60099" y="153005"/>
                </a:lnTo>
                <a:lnTo>
                  <a:pt x="70764" y="155587"/>
                </a:lnTo>
                <a:lnTo>
                  <a:pt x="81434" y="153005"/>
                </a:lnTo>
                <a:lnTo>
                  <a:pt x="91166" y="146518"/>
                </a:lnTo>
                <a:lnTo>
                  <a:pt x="95911" y="141706"/>
                </a:lnTo>
                <a:lnTo>
                  <a:pt x="70764" y="141706"/>
                </a:lnTo>
                <a:lnTo>
                  <a:pt x="62606" y="138534"/>
                </a:lnTo>
                <a:lnTo>
                  <a:pt x="54227" y="130852"/>
                </a:lnTo>
                <a:lnTo>
                  <a:pt x="53083" y="129400"/>
                </a:lnTo>
                <a:close/>
              </a:path>
              <a:path w="212725" h="155575">
                <a:moveTo>
                  <a:pt x="123773" y="129400"/>
                </a:moveTo>
                <a:lnTo>
                  <a:pt x="106159" y="129400"/>
                </a:lnTo>
                <a:lnTo>
                  <a:pt x="112752" y="138019"/>
                </a:lnTo>
                <a:lnTo>
                  <a:pt x="121102" y="146518"/>
                </a:lnTo>
                <a:lnTo>
                  <a:pt x="130807" y="153005"/>
                </a:lnTo>
                <a:lnTo>
                  <a:pt x="141465" y="155587"/>
                </a:lnTo>
                <a:lnTo>
                  <a:pt x="152147" y="153005"/>
                </a:lnTo>
                <a:lnTo>
                  <a:pt x="161904" y="146518"/>
                </a:lnTo>
                <a:lnTo>
                  <a:pt x="166661" y="141706"/>
                </a:lnTo>
                <a:lnTo>
                  <a:pt x="141465" y="141706"/>
                </a:lnTo>
                <a:lnTo>
                  <a:pt x="133299" y="138534"/>
                </a:lnTo>
                <a:lnTo>
                  <a:pt x="124917" y="130852"/>
                </a:lnTo>
                <a:lnTo>
                  <a:pt x="123773" y="129400"/>
                </a:lnTo>
                <a:close/>
              </a:path>
              <a:path w="212725" h="155575">
                <a:moveTo>
                  <a:pt x="194583" y="129400"/>
                </a:moveTo>
                <a:lnTo>
                  <a:pt x="176923" y="129400"/>
                </a:lnTo>
                <a:lnTo>
                  <a:pt x="183529" y="138019"/>
                </a:lnTo>
                <a:lnTo>
                  <a:pt x="191904" y="146518"/>
                </a:lnTo>
                <a:lnTo>
                  <a:pt x="201635" y="153005"/>
                </a:lnTo>
                <a:lnTo>
                  <a:pt x="212305" y="155587"/>
                </a:lnTo>
                <a:lnTo>
                  <a:pt x="212305" y="141706"/>
                </a:lnTo>
                <a:lnTo>
                  <a:pt x="204135" y="138534"/>
                </a:lnTo>
                <a:lnTo>
                  <a:pt x="195730" y="130852"/>
                </a:lnTo>
                <a:lnTo>
                  <a:pt x="194583" y="129400"/>
                </a:lnTo>
                <a:close/>
              </a:path>
              <a:path w="212725" h="155575">
                <a:moveTo>
                  <a:pt x="106159" y="101879"/>
                </a:moveTo>
                <a:lnTo>
                  <a:pt x="78947" y="138535"/>
                </a:lnTo>
                <a:lnTo>
                  <a:pt x="70764" y="141706"/>
                </a:lnTo>
                <a:lnTo>
                  <a:pt x="95911" y="141706"/>
                </a:lnTo>
                <a:lnTo>
                  <a:pt x="99546" y="138019"/>
                </a:lnTo>
                <a:lnTo>
                  <a:pt x="106159" y="129400"/>
                </a:lnTo>
                <a:lnTo>
                  <a:pt x="123773" y="129400"/>
                </a:lnTo>
                <a:lnTo>
                  <a:pt x="117487" y="121416"/>
                </a:lnTo>
                <a:lnTo>
                  <a:pt x="112179" y="112979"/>
                </a:lnTo>
                <a:lnTo>
                  <a:pt x="106159" y="101879"/>
                </a:lnTo>
                <a:close/>
              </a:path>
              <a:path w="212725" h="155575">
                <a:moveTo>
                  <a:pt x="176923" y="101879"/>
                </a:moveTo>
                <a:lnTo>
                  <a:pt x="149640" y="138535"/>
                </a:lnTo>
                <a:lnTo>
                  <a:pt x="141465" y="141706"/>
                </a:lnTo>
                <a:lnTo>
                  <a:pt x="166661" y="141706"/>
                </a:lnTo>
                <a:lnTo>
                  <a:pt x="170306" y="138019"/>
                </a:lnTo>
                <a:lnTo>
                  <a:pt x="176923" y="129400"/>
                </a:lnTo>
                <a:lnTo>
                  <a:pt x="194583" y="129400"/>
                </a:lnTo>
                <a:lnTo>
                  <a:pt x="188276" y="121416"/>
                </a:lnTo>
                <a:lnTo>
                  <a:pt x="182956" y="112979"/>
                </a:lnTo>
                <a:lnTo>
                  <a:pt x="176923" y="101879"/>
                </a:lnTo>
                <a:close/>
              </a:path>
              <a:path w="212725" h="155575">
                <a:moveTo>
                  <a:pt x="35382" y="50939"/>
                </a:moveTo>
                <a:lnTo>
                  <a:pt x="8158" y="87596"/>
                </a:lnTo>
                <a:lnTo>
                  <a:pt x="0" y="90766"/>
                </a:lnTo>
                <a:lnTo>
                  <a:pt x="0" y="104648"/>
                </a:lnTo>
                <a:lnTo>
                  <a:pt x="10670" y="102065"/>
                </a:lnTo>
                <a:lnTo>
                  <a:pt x="20400" y="95580"/>
                </a:lnTo>
                <a:lnTo>
                  <a:pt x="28776" y="87085"/>
                </a:lnTo>
                <a:lnTo>
                  <a:pt x="35382" y="78473"/>
                </a:lnTo>
                <a:lnTo>
                  <a:pt x="53090" y="78473"/>
                </a:lnTo>
                <a:lnTo>
                  <a:pt x="46798" y="70482"/>
                </a:lnTo>
                <a:lnTo>
                  <a:pt x="41490" y="62039"/>
                </a:lnTo>
                <a:lnTo>
                  <a:pt x="35382" y="50939"/>
                </a:lnTo>
                <a:close/>
              </a:path>
              <a:path w="212725" h="155575">
                <a:moveTo>
                  <a:pt x="53090" y="78473"/>
                </a:moveTo>
                <a:lnTo>
                  <a:pt x="35382" y="78473"/>
                </a:lnTo>
                <a:lnTo>
                  <a:pt x="41989" y="87090"/>
                </a:lnTo>
                <a:lnTo>
                  <a:pt x="50368" y="95584"/>
                </a:lnTo>
                <a:lnTo>
                  <a:pt x="60099" y="102067"/>
                </a:lnTo>
                <a:lnTo>
                  <a:pt x="70764" y="104648"/>
                </a:lnTo>
                <a:lnTo>
                  <a:pt x="81434" y="102065"/>
                </a:lnTo>
                <a:lnTo>
                  <a:pt x="91166" y="95580"/>
                </a:lnTo>
                <a:lnTo>
                  <a:pt x="95914" y="90766"/>
                </a:lnTo>
                <a:lnTo>
                  <a:pt x="70764" y="90766"/>
                </a:lnTo>
                <a:lnTo>
                  <a:pt x="62606" y="87596"/>
                </a:lnTo>
                <a:lnTo>
                  <a:pt x="54227" y="79917"/>
                </a:lnTo>
                <a:lnTo>
                  <a:pt x="53090" y="78473"/>
                </a:lnTo>
                <a:close/>
              </a:path>
              <a:path w="212725" h="155575">
                <a:moveTo>
                  <a:pt x="123779" y="78473"/>
                </a:moveTo>
                <a:lnTo>
                  <a:pt x="106159" y="78473"/>
                </a:lnTo>
                <a:lnTo>
                  <a:pt x="112758" y="87090"/>
                </a:lnTo>
                <a:lnTo>
                  <a:pt x="121109" y="95584"/>
                </a:lnTo>
                <a:lnTo>
                  <a:pt x="130814" y="102067"/>
                </a:lnTo>
                <a:lnTo>
                  <a:pt x="141465" y="104648"/>
                </a:lnTo>
                <a:lnTo>
                  <a:pt x="152147" y="102065"/>
                </a:lnTo>
                <a:lnTo>
                  <a:pt x="161904" y="95580"/>
                </a:lnTo>
                <a:lnTo>
                  <a:pt x="166664" y="90766"/>
                </a:lnTo>
                <a:lnTo>
                  <a:pt x="141465" y="90766"/>
                </a:lnTo>
                <a:lnTo>
                  <a:pt x="133299" y="87596"/>
                </a:lnTo>
                <a:lnTo>
                  <a:pt x="124917" y="79917"/>
                </a:lnTo>
                <a:lnTo>
                  <a:pt x="123779" y="78473"/>
                </a:lnTo>
                <a:close/>
              </a:path>
              <a:path w="212725" h="155575">
                <a:moveTo>
                  <a:pt x="194589" y="78473"/>
                </a:moveTo>
                <a:lnTo>
                  <a:pt x="176923" y="78473"/>
                </a:lnTo>
                <a:lnTo>
                  <a:pt x="183529" y="87090"/>
                </a:lnTo>
                <a:lnTo>
                  <a:pt x="191904" y="95584"/>
                </a:lnTo>
                <a:lnTo>
                  <a:pt x="201635" y="102067"/>
                </a:lnTo>
                <a:lnTo>
                  <a:pt x="212305" y="104648"/>
                </a:lnTo>
                <a:lnTo>
                  <a:pt x="212305" y="90766"/>
                </a:lnTo>
                <a:lnTo>
                  <a:pt x="204135" y="87596"/>
                </a:lnTo>
                <a:lnTo>
                  <a:pt x="195730" y="79917"/>
                </a:lnTo>
                <a:lnTo>
                  <a:pt x="194589" y="78473"/>
                </a:lnTo>
                <a:close/>
              </a:path>
              <a:path w="212725" h="155575">
                <a:moveTo>
                  <a:pt x="106159" y="50939"/>
                </a:moveTo>
                <a:lnTo>
                  <a:pt x="78947" y="87596"/>
                </a:lnTo>
                <a:lnTo>
                  <a:pt x="70764" y="90766"/>
                </a:lnTo>
                <a:lnTo>
                  <a:pt x="95914" y="90766"/>
                </a:lnTo>
                <a:lnTo>
                  <a:pt x="99546" y="87085"/>
                </a:lnTo>
                <a:lnTo>
                  <a:pt x="106159" y="78473"/>
                </a:lnTo>
                <a:lnTo>
                  <a:pt x="123779" y="78473"/>
                </a:lnTo>
                <a:lnTo>
                  <a:pt x="117487" y="70482"/>
                </a:lnTo>
                <a:lnTo>
                  <a:pt x="112179" y="62039"/>
                </a:lnTo>
                <a:lnTo>
                  <a:pt x="106159" y="50939"/>
                </a:lnTo>
                <a:close/>
              </a:path>
              <a:path w="212725" h="155575">
                <a:moveTo>
                  <a:pt x="176923" y="50939"/>
                </a:moveTo>
                <a:lnTo>
                  <a:pt x="149640" y="87596"/>
                </a:lnTo>
                <a:lnTo>
                  <a:pt x="141465" y="90766"/>
                </a:lnTo>
                <a:lnTo>
                  <a:pt x="166664" y="90766"/>
                </a:lnTo>
                <a:lnTo>
                  <a:pt x="170306" y="87085"/>
                </a:lnTo>
                <a:lnTo>
                  <a:pt x="176923" y="78473"/>
                </a:lnTo>
                <a:lnTo>
                  <a:pt x="194589" y="78473"/>
                </a:lnTo>
                <a:lnTo>
                  <a:pt x="188276" y="70482"/>
                </a:lnTo>
                <a:lnTo>
                  <a:pt x="182956" y="62039"/>
                </a:lnTo>
                <a:lnTo>
                  <a:pt x="176923" y="50939"/>
                </a:lnTo>
                <a:close/>
              </a:path>
              <a:path w="212725" h="155575">
                <a:moveTo>
                  <a:pt x="35382" y="0"/>
                </a:moveTo>
                <a:lnTo>
                  <a:pt x="8158" y="36656"/>
                </a:lnTo>
                <a:lnTo>
                  <a:pt x="0" y="39827"/>
                </a:lnTo>
                <a:lnTo>
                  <a:pt x="0" y="53708"/>
                </a:lnTo>
                <a:lnTo>
                  <a:pt x="10670" y="51127"/>
                </a:lnTo>
                <a:lnTo>
                  <a:pt x="20400" y="44645"/>
                </a:lnTo>
                <a:lnTo>
                  <a:pt x="28776" y="36150"/>
                </a:lnTo>
                <a:lnTo>
                  <a:pt x="35382" y="27533"/>
                </a:lnTo>
                <a:lnTo>
                  <a:pt x="53088" y="27533"/>
                </a:lnTo>
                <a:lnTo>
                  <a:pt x="46798" y="19547"/>
                </a:lnTo>
                <a:lnTo>
                  <a:pt x="41490" y="11112"/>
                </a:lnTo>
                <a:lnTo>
                  <a:pt x="35382" y="0"/>
                </a:lnTo>
                <a:close/>
              </a:path>
              <a:path w="212725" h="155575">
                <a:moveTo>
                  <a:pt x="53088" y="27533"/>
                </a:moveTo>
                <a:lnTo>
                  <a:pt x="35382" y="27533"/>
                </a:lnTo>
                <a:lnTo>
                  <a:pt x="41989" y="36150"/>
                </a:lnTo>
                <a:lnTo>
                  <a:pt x="50368" y="44645"/>
                </a:lnTo>
                <a:lnTo>
                  <a:pt x="60099" y="51127"/>
                </a:lnTo>
                <a:lnTo>
                  <a:pt x="70764" y="53708"/>
                </a:lnTo>
                <a:lnTo>
                  <a:pt x="81434" y="51127"/>
                </a:lnTo>
                <a:lnTo>
                  <a:pt x="91166" y="44645"/>
                </a:lnTo>
                <a:lnTo>
                  <a:pt x="95919" y="39827"/>
                </a:lnTo>
                <a:lnTo>
                  <a:pt x="70764" y="39827"/>
                </a:lnTo>
                <a:lnTo>
                  <a:pt x="62606" y="36656"/>
                </a:lnTo>
                <a:lnTo>
                  <a:pt x="54227" y="28979"/>
                </a:lnTo>
                <a:lnTo>
                  <a:pt x="53088" y="27533"/>
                </a:lnTo>
                <a:close/>
              </a:path>
              <a:path w="212725" h="155575">
                <a:moveTo>
                  <a:pt x="123777" y="27533"/>
                </a:moveTo>
                <a:lnTo>
                  <a:pt x="106159" y="27533"/>
                </a:lnTo>
                <a:lnTo>
                  <a:pt x="112752" y="36150"/>
                </a:lnTo>
                <a:lnTo>
                  <a:pt x="121102" y="44645"/>
                </a:lnTo>
                <a:lnTo>
                  <a:pt x="130807" y="51127"/>
                </a:lnTo>
                <a:lnTo>
                  <a:pt x="141465" y="53708"/>
                </a:lnTo>
                <a:lnTo>
                  <a:pt x="152147" y="51127"/>
                </a:lnTo>
                <a:lnTo>
                  <a:pt x="161904" y="44645"/>
                </a:lnTo>
                <a:lnTo>
                  <a:pt x="166669" y="39827"/>
                </a:lnTo>
                <a:lnTo>
                  <a:pt x="141465" y="39827"/>
                </a:lnTo>
                <a:lnTo>
                  <a:pt x="133299" y="36656"/>
                </a:lnTo>
                <a:lnTo>
                  <a:pt x="124917" y="28979"/>
                </a:lnTo>
                <a:lnTo>
                  <a:pt x="123777" y="27533"/>
                </a:lnTo>
                <a:close/>
              </a:path>
              <a:path w="212725" h="155575">
                <a:moveTo>
                  <a:pt x="194587" y="27533"/>
                </a:moveTo>
                <a:lnTo>
                  <a:pt x="176923" y="27533"/>
                </a:lnTo>
                <a:lnTo>
                  <a:pt x="183529" y="36150"/>
                </a:lnTo>
                <a:lnTo>
                  <a:pt x="191904" y="44645"/>
                </a:lnTo>
                <a:lnTo>
                  <a:pt x="201635" y="51127"/>
                </a:lnTo>
                <a:lnTo>
                  <a:pt x="212305" y="53708"/>
                </a:lnTo>
                <a:lnTo>
                  <a:pt x="212305" y="39827"/>
                </a:lnTo>
                <a:lnTo>
                  <a:pt x="204135" y="36656"/>
                </a:lnTo>
                <a:lnTo>
                  <a:pt x="195730" y="28979"/>
                </a:lnTo>
                <a:lnTo>
                  <a:pt x="194587" y="27533"/>
                </a:lnTo>
                <a:close/>
              </a:path>
              <a:path w="212725" h="155575">
                <a:moveTo>
                  <a:pt x="106159" y="0"/>
                </a:moveTo>
                <a:lnTo>
                  <a:pt x="78947" y="36656"/>
                </a:lnTo>
                <a:lnTo>
                  <a:pt x="70764" y="39827"/>
                </a:lnTo>
                <a:lnTo>
                  <a:pt x="95919" y="39827"/>
                </a:lnTo>
                <a:lnTo>
                  <a:pt x="99546" y="36150"/>
                </a:lnTo>
                <a:lnTo>
                  <a:pt x="106159" y="27533"/>
                </a:lnTo>
                <a:lnTo>
                  <a:pt x="123777" y="27533"/>
                </a:lnTo>
                <a:lnTo>
                  <a:pt x="117487" y="19547"/>
                </a:lnTo>
                <a:lnTo>
                  <a:pt x="112179" y="11112"/>
                </a:lnTo>
                <a:lnTo>
                  <a:pt x="106159" y="0"/>
                </a:lnTo>
                <a:close/>
              </a:path>
              <a:path w="212725" h="155575">
                <a:moveTo>
                  <a:pt x="176923" y="0"/>
                </a:moveTo>
                <a:lnTo>
                  <a:pt x="149640" y="36656"/>
                </a:lnTo>
                <a:lnTo>
                  <a:pt x="141465" y="39827"/>
                </a:lnTo>
                <a:lnTo>
                  <a:pt x="166669" y="39827"/>
                </a:lnTo>
                <a:lnTo>
                  <a:pt x="170306" y="36150"/>
                </a:lnTo>
                <a:lnTo>
                  <a:pt x="176923" y="27533"/>
                </a:lnTo>
                <a:lnTo>
                  <a:pt x="194587" y="27533"/>
                </a:lnTo>
                <a:lnTo>
                  <a:pt x="188276" y="19547"/>
                </a:lnTo>
                <a:lnTo>
                  <a:pt x="182956" y="11112"/>
                </a:lnTo>
                <a:lnTo>
                  <a:pt x="176923"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33" name="object 128"/>
          <p:cNvSpPr/>
          <p:nvPr/>
        </p:nvSpPr>
        <p:spPr>
          <a:xfrm>
            <a:off x="3940175" y="2452213"/>
            <a:ext cx="179509" cy="189613"/>
          </a:xfrm>
          <a:custGeom>
            <a:avLst/>
            <a:gdLst/>
            <a:ahLst/>
            <a:cxnLst/>
            <a:rect l="l" t="t" r="r" b="b"/>
            <a:pathLst>
              <a:path w="360044" h="360045">
                <a:moveTo>
                  <a:pt x="0" y="0"/>
                </a:moveTo>
                <a:lnTo>
                  <a:pt x="359994" y="0"/>
                </a:lnTo>
                <a:lnTo>
                  <a:pt x="359994" y="359994"/>
                </a:lnTo>
                <a:lnTo>
                  <a:pt x="0" y="359994"/>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34" name="object 129"/>
          <p:cNvSpPr/>
          <p:nvPr/>
        </p:nvSpPr>
        <p:spPr>
          <a:xfrm>
            <a:off x="4008438" y="2581738"/>
            <a:ext cx="49779" cy="50563"/>
          </a:xfrm>
          <a:custGeom>
            <a:avLst/>
            <a:gdLst/>
            <a:ahLst/>
            <a:cxnLst/>
            <a:rect l="l" t="t" r="r" b="b"/>
            <a:pathLst>
              <a:path w="99694" h="97789">
                <a:moveTo>
                  <a:pt x="62661" y="0"/>
                </a:moveTo>
                <a:lnTo>
                  <a:pt x="42316" y="0"/>
                </a:lnTo>
                <a:lnTo>
                  <a:pt x="44869" y="10972"/>
                </a:lnTo>
                <a:lnTo>
                  <a:pt x="28066" y="13792"/>
                </a:lnTo>
                <a:lnTo>
                  <a:pt x="18162" y="17753"/>
                </a:lnTo>
                <a:lnTo>
                  <a:pt x="9128" y="25766"/>
                </a:lnTo>
                <a:lnTo>
                  <a:pt x="2545" y="36968"/>
                </a:lnTo>
                <a:lnTo>
                  <a:pt x="0" y="50495"/>
                </a:lnTo>
                <a:lnTo>
                  <a:pt x="3511" y="67533"/>
                </a:lnTo>
                <a:lnTo>
                  <a:pt x="13687" y="82603"/>
                </a:lnTo>
                <a:lnTo>
                  <a:pt x="29993" y="93364"/>
                </a:lnTo>
                <a:lnTo>
                  <a:pt x="51892" y="97472"/>
                </a:lnTo>
                <a:lnTo>
                  <a:pt x="62686" y="95527"/>
                </a:lnTo>
                <a:lnTo>
                  <a:pt x="72697" y="90268"/>
                </a:lnTo>
                <a:lnTo>
                  <a:pt x="80713" y="82556"/>
                </a:lnTo>
                <a:lnTo>
                  <a:pt x="85521" y="73253"/>
                </a:lnTo>
                <a:lnTo>
                  <a:pt x="87486" y="66319"/>
                </a:lnTo>
                <a:lnTo>
                  <a:pt x="43903" y="66319"/>
                </a:lnTo>
                <a:lnTo>
                  <a:pt x="36829" y="59232"/>
                </a:lnTo>
                <a:lnTo>
                  <a:pt x="36829" y="44970"/>
                </a:lnTo>
                <a:lnTo>
                  <a:pt x="39649" y="40106"/>
                </a:lnTo>
                <a:lnTo>
                  <a:pt x="43929" y="37274"/>
                </a:lnTo>
                <a:lnTo>
                  <a:pt x="54785" y="26065"/>
                </a:lnTo>
                <a:lnTo>
                  <a:pt x="60344" y="13850"/>
                </a:lnTo>
                <a:lnTo>
                  <a:pt x="62378" y="4029"/>
                </a:lnTo>
                <a:lnTo>
                  <a:pt x="62661" y="0"/>
                </a:lnTo>
                <a:close/>
              </a:path>
              <a:path w="99694" h="97789">
                <a:moveTo>
                  <a:pt x="96469" y="32778"/>
                </a:moveTo>
                <a:lnTo>
                  <a:pt x="64160" y="61340"/>
                </a:lnTo>
                <a:lnTo>
                  <a:pt x="60629" y="66319"/>
                </a:lnTo>
                <a:lnTo>
                  <a:pt x="87486" y="66319"/>
                </a:lnTo>
                <a:lnTo>
                  <a:pt x="89306" y="59766"/>
                </a:lnTo>
                <a:lnTo>
                  <a:pt x="96037" y="45224"/>
                </a:lnTo>
                <a:lnTo>
                  <a:pt x="98691" y="45224"/>
                </a:lnTo>
                <a:lnTo>
                  <a:pt x="99656" y="38671"/>
                </a:lnTo>
                <a:lnTo>
                  <a:pt x="96469" y="32778"/>
                </a:lnTo>
                <a:close/>
              </a:path>
              <a:path w="99694" h="97789">
                <a:moveTo>
                  <a:pt x="98691" y="45224"/>
                </a:moveTo>
                <a:lnTo>
                  <a:pt x="96037" y="45224"/>
                </a:lnTo>
                <a:lnTo>
                  <a:pt x="98475" y="46672"/>
                </a:lnTo>
                <a:lnTo>
                  <a:pt x="98691" y="45224"/>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35" name="object 130"/>
          <p:cNvSpPr/>
          <p:nvPr/>
        </p:nvSpPr>
        <p:spPr>
          <a:xfrm>
            <a:off x="4003675" y="2530953"/>
            <a:ext cx="58831" cy="53724"/>
          </a:xfrm>
          <a:custGeom>
            <a:avLst/>
            <a:gdLst/>
            <a:ahLst/>
            <a:cxnLst/>
            <a:rect l="l" t="t" r="r" b="b"/>
            <a:pathLst>
              <a:path w="116205" h="100964">
                <a:moveTo>
                  <a:pt x="87020" y="0"/>
                </a:moveTo>
                <a:lnTo>
                  <a:pt x="29006" y="0"/>
                </a:lnTo>
                <a:lnTo>
                  <a:pt x="0" y="50304"/>
                </a:lnTo>
                <a:lnTo>
                  <a:pt x="29006" y="100609"/>
                </a:lnTo>
                <a:lnTo>
                  <a:pt x="87020" y="100609"/>
                </a:lnTo>
                <a:lnTo>
                  <a:pt x="116027" y="50304"/>
                </a:lnTo>
                <a:lnTo>
                  <a:pt x="87020"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36" name="object 131"/>
          <p:cNvSpPr/>
          <p:nvPr/>
        </p:nvSpPr>
        <p:spPr>
          <a:xfrm>
            <a:off x="4029075" y="2516733"/>
            <a:ext cx="45719" cy="45719"/>
          </a:xfrm>
          <a:custGeom>
            <a:avLst/>
            <a:gdLst/>
            <a:ahLst/>
            <a:cxnLst/>
            <a:rect l="l" t="t" r="r" b="b"/>
            <a:pathLst>
              <a:path w="19684" h="19685">
                <a:moveTo>
                  <a:pt x="14909" y="0"/>
                </a:moveTo>
                <a:lnTo>
                  <a:pt x="4292" y="0"/>
                </a:lnTo>
                <a:lnTo>
                  <a:pt x="0" y="4305"/>
                </a:lnTo>
                <a:lnTo>
                  <a:pt x="0" y="14922"/>
                </a:lnTo>
                <a:lnTo>
                  <a:pt x="4292" y="19227"/>
                </a:lnTo>
                <a:lnTo>
                  <a:pt x="14909" y="19227"/>
                </a:lnTo>
                <a:lnTo>
                  <a:pt x="19202" y="14922"/>
                </a:lnTo>
                <a:lnTo>
                  <a:pt x="19202" y="4305"/>
                </a:lnTo>
                <a:lnTo>
                  <a:pt x="14909"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37" name="object 132"/>
          <p:cNvSpPr/>
          <p:nvPr/>
        </p:nvSpPr>
        <p:spPr>
          <a:xfrm>
            <a:off x="4033837" y="2461176"/>
            <a:ext cx="45719" cy="69525"/>
          </a:xfrm>
          <a:custGeom>
            <a:avLst/>
            <a:gdLst/>
            <a:ahLst/>
            <a:cxnLst/>
            <a:rect l="l" t="t" r="r" b="b"/>
            <a:pathLst>
              <a:path h="132714">
                <a:moveTo>
                  <a:pt x="0" y="0"/>
                </a:moveTo>
                <a:lnTo>
                  <a:pt x="0" y="132321"/>
                </a:lnTo>
              </a:path>
            </a:pathLst>
          </a:custGeom>
          <a:ln w="19469">
            <a:solidFill>
              <a:srgbClr val="FFFFFF"/>
            </a:solidFill>
          </a:ln>
        </p:spPr>
        <p:txBody>
          <a:bodyPr lIns="0" tIns="0" rIns="0" bIns="0"/>
          <a:lstStyle/>
          <a:p>
            <a:pPr>
              <a:defRPr/>
            </a:pPr>
            <a:endParaRPr sz="949">
              <a:latin typeface="Barlow" panose="020B0604020202020204" charset="-94"/>
            </a:endParaRPr>
          </a:p>
        </p:txBody>
      </p:sp>
      <p:sp>
        <p:nvSpPr>
          <p:cNvPr id="138" name="object 133"/>
          <p:cNvSpPr/>
          <p:nvPr/>
        </p:nvSpPr>
        <p:spPr>
          <a:xfrm>
            <a:off x="4286250" y="3007314"/>
            <a:ext cx="73916" cy="77425"/>
          </a:xfrm>
          <a:custGeom>
            <a:avLst/>
            <a:gdLst/>
            <a:ahLst/>
            <a:cxnLst/>
            <a:rect l="l" t="t" r="r" b="b"/>
            <a:pathLst>
              <a:path w="147955" h="147954">
                <a:moveTo>
                  <a:pt x="0" y="0"/>
                </a:moveTo>
                <a:lnTo>
                  <a:pt x="147434" y="0"/>
                </a:lnTo>
                <a:lnTo>
                  <a:pt x="147434" y="147434"/>
                </a:lnTo>
                <a:lnTo>
                  <a:pt x="0" y="147434"/>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39" name="object 134"/>
          <p:cNvSpPr/>
          <p:nvPr/>
        </p:nvSpPr>
        <p:spPr>
          <a:xfrm>
            <a:off x="4314824" y="3013613"/>
            <a:ext cx="45719" cy="66364"/>
          </a:xfrm>
          <a:custGeom>
            <a:avLst/>
            <a:gdLst/>
            <a:ahLst/>
            <a:cxnLst/>
            <a:rect l="l" t="t" r="r" b="b"/>
            <a:pathLst>
              <a:path w="39369" h="125095">
                <a:moveTo>
                  <a:pt x="26022" y="24980"/>
                </a:moveTo>
                <a:lnTo>
                  <a:pt x="13017" y="24980"/>
                </a:lnTo>
                <a:lnTo>
                  <a:pt x="0" y="99949"/>
                </a:lnTo>
                <a:lnTo>
                  <a:pt x="19519" y="124929"/>
                </a:lnTo>
                <a:lnTo>
                  <a:pt x="39039" y="99949"/>
                </a:lnTo>
                <a:lnTo>
                  <a:pt x="26022" y="24980"/>
                </a:lnTo>
                <a:close/>
              </a:path>
              <a:path w="39369" h="125095">
                <a:moveTo>
                  <a:pt x="19519" y="0"/>
                </a:moveTo>
                <a:lnTo>
                  <a:pt x="16637" y="2362"/>
                </a:lnTo>
                <a:lnTo>
                  <a:pt x="9423" y="8153"/>
                </a:lnTo>
                <a:lnTo>
                  <a:pt x="5092" y="11569"/>
                </a:lnTo>
                <a:lnTo>
                  <a:pt x="2209" y="13703"/>
                </a:lnTo>
                <a:lnTo>
                  <a:pt x="3415" y="16598"/>
                </a:lnTo>
                <a:lnTo>
                  <a:pt x="4953" y="19329"/>
                </a:lnTo>
                <a:lnTo>
                  <a:pt x="8686" y="23583"/>
                </a:lnTo>
                <a:lnTo>
                  <a:pt x="10756" y="24980"/>
                </a:lnTo>
                <a:lnTo>
                  <a:pt x="28257" y="24980"/>
                </a:lnTo>
                <a:lnTo>
                  <a:pt x="30387" y="23558"/>
                </a:lnTo>
                <a:lnTo>
                  <a:pt x="34036" y="19392"/>
                </a:lnTo>
                <a:lnTo>
                  <a:pt x="35648" y="16510"/>
                </a:lnTo>
                <a:lnTo>
                  <a:pt x="36791" y="13817"/>
                </a:lnTo>
                <a:lnTo>
                  <a:pt x="30441" y="9232"/>
                </a:lnTo>
                <a:lnTo>
                  <a:pt x="26123" y="5778"/>
                </a:lnTo>
                <a:lnTo>
                  <a:pt x="20662" y="1155"/>
                </a:lnTo>
                <a:lnTo>
                  <a:pt x="19519"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40" name="object 135"/>
          <p:cNvSpPr/>
          <p:nvPr/>
        </p:nvSpPr>
        <p:spPr>
          <a:xfrm>
            <a:off x="4375150" y="3007314"/>
            <a:ext cx="72407" cy="77425"/>
          </a:xfrm>
          <a:custGeom>
            <a:avLst/>
            <a:gdLst/>
            <a:ahLst/>
            <a:cxnLst/>
            <a:rect l="l" t="t" r="r" b="b"/>
            <a:pathLst>
              <a:path w="146685" h="146684">
                <a:moveTo>
                  <a:pt x="0" y="0"/>
                </a:moveTo>
                <a:lnTo>
                  <a:pt x="146583" y="0"/>
                </a:lnTo>
                <a:lnTo>
                  <a:pt x="146583" y="146583"/>
                </a:lnTo>
                <a:lnTo>
                  <a:pt x="0" y="146583"/>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41" name="object 136"/>
          <p:cNvSpPr/>
          <p:nvPr/>
        </p:nvSpPr>
        <p:spPr>
          <a:xfrm>
            <a:off x="4383088" y="3021490"/>
            <a:ext cx="58830" cy="53724"/>
          </a:xfrm>
          <a:custGeom>
            <a:avLst/>
            <a:gdLst/>
            <a:ahLst/>
            <a:cxnLst/>
            <a:rect l="l" t="t" r="r" b="b"/>
            <a:pathLst>
              <a:path w="117475" h="102870">
                <a:moveTo>
                  <a:pt x="73431" y="84188"/>
                </a:moveTo>
                <a:lnTo>
                  <a:pt x="44056" y="84188"/>
                </a:lnTo>
                <a:lnTo>
                  <a:pt x="44246" y="85483"/>
                </a:lnTo>
                <a:lnTo>
                  <a:pt x="44716" y="89547"/>
                </a:lnTo>
                <a:lnTo>
                  <a:pt x="42989" y="97955"/>
                </a:lnTo>
                <a:lnTo>
                  <a:pt x="40195" y="102590"/>
                </a:lnTo>
                <a:lnTo>
                  <a:pt x="77063" y="102590"/>
                </a:lnTo>
                <a:lnTo>
                  <a:pt x="74371" y="97726"/>
                </a:lnTo>
                <a:lnTo>
                  <a:pt x="72745" y="89369"/>
                </a:lnTo>
                <a:lnTo>
                  <a:pt x="73228" y="85458"/>
                </a:lnTo>
                <a:lnTo>
                  <a:pt x="73431" y="84188"/>
                </a:lnTo>
                <a:close/>
              </a:path>
              <a:path w="117475" h="102870">
                <a:moveTo>
                  <a:pt x="114338" y="0"/>
                </a:moveTo>
                <a:lnTo>
                  <a:pt x="2908" y="0"/>
                </a:lnTo>
                <a:lnTo>
                  <a:pt x="0" y="2908"/>
                </a:lnTo>
                <a:lnTo>
                  <a:pt x="0" y="80911"/>
                </a:lnTo>
                <a:lnTo>
                  <a:pt x="2908" y="84188"/>
                </a:lnTo>
                <a:lnTo>
                  <a:pt x="110274" y="84213"/>
                </a:lnTo>
                <a:lnTo>
                  <a:pt x="114338" y="84213"/>
                </a:lnTo>
                <a:lnTo>
                  <a:pt x="117081" y="80911"/>
                </a:lnTo>
                <a:lnTo>
                  <a:pt x="117081" y="67081"/>
                </a:lnTo>
                <a:lnTo>
                  <a:pt x="11849" y="67081"/>
                </a:lnTo>
                <a:lnTo>
                  <a:pt x="11849" y="9194"/>
                </a:lnTo>
                <a:lnTo>
                  <a:pt x="117081" y="9194"/>
                </a:lnTo>
                <a:lnTo>
                  <a:pt x="117081" y="2908"/>
                </a:lnTo>
                <a:lnTo>
                  <a:pt x="114338" y="0"/>
                </a:lnTo>
                <a:close/>
              </a:path>
              <a:path w="117475" h="102870">
                <a:moveTo>
                  <a:pt x="117081" y="9194"/>
                </a:moveTo>
                <a:lnTo>
                  <a:pt x="11849" y="9194"/>
                </a:lnTo>
                <a:lnTo>
                  <a:pt x="105549" y="9588"/>
                </a:lnTo>
                <a:lnTo>
                  <a:pt x="105549" y="67081"/>
                </a:lnTo>
                <a:lnTo>
                  <a:pt x="117081" y="67081"/>
                </a:lnTo>
                <a:lnTo>
                  <a:pt x="117081" y="9194"/>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42" name="object 137"/>
          <p:cNvSpPr/>
          <p:nvPr/>
        </p:nvSpPr>
        <p:spPr>
          <a:xfrm>
            <a:off x="4305300" y="2852027"/>
            <a:ext cx="132746" cy="139049"/>
          </a:xfrm>
          <a:custGeom>
            <a:avLst/>
            <a:gdLst/>
            <a:ahLst/>
            <a:cxnLst/>
            <a:rect l="l" t="t" r="r" b="b"/>
            <a:pathLst>
              <a:path w="264160" h="264159">
                <a:moveTo>
                  <a:pt x="0" y="0"/>
                </a:moveTo>
                <a:lnTo>
                  <a:pt x="263855" y="0"/>
                </a:lnTo>
                <a:lnTo>
                  <a:pt x="263855" y="263855"/>
                </a:lnTo>
                <a:lnTo>
                  <a:pt x="0" y="263855"/>
                </a:lnTo>
                <a:lnTo>
                  <a:pt x="0" y="0"/>
                </a:lnTo>
                <a:close/>
              </a:path>
            </a:pathLst>
          </a:custGeom>
          <a:solidFill>
            <a:srgbClr val="B1182A"/>
          </a:solidFill>
        </p:spPr>
        <p:txBody>
          <a:bodyPr lIns="0" tIns="0" rIns="0" bIns="0"/>
          <a:lstStyle/>
          <a:p>
            <a:pPr>
              <a:defRPr/>
            </a:pPr>
            <a:endParaRPr sz="949">
              <a:latin typeface="Barlow" panose="020B0604020202020204" charset="-94"/>
            </a:endParaRPr>
          </a:p>
        </p:txBody>
      </p:sp>
      <p:sp>
        <p:nvSpPr>
          <p:cNvPr id="143" name="object 138"/>
          <p:cNvSpPr/>
          <p:nvPr/>
        </p:nvSpPr>
        <p:spPr>
          <a:xfrm>
            <a:off x="4335463" y="2867762"/>
            <a:ext cx="73915" cy="109027"/>
          </a:xfrm>
          <a:custGeom>
            <a:avLst/>
            <a:gdLst/>
            <a:ahLst/>
            <a:cxnLst/>
            <a:rect l="l" t="t" r="r" b="b"/>
            <a:pathLst>
              <a:path w="147319" h="208915">
                <a:moveTo>
                  <a:pt x="109689" y="186499"/>
                </a:moveTo>
                <a:lnTo>
                  <a:pt x="0" y="186499"/>
                </a:lnTo>
                <a:lnTo>
                  <a:pt x="0" y="208597"/>
                </a:lnTo>
                <a:lnTo>
                  <a:pt x="109689" y="208597"/>
                </a:lnTo>
                <a:lnTo>
                  <a:pt x="109689" y="186499"/>
                </a:lnTo>
                <a:close/>
              </a:path>
              <a:path w="147319" h="208915">
                <a:moveTo>
                  <a:pt x="70319" y="157772"/>
                </a:moveTo>
                <a:lnTo>
                  <a:pt x="39408" y="157772"/>
                </a:lnTo>
                <a:lnTo>
                  <a:pt x="39408" y="186499"/>
                </a:lnTo>
                <a:lnTo>
                  <a:pt x="82219" y="186499"/>
                </a:lnTo>
                <a:lnTo>
                  <a:pt x="103643" y="177486"/>
                </a:lnTo>
                <a:lnTo>
                  <a:pt x="106253" y="175450"/>
                </a:lnTo>
                <a:lnTo>
                  <a:pt x="70319" y="175450"/>
                </a:lnTo>
                <a:lnTo>
                  <a:pt x="70319" y="157772"/>
                </a:lnTo>
                <a:close/>
              </a:path>
              <a:path w="147319" h="208915">
                <a:moveTo>
                  <a:pt x="123340" y="46964"/>
                </a:moveTo>
                <a:lnTo>
                  <a:pt x="100418" y="46964"/>
                </a:lnTo>
                <a:lnTo>
                  <a:pt x="107560" y="51268"/>
                </a:lnTo>
                <a:lnTo>
                  <a:pt x="113971" y="56211"/>
                </a:lnTo>
                <a:lnTo>
                  <a:pt x="133432" y="91760"/>
                </a:lnTo>
                <a:lnTo>
                  <a:pt x="133990" y="105102"/>
                </a:lnTo>
                <a:lnTo>
                  <a:pt x="131864" y="119176"/>
                </a:lnTo>
                <a:lnTo>
                  <a:pt x="123340" y="139990"/>
                </a:lnTo>
                <a:lnTo>
                  <a:pt x="109435" y="156957"/>
                </a:lnTo>
                <a:lnTo>
                  <a:pt x="91359" y="169102"/>
                </a:lnTo>
                <a:lnTo>
                  <a:pt x="70319" y="175450"/>
                </a:lnTo>
                <a:lnTo>
                  <a:pt x="106253" y="175450"/>
                </a:lnTo>
                <a:lnTo>
                  <a:pt x="121916" y="163229"/>
                </a:lnTo>
                <a:lnTo>
                  <a:pt x="135965" y="144558"/>
                </a:lnTo>
                <a:lnTo>
                  <a:pt x="144716" y="122300"/>
                </a:lnTo>
                <a:lnTo>
                  <a:pt x="147229" y="105474"/>
                </a:lnTo>
                <a:lnTo>
                  <a:pt x="146488" y="89447"/>
                </a:lnTo>
                <a:lnTo>
                  <a:pt x="142526" y="74432"/>
                </a:lnTo>
                <a:lnTo>
                  <a:pt x="135382" y="60642"/>
                </a:lnTo>
                <a:lnTo>
                  <a:pt x="128985" y="52409"/>
                </a:lnTo>
                <a:lnTo>
                  <a:pt x="123340" y="46964"/>
                </a:lnTo>
                <a:close/>
              </a:path>
              <a:path w="147319" h="208915">
                <a:moveTo>
                  <a:pt x="89115" y="148945"/>
                </a:moveTo>
                <a:lnTo>
                  <a:pt x="20574" y="148945"/>
                </a:lnTo>
                <a:lnTo>
                  <a:pt x="20574" y="157772"/>
                </a:lnTo>
                <a:lnTo>
                  <a:pt x="89115" y="157772"/>
                </a:lnTo>
                <a:lnTo>
                  <a:pt x="89115" y="148945"/>
                </a:lnTo>
                <a:close/>
              </a:path>
              <a:path w="147319" h="208915">
                <a:moveTo>
                  <a:pt x="47561" y="0"/>
                </a:moveTo>
                <a:lnTo>
                  <a:pt x="43853" y="114884"/>
                </a:lnTo>
                <a:lnTo>
                  <a:pt x="70358" y="115735"/>
                </a:lnTo>
                <a:lnTo>
                  <a:pt x="72250" y="56197"/>
                </a:lnTo>
                <a:lnTo>
                  <a:pt x="92729" y="56197"/>
                </a:lnTo>
                <a:lnTo>
                  <a:pt x="95440" y="54444"/>
                </a:lnTo>
                <a:lnTo>
                  <a:pt x="99771" y="48044"/>
                </a:lnTo>
                <a:lnTo>
                  <a:pt x="100114" y="47510"/>
                </a:lnTo>
                <a:lnTo>
                  <a:pt x="100418" y="46964"/>
                </a:lnTo>
                <a:lnTo>
                  <a:pt x="123340" y="46964"/>
                </a:lnTo>
                <a:lnTo>
                  <a:pt x="121773" y="45453"/>
                </a:lnTo>
                <a:lnTo>
                  <a:pt x="77571" y="45453"/>
                </a:lnTo>
                <a:lnTo>
                  <a:pt x="73914" y="41782"/>
                </a:lnTo>
                <a:lnTo>
                  <a:pt x="73926" y="32804"/>
                </a:lnTo>
                <a:lnTo>
                  <a:pt x="77584" y="29197"/>
                </a:lnTo>
                <a:lnTo>
                  <a:pt x="86080" y="29082"/>
                </a:lnTo>
                <a:lnTo>
                  <a:pt x="101469" y="29082"/>
                </a:lnTo>
                <a:lnTo>
                  <a:pt x="100510" y="26498"/>
                </a:lnTo>
                <a:lnTo>
                  <a:pt x="95829" y="20935"/>
                </a:lnTo>
                <a:lnTo>
                  <a:pt x="90333" y="17716"/>
                </a:lnTo>
                <a:lnTo>
                  <a:pt x="73507" y="17716"/>
                </a:lnTo>
                <a:lnTo>
                  <a:pt x="74028" y="850"/>
                </a:lnTo>
                <a:lnTo>
                  <a:pt x="47561" y="0"/>
                </a:lnTo>
                <a:close/>
              </a:path>
              <a:path w="147319" h="208915">
                <a:moveTo>
                  <a:pt x="92729" y="56197"/>
                </a:moveTo>
                <a:lnTo>
                  <a:pt x="72250" y="56197"/>
                </a:lnTo>
                <a:lnTo>
                  <a:pt x="75171" y="57848"/>
                </a:lnTo>
                <a:lnTo>
                  <a:pt x="78511" y="58826"/>
                </a:lnTo>
                <a:lnTo>
                  <a:pt x="89154" y="58508"/>
                </a:lnTo>
                <a:lnTo>
                  <a:pt x="92729" y="56197"/>
                </a:lnTo>
                <a:close/>
              </a:path>
              <a:path w="147319" h="208915">
                <a:moveTo>
                  <a:pt x="101469" y="29082"/>
                </a:moveTo>
                <a:lnTo>
                  <a:pt x="86080" y="29082"/>
                </a:lnTo>
                <a:lnTo>
                  <a:pt x="89585" y="31876"/>
                </a:lnTo>
                <a:lnTo>
                  <a:pt x="91046" y="39877"/>
                </a:lnTo>
                <a:lnTo>
                  <a:pt x="88595" y="43840"/>
                </a:lnTo>
                <a:lnTo>
                  <a:pt x="84632" y="45008"/>
                </a:lnTo>
                <a:lnTo>
                  <a:pt x="83820" y="45275"/>
                </a:lnTo>
                <a:lnTo>
                  <a:pt x="82969" y="45453"/>
                </a:lnTo>
                <a:lnTo>
                  <a:pt x="121773" y="45453"/>
                </a:lnTo>
                <a:lnTo>
                  <a:pt x="121424" y="45116"/>
                </a:lnTo>
                <a:lnTo>
                  <a:pt x="112768" y="38786"/>
                </a:lnTo>
                <a:lnTo>
                  <a:pt x="103085" y="33439"/>
                </a:lnTo>
                <a:lnTo>
                  <a:pt x="101469" y="29082"/>
                </a:lnTo>
                <a:close/>
              </a:path>
              <a:path w="147319" h="208915">
                <a:moveTo>
                  <a:pt x="82067" y="15900"/>
                </a:moveTo>
                <a:lnTo>
                  <a:pt x="79019" y="15900"/>
                </a:lnTo>
                <a:lnTo>
                  <a:pt x="76149" y="16560"/>
                </a:lnTo>
                <a:lnTo>
                  <a:pt x="73507" y="17716"/>
                </a:lnTo>
                <a:lnTo>
                  <a:pt x="90333" y="17716"/>
                </a:lnTo>
                <a:lnTo>
                  <a:pt x="89521" y="17240"/>
                </a:lnTo>
                <a:lnTo>
                  <a:pt x="82067" y="1590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44" name="object 139"/>
          <p:cNvSpPr/>
          <p:nvPr/>
        </p:nvSpPr>
        <p:spPr>
          <a:xfrm flipV="1">
            <a:off x="7286625" y="2208438"/>
            <a:ext cx="236831" cy="45719"/>
          </a:xfrm>
          <a:custGeom>
            <a:avLst/>
            <a:gdLst/>
            <a:ahLst/>
            <a:cxnLst/>
            <a:rect l="l" t="t" r="r" b="b"/>
            <a:pathLst>
              <a:path w="471804">
                <a:moveTo>
                  <a:pt x="471812" y="0"/>
                </a:moveTo>
                <a:lnTo>
                  <a:pt x="0" y="0"/>
                </a:lnTo>
              </a:path>
            </a:pathLst>
          </a:custGeom>
          <a:ln w="38100">
            <a:solidFill>
              <a:srgbClr val="00B050"/>
            </a:solidFill>
          </a:ln>
        </p:spPr>
        <p:txBody>
          <a:bodyPr lIns="0" tIns="0" rIns="0" bIns="0"/>
          <a:lstStyle/>
          <a:p>
            <a:pPr>
              <a:defRPr/>
            </a:pPr>
            <a:endParaRPr sz="949">
              <a:latin typeface="Barlow" panose="020B0604020202020204" charset="-94"/>
            </a:endParaRPr>
          </a:p>
        </p:txBody>
      </p:sp>
      <p:sp>
        <p:nvSpPr>
          <p:cNvPr id="145" name="object 140"/>
          <p:cNvSpPr/>
          <p:nvPr/>
        </p:nvSpPr>
        <p:spPr>
          <a:xfrm>
            <a:off x="7249019" y="1715786"/>
            <a:ext cx="45719" cy="1583266"/>
          </a:xfrm>
          <a:custGeom>
            <a:avLst/>
            <a:gdLst/>
            <a:ahLst/>
            <a:cxnLst/>
            <a:rect l="l" t="t" r="r" b="b"/>
            <a:pathLst>
              <a:path w="126365" h="3016250">
                <a:moveTo>
                  <a:pt x="0" y="3015678"/>
                </a:moveTo>
                <a:lnTo>
                  <a:pt x="0" y="0"/>
                </a:lnTo>
                <a:lnTo>
                  <a:pt x="125996" y="0"/>
                </a:lnTo>
                <a:lnTo>
                  <a:pt x="125996" y="3015678"/>
                </a:lnTo>
                <a:lnTo>
                  <a:pt x="0" y="3015678"/>
                </a:lnTo>
                <a:close/>
              </a:path>
            </a:pathLst>
          </a:custGeom>
          <a:solidFill>
            <a:srgbClr val="00B050"/>
          </a:solidFill>
        </p:spPr>
        <p:txBody>
          <a:bodyPr lIns="0" tIns="0" rIns="0" bIns="0"/>
          <a:lstStyle/>
          <a:p>
            <a:pPr>
              <a:defRPr/>
            </a:pPr>
            <a:endParaRPr sz="949">
              <a:latin typeface="Barlow" panose="020B0604020202020204" charset="-94"/>
            </a:endParaRPr>
          </a:p>
        </p:txBody>
      </p:sp>
      <p:sp>
        <p:nvSpPr>
          <p:cNvPr id="146" name="object 141"/>
          <p:cNvSpPr/>
          <p:nvPr/>
        </p:nvSpPr>
        <p:spPr>
          <a:xfrm>
            <a:off x="3835400" y="3266025"/>
            <a:ext cx="1172084" cy="45719"/>
          </a:xfrm>
          <a:custGeom>
            <a:avLst/>
            <a:gdLst/>
            <a:ahLst/>
            <a:cxnLst/>
            <a:rect l="l" t="t" r="r" b="b"/>
            <a:pathLst>
              <a:path w="2339975" h="126365">
                <a:moveTo>
                  <a:pt x="0" y="125996"/>
                </a:moveTo>
                <a:lnTo>
                  <a:pt x="2339814" y="125996"/>
                </a:lnTo>
                <a:lnTo>
                  <a:pt x="2339814" y="0"/>
                </a:lnTo>
                <a:lnTo>
                  <a:pt x="0" y="0"/>
                </a:lnTo>
                <a:lnTo>
                  <a:pt x="0" y="125996"/>
                </a:lnTo>
                <a:close/>
              </a:path>
            </a:pathLst>
          </a:custGeom>
          <a:solidFill>
            <a:srgbClr val="0070C0"/>
          </a:solidFill>
        </p:spPr>
        <p:txBody>
          <a:bodyPr lIns="0" tIns="0" rIns="0" bIns="0"/>
          <a:lstStyle/>
          <a:p>
            <a:pPr>
              <a:defRPr/>
            </a:pPr>
            <a:endParaRPr sz="949">
              <a:latin typeface="Barlow" panose="020B0604020202020204" charset="-94"/>
            </a:endParaRPr>
          </a:p>
        </p:txBody>
      </p:sp>
      <p:sp>
        <p:nvSpPr>
          <p:cNvPr id="147" name="object 142"/>
          <p:cNvSpPr txBox="1"/>
          <p:nvPr/>
        </p:nvSpPr>
        <p:spPr>
          <a:xfrm>
            <a:off x="1580489" y="3786868"/>
            <a:ext cx="1282381" cy="967025"/>
          </a:xfrm>
          <a:prstGeom prst="rect">
            <a:avLst/>
          </a:prstGeom>
        </p:spPr>
        <p:txBody>
          <a:bodyPr wrap="square" lIns="0" tIns="0" rIns="0" bIns="0">
            <a:spAutoFit/>
          </a:bodyPr>
          <a:lstStyle/>
          <a:p>
            <a:pPr marL="6697">
              <a:lnSpc>
                <a:spcPct val="150000"/>
              </a:lnSpc>
              <a:defRPr/>
            </a:pPr>
            <a:r>
              <a:rPr lang="tr-TR" sz="1400" b="1" spc="-3" dirty="0">
                <a:solidFill>
                  <a:srgbClr val="0070C0"/>
                </a:solidFill>
                <a:latin typeface="Barlow" panose="020B0604020202020204" charset="-94"/>
                <a:cs typeface="Arial" panose="020B0604020202020204" pitchFamily="34" charset="0"/>
              </a:rPr>
              <a:t>ENERGY</a:t>
            </a:r>
            <a:endParaRPr sz="1400" dirty="0">
              <a:solidFill>
                <a:srgbClr val="0070C0"/>
              </a:solidFill>
              <a:latin typeface="Barlow" panose="020B0604020202020204" charset="-94"/>
              <a:cs typeface="Arial" panose="020B0604020202020204" pitchFamily="34" charset="0"/>
            </a:endParaRPr>
          </a:p>
          <a:p>
            <a:pPr marL="6697">
              <a:lnSpc>
                <a:spcPct val="150000"/>
              </a:lnSpc>
              <a:spcBef>
                <a:spcPts val="84"/>
              </a:spcBef>
              <a:defRPr/>
            </a:pPr>
            <a:r>
              <a:rPr lang="tr-TR" sz="900" spc="-5" dirty="0">
                <a:solidFill>
                  <a:srgbClr val="0070C0"/>
                </a:solidFill>
                <a:latin typeface="Barlow" panose="020B0604020202020204" charset="-94"/>
                <a:cs typeface="Arial" panose="020B0604020202020204" pitchFamily="34" charset="0"/>
              </a:rPr>
              <a:t>CFB (FLUID BED )</a:t>
            </a:r>
            <a:endParaRPr sz="800" dirty="0">
              <a:solidFill>
                <a:srgbClr val="0070C0"/>
              </a:solidFill>
              <a:latin typeface="Barlow" panose="020B0604020202020204" charset="-94"/>
              <a:cs typeface="Arial" panose="020B0604020202020204" pitchFamily="34" charset="0"/>
            </a:endParaRPr>
          </a:p>
          <a:p>
            <a:pPr marL="6697">
              <a:lnSpc>
                <a:spcPct val="150000"/>
              </a:lnSpc>
              <a:spcBef>
                <a:spcPts val="74"/>
              </a:spcBef>
              <a:defRPr/>
            </a:pPr>
            <a:r>
              <a:rPr lang="tr-TR" sz="900" dirty="0">
                <a:solidFill>
                  <a:srgbClr val="0070C0"/>
                </a:solidFill>
                <a:latin typeface="Barlow" panose="020B0604020202020204" charset="-94"/>
                <a:cs typeface="Arial" panose="020B0604020202020204" pitchFamily="34" charset="0"/>
              </a:rPr>
              <a:t>HYDROMECHANIC</a:t>
            </a:r>
            <a:endParaRPr sz="800" dirty="0">
              <a:solidFill>
                <a:srgbClr val="0070C0"/>
              </a:solidFill>
              <a:latin typeface="Barlow" panose="020B0604020202020204" charset="-94"/>
              <a:cs typeface="Arial" panose="020B0604020202020204" pitchFamily="34" charset="0"/>
            </a:endParaRPr>
          </a:p>
          <a:p>
            <a:pPr marL="6697">
              <a:lnSpc>
                <a:spcPct val="150000"/>
              </a:lnSpc>
              <a:spcBef>
                <a:spcPts val="21"/>
              </a:spcBef>
              <a:defRPr/>
            </a:pPr>
            <a:r>
              <a:rPr lang="tr-TR" sz="900" dirty="0">
                <a:solidFill>
                  <a:srgbClr val="0070C0"/>
                </a:solidFill>
                <a:latin typeface="Barlow" panose="020B0604020202020204" charset="-94"/>
                <a:cs typeface="Arial" panose="020B0604020202020204" pitchFamily="34" charset="0"/>
              </a:rPr>
              <a:t>JEOTERMAL</a:t>
            </a:r>
            <a:endParaRPr sz="800" dirty="0">
              <a:solidFill>
                <a:srgbClr val="0070C0"/>
              </a:solidFill>
              <a:latin typeface="Barlow" panose="020B0604020202020204" charset="-94"/>
              <a:cs typeface="Arial" panose="020B0604020202020204" pitchFamily="34" charset="0"/>
            </a:endParaRPr>
          </a:p>
        </p:txBody>
      </p:sp>
      <p:sp>
        <p:nvSpPr>
          <p:cNvPr id="148" name="object 143"/>
          <p:cNvSpPr/>
          <p:nvPr/>
        </p:nvSpPr>
        <p:spPr>
          <a:xfrm>
            <a:off x="6534046" y="3662289"/>
            <a:ext cx="45719" cy="233713"/>
          </a:xfrm>
          <a:custGeom>
            <a:avLst/>
            <a:gdLst/>
            <a:ahLst/>
            <a:cxnLst/>
            <a:rect l="l" t="t" r="r" b="b"/>
            <a:pathLst>
              <a:path h="501650">
                <a:moveTo>
                  <a:pt x="0" y="0"/>
                </a:moveTo>
                <a:lnTo>
                  <a:pt x="0" y="501048"/>
                </a:lnTo>
              </a:path>
            </a:pathLst>
          </a:custGeom>
          <a:ln w="38100">
            <a:solidFill>
              <a:srgbClr val="DBA9F1"/>
            </a:solidFill>
          </a:ln>
        </p:spPr>
        <p:txBody>
          <a:bodyPr lIns="0" tIns="0" rIns="0" bIns="0"/>
          <a:lstStyle/>
          <a:p>
            <a:pPr>
              <a:defRPr/>
            </a:pPr>
            <a:endParaRPr sz="949">
              <a:latin typeface="Barlow" panose="020B0604020202020204" charset="-94"/>
            </a:endParaRPr>
          </a:p>
        </p:txBody>
      </p:sp>
      <p:sp>
        <p:nvSpPr>
          <p:cNvPr id="150" name="object 145"/>
          <p:cNvSpPr/>
          <p:nvPr/>
        </p:nvSpPr>
        <p:spPr>
          <a:xfrm flipV="1">
            <a:off x="6239193" y="3624797"/>
            <a:ext cx="276051" cy="45719"/>
          </a:xfrm>
          <a:custGeom>
            <a:avLst/>
            <a:gdLst/>
            <a:ahLst/>
            <a:cxnLst/>
            <a:rect l="l" t="t" r="r" b="b"/>
            <a:pathLst>
              <a:path w="552450">
                <a:moveTo>
                  <a:pt x="552043" y="0"/>
                </a:moveTo>
                <a:lnTo>
                  <a:pt x="0" y="0"/>
                </a:lnTo>
              </a:path>
            </a:pathLst>
          </a:custGeom>
          <a:ln w="38100">
            <a:solidFill>
              <a:srgbClr val="DBA9F1"/>
            </a:solidFill>
          </a:ln>
        </p:spPr>
        <p:txBody>
          <a:bodyPr lIns="0" tIns="0" rIns="0" bIns="0"/>
          <a:lstStyle/>
          <a:p>
            <a:pPr>
              <a:defRPr/>
            </a:pPr>
            <a:endParaRPr sz="949">
              <a:latin typeface="Barlow" panose="020B0604020202020204" charset="-94"/>
            </a:endParaRPr>
          </a:p>
        </p:txBody>
      </p:sp>
      <p:sp>
        <p:nvSpPr>
          <p:cNvPr id="151" name="object 146"/>
          <p:cNvSpPr/>
          <p:nvPr/>
        </p:nvSpPr>
        <p:spPr>
          <a:xfrm>
            <a:off x="7350461" y="2882581"/>
            <a:ext cx="852288" cy="643102"/>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lIns="0" tIns="0" rIns="0" bIns="0"/>
          <a:lstStyle/>
          <a:p>
            <a:pPr>
              <a:defRPr/>
            </a:pPr>
            <a:endParaRPr sz="949">
              <a:latin typeface="Barlow" panose="020B0604020202020204" charset="-94"/>
            </a:endParaRPr>
          </a:p>
        </p:txBody>
      </p:sp>
      <p:sp>
        <p:nvSpPr>
          <p:cNvPr id="152" name="object 147"/>
          <p:cNvSpPr/>
          <p:nvPr/>
        </p:nvSpPr>
        <p:spPr>
          <a:xfrm>
            <a:off x="3781996" y="1782307"/>
            <a:ext cx="45719" cy="1508476"/>
          </a:xfrm>
          <a:custGeom>
            <a:avLst/>
            <a:gdLst/>
            <a:ahLst/>
            <a:cxnLst/>
            <a:rect l="l" t="t" r="r" b="b"/>
            <a:pathLst>
              <a:path w="126365" h="2952750">
                <a:moveTo>
                  <a:pt x="0" y="2952678"/>
                </a:moveTo>
                <a:lnTo>
                  <a:pt x="125996" y="2952678"/>
                </a:lnTo>
                <a:lnTo>
                  <a:pt x="125996" y="0"/>
                </a:lnTo>
                <a:lnTo>
                  <a:pt x="0" y="0"/>
                </a:lnTo>
                <a:lnTo>
                  <a:pt x="0" y="2952678"/>
                </a:lnTo>
                <a:close/>
              </a:path>
            </a:pathLst>
          </a:custGeom>
          <a:solidFill>
            <a:srgbClr val="0070C0"/>
          </a:solidFill>
        </p:spPr>
        <p:txBody>
          <a:bodyPr lIns="0" tIns="0" rIns="0" bIns="0"/>
          <a:lstStyle/>
          <a:p>
            <a:pPr>
              <a:defRPr/>
            </a:pPr>
            <a:endParaRPr sz="949">
              <a:latin typeface="Barlow" panose="020B0604020202020204" charset="-94"/>
            </a:endParaRPr>
          </a:p>
        </p:txBody>
      </p:sp>
      <p:sp>
        <p:nvSpPr>
          <p:cNvPr id="153" name="object 148"/>
          <p:cNvSpPr/>
          <p:nvPr/>
        </p:nvSpPr>
        <p:spPr>
          <a:xfrm>
            <a:off x="3768725" y="1708688"/>
            <a:ext cx="3445505" cy="45719"/>
          </a:xfrm>
          <a:custGeom>
            <a:avLst/>
            <a:gdLst/>
            <a:ahLst/>
            <a:cxnLst/>
            <a:rect l="l" t="t" r="r" b="b"/>
            <a:pathLst>
              <a:path w="3895725" h="126364">
                <a:moveTo>
                  <a:pt x="0" y="0"/>
                </a:moveTo>
                <a:lnTo>
                  <a:pt x="3895318" y="0"/>
                </a:lnTo>
                <a:lnTo>
                  <a:pt x="3895318" y="125996"/>
                </a:lnTo>
                <a:lnTo>
                  <a:pt x="0" y="125996"/>
                </a:lnTo>
                <a:lnTo>
                  <a:pt x="0" y="0"/>
                </a:lnTo>
                <a:close/>
              </a:path>
            </a:pathLst>
          </a:custGeom>
          <a:solidFill>
            <a:srgbClr val="FF0000"/>
          </a:solidFill>
        </p:spPr>
        <p:txBody>
          <a:bodyPr lIns="0" tIns="0" rIns="0" bIns="0"/>
          <a:lstStyle/>
          <a:p>
            <a:pPr>
              <a:defRPr/>
            </a:pPr>
            <a:endParaRPr sz="949">
              <a:latin typeface="Barlow" panose="020B0604020202020204" charset="-94"/>
            </a:endParaRPr>
          </a:p>
        </p:txBody>
      </p:sp>
      <p:sp>
        <p:nvSpPr>
          <p:cNvPr id="154" name="object 150"/>
          <p:cNvSpPr/>
          <p:nvPr/>
        </p:nvSpPr>
        <p:spPr>
          <a:xfrm>
            <a:off x="5135563" y="2396011"/>
            <a:ext cx="879439" cy="391866"/>
          </a:xfrm>
          <a:custGeom>
            <a:avLst/>
            <a:gdLst/>
            <a:ahLst/>
            <a:cxnLst/>
            <a:rect l="l" t="t" r="r" b="b"/>
            <a:pathLst>
              <a:path w="1753870" h="747395">
                <a:moveTo>
                  <a:pt x="0" y="0"/>
                </a:moveTo>
                <a:lnTo>
                  <a:pt x="1753857" y="0"/>
                </a:lnTo>
                <a:lnTo>
                  <a:pt x="1753857" y="747395"/>
                </a:lnTo>
                <a:lnTo>
                  <a:pt x="0" y="747395"/>
                </a:lnTo>
                <a:lnTo>
                  <a:pt x="0" y="0"/>
                </a:lnTo>
                <a:close/>
              </a:path>
            </a:pathLst>
          </a:custGeom>
          <a:solidFill>
            <a:srgbClr val="FFFFFF"/>
          </a:solidFill>
        </p:spPr>
        <p:txBody>
          <a:bodyPr lIns="0" tIns="0" rIns="0" bIns="0"/>
          <a:lstStyle/>
          <a:p>
            <a:pPr>
              <a:defRPr/>
            </a:pPr>
            <a:endParaRPr sz="949">
              <a:latin typeface="Barlow" panose="020B0604020202020204" charset="-94"/>
            </a:endParaRPr>
          </a:p>
        </p:txBody>
      </p:sp>
      <p:sp>
        <p:nvSpPr>
          <p:cNvPr id="155" name="object 151"/>
          <p:cNvSpPr/>
          <p:nvPr/>
        </p:nvSpPr>
        <p:spPr>
          <a:xfrm>
            <a:off x="3809052" y="3657642"/>
            <a:ext cx="473661" cy="469291"/>
          </a:xfrm>
          <a:prstGeom prst="rect">
            <a:avLst/>
          </a:prstGeom>
          <a:blipFill>
            <a:blip r:embed="rId11" cstate="print"/>
            <a:stretch>
              <a:fillRect/>
            </a:stretch>
          </a:blipFill>
        </p:spPr>
        <p:txBody>
          <a:bodyPr lIns="0" tIns="0" rIns="0" bIns="0"/>
          <a:lstStyle/>
          <a:p>
            <a:pPr>
              <a:defRPr/>
            </a:pPr>
            <a:endParaRPr sz="949">
              <a:latin typeface="Barlow" panose="020B0604020202020204" charset="-94"/>
            </a:endParaRPr>
          </a:p>
        </p:txBody>
      </p:sp>
      <p:sp>
        <p:nvSpPr>
          <p:cNvPr id="156" name="object 152"/>
          <p:cNvSpPr/>
          <p:nvPr/>
        </p:nvSpPr>
        <p:spPr>
          <a:xfrm>
            <a:off x="3815402" y="3663933"/>
            <a:ext cx="461593" cy="456650"/>
          </a:xfrm>
          <a:custGeom>
            <a:avLst/>
            <a:gdLst/>
            <a:ahLst/>
            <a:cxnLst/>
            <a:rect l="l" t="t" r="r" b="b"/>
            <a:pathLst>
              <a:path w="922019" h="870584">
                <a:moveTo>
                  <a:pt x="0" y="0"/>
                </a:moveTo>
                <a:lnTo>
                  <a:pt x="921600" y="0"/>
                </a:lnTo>
                <a:lnTo>
                  <a:pt x="921600" y="870077"/>
                </a:lnTo>
                <a:lnTo>
                  <a:pt x="0" y="870077"/>
                </a:lnTo>
                <a:lnTo>
                  <a:pt x="0" y="0"/>
                </a:lnTo>
                <a:close/>
              </a:path>
            </a:pathLst>
          </a:custGeom>
          <a:solidFill>
            <a:srgbClr val="0070C0"/>
          </a:solidFill>
          <a:ln>
            <a:solidFill>
              <a:srgbClr val="0070C0"/>
            </a:solidFill>
          </a:ln>
        </p:spPr>
        <p:txBody>
          <a:bodyPr lIns="0" tIns="0" rIns="0" bIns="0"/>
          <a:lstStyle/>
          <a:p>
            <a:pPr>
              <a:defRPr/>
            </a:pPr>
            <a:endParaRPr sz="949">
              <a:latin typeface="Barlow" panose="020B0604020202020204" charset="-94"/>
            </a:endParaRPr>
          </a:p>
        </p:txBody>
      </p:sp>
      <p:sp>
        <p:nvSpPr>
          <p:cNvPr id="157" name="object 153"/>
          <p:cNvSpPr/>
          <p:nvPr/>
        </p:nvSpPr>
        <p:spPr>
          <a:xfrm>
            <a:off x="3859852" y="3655810"/>
            <a:ext cx="398237" cy="417148"/>
          </a:xfrm>
          <a:prstGeom prst="rect">
            <a:avLst/>
          </a:prstGeom>
          <a:blipFill>
            <a:blip r:embed="rId12" cstate="print"/>
            <a:stretch>
              <a:fillRect/>
            </a:stretch>
          </a:blipFill>
        </p:spPr>
        <p:txBody>
          <a:bodyPr lIns="0" tIns="0" rIns="0" bIns="0"/>
          <a:lstStyle/>
          <a:p>
            <a:pPr>
              <a:defRPr/>
            </a:pPr>
            <a:endParaRPr sz="949">
              <a:latin typeface="Barlow" panose="020B0604020202020204" charset="-94"/>
            </a:endParaRPr>
          </a:p>
        </p:txBody>
      </p:sp>
      <p:sp>
        <p:nvSpPr>
          <p:cNvPr id="158" name="object 154"/>
          <p:cNvSpPr/>
          <p:nvPr/>
        </p:nvSpPr>
        <p:spPr>
          <a:xfrm>
            <a:off x="2708275" y="1408956"/>
            <a:ext cx="473661" cy="470871"/>
          </a:xfrm>
          <a:prstGeom prst="rect">
            <a:avLst/>
          </a:prstGeom>
          <a:blipFill>
            <a:blip r:embed="rId11" cstate="print"/>
            <a:stretch>
              <a:fillRect/>
            </a:stretch>
          </a:blipFill>
        </p:spPr>
        <p:txBody>
          <a:bodyPr lIns="0" tIns="0" rIns="0" bIns="0"/>
          <a:lstStyle/>
          <a:p>
            <a:pPr>
              <a:defRPr/>
            </a:pPr>
            <a:endParaRPr sz="949">
              <a:latin typeface="Barlow" panose="020B0604020202020204" charset="-94"/>
            </a:endParaRPr>
          </a:p>
        </p:txBody>
      </p:sp>
      <p:sp>
        <p:nvSpPr>
          <p:cNvPr id="159" name="object 155"/>
          <p:cNvSpPr/>
          <p:nvPr/>
        </p:nvSpPr>
        <p:spPr>
          <a:xfrm>
            <a:off x="2714625" y="1415239"/>
            <a:ext cx="461593" cy="456650"/>
          </a:xfrm>
          <a:custGeom>
            <a:avLst/>
            <a:gdLst/>
            <a:ahLst/>
            <a:cxnLst/>
            <a:rect l="l" t="t" r="r" b="b"/>
            <a:pathLst>
              <a:path w="922020" h="870585">
                <a:moveTo>
                  <a:pt x="0" y="0"/>
                </a:moveTo>
                <a:lnTo>
                  <a:pt x="921600" y="0"/>
                </a:lnTo>
                <a:lnTo>
                  <a:pt x="921600" y="870077"/>
                </a:lnTo>
                <a:lnTo>
                  <a:pt x="0" y="870077"/>
                </a:lnTo>
                <a:lnTo>
                  <a:pt x="0" y="0"/>
                </a:lnTo>
                <a:close/>
              </a:path>
            </a:pathLst>
          </a:custGeom>
          <a:solidFill>
            <a:schemeClr val="tx2"/>
          </a:solidFill>
        </p:spPr>
        <p:txBody>
          <a:bodyPr lIns="0" tIns="0" rIns="0" bIns="0"/>
          <a:lstStyle/>
          <a:p>
            <a:pPr>
              <a:defRPr/>
            </a:pPr>
            <a:endParaRPr sz="949">
              <a:latin typeface="Barlow" panose="020B0604020202020204" charset="-94"/>
            </a:endParaRPr>
          </a:p>
        </p:txBody>
      </p:sp>
      <p:sp>
        <p:nvSpPr>
          <p:cNvPr id="160" name="object 156"/>
          <p:cNvSpPr/>
          <p:nvPr/>
        </p:nvSpPr>
        <p:spPr>
          <a:xfrm>
            <a:off x="2768600" y="1460869"/>
            <a:ext cx="363542" cy="369745"/>
          </a:xfrm>
          <a:custGeom>
            <a:avLst/>
            <a:gdLst/>
            <a:ahLst/>
            <a:cxnLst/>
            <a:rect l="l" t="t" r="r" b="b"/>
            <a:pathLst>
              <a:path w="724535" h="704214">
                <a:moveTo>
                  <a:pt x="458419" y="240309"/>
                </a:moveTo>
                <a:lnTo>
                  <a:pt x="85674" y="240309"/>
                </a:lnTo>
                <a:lnTo>
                  <a:pt x="74967" y="242477"/>
                </a:lnTo>
                <a:lnTo>
                  <a:pt x="66209" y="248388"/>
                </a:lnTo>
                <a:lnTo>
                  <a:pt x="60297" y="257149"/>
                </a:lnTo>
                <a:lnTo>
                  <a:pt x="58127" y="267868"/>
                </a:lnTo>
                <a:lnTo>
                  <a:pt x="58127" y="277837"/>
                </a:lnTo>
                <a:lnTo>
                  <a:pt x="44779" y="282965"/>
                </a:lnTo>
                <a:lnTo>
                  <a:pt x="34109" y="292111"/>
                </a:lnTo>
                <a:lnTo>
                  <a:pt x="27034" y="304350"/>
                </a:lnTo>
                <a:lnTo>
                  <a:pt x="24472" y="318757"/>
                </a:lnTo>
                <a:lnTo>
                  <a:pt x="24472" y="443877"/>
                </a:lnTo>
                <a:lnTo>
                  <a:pt x="0" y="443877"/>
                </a:lnTo>
                <a:lnTo>
                  <a:pt x="0" y="704215"/>
                </a:lnTo>
                <a:lnTo>
                  <a:pt x="724039" y="704215"/>
                </a:lnTo>
                <a:lnTo>
                  <a:pt x="724039" y="653186"/>
                </a:lnTo>
                <a:lnTo>
                  <a:pt x="106794" y="653186"/>
                </a:lnTo>
                <a:lnTo>
                  <a:pt x="106794" y="583577"/>
                </a:lnTo>
                <a:lnTo>
                  <a:pt x="724039" y="583577"/>
                </a:lnTo>
                <a:lnTo>
                  <a:pt x="724039" y="462241"/>
                </a:lnTo>
                <a:lnTo>
                  <a:pt x="575551" y="462241"/>
                </a:lnTo>
                <a:lnTo>
                  <a:pt x="575551" y="443915"/>
                </a:lnTo>
                <a:lnTo>
                  <a:pt x="107937" y="443915"/>
                </a:lnTo>
                <a:lnTo>
                  <a:pt x="107937" y="318757"/>
                </a:lnTo>
                <a:lnTo>
                  <a:pt x="104757" y="302787"/>
                </a:lnTo>
                <a:lnTo>
                  <a:pt x="96075" y="289674"/>
                </a:lnTo>
                <a:lnTo>
                  <a:pt x="83173" y="280695"/>
                </a:lnTo>
                <a:lnTo>
                  <a:pt x="67335" y="277126"/>
                </a:lnTo>
                <a:lnTo>
                  <a:pt x="67340" y="267868"/>
                </a:lnTo>
                <a:lnTo>
                  <a:pt x="68783" y="260728"/>
                </a:lnTo>
                <a:lnTo>
                  <a:pt x="72728" y="254884"/>
                </a:lnTo>
                <a:lnTo>
                  <a:pt x="78570" y="250947"/>
                </a:lnTo>
                <a:lnTo>
                  <a:pt x="85712" y="249504"/>
                </a:lnTo>
                <a:lnTo>
                  <a:pt x="478661" y="249504"/>
                </a:lnTo>
                <a:lnTo>
                  <a:pt x="477908" y="248388"/>
                </a:lnTo>
                <a:lnTo>
                  <a:pt x="469149" y="242477"/>
                </a:lnTo>
                <a:lnTo>
                  <a:pt x="458419" y="240309"/>
                </a:lnTo>
                <a:close/>
              </a:path>
              <a:path w="724535" h="704214">
                <a:moveTo>
                  <a:pt x="217004" y="583577"/>
                </a:moveTo>
                <a:lnTo>
                  <a:pt x="176377" y="583577"/>
                </a:lnTo>
                <a:lnTo>
                  <a:pt x="176377" y="653186"/>
                </a:lnTo>
                <a:lnTo>
                  <a:pt x="217004" y="653186"/>
                </a:lnTo>
                <a:lnTo>
                  <a:pt x="217004" y="583577"/>
                </a:lnTo>
                <a:close/>
              </a:path>
              <a:path w="724535" h="704214">
                <a:moveTo>
                  <a:pt x="327228" y="583577"/>
                </a:moveTo>
                <a:lnTo>
                  <a:pt x="286600" y="583577"/>
                </a:lnTo>
                <a:lnTo>
                  <a:pt x="286600" y="653186"/>
                </a:lnTo>
                <a:lnTo>
                  <a:pt x="327228" y="653186"/>
                </a:lnTo>
                <a:lnTo>
                  <a:pt x="327228" y="583577"/>
                </a:lnTo>
                <a:close/>
              </a:path>
              <a:path w="724535" h="704214">
                <a:moveTo>
                  <a:pt x="437438" y="583577"/>
                </a:moveTo>
                <a:lnTo>
                  <a:pt x="396811" y="583577"/>
                </a:lnTo>
                <a:lnTo>
                  <a:pt x="396811" y="653186"/>
                </a:lnTo>
                <a:lnTo>
                  <a:pt x="437438" y="653186"/>
                </a:lnTo>
                <a:lnTo>
                  <a:pt x="437438" y="583577"/>
                </a:lnTo>
                <a:close/>
              </a:path>
              <a:path w="724535" h="704214">
                <a:moveTo>
                  <a:pt x="547662" y="583577"/>
                </a:moveTo>
                <a:lnTo>
                  <a:pt x="507034" y="583577"/>
                </a:lnTo>
                <a:lnTo>
                  <a:pt x="507034" y="653186"/>
                </a:lnTo>
                <a:lnTo>
                  <a:pt x="547662" y="653186"/>
                </a:lnTo>
                <a:lnTo>
                  <a:pt x="547662" y="583577"/>
                </a:lnTo>
                <a:close/>
              </a:path>
              <a:path w="724535" h="704214">
                <a:moveTo>
                  <a:pt x="724039" y="583577"/>
                </a:moveTo>
                <a:lnTo>
                  <a:pt x="617245" y="583577"/>
                </a:lnTo>
                <a:lnTo>
                  <a:pt x="617245" y="653186"/>
                </a:lnTo>
                <a:lnTo>
                  <a:pt x="724039" y="653186"/>
                </a:lnTo>
                <a:lnTo>
                  <a:pt x="724039" y="583577"/>
                </a:lnTo>
                <a:close/>
              </a:path>
              <a:path w="724535" h="704214">
                <a:moveTo>
                  <a:pt x="641350" y="394169"/>
                </a:moveTo>
                <a:lnTo>
                  <a:pt x="623747" y="394169"/>
                </a:lnTo>
                <a:lnTo>
                  <a:pt x="619150" y="462241"/>
                </a:lnTo>
                <a:lnTo>
                  <a:pt x="645934" y="462241"/>
                </a:lnTo>
                <a:lnTo>
                  <a:pt x="641350" y="394169"/>
                </a:lnTo>
                <a:close/>
              </a:path>
              <a:path w="724535" h="704214">
                <a:moveTo>
                  <a:pt x="706310" y="394169"/>
                </a:moveTo>
                <a:lnTo>
                  <a:pt x="688708" y="394169"/>
                </a:lnTo>
                <a:lnTo>
                  <a:pt x="684123" y="462241"/>
                </a:lnTo>
                <a:lnTo>
                  <a:pt x="710895" y="462241"/>
                </a:lnTo>
                <a:lnTo>
                  <a:pt x="706310" y="394169"/>
                </a:lnTo>
                <a:close/>
              </a:path>
              <a:path w="724535" h="704214">
                <a:moveTo>
                  <a:pt x="183324" y="249504"/>
                </a:moveTo>
                <a:lnTo>
                  <a:pt x="174142" y="249504"/>
                </a:lnTo>
                <a:lnTo>
                  <a:pt x="174142" y="277355"/>
                </a:lnTo>
                <a:lnTo>
                  <a:pt x="159524" y="281770"/>
                </a:lnTo>
                <a:lnTo>
                  <a:pt x="147734" y="290874"/>
                </a:lnTo>
                <a:lnTo>
                  <a:pt x="139861" y="303569"/>
                </a:lnTo>
                <a:lnTo>
                  <a:pt x="136994" y="318757"/>
                </a:lnTo>
                <a:lnTo>
                  <a:pt x="136994" y="443915"/>
                </a:lnTo>
                <a:lnTo>
                  <a:pt x="220433" y="443915"/>
                </a:lnTo>
                <a:lnTo>
                  <a:pt x="220433" y="318757"/>
                </a:lnTo>
                <a:lnTo>
                  <a:pt x="217568" y="303569"/>
                </a:lnTo>
                <a:lnTo>
                  <a:pt x="209699" y="290874"/>
                </a:lnTo>
                <a:lnTo>
                  <a:pt x="197920" y="281770"/>
                </a:lnTo>
                <a:lnTo>
                  <a:pt x="183324" y="277355"/>
                </a:lnTo>
                <a:lnTo>
                  <a:pt x="183324" y="249504"/>
                </a:lnTo>
                <a:close/>
              </a:path>
              <a:path w="724535" h="704214">
                <a:moveTo>
                  <a:pt x="378142" y="249504"/>
                </a:moveTo>
                <a:lnTo>
                  <a:pt x="299072" y="249504"/>
                </a:lnTo>
                <a:lnTo>
                  <a:pt x="292392" y="391883"/>
                </a:lnTo>
                <a:lnTo>
                  <a:pt x="224993" y="443915"/>
                </a:lnTo>
                <a:lnTo>
                  <a:pt x="575551" y="443915"/>
                </a:lnTo>
                <a:lnTo>
                  <a:pt x="575551" y="332181"/>
                </a:lnTo>
                <a:lnTo>
                  <a:pt x="382663" y="332181"/>
                </a:lnTo>
                <a:lnTo>
                  <a:pt x="378142" y="249504"/>
                </a:lnTo>
                <a:close/>
              </a:path>
              <a:path w="724535" h="704214">
                <a:moveTo>
                  <a:pt x="478661" y="249504"/>
                </a:moveTo>
                <a:lnTo>
                  <a:pt x="458457" y="249504"/>
                </a:lnTo>
                <a:lnTo>
                  <a:pt x="465586" y="250947"/>
                </a:lnTo>
                <a:lnTo>
                  <a:pt x="471425" y="254884"/>
                </a:lnTo>
                <a:lnTo>
                  <a:pt x="475371" y="260728"/>
                </a:lnTo>
                <a:lnTo>
                  <a:pt x="476816" y="267868"/>
                </a:lnTo>
                <a:lnTo>
                  <a:pt x="476821" y="332181"/>
                </a:lnTo>
                <a:lnTo>
                  <a:pt x="575551" y="332181"/>
                </a:lnTo>
                <a:lnTo>
                  <a:pt x="485978" y="332155"/>
                </a:lnTo>
                <a:lnTo>
                  <a:pt x="485978" y="267868"/>
                </a:lnTo>
                <a:lnTo>
                  <a:pt x="483813" y="257149"/>
                </a:lnTo>
                <a:lnTo>
                  <a:pt x="478661" y="249504"/>
                </a:lnTo>
                <a:close/>
              </a:path>
              <a:path w="724535" h="704214">
                <a:moveTo>
                  <a:pt x="364299" y="0"/>
                </a:moveTo>
                <a:lnTo>
                  <a:pt x="310730" y="0"/>
                </a:lnTo>
                <a:lnTo>
                  <a:pt x="299440" y="240309"/>
                </a:lnTo>
                <a:lnTo>
                  <a:pt x="377609" y="240309"/>
                </a:lnTo>
                <a:lnTo>
                  <a:pt x="364299" y="0"/>
                </a:lnTo>
                <a:close/>
              </a:path>
            </a:pathLst>
          </a:custGeom>
          <a:solidFill>
            <a:srgbClr val="FF0000"/>
          </a:solidFill>
        </p:spPr>
        <p:txBody>
          <a:bodyPr lIns="0" tIns="0" rIns="0" bIns="0"/>
          <a:lstStyle/>
          <a:p>
            <a:pPr>
              <a:defRPr/>
            </a:pPr>
            <a:endParaRPr sz="949">
              <a:latin typeface="Barlow" panose="020B0604020202020204" charset="-94"/>
            </a:endParaRPr>
          </a:p>
        </p:txBody>
      </p:sp>
      <p:sp>
        <p:nvSpPr>
          <p:cNvPr id="163" name="object 157"/>
          <p:cNvSpPr/>
          <p:nvPr/>
        </p:nvSpPr>
        <p:spPr>
          <a:xfrm>
            <a:off x="7523060" y="2040756"/>
            <a:ext cx="475169" cy="469292"/>
          </a:xfrm>
          <a:prstGeom prst="rect">
            <a:avLst/>
          </a:prstGeom>
          <a:blipFill>
            <a:blip r:embed="rId11" cstate="print"/>
            <a:stretch>
              <a:fillRect/>
            </a:stretch>
          </a:blipFill>
        </p:spPr>
        <p:txBody>
          <a:bodyPr lIns="0" tIns="0" rIns="0" bIns="0"/>
          <a:lstStyle/>
          <a:p>
            <a:pPr>
              <a:defRPr/>
            </a:pPr>
            <a:endParaRPr sz="949">
              <a:latin typeface="Barlow" panose="020B0604020202020204" charset="-94"/>
            </a:endParaRPr>
          </a:p>
        </p:txBody>
      </p:sp>
      <p:sp>
        <p:nvSpPr>
          <p:cNvPr id="171" name="object 158"/>
          <p:cNvSpPr/>
          <p:nvPr/>
        </p:nvSpPr>
        <p:spPr>
          <a:xfrm>
            <a:off x="7529411" y="2047046"/>
            <a:ext cx="463102" cy="456651"/>
          </a:xfrm>
          <a:custGeom>
            <a:avLst/>
            <a:gdLst/>
            <a:ahLst/>
            <a:cxnLst/>
            <a:rect l="l" t="t" r="r" b="b"/>
            <a:pathLst>
              <a:path w="922020" h="870584">
                <a:moveTo>
                  <a:pt x="0" y="0"/>
                </a:moveTo>
                <a:lnTo>
                  <a:pt x="921600" y="0"/>
                </a:lnTo>
                <a:lnTo>
                  <a:pt x="921600" y="870077"/>
                </a:lnTo>
                <a:lnTo>
                  <a:pt x="0" y="870077"/>
                </a:lnTo>
                <a:lnTo>
                  <a:pt x="0" y="0"/>
                </a:lnTo>
                <a:close/>
              </a:path>
            </a:pathLst>
          </a:custGeom>
          <a:solidFill>
            <a:srgbClr val="00B050"/>
          </a:solidFill>
        </p:spPr>
        <p:txBody>
          <a:bodyPr lIns="0" tIns="0" rIns="0" bIns="0"/>
          <a:lstStyle/>
          <a:p>
            <a:pPr>
              <a:defRPr/>
            </a:pPr>
            <a:endParaRPr sz="949">
              <a:latin typeface="Barlow" panose="020B0604020202020204" charset="-94"/>
            </a:endParaRPr>
          </a:p>
        </p:txBody>
      </p:sp>
      <p:sp>
        <p:nvSpPr>
          <p:cNvPr id="172" name="object 159"/>
          <p:cNvSpPr/>
          <p:nvPr/>
        </p:nvSpPr>
        <p:spPr>
          <a:xfrm>
            <a:off x="7532613" y="2105915"/>
            <a:ext cx="422372" cy="334982"/>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lIns="0" tIns="0" rIns="0" bIns="0"/>
          <a:lstStyle/>
          <a:p>
            <a:pPr>
              <a:defRPr/>
            </a:pPr>
            <a:endParaRPr sz="949">
              <a:latin typeface="Barlow" panose="020B0604020202020204" charset="-94"/>
            </a:endParaRPr>
          </a:p>
        </p:txBody>
      </p:sp>
      <p:sp>
        <p:nvSpPr>
          <p:cNvPr id="175" name="object 25"/>
          <p:cNvSpPr/>
          <p:nvPr/>
        </p:nvSpPr>
        <p:spPr>
          <a:xfrm flipV="1">
            <a:off x="3462543" y="3741149"/>
            <a:ext cx="298678" cy="45719"/>
          </a:xfrm>
          <a:custGeom>
            <a:avLst/>
            <a:gdLst/>
            <a:ahLst/>
            <a:cxnLst/>
            <a:rect l="l" t="t" r="r" b="b"/>
            <a:pathLst>
              <a:path w="598169">
                <a:moveTo>
                  <a:pt x="598164" y="0"/>
                </a:moveTo>
                <a:lnTo>
                  <a:pt x="0" y="0"/>
                </a:lnTo>
              </a:path>
            </a:pathLst>
          </a:custGeom>
          <a:ln w="38100">
            <a:solidFill>
              <a:srgbClr val="0070C0"/>
            </a:solidFill>
          </a:ln>
        </p:spPr>
        <p:txBody>
          <a:bodyPr lIns="0" tIns="0" rIns="0" bIns="0"/>
          <a:lstStyle/>
          <a:p>
            <a:pPr>
              <a:defRPr/>
            </a:pPr>
            <a:endParaRPr sz="949">
              <a:latin typeface="Barlow" panose="020B0604020202020204" charset="-94"/>
            </a:endParaRPr>
          </a:p>
        </p:txBody>
      </p:sp>
      <p:pic>
        <p:nvPicPr>
          <p:cNvPr id="176" name="Picture 3" descr="kage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91413" y="2379421"/>
            <a:ext cx="741048" cy="380558"/>
          </a:xfrm>
          <a:prstGeom prst="rect">
            <a:avLst/>
          </a:prstGeom>
          <a:noFill/>
          <a:ln>
            <a:noFill/>
          </a:ln>
          <a:effectLst>
            <a:glow rad="127000">
              <a:schemeClr val="bg1"/>
            </a:glo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Resim 16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62182" y="3513667"/>
            <a:ext cx="418727" cy="40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5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anim calcmode="lin" valueType="num">
                                      <p:cBhvr>
                                        <p:cTn id="8" dur="1000" fill="hold"/>
                                        <p:tgtEl>
                                          <p:spTgt spid="164"/>
                                        </p:tgtEl>
                                        <p:attrNameLst>
                                          <p:attrName>ppt_x</p:attrName>
                                        </p:attrNameLst>
                                      </p:cBhvr>
                                      <p:tavLst>
                                        <p:tav tm="0">
                                          <p:val>
                                            <p:strVal val="#ppt_x"/>
                                          </p:val>
                                        </p:tav>
                                        <p:tav tm="100000">
                                          <p:val>
                                            <p:strVal val="#ppt_x"/>
                                          </p:val>
                                        </p:tav>
                                      </p:tavLst>
                                    </p:anim>
                                    <p:anim calcmode="lin" valueType="num">
                                      <p:cBhvr>
                                        <p:cTn id="9" dur="1000" fill="hold"/>
                                        <p:tgtEl>
                                          <p:spTgt spid="1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1000"/>
                                        <p:tgtEl>
                                          <p:spTgt spid="30"/>
                                        </p:tgtEl>
                                      </p:cBhvr>
                                    </p:animEffect>
                                    <p:anim calcmode="lin" valueType="num">
                                      <p:cBhvr>
                                        <p:cTn id="93" dur="1000" fill="hold"/>
                                        <p:tgtEl>
                                          <p:spTgt spid="30"/>
                                        </p:tgtEl>
                                        <p:attrNameLst>
                                          <p:attrName>ppt_x</p:attrName>
                                        </p:attrNameLst>
                                      </p:cBhvr>
                                      <p:tavLst>
                                        <p:tav tm="0">
                                          <p:val>
                                            <p:strVal val="#ppt_x"/>
                                          </p:val>
                                        </p:tav>
                                        <p:tav tm="100000">
                                          <p:val>
                                            <p:strVal val="#ppt_x"/>
                                          </p:val>
                                        </p:tav>
                                      </p:tavLst>
                                    </p:anim>
                                    <p:anim calcmode="lin" valueType="num">
                                      <p:cBhvr>
                                        <p:cTn id="94" dur="1000" fill="hold"/>
                                        <p:tgtEl>
                                          <p:spTgt spid="3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000"/>
                                        <p:tgtEl>
                                          <p:spTgt spid="31"/>
                                        </p:tgtEl>
                                      </p:cBhvr>
                                    </p:animEffect>
                                    <p:anim calcmode="lin" valueType="num">
                                      <p:cBhvr>
                                        <p:cTn id="98" dur="1000" fill="hold"/>
                                        <p:tgtEl>
                                          <p:spTgt spid="31"/>
                                        </p:tgtEl>
                                        <p:attrNameLst>
                                          <p:attrName>ppt_x</p:attrName>
                                        </p:attrNameLst>
                                      </p:cBhvr>
                                      <p:tavLst>
                                        <p:tav tm="0">
                                          <p:val>
                                            <p:strVal val="#ppt_x"/>
                                          </p:val>
                                        </p:tav>
                                        <p:tav tm="100000">
                                          <p:val>
                                            <p:strVal val="#ppt_x"/>
                                          </p:val>
                                        </p:tav>
                                      </p:tavLst>
                                    </p:anim>
                                    <p:anim calcmode="lin" valueType="num">
                                      <p:cBhvr>
                                        <p:cTn id="99" dur="1000" fill="hold"/>
                                        <p:tgtEl>
                                          <p:spTgt spid="3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1000"/>
                                        <p:tgtEl>
                                          <p:spTgt spid="32"/>
                                        </p:tgtEl>
                                      </p:cBhvr>
                                    </p:animEffect>
                                    <p:anim calcmode="lin" valueType="num">
                                      <p:cBhvr>
                                        <p:cTn id="103" dur="1000" fill="hold"/>
                                        <p:tgtEl>
                                          <p:spTgt spid="32"/>
                                        </p:tgtEl>
                                        <p:attrNameLst>
                                          <p:attrName>ppt_x</p:attrName>
                                        </p:attrNameLst>
                                      </p:cBhvr>
                                      <p:tavLst>
                                        <p:tav tm="0">
                                          <p:val>
                                            <p:strVal val="#ppt_x"/>
                                          </p:val>
                                        </p:tav>
                                        <p:tav tm="100000">
                                          <p:val>
                                            <p:strVal val="#ppt_x"/>
                                          </p:val>
                                        </p:tav>
                                      </p:tavLst>
                                    </p:anim>
                                    <p:anim calcmode="lin" valueType="num">
                                      <p:cBhvr>
                                        <p:cTn id="104" dur="1000" fill="hold"/>
                                        <p:tgtEl>
                                          <p:spTgt spid="3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1000"/>
                                        <p:tgtEl>
                                          <p:spTgt spid="33"/>
                                        </p:tgtEl>
                                      </p:cBhvr>
                                    </p:animEffect>
                                    <p:anim calcmode="lin" valueType="num">
                                      <p:cBhvr>
                                        <p:cTn id="108" dur="1000" fill="hold"/>
                                        <p:tgtEl>
                                          <p:spTgt spid="33"/>
                                        </p:tgtEl>
                                        <p:attrNameLst>
                                          <p:attrName>ppt_x</p:attrName>
                                        </p:attrNameLst>
                                      </p:cBhvr>
                                      <p:tavLst>
                                        <p:tav tm="0">
                                          <p:val>
                                            <p:strVal val="#ppt_x"/>
                                          </p:val>
                                        </p:tav>
                                        <p:tav tm="100000">
                                          <p:val>
                                            <p:strVal val="#ppt_x"/>
                                          </p:val>
                                        </p:tav>
                                      </p:tavLst>
                                    </p:anim>
                                    <p:anim calcmode="lin" valueType="num">
                                      <p:cBhvr>
                                        <p:cTn id="109" dur="1000" fill="hold"/>
                                        <p:tgtEl>
                                          <p:spTgt spid="3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1000"/>
                                        <p:tgtEl>
                                          <p:spTgt spid="35"/>
                                        </p:tgtEl>
                                      </p:cBhvr>
                                    </p:animEffect>
                                    <p:anim calcmode="lin" valueType="num">
                                      <p:cBhvr>
                                        <p:cTn id="113" dur="1000" fill="hold"/>
                                        <p:tgtEl>
                                          <p:spTgt spid="35"/>
                                        </p:tgtEl>
                                        <p:attrNameLst>
                                          <p:attrName>ppt_x</p:attrName>
                                        </p:attrNameLst>
                                      </p:cBhvr>
                                      <p:tavLst>
                                        <p:tav tm="0">
                                          <p:val>
                                            <p:strVal val="#ppt_x"/>
                                          </p:val>
                                        </p:tav>
                                        <p:tav tm="100000">
                                          <p:val>
                                            <p:strVal val="#ppt_x"/>
                                          </p:val>
                                        </p:tav>
                                      </p:tavLst>
                                    </p:anim>
                                    <p:anim calcmode="lin" valueType="num">
                                      <p:cBhvr>
                                        <p:cTn id="114" dur="1000" fill="hold"/>
                                        <p:tgtEl>
                                          <p:spTgt spid="3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1000"/>
                                        <p:tgtEl>
                                          <p:spTgt spid="36"/>
                                        </p:tgtEl>
                                      </p:cBhvr>
                                    </p:animEffect>
                                    <p:anim calcmode="lin" valueType="num">
                                      <p:cBhvr>
                                        <p:cTn id="118" dur="1000" fill="hold"/>
                                        <p:tgtEl>
                                          <p:spTgt spid="36"/>
                                        </p:tgtEl>
                                        <p:attrNameLst>
                                          <p:attrName>ppt_x</p:attrName>
                                        </p:attrNameLst>
                                      </p:cBhvr>
                                      <p:tavLst>
                                        <p:tav tm="0">
                                          <p:val>
                                            <p:strVal val="#ppt_x"/>
                                          </p:val>
                                        </p:tav>
                                        <p:tav tm="100000">
                                          <p:val>
                                            <p:strVal val="#ppt_x"/>
                                          </p:val>
                                        </p:tav>
                                      </p:tavLst>
                                    </p:anim>
                                    <p:anim calcmode="lin" valueType="num">
                                      <p:cBhvr>
                                        <p:cTn id="119" dur="1000" fill="hold"/>
                                        <p:tgtEl>
                                          <p:spTgt spid="3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1000"/>
                                        <p:tgtEl>
                                          <p:spTgt spid="37"/>
                                        </p:tgtEl>
                                      </p:cBhvr>
                                    </p:animEffect>
                                    <p:anim calcmode="lin" valueType="num">
                                      <p:cBhvr>
                                        <p:cTn id="123" dur="1000" fill="hold"/>
                                        <p:tgtEl>
                                          <p:spTgt spid="37"/>
                                        </p:tgtEl>
                                        <p:attrNameLst>
                                          <p:attrName>ppt_x</p:attrName>
                                        </p:attrNameLst>
                                      </p:cBhvr>
                                      <p:tavLst>
                                        <p:tav tm="0">
                                          <p:val>
                                            <p:strVal val="#ppt_x"/>
                                          </p:val>
                                        </p:tav>
                                        <p:tav tm="100000">
                                          <p:val>
                                            <p:strVal val="#ppt_x"/>
                                          </p:val>
                                        </p:tav>
                                      </p:tavLst>
                                    </p:anim>
                                    <p:anim calcmode="lin" valueType="num">
                                      <p:cBhvr>
                                        <p:cTn id="124" dur="1000" fill="hold"/>
                                        <p:tgtEl>
                                          <p:spTgt spid="37"/>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1000"/>
                                        <p:tgtEl>
                                          <p:spTgt spid="38"/>
                                        </p:tgtEl>
                                      </p:cBhvr>
                                    </p:animEffect>
                                    <p:anim calcmode="lin" valueType="num">
                                      <p:cBhvr>
                                        <p:cTn id="128" dur="1000" fill="hold"/>
                                        <p:tgtEl>
                                          <p:spTgt spid="38"/>
                                        </p:tgtEl>
                                        <p:attrNameLst>
                                          <p:attrName>ppt_x</p:attrName>
                                        </p:attrNameLst>
                                      </p:cBhvr>
                                      <p:tavLst>
                                        <p:tav tm="0">
                                          <p:val>
                                            <p:strVal val="#ppt_x"/>
                                          </p:val>
                                        </p:tav>
                                        <p:tav tm="100000">
                                          <p:val>
                                            <p:strVal val="#ppt_x"/>
                                          </p:val>
                                        </p:tav>
                                      </p:tavLst>
                                    </p:anim>
                                    <p:anim calcmode="lin" valueType="num">
                                      <p:cBhvr>
                                        <p:cTn id="129" dur="1000" fill="hold"/>
                                        <p:tgtEl>
                                          <p:spTgt spid="38"/>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fade">
                                      <p:cBhvr>
                                        <p:cTn id="132" dur="1000"/>
                                        <p:tgtEl>
                                          <p:spTgt spid="39"/>
                                        </p:tgtEl>
                                      </p:cBhvr>
                                    </p:animEffect>
                                    <p:anim calcmode="lin" valueType="num">
                                      <p:cBhvr>
                                        <p:cTn id="133" dur="1000" fill="hold"/>
                                        <p:tgtEl>
                                          <p:spTgt spid="39"/>
                                        </p:tgtEl>
                                        <p:attrNameLst>
                                          <p:attrName>ppt_x</p:attrName>
                                        </p:attrNameLst>
                                      </p:cBhvr>
                                      <p:tavLst>
                                        <p:tav tm="0">
                                          <p:val>
                                            <p:strVal val="#ppt_x"/>
                                          </p:val>
                                        </p:tav>
                                        <p:tav tm="100000">
                                          <p:val>
                                            <p:strVal val="#ppt_x"/>
                                          </p:val>
                                        </p:tav>
                                      </p:tavLst>
                                    </p:anim>
                                    <p:anim calcmode="lin" valueType="num">
                                      <p:cBhvr>
                                        <p:cTn id="134" dur="1000" fill="hold"/>
                                        <p:tgtEl>
                                          <p:spTgt spid="39"/>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fade">
                                      <p:cBhvr>
                                        <p:cTn id="137" dur="1000"/>
                                        <p:tgtEl>
                                          <p:spTgt spid="47"/>
                                        </p:tgtEl>
                                      </p:cBhvr>
                                    </p:animEffect>
                                    <p:anim calcmode="lin" valueType="num">
                                      <p:cBhvr>
                                        <p:cTn id="138" dur="1000" fill="hold"/>
                                        <p:tgtEl>
                                          <p:spTgt spid="47"/>
                                        </p:tgtEl>
                                        <p:attrNameLst>
                                          <p:attrName>ppt_x</p:attrName>
                                        </p:attrNameLst>
                                      </p:cBhvr>
                                      <p:tavLst>
                                        <p:tav tm="0">
                                          <p:val>
                                            <p:strVal val="#ppt_x"/>
                                          </p:val>
                                        </p:tav>
                                        <p:tav tm="100000">
                                          <p:val>
                                            <p:strVal val="#ppt_x"/>
                                          </p:val>
                                        </p:tav>
                                      </p:tavLst>
                                    </p:anim>
                                    <p:anim calcmode="lin" valueType="num">
                                      <p:cBhvr>
                                        <p:cTn id="139" dur="1000" fill="hold"/>
                                        <p:tgtEl>
                                          <p:spTgt spid="47"/>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49"/>
                                        </p:tgtEl>
                                        <p:attrNameLst>
                                          <p:attrName>style.visibility</p:attrName>
                                        </p:attrNameLst>
                                      </p:cBhvr>
                                      <p:to>
                                        <p:strVal val="visible"/>
                                      </p:to>
                                    </p:set>
                                    <p:animEffect transition="in" filter="fade">
                                      <p:cBhvr>
                                        <p:cTn id="142" dur="1000"/>
                                        <p:tgtEl>
                                          <p:spTgt spid="49"/>
                                        </p:tgtEl>
                                      </p:cBhvr>
                                    </p:animEffect>
                                    <p:anim calcmode="lin" valueType="num">
                                      <p:cBhvr>
                                        <p:cTn id="143" dur="1000" fill="hold"/>
                                        <p:tgtEl>
                                          <p:spTgt spid="49"/>
                                        </p:tgtEl>
                                        <p:attrNameLst>
                                          <p:attrName>ppt_x</p:attrName>
                                        </p:attrNameLst>
                                      </p:cBhvr>
                                      <p:tavLst>
                                        <p:tav tm="0">
                                          <p:val>
                                            <p:strVal val="#ppt_x"/>
                                          </p:val>
                                        </p:tav>
                                        <p:tav tm="100000">
                                          <p:val>
                                            <p:strVal val="#ppt_x"/>
                                          </p:val>
                                        </p:tav>
                                      </p:tavLst>
                                    </p:anim>
                                    <p:anim calcmode="lin" valueType="num">
                                      <p:cBhvr>
                                        <p:cTn id="144" dur="1000" fill="hold"/>
                                        <p:tgtEl>
                                          <p:spTgt spid="4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fade">
                                      <p:cBhvr>
                                        <p:cTn id="147" dur="1000"/>
                                        <p:tgtEl>
                                          <p:spTgt spid="50"/>
                                        </p:tgtEl>
                                      </p:cBhvr>
                                    </p:animEffect>
                                    <p:anim calcmode="lin" valueType="num">
                                      <p:cBhvr>
                                        <p:cTn id="148" dur="1000" fill="hold"/>
                                        <p:tgtEl>
                                          <p:spTgt spid="50"/>
                                        </p:tgtEl>
                                        <p:attrNameLst>
                                          <p:attrName>ppt_x</p:attrName>
                                        </p:attrNameLst>
                                      </p:cBhvr>
                                      <p:tavLst>
                                        <p:tav tm="0">
                                          <p:val>
                                            <p:strVal val="#ppt_x"/>
                                          </p:val>
                                        </p:tav>
                                        <p:tav tm="100000">
                                          <p:val>
                                            <p:strVal val="#ppt_x"/>
                                          </p:val>
                                        </p:tav>
                                      </p:tavLst>
                                    </p:anim>
                                    <p:anim calcmode="lin" valueType="num">
                                      <p:cBhvr>
                                        <p:cTn id="149" dur="1000" fill="hold"/>
                                        <p:tgtEl>
                                          <p:spTgt spid="5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51"/>
                                        </p:tgtEl>
                                        <p:attrNameLst>
                                          <p:attrName>style.visibility</p:attrName>
                                        </p:attrNameLst>
                                      </p:cBhvr>
                                      <p:to>
                                        <p:strVal val="visible"/>
                                      </p:to>
                                    </p:set>
                                    <p:animEffect transition="in" filter="fade">
                                      <p:cBhvr>
                                        <p:cTn id="152" dur="1000"/>
                                        <p:tgtEl>
                                          <p:spTgt spid="51"/>
                                        </p:tgtEl>
                                      </p:cBhvr>
                                    </p:animEffect>
                                    <p:anim calcmode="lin" valueType="num">
                                      <p:cBhvr>
                                        <p:cTn id="153" dur="1000" fill="hold"/>
                                        <p:tgtEl>
                                          <p:spTgt spid="51"/>
                                        </p:tgtEl>
                                        <p:attrNameLst>
                                          <p:attrName>ppt_x</p:attrName>
                                        </p:attrNameLst>
                                      </p:cBhvr>
                                      <p:tavLst>
                                        <p:tav tm="0">
                                          <p:val>
                                            <p:strVal val="#ppt_x"/>
                                          </p:val>
                                        </p:tav>
                                        <p:tav tm="100000">
                                          <p:val>
                                            <p:strVal val="#ppt_x"/>
                                          </p:val>
                                        </p:tav>
                                      </p:tavLst>
                                    </p:anim>
                                    <p:anim calcmode="lin" valueType="num">
                                      <p:cBhvr>
                                        <p:cTn id="154" dur="1000" fill="hold"/>
                                        <p:tgtEl>
                                          <p:spTgt spid="51"/>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fade">
                                      <p:cBhvr>
                                        <p:cTn id="157" dur="1000"/>
                                        <p:tgtEl>
                                          <p:spTgt spid="52"/>
                                        </p:tgtEl>
                                      </p:cBhvr>
                                    </p:animEffect>
                                    <p:anim calcmode="lin" valueType="num">
                                      <p:cBhvr>
                                        <p:cTn id="158" dur="1000" fill="hold"/>
                                        <p:tgtEl>
                                          <p:spTgt spid="52"/>
                                        </p:tgtEl>
                                        <p:attrNameLst>
                                          <p:attrName>ppt_x</p:attrName>
                                        </p:attrNameLst>
                                      </p:cBhvr>
                                      <p:tavLst>
                                        <p:tav tm="0">
                                          <p:val>
                                            <p:strVal val="#ppt_x"/>
                                          </p:val>
                                        </p:tav>
                                        <p:tav tm="100000">
                                          <p:val>
                                            <p:strVal val="#ppt_x"/>
                                          </p:val>
                                        </p:tav>
                                      </p:tavLst>
                                    </p:anim>
                                    <p:anim calcmode="lin" valueType="num">
                                      <p:cBhvr>
                                        <p:cTn id="159" dur="1000" fill="hold"/>
                                        <p:tgtEl>
                                          <p:spTgt spid="52"/>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53"/>
                                        </p:tgtEl>
                                        <p:attrNameLst>
                                          <p:attrName>style.visibility</p:attrName>
                                        </p:attrNameLst>
                                      </p:cBhvr>
                                      <p:to>
                                        <p:strVal val="visible"/>
                                      </p:to>
                                    </p:set>
                                    <p:animEffect transition="in" filter="fade">
                                      <p:cBhvr>
                                        <p:cTn id="162" dur="1000"/>
                                        <p:tgtEl>
                                          <p:spTgt spid="53"/>
                                        </p:tgtEl>
                                      </p:cBhvr>
                                    </p:animEffect>
                                    <p:anim calcmode="lin" valueType="num">
                                      <p:cBhvr>
                                        <p:cTn id="163" dur="1000" fill="hold"/>
                                        <p:tgtEl>
                                          <p:spTgt spid="53"/>
                                        </p:tgtEl>
                                        <p:attrNameLst>
                                          <p:attrName>ppt_x</p:attrName>
                                        </p:attrNameLst>
                                      </p:cBhvr>
                                      <p:tavLst>
                                        <p:tav tm="0">
                                          <p:val>
                                            <p:strVal val="#ppt_x"/>
                                          </p:val>
                                        </p:tav>
                                        <p:tav tm="100000">
                                          <p:val>
                                            <p:strVal val="#ppt_x"/>
                                          </p:val>
                                        </p:tav>
                                      </p:tavLst>
                                    </p:anim>
                                    <p:anim calcmode="lin" valueType="num">
                                      <p:cBhvr>
                                        <p:cTn id="164" dur="1000" fill="hold"/>
                                        <p:tgtEl>
                                          <p:spTgt spid="53"/>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54"/>
                                        </p:tgtEl>
                                        <p:attrNameLst>
                                          <p:attrName>style.visibility</p:attrName>
                                        </p:attrNameLst>
                                      </p:cBhvr>
                                      <p:to>
                                        <p:strVal val="visible"/>
                                      </p:to>
                                    </p:set>
                                    <p:animEffect transition="in" filter="fade">
                                      <p:cBhvr>
                                        <p:cTn id="167" dur="1000"/>
                                        <p:tgtEl>
                                          <p:spTgt spid="54"/>
                                        </p:tgtEl>
                                      </p:cBhvr>
                                    </p:animEffect>
                                    <p:anim calcmode="lin" valueType="num">
                                      <p:cBhvr>
                                        <p:cTn id="168" dur="1000" fill="hold"/>
                                        <p:tgtEl>
                                          <p:spTgt spid="54"/>
                                        </p:tgtEl>
                                        <p:attrNameLst>
                                          <p:attrName>ppt_x</p:attrName>
                                        </p:attrNameLst>
                                      </p:cBhvr>
                                      <p:tavLst>
                                        <p:tav tm="0">
                                          <p:val>
                                            <p:strVal val="#ppt_x"/>
                                          </p:val>
                                        </p:tav>
                                        <p:tav tm="100000">
                                          <p:val>
                                            <p:strVal val="#ppt_x"/>
                                          </p:val>
                                        </p:tav>
                                      </p:tavLst>
                                    </p:anim>
                                    <p:anim calcmode="lin" valueType="num">
                                      <p:cBhvr>
                                        <p:cTn id="169" dur="1000" fill="hold"/>
                                        <p:tgtEl>
                                          <p:spTgt spid="54"/>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55"/>
                                        </p:tgtEl>
                                        <p:attrNameLst>
                                          <p:attrName>style.visibility</p:attrName>
                                        </p:attrNameLst>
                                      </p:cBhvr>
                                      <p:to>
                                        <p:strVal val="visible"/>
                                      </p:to>
                                    </p:set>
                                    <p:animEffect transition="in" filter="fade">
                                      <p:cBhvr>
                                        <p:cTn id="172" dur="1000"/>
                                        <p:tgtEl>
                                          <p:spTgt spid="55"/>
                                        </p:tgtEl>
                                      </p:cBhvr>
                                    </p:animEffect>
                                    <p:anim calcmode="lin" valueType="num">
                                      <p:cBhvr>
                                        <p:cTn id="173" dur="1000" fill="hold"/>
                                        <p:tgtEl>
                                          <p:spTgt spid="55"/>
                                        </p:tgtEl>
                                        <p:attrNameLst>
                                          <p:attrName>ppt_x</p:attrName>
                                        </p:attrNameLst>
                                      </p:cBhvr>
                                      <p:tavLst>
                                        <p:tav tm="0">
                                          <p:val>
                                            <p:strVal val="#ppt_x"/>
                                          </p:val>
                                        </p:tav>
                                        <p:tav tm="100000">
                                          <p:val>
                                            <p:strVal val="#ppt_x"/>
                                          </p:val>
                                        </p:tav>
                                      </p:tavLst>
                                    </p:anim>
                                    <p:anim calcmode="lin" valueType="num">
                                      <p:cBhvr>
                                        <p:cTn id="174" dur="1000" fill="hold"/>
                                        <p:tgtEl>
                                          <p:spTgt spid="55"/>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56"/>
                                        </p:tgtEl>
                                        <p:attrNameLst>
                                          <p:attrName>style.visibility</p:attrName>
                                        </p:attrNameLst>
                                      </p:cBhvr>
                                      <p:to>
                                        <p:strVal val="visible"/>
                                      </p:to>
                                    </p:set>
                                    <p:animEffect transition="in" filter="fade">
                                      <p:cBhvr>
                                        <p:cTn id="177" dur="1000"/>
                                        <p:tgtEl>
                                          <p:spTgt spid="56"/>
                                        </p:tgtEl>
                                      </p:cBhvr>
                                    </p:animEffect>
                                    <p:anim calcmode="lin" valueType="num">
                                      <p:cBhvr>
                                        <p:cTn id="178" dur="1000" fill="hold"/>
                                        <p:tgtEl>
                                          <p:spTgt spid="56"/>
                                        </p:tgtEl>
                                        <p:attrNameLst>
                                          <p:attrName>ppt_x</p:attrName>
                                        </p:attrNameLst>
                                      </p:cBhvr>
                                      <p:tavLst>
                                        <p:tav tm="0">
                                          <p:val>
                                            <p:strVal val="#ppt_x"/>
                                          </p:val>
                                        </p:tav>
                                        <p:tav tm="100000">
                                          <p:val>
                                            <p:strVal val="#ppt_x"/>
                                          </p:val>
                                        </p:tav>
                                      </p:tavLst>
                                    </p:anim>
                                    <p:anim calcmode="lin" valueType="num">
                                      <p:cBhvr>
                                        <p:cTn id="179" dur="1000" fill="hold"/>
                                        <p:tgtEl>
                                          <p:spTgt spid="56"/>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57"/>
                                        </p:tgtEl>
                                        <p:attrNameLst>
                                          <p:attrName>style.visibility</p:attrName>
                                        </p:attrNameLst>
                                      </p:cBhvr>
                                      <p:to>
                                        <p:strVal val="visible"/>
                                      </p:to>
                                    </p:set>
                                    <p:animEffect transition="in" filter="fade">
                                      <p:cBhvr>
                                        <p:cTn id="182" dur="1000"/>
                                        <p:tgtEl>
                                          <p:spTgt spid="57"/>
                                        </p:tgtEl>
                                      </p:cBhvr>
                                    </p:animEffect>
                                    <p:anim calcmode="lin" valueType="num">
                                      <p:cBhvr>
                                        <p:cTn id="183" dur="1000" fill="hold"/>
                                        <p:tgtEl>
                                          <p:spTgt spid="57"/>
                                        </p:tgtEl>
                                        <p:attrNameLst>
                                          <p:attrName>ppt_x</p:attrName>
                                        </p:attrNameLst>
                                      </p:cBhvr>
                                      <p:tavLst>
                                        <p:tav tm="0">
                                          <p:val>
                                            <p:strVal val="#ppt_x"/>
                                          </p:val>
                                        </p:tav>
                                        <p:tav tm="100000">
                                          <p:val>
                                            <p:strVal val="#ppt_x"/>
                                          </p:val>
                                        </p:tav>
                                      </p:tavLst>
                                    </p:anim>
                                    <p:anim calcmode="lin" valueType="num">
                                      <p:cBhvr>
                                        <p:cTn id="184" dur="1000" fill="hold"/>
                                        <p:tgtEl>
                                          <p:spTgt spid="57"/>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58"/>
                                        </p:tgtEl>
                                        <p:attrNameLst>
                                          <p:attrName>style.visibility</p:attrName>
                                        </p:attrNameLst>
                                      </p:cBhvr>
                                      <p:to>
                                        <p:strVal val="visible"/>
                                      </p:to>
                                    </p:set>
                                    <p:animEffect transition="in" filter="fade">
                                      <p:cBhvr>
                                        <p:cTn id="187" dur="1000"/>
                                        <p:tgtEl>
                                          <p:spTgt spid="58"/>
                                        </p:tgtEl>
                                      </p:cBhvr>
                                    </p:animEffect>
                                    <p:anim calcmode="lin" valueType="num">
                                      <p:cBhvr>
                                        <p:cTn id="188" dur="1000" fill="hold"/>
                                        <p:tgtEl>
                                          <p:spTgt spid="58"/>
                                        </p:tgtEl>
                                        <p:attrNameLst>
                                          <p:attrName>ppt_x</p:attrName>
                                        </p:attrNameLst>
                                      </p:cBhvr>
                                      <p:tavLst>
                                        <p:tav tm="0">
                                          <p:val>
                                            <p:strVal val="#ppt_x"/>
                                          </p:val>
                                        </p:tav>
                                        <p:tav tm="100000">
                                          <p:val>
                                            <p:strVal val="#ppt_x"/>
                                          </p:val>
                                        </p:tav>
                                      </p:tavLst>
                                    </p:anim>
                                    <p:anim calcmode="lin" valueType="num">
                                      <p:cBhvr>
                                        <p:cTn id="189" dur="1000" fill="hold"/>
                                        <p:tgtEl>
                                          <p:spTgt spid="58"/>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59"/>
                                        </p:tgtEl>
                                        <p:attrNameLst>
                                          <p:attrName>style.visibility</p:attrName>
                                        </p:attrNameLst>
                                      </p:cBhvr>
                                      <p:to>
                                        <p:strVal val="visible"/>
                                      </p:to>
                                    </p:set>
                                    <p:animEffect transition="in" filter="fade">
                                      <p:cBhvr>
                                        <p:cTn id="192" dur="1000"/>
                                        <p:tgtEl>
                                          <p:spTgt spid="59"/>
                                        </p:tgtEl>
                                      </p:cBhvr>
                                    </p:animEffect>
                                    <p:anim calcmode="lin" valueType="num">
                                      <p:cBhvr>
                                        <p:cTn id="193" dur="1000" fill="hold"/>
                                        <p:tgtEl>
                                          <p:spTgt spid="59"/>
                                        </p:tgtEl>
                                        <p:attrNameLst>
                                          <p:attrName>ppt_x</p:attrName>
                                        </p:attrNameLst>
                                      </p:cBhvr>
                                      <p:tavLst>
                                        <p:tav tm="0">
                                          <p:val>
                                            <p:strVal val="#ppt_x"/>
                                          </p:val>
                                        </p:tav>
                                        <p:tav tm="100000">
                                          <p:val>
                                            <p:strVal val="#ppt_x"/>
                                          </p:val>
                                        </p:tav>
                                      </p:tavLst>
                                    </p:anim>
                                    <p:anim calcmode="lin" valueType="num">
                                      <p:cBhvr>
                                        <p:cTn id="194" dur="1000" fill="hold"/>
                                        <p:tgtEl>
                                          <p:spTgt spid="59"/>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61"/>
                                        </p:tgtEl>
                                        <p:attrNameLst>
                                          <p:attrName>style.visibility</p:attrName>
                                        </p:attrNameLst>
                                      </p:cBhvr>
                                      <p:to>
                                        <p:strVal val="visible"/>
                                      </p:to>
                                    </p:set>
                                    <p:animEffect transition="in" filter="fade">
                                      <p:cBhvr>
                                        <p:cTn id="197" dur="1000"/>
                                        <p:tgtEl>
                                          <p:spTgt spid="61"/>
                                        </p:tgtEl>
                                      </p:cBhvr>
                                    </p:animEffect>
                                    <p:anim calcmode="lin" valueType="num">
                                      <p:cBhvr>
                                        <p:cTn id="198" dur="1000" fill="hold"/>
                                        <p:tgtEl>
                                          <p:spTgt spid="61"/>
                                        </p:tgtEl>
                                        <p:attrNameLst>
                                          <p:attrName>ppt_x</p:attrName>
                                        </p:attrNameLst>
                                      </p:cBhvr>
                                      <p:tavLst>
                                        <p:tav tm="0">
                                          <p:val>
                                            <p:strVal val="#ppt_x"/>
                                          </p:val>
                                        </p:tav>
                                        <p:tav tm="100000">
                                          <p:val>
                                            <p:strVal val="#ppt_x"/>
                                          </p:val>
                                        </p:tav>
                                      </p:tavLst>
                                    </p:anim>
                                    <p:anim calcmode="lin" valueType="num">
                                      <p:cBhvr>
                                        <p:cTn id="199" dur="1000" fill="hold"/>
                                        <p:tgtEl>
                                          <p:spTgt spid="61"/>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62"/>
                                        </p:tgtEl>
                                        <p:attrNameLst>
                                          <p:attrName>style.visibility</p:attrName>
                                        </p:attrNameLst>
                                      </p:cBhvr>
                                      <p:to>
                                        <p:strVal val="visible"/>
                                      </p:to>
                                    </p:set>
                                    <p:animEffect transition="in" filter="fade">
                                      <p:cBhvr>
                                        <p:cTn id="202" dur="1000"/>
                                        <p:tgtEl>
                                          <p:spTgt spid="62"/>
                                        </p:tgtEl>
                                      </p:cBhvr>
                                    </p:animEffect>
                                    <p:anim calcmode="lin" valueType="num">
                                      <p:cBhvr>
                                        <p:cTn id="203" dur="1000" fill="hold"/>
                                        <p:tgtEl>
                                          <p:spTgt spid="62"/>
                                        </p:tgtEl>
                                        <p:attrNameLst>
                                          <p:attrName>ppt_x</p:attrName>
                                        </p:attrNameLst>
                                      </p:cBhvr>
                                      <p:tavLst>
                                        <p:tav tm="0">
                                          <p:val>
                                            <p:strVal val="#ppt_x"/>
                                          </p:val>
                                        </p:tav>
                                        <p:tav tm="100000">
                                          <p:val>
                                            <p:strVal val="#ppt_x"/>
                                          </p:val>
                                        </p:tav>
                                      </p:tavLst>
                                    </p:anim>
                                    <p:anim calcmode="lin" valueType="num">
                                      <p:cBhvr>
                                        <p:cTn id="204" dur="1000" fill="hold"/>
                                        <p:tgtEl>
                                          <p:spTgt spid="62"/>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63"/>
                                        </p:tgtEl>
                                        <p:attrNameLst>
                                          <p:attrName>style.visibility</p:attrName>
                                        </p:attrNameLst>
                                      </p:cBhvr>
                                      <p:to>
                                        <p:strVal val="visible"/>
                                      </p:to>
                                    </p:set>
                                    <p:animEffect transition="in" filter="fade">
                                      <p:cBhvr>
                                        <p:cTn id="207" dur="1000"/>
                                        <p:tgtEl>
                                          <p:spTgt spid="63"/>
                                        </p:tgtEl>
                                      </p:cBhvr>
                                    </p:animEffect>
                                    <p:anim calcmode="lin" valueType="num">
                                      <p:cBhvr>
                                        <p:cTn id="208" dur="1000" fill="hold"/>
                                        <p:tgtEl>
                                          <p:spTgt spid="63"/>
                                        </p:tgtEl>
                                        <p:attrNameLst>
                                          <p:attrName>ppt_x</p:attrName>
                                        </p:attrNameLst>
                                      </p:cBhvr>
                                      <p:tavLst>
                                        <p:tav tm="0">
                                          <p:val>
                                            <p:strVal val="#ppt_x"/>
                                          </p:val>
                                        </p:tav>
                                        <p:tav tm="100000">
                                          <p:val>
                                            <p:strVal val="#ppt_x"/>
                                          </p:val>
                                        </p:tav>
                                      </p:tavLst>
                                    </p:anim>
                                    <p:anim calcmode="lin" valueType="num">
                                      <p:cBhvr>
                                        <p:cTn id="209" dur="1000" fill="hold"/>
                                        <p:tgtEl>
                                          <p:spTgt spid="63"/>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64"/>
                                        </p:tgtEl>
                                        <p:attrNameLst>
                                          <p:attrName>style.visibility</p:attrName>
                                        </p:attrNameLst>
                                      </p:cBhvr>
                                      <p:to>
                                        <p:strVal val="visible"/>
                                      </p:to>
                                    </p:set>
                                    <p:animEffect transition="in" filter="fade">
                                      <p:cBhvr>
                                        <p:cTn id="212" dur="1000"/>
                                        <p:tgtEl>
                                          <p:spTgt spid="64"/>
                                        </p:tgtEl>
                                      </p:cBhvr>
                                    </p:animEffect>
                                    <p:anim calcmode="lin" valueType="num">
                                      <p:cBhvr>
                                        <p:cTn id="213" dur="1000" fill="hold"/>
                                        <p:tgtEl>
                                          <p:spTgt spid="64"/>
                                        </p:tgtEl>
                                        <p:attrNameLst>
                                          <p:attrName>ppt_x</p:attrName>
                                        </p:attrNameLst>
                                      </p:cBhvr>
                                      <p:tavLst>
                                        <p:tav tm="0">
                                          <p:val>
                                            <p:strVal val="#ppt_x"/>
                                          </p:val>
                                        </p:tav>
                                        <p:tav tm="100000">
                                          <p:val>
                                            <p:strVal val="#ppt_x"/>
                                          </p:val>
                                        </p:tav>
                                      </p:tavLst>
                                    </p:anim>
                                    <p:anim calcmode="lin" valueType="num">
                                      <p:cBhvr>
                                        <p:cTn id="214" dur="1000" fill="hold"/>
                                        <p:tgtEl>
                                          <p:spTgt spid="64"/>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0"/>
                                  </p:stCondLst>
                                  <p:childTnLst>
                                    <p:set>
                                      <p:cBhvr>
                                        <p:cTn id="216" dur="1" fill="hold">
                                          <p:stCondLst>
                                            <p:cond delay="0"/>
                                          </p:stCondLst>
                                        </p:cTn>
                                        <p:tgtEl>
                                          <p:spTgt spid="65"/>
                                        </p:tgtEl>
                                        <p:attrNameLst>
                                          <p:attrName>style.visibility</p:attrName>
                                        </p:attrNameLst>
                                      </p:cBhvr>
                                      <p:to>
                                        <p:strVal val="visible"/>
                                      </p:to>
                                    </p:set>
                                    <p:animEffect transition="in" filter="fade">
                                      <p:cBhvr>
                                        <p:cTn id="217" dur="1000"/>
                                        <p:tgtEl>
                                          <p:spTgt spid="65"/>
                                        </p:tgtEl>
                                      </p:cBhvr>
                                    </p:animEffect>
                                    <p:anim calcmode="lin" valueType="num">
                                      <p:cBhvr>
                                        <p:cTn id="218" dur="1000" fill="hold"/>
                                        <p:tgtEl>
                                          <p:spTgt spid="65"/>
                                        </p:tgtEl>
                                        <p:attrNameLst>
                                          <p:attrName>ppt_x</p:attrName>
                                        </p:attrNameLst>
                                      </p:cBhvr>
                                      <p:tavLst>
                                        <p:tav tm="0">
                                          <p:val>
                                            <p:strVal val="#ppt_x"/>
                                          </p:val>
                                        </p:tav>
                                        <p:tav tm="100000">
                                          <p:val>
                                            <p:strVal val="#ppt_x"/>
                                          </p:val>
                                        </p:tav>
                                      </p:tavLst>
                                    </p:anim>
                                    <p:anim calcmode="lin" valueType="num">
                                      <p:cBhvr>
                                        <p:cTn id="219" dur="1000" fill="hold"/>
                                        <p:tgtEl>
                                          <p:spTgt spid="65"/>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0"/>
                                  </p:stCondLst>
                                  <p:childTnLst>
                                    <p:set>
                                      <p:cBhvr>
                                        <p:cTn id="221" dur="1" fill="hold">
                                          <p:stCondLst>
                                            <p:cond delay="0"/>
                                          </p:stCondLst>
                                        </p:cTn>
                                        <p:tgtEl>
                                          <p:spTgt spid="66"/>
                                        </p:tgtEl>
                                        <p:attrNameLst>
                                          <p:attrName>style.visibility</p:attrName>
                                        </p:attrNameLst>
                                      </p:cBhvr>
                                      <p:to>
                                        <p:strVal val="visible"/>
                                      </p:to>
                                    </p:set>
                                    <p:animEffect transition="in" filter="fade">
                                      <p:cBhvr>
                                        <p:cTn id="222" dur="1000"/>
                                        <p:tgtEl>
                                          <p:spTgt spid="66"/>
                                        </p:tgtEl>
                                      </p:cBhvr>
                                    </p:animEffect>
                                    <p:anim calcmode="lin" valueType="num">
                                      <p:cBhvr>
                                        <p:cTn id="223" dur="1000" fill="hold"/>
                                        <p:tgtEl>
                                          <p:spTgt spid="66"/>
                                        </p:tgtEl>
                                        <p:attrNameLst>
                                          <p:attrName>ppt_x</p:attrName>
                                        </p:attrNameLst>
                                      </p:cBhvr>
                                      <p:tavLst>
                                        <p:tav tm="0">
                                          <p:val>
                                            <p:strVal val="#ppt_x"/>
                                          </p:val>
                                        </p:tav>
                                        <p:tav tm="100000">
                                          <p:val>
                                            <p:strVal val="#ppt_x"/>
                                          </p:val>
                                        </p:tav>
                                      </p:tavLst>
                                    </p:anim>
                                    <p:anim calcmode="lin" valueType="num">
                                      <p:cBhvr>
                                        <p:cTn id="224" dur="1000" fill="hold"/>
                                        <p:tgtEl>
                                          <p:spTgt spid="66"/>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0"/>
                                  </p:stCondLst>
                                  <p:childTnLst>
                                    <p:set>
                                      <p:cBhvr>
                                        <p:cTn id="226" dur="1" fill="hold">
                                          <p:stCondLst>
                                            <p:cond delay="0"/>
                                          </p:stCondLst>
                                        </p:cTn>
                                        <p:tgtEl>
                                          <p:spTgt spid="67"/>
                                        </p:tgtEl>
                                        <p:attrNameLst>
                                          <p:attrName>style.visibility</p:attrName>
                                        </p:attrNameLst>
                                      </p:cBhvr>
                                      <p:to>
                                        <p:strVal val="visible"/>
                                      </p:to>
                                    </p:set>
                                    <p:animEffect transition="in" filter="fade">
                                      <p:cBhvr>
                                        <p:cTn id="227" dur="1000"/>
                                        <p:tgtEl>
                                          <p:spTgt spid="67"/>
                                        </p:tgtEl>
                                      </p:cBhvr>
                                    </p:animEffect>
                                    <p:anim calcmode="lin" valueType="num">
                                      <p:cBhvr>
                                        <p:cTn id="228" dur="1000" fill="hold"/>
                                        <p:tgtEl>
                                          <p:spTgt spid="67"/>
                                        </p:tgtEl>
                                        <p:attrNameLst>
                                          <p:attrName>ppt_x</p:attrName>
                                        </p:attrNameLst>
                                      </p:cBhvr>
                                      <p:tavLst>
                                        <p:tav tm="0">
                                          <p:val>
                                            <p:strVal val="#ppt_x"/>
                                          </p:val>
                                        </p:tav>
                                        <p:tav tm="100000">
                                          <p:val>
                                            <p:strVal val="#ppt_x"/>
                                          </p:val>
                                        </p:tav>
                                      </p:tavLst>
                                    </p:anim>
                                    <p:anim calcmode="lin" valueType="num">
                                      <p:cBhvr>
                                        <p:cTn id="229" dur="1000" fill="hold"/>
                                        <p:tgtEl>
                                          <p:spTgt spid="67"/>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68"/>
                                        </p:tgtEl>
                                        <p:attrNameLst>
                                          <p:attrName>style.visibility</p:attrName>
                                        </p:attrNameLst>
                                      </p:cBhvr>
                                      <p:to>
                                        <p:strVal val="visible"/>
                                      </p:to>
                                    </p:set>
                                    <p:animEffect transition="in" filter="fade">
                                      <p:cBhvr>
                                        <p:cTn id="232" dur="1000"/>
                                        <p:tgtEl>
                                          <p:spTgt spid="68"/>
                                        </p:tgtEl>
                                      </p:cBhvr>
                                    </p:animEffect>
                                    <p:anim calcmode="lin" valueType="num">
                                      <p:cBhvr>
                                        <p:cTn id="233" dur="1000" fill="hold"/>
                                        <p:tgtEl>
                                          <p:spTgt spid="68"/>
                                        </p:tgtEl>
                                        <p:attrNameLst>
                                          <p:attrName>ppt_x</p:attrName>
                                        </p:attrNameLst>
                                      </p:cBhvr>
                                      <p:tavLst>
                                        <p:tav tm="0">
                                          <p:val>
                                            <p:strVal val="#ppt_x"/>
                                          </p:val>
                                        </p:tav>
                                        <p:tav tm="100000">
                                          <p:val>
                                            <p:strVal val="#ppt_x"/>
                                          </p:val>
                                        </p:tav>
                                      </p:tavLst>
                                    </p:anim>
                                    <p:anim calcmode="lin" valueType="num">
                                      <p:cBhvr>
                                        <p:cTn id="234" dur="1000" fill="hold"/>
                                        <p:tgtEl>
                                          <p:spTgt spid="68"/>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0"/>
                                  </p:stCondLst>
                                  <p:childTnLst>
                                    <p:set>
                                      <p:cBhvr>
                                        <p:cTn id="236" dur="1" fill="hold">
                                          <p:stCondLst>
                                            <p:cond delay="0"/>
                                          </p:stCondLst>
                                        </p:cTn>
                                        <p:tgtEl>
                                          <p:spTgt spid="69"/>
                                        </p:tgtEl>
                                        <p:attrNameLst>
                                          <p:attrName>style.visibility</p:attrName>
                                        </p:attrNameLst>
                                      </p:cBhvr>
                                      <p:to>
                                        <p:strVal val="visible"/>
                                      </p:to>
                                    </p:set>
                                    <p:animEffect transition="in" filter="fade">
                                      <p:cBhvr>
                                        <p:cTn id="237" dur="1000"/>
                                        <p:tgtEl>
                                          <p:spTgt spid="69"/>
                                        </p:tgtEl>
                                      </p:cBhvr>
                                    </p:animEffect>
                                    <p:anim calcmode="lin" valueType="num">
                                      <p:cBhvr>
                                        <p:cTn id="238" dur="1000" fill="hold"/>
                                        <p:tgtEl>
                                          <p:spTgt spid="69"/>
                                        </p:tgtEl>
                                        <p:attrNameLst>
                                          <p:attrName>ppt_x</p:attrName>
                                        </p:attrNameLst>
                                      </p:cBhvr>
                                      <p:tavLst>
                                        <p:tav tm="0">
                                          <p:val>
                                            <p:strVal val="#ppt_x"/>
                                          </p:val>
                                        </p:tav>
                                        <p:tav tm="100000">
                                          <p:val>
                                            <p:strVal val="#ppt_x"/>
                                          </p:val>
                                        </p:tav>
                                      </p:tavLst>
                                    </p:anim>
                                    <p:anim calcmode="lin" valueType="num">
                                      <p:cBhvr>
                                        <p:cTn id="239" dur="1000" fill="hold"/>
                                        <p:tgtEl>
                                          <p:spTgt spid="69"/>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0"/>
                                  </p:stCondLst>
                                  <p:childTnLst>
                                    <p:set>
                                      <p:cBhvr>
                                        <p:cTn id="241" dur="1" fill="hold">
                                          <p:stCondLst>
                                            <p:cond delay="0"/>
                                          </p:stCondLst>
                                        </p:cTn>
                                        <p:tgtEl>
                                          <p:spTgt spid="70"/>
                                        </p:tgtEl>
                                        <p:attrNameLst>
                                          <p:attrName>style.visibility</p:attrName>
                                        </p:attrNameLst>
                                      </p:cBhvr>
                                      <p:to>
                                        <p:strVal val="visible"/>
                                      </p:to>
                                    </p:set>
                                    <p:animEffect transition="in" filter="fade">
                                      <p:cBhvr>
                                        <p:cTn id="242" dur="1000"/>
                                        <p:tgtEl>
                                          <p:spTgt spid="70"/>
                                        </p:tgtEl>
                                      </p:cBhvr>
                                    </p:animEffect>
                                    <p:anim calcmode="lin" valueType="num">
                                      <p:cBhvr>
                                        <p:cTn id="243" dur="1000" fill="hold"/>
                                        <p:tgtEl>
                                          <p:spTgt spid="70"/>
                                        </p:tgtEl>
                                        <p:attrNameLst>
                                          <p:attrName>ppt_x</p:attrName>
                                        </p:attrNameLst>
                                      </p:cBhvr>
                                      <p:tavLst>
                                        <p:tav tm="0">
                                          <p:val>
                                            <p:strVal val="#ppt_x"/>
                                          </p:val>
                                        </p:tav>
                                        <p:tav tm="100000">
                                          <p:val>
                                            <p:strVal val="#ppt_x"/>
                                          </p:val>
                                        </p:tav>
                                      </p:tavLst>
                                    </p:anim>
                                    <p:anim calcmode="lin" valueType="num">
                                      <p:cBhvr>
                                        <p:cTn id="244" dur="1000" fill="hold"/>
                                        <p:tgtEl>
                                          <p:spTgt spid="70"/>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0"/>
                                  </p:stCondLst>
                                  <p:childTnLst>
                                    <p:set>
                                      <p:cBhvr>
                                        <p:cTn id="246" dur="1" fill="hold">
                                          <p:stCondLst>
                                            <p:cond delay="0"/>
                                          </p:stCondLst>
                                        </p:cTn>
                                        <p:tgtEl>
                                          <p:spTgt spid="71"/>
                                        </p:tgtEl>
                                        <p:attrNameLst>
                                          <p:attrName>style.visibility</p:attrName>
                                        </p:attrNameLst>
                                      </p:cBhvr>
                                      <p:to>
                                        <p:strVal val="visible"/>
                                      </p:to>
                                    </p:set>
                                    <p:animEffect transition="in" filter="fade">
                                      <p:cBhvr>
                                        <p:cTn id="247" dur="1000"/>
                                        <p:tgtEl>
                                          <p:spTgt spid="71"/>
                                        </p:tgtEl>
                                      </p:cBhvr>
                                    </p:animEffect>
                                    <p:anim calcmode="lin" valueType="num">
                                      <p:cBhvr>
                                        <p:cTn id="248" dur="1000" fill="hold"/>
                                        <p:tgtEl>
                                          <p:spTgt spid="71"/>
                                        </p:tgtEl>
                                        <p:attrNameLst>
                                          <p:attrName>ppt_x</p:attrName>
                                        </p:attrNameLst>
                                      </p:cBhvr>
                                      <p:tavLst>
                                        <p:tav tm="0">
                                          <p:val>
                                            <p:strVal val="#ppt_x"/>
                                          </p:val>
                                        </p:tav>
                                        <p:tav tm="100000">
                                          <p:val>
                                            <p:strVal val="#ppt_x"/>
                                          </p:val>
                                        </p:tav>
                                      </p:tavLst>
                                    </p:anim>
                                    <p:anim calcmode="lin" valueType="num">
                                      <p:cBhvr>
                                        <p:cTn id="249" dur="1000" fill="hold"/>
                                        <p:tgtEl>
                                          <p:spTgt spid="71"/>
                                        </p:tgtEl>
                                        <p:attrNameLst>
                                          <p:attrName>ppt_y</p:attrName>
                                        </p:attrNameLst>
                                      </p:cBhvr>
                                      <p:tavLst>
                                        <p:tav tm="0">
                                          <p:val>
                                            <p:strVal val="#ppt_y+.1"/>
                                          </p:val>
                                        </p:tav>
                                        <p:tav tm="100000">
                                          <p:val>
                                            <p:strVal val="#ppt_y"/>
                                          </p:val>
                                        </p:tav>
                                      </p:tavLst>
                                    </p:anim>
                                  </p:childTnLst>
                                </p:cTn>
                              </p:par>
                              <p:par>
                                <p:cTn id="250" presetID="42" presetClass="entr" presetSubtype="0" fill="hold" grpId="0" nodeType="withEffect">
                                  <p:stCondLst>
                                    <p:cond delay="0"/>
                                  </p:stCondLst>
                                  <p:childTnLst>
                                    <p:set>
                                      <p:cBhvr>
                                        <p:cTn id="251" dur="1" fill="hold">
                                          <p:stCondLst>
                                            <p:cond delay="0"/>
                                          </p:stCondLst>
                                        </p:cTn>
                                        <p:tgtEl>
                                          <p:spTgt spid="72"/>
                                        </p:tgtEl>
                                        <p:attrNameLst>
                                          <p:attrName>style.visibility</p:attrName>
                                        </p:attrNameLst>
                                      </p:cBhvr>
                                      <p:to>
                                        <p:strVal val="visible"/>
                                      </p:to>
                                    </p:set>
                                    <p:animEffect transition="in" filter="fade">
                                      <p:cBhvr>
                                        <p:cTn id="252" dur="1000"/>
                                        <p:tgtEl>
                                          <p:spTgt spid="72"/>
                                        </p:tgtEl>
                                      </p:cBhvr>
                                    </p:animEffect>
                                    <p:anim calcmode="lin" valueType="num">
                                      <p:cBhvr>
                                        <p:cTn id="253" dur="1000" fill="hold"/>
                                        <p:tgtEl>
                                          <p:spTgt spid="72"/>
                                        </p:tgtEl>
                                        <p:attrNameLst>
                                          <p:attrName>ppt_x</p:attrName>
                                        </p:attrNameLst>
                                      </p:cBhvr>
                                      <p:tavLst>
                                        <p:tav tm="0">
                                          <p:val>
                                            <p:strVal val="#ppt_x"/>
                                          </p:val>
                                        </p:tav>
                                        <p:tav tm="100000">
                                          <p:val>
                                            <p:strVal val="#ppt_x"/>
                                          </p:val>
                                        </p:tav>
                                      </p:tavLst>
                                    </p:anim>
                                    <p:anim calcmode="lin" valueType="num">
                                      <p:cBhvr>
                                        <p:cTn id="254" dur="1000" fill="hold"/>
                                        <p:tgtEl>
                                          <p:spTgt spid="72"/>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0"/>
                                  </p:stCondLst>
                                  <p:childTnLst>
                                    <p:set>
                                      <p:cBhvr>
                                        <p:cTn id="256" dur="1" fill="hold">
                                          <p:stCondLst>
                                            <p:cond delay="0"/>
                                          </p:stCondLst>
                                        </p:cTn>
                                        <p:tgtEl>
                                          <p:spTgt spid="73"/>
                                        </p:tgtEl>
                                        <p:attrNameLst>
                                          <p:attrName>style.visibility</p:attrName>
                                        </p:attrNameLst>
                                      </p:cBhvr>
                                      <p:to>
                                        <p:strVal val="visible"/>
                                      </p:to>
                                    </p:set>
                                    <p:animEffect transition="in" filter="fade">
                                      <p:cBhvr>
                                        <p:cTn id="257" dur="1000"/>
                                        <p:tgtEl>
                                          <p:spTgt spid="73"/>
                                        </p:tgtEl>
                                      </p:cBhvr>
                                    </p:animEffect>
                                    <p:anim calcmode="lin" valueType="num">
                                      <p:cBhvr>
                                        <p:cTn id="258" dur="1000" fill="hold"/>
                                        <p:tgtEl>
                                          <p:spTgt spid="73"/>
                                        </p:tgtEl>
                                        <p:attrNameLst>
                                          <p:attrName>ppt_x</p:attrName>
                                        </p:attrNameLst>
                                      </p:cBhvr>
                                      <p:tavLst>
                                        <p:tav tm="0">
                                          <p:val>
                                            <p:strVal val="#ppt_x"/>
                                          </p:val>
                                        </p:tav>
                                        <p:tav tm="100000">
                                          <p:val>
                                            <p:strVal val="#ppt_x"/>
                                          </p:val>
                                        </p:tav>
                                      </p:tavLst>
                                    </p:anim>
                                    <p:anim calcmode="lin" valueType="num">
                                      <p:cBhvr>
                                        <p:cTn id="259" dur="1000" fill="hold"/>
                                        <p:tgtEl>
                                          <p:spTgt spid="73"/>
                                        </p:tgtEl>
                                        <p:attrNameLst>
                                          <p:attrName>ppt_y</p:attrName>
                                        </p:attrNameLst>
                                      </p:cBhvr>
                                      <p:tavLst>
                                        <p:tav tm="0">
                                          <p:val>
                                            <p:strVal val="#ppt_y+.1"/>
                                          </p:val>
                                        </p:tav>
                                        <p:tav tm="100000">
                                          <p:val>
                                            <p:strVal val="#ppt_y"/>
                                          </p:val>
                                        </p:tav>
                                      </p:tavLst>
                                    </p:anim>
                                  </p:childTnLst>
                                </p:cTn>
                              </p:par>
                              <p:par>
                                <p:cTn id="260" presetID="42" presetClass="entr" presetSubtype="0" fill="hold" grpId="0" nodeType="withEffect">
                                  <p:stCondLst>
                                    <p:cond delay="0"/>
                                  </p:stCondLst>
                                  <p:childTnLst>
                                    <p:set>
                                      <p:cBhvr>
                                        <p:cTn id="261" dur="1" fill="hold">
                                          <p:stCondLst>
                                            <p:cond delay="0"/>
                                          </p:stCondLst>
                                        </p:cTn>
                                        <p:tgtEl>
                                          <p:spTgt spid="74"/>
                                        </p:tgtEl>
                                        <p:attrNameLst>
                                          <p:attrName>style.visibility</p:attrName>
                                        </p:attrNameLst>
                                      </p:cBhvr>
                                      <p:to>
                                        <p:strVal val="visible"/>
                                      </p:to>
                                    </p:set>
                                    <p:animEffect transition="in" filter="fade">
                                      <p:cBhvr>
                                        <p:cTn id="262" dur="1000"/>
                                        <p:tgtEl>
                                          <p:spTgt spid="74"/>
                                        </p:tgtEl>
                                      </p:cBhvr>
                                    </p:animEffect>
                                    <p:anim calcmode="lin" valueType="num">
                                      <p:cBhvr>
                                        <p:cTn id="263" dur="1000" fill="hold"/>
                                        <p:tgtEl>
                                          <p:spTgt spid="74"/>
                                        </p:tgtEl>
                                        <p:attrNameLst>
                                          <p:attrName>ppt_x</p:attrName>
                                        </p:attrNameLst>
                                      </p:cBhvr>
                                      <p:tavLst>
                                        <p:tav tm="0">
                                          <p:val>
                                            <p:strVal val="#ppt_x"/>
                                          </p:val>
                                        </p:tav>
                                        <p:tav tm="100000">
                                          <p:val>
                                            <p:strVal val="#ppt_x"/>
                                          </p:val>
                                        </p:tav>
                                      </p:tavLst>
                                    </p:anim>
                                    <p:anim calcmode="lin" valueType="num">
                                      <p:cBhvr>
                                        <p:cTn id="264" dur="1000" fill="hold"/>
                                        <p:tgtEl>
                                          <p:spTgt spid="74"/>
                                        </p:tgtEl>
                                        <p:attrNameLst>
                                          <p:attrName>ppt_y</p:attrName>
                                        </p:attrNameLst>
                                      </p:cBhvr>
                                      <p:tavLst>
                                        <p:tav tm="0">
                                          <p:val>
                                            <p:strVal val="#ppt_y+.1"/>
                                          </p:val>
                                        </p:tav>
                                        <p:tav tm="100000">
                                          <p:val>
                                            <p:strVal val="#ppt_y"/>
                                          </p:val>
                                        </p:tav>
                                      </p:tavLst>
                                    </p:anim>
                                  </p:childTnLst>
                                </p:cTn>
                              </p:par>
                              <p:par>
                                <p:cTn id="265" presetID="42" presetClass="entr" presetSubtype="0" fill="hold" grpId="0" nodeType="withEffect">
                                  <p:stCondLst>
                                    <p:cond delay="0"/>
                                  </p:stCondLst>
                                  <p:childTnLst>
                                    <p:set>
                                      <p:cBhvr>
                                        <p:cTn id="266" dur="1" fill="hold">
                                          <p:stCondLst>
                                            <p:cond delay="0"/>
                                          </p:stCondLst>
                                        </p:cTn>
                                        <p:tgtEl>
                                          <p:spTgt spid="75"/>
                                        </p:tgtEl>
                                        <p:attrNameLst>
                                          <p:attrName>style.visibility</p:attrName>
                                        </p:attrNameLst>
                                      </p:cBhvr>
                                      <p:to>
                                        <p:strVal val="visible"/>
                                      </p:to>
                                    </p:set>
                                    <p:animEffect transition="in" filter="fade">
                                      <p:cBhvr>
                                        <p:cTn id="267" dur="1000"/>
                                        <p:tgtEl>
                                          <p:spTgt spid="75"/>
                                        </p:tgtEl>
                                      </p:cBhvr>
                                    </p:animEffect>
                                    <p:anim calcmode="lin" valueType="num">
                                      <p:cBhvr>
                                        <p:cTn id="268" dur="1000" fill="hold"/>
                                        <p:tgtEl>
                                          <p:spTgt spid="75"/>
                                        </p:tgtEl>
                                        <p:attrNameLst>
                                          <p:attrName>ppt_x</p:attrName>
                                        </p:attrNameLst>
                                      </p:cBhvr>
                                      <p:tavLst>
                                        <p:tav tm="0">
                                          <p:val>
                                            <p:strVal val="#ppt_x"/>
                                          </p:val>
                                        </p:tav>
                                        <p:tav tm="100000">
                                          <p:val>
                                            <p:strVal val="#ppt_x"/>
                                          </p:val>
                                        </p:tav>
                                      </p:tavLst>
                                    </p:anim>
                                    <p:anim calcmode="lin" valueType="num">
                                      <p:cBhvr>
                                        <p:cTn id="269" dur="1000" fill="hold"/>
                                        <p:tgtEl>
                                          <p:spTgt spid="75"/>
                                        </p:tgtEl>
                                        <p:attrNameLst>
                                          <p:attrName>ppt_y</p:attrName>
                                        </p:attrNameLst>
                                      </p:cBhvr>
                                      <p:tavLst>
                                        <p:tav tm="0">
                                          <p:val>
                                            <p:strVal val="#ppt_y+.1"/>
                                          </p:val>
                                        </p:tav>
                                        <p:tav tm="100000">
                                          <p:val>
                                            <p:strVal val="#ppt_y"/>
                                          </p:val>
                                        </p:tav>
                                      </p:tavLst>
                                    </p:anim>
                                  </p:childTnLst>
                                </p:cTn>
                              </p:par>
                              <p:par>
                                <p:cTn id="270" presetID="42" presetClass="entr" presetSubtype="0" fill="hold" grpId="0" nodeType="withEffect">
                                  <p:stCondLst>
                                    <p:cond delay="0"/>
                                  </p:stCondLst>
                                  <p:childTnLst>
                                    <p:set>
                                      <p:cBhvr>
                                        <p:cTn id="271" dur="1" fill="hold">
                                          <p:stCondLst>
                                            <p:cond delay="0"/>
                                          </p:stCondLst>
                                        </p:cTn>
                                        <p:tgtEl>
                                          <p:spTgt spid="76"/>
                                        </p:tgtEl>
                                        <p:attrNameLst>
                                          <p:attrName>style.visibility</p:attrName>
                                        </p:attrNameLst>
                                      </p:cBhvr>
                                      <p:to>
                                        <p:strVal val="visible"/>
                                      </p:to>
                                    </p:set>
                                    <p:animEffect transition="in" filter="fade">
                                      <p:cBhvr>
                                        <p:cTn id="272" dur="1000"/>
                                        <p:tgtEl>
                                          <p:spTgt spid="76"/>
                                        </p:tgtEl>
                                      </p:cBhvr>
                                    </p:animEffect>
                                    <p:anim calcmode="lin" valueType="num">
                                      <p:cBhvr>
                                        <p:cTn id="273" dur="1000" fill="hold"/>
                                        <p:tgtEl>
                                          <p:spTgt spid="76"/>
                                        </p:tgtEl>
                                        <p:attrNameLst>
                                          <p:attrName>ppt_x</p:attrName>
                                        </p:attrNameLst>
                                      </p:cBhvr>
                                      <p:tavLst>
                                        <p:tav tm="0">
                                          <p:val>
                                            <p:strVal val="#ppt_x"/>
                                          </p:val>
                                        </p:tav>
                                        <p:tav tm="100000">
                                          <p:val>
                                            <p:strVal val="#ppt_x"/>
                                          </p:val>
                                        </p:tav>
                                      </p:tavLst>
                                    </p:anim>
                                    <p:anim calcmode="lin" valueType="num">
                                      <p:cBhvr>
                                        <p:cTn id="274" dur="1000" fill="hold"/>
                                        <p:tgtEl>
                                          <p:spTgt spid="76"/>
                                        </p:tgtEl>
                                        <p:attrNameLst>
                                          <p:attrName>ppt_y</p:attrName>
                                        </p:attrNameLst>
                                      </p:cBhvr>
                                      <p:tavLst>
                                        <p:tav tm="0">
                                          <p:val>
                                            <p:strVal val="#ppt_y+.1"/>
                                          </p:val>
                                        </p:tav>
                                        <p:tav tm="100000">
                                          <p:val>
                                            <p:strVal val="#ppt_y"/>
                                          </p:val>
                                        </p:tav>
                                      </p:tavLst>
                                    </p:anim>
                                  </p:childTnLst>
                                </p:cTn>
                              </p:par>
                              <p:par>
                                <p:cTn id="275" presetID="42" presetClass="entr" presetSubtype="0" fill="hold" grpId="0" nodeType="withEffect">
                                  <p:stCondLst>
                                    <p:cond delay="0"/>
                                  </p:stCondLst>
                                  <p:childTnLst>
                                    <p:set>
                                      <p:cBhvr>
                                        <p:cTn id="276" dur="1" fill="hold">
                                          <p:stCondLst>
                                            <p:cond delay="0"/>
                                          </p:stCondLst>
                                        </p:cTn>
                                        <p:tgtEl>
                                          <p:spTgt spid="77"/>
                                        </p:tgtEl>
                                        <p:attrNameLst>
                                          <p:attrName>style.visibility</p:attrName>
                                        </p:attrNameLst>
                                      </p:cBhvr>
                                      <p:to>
                                        <p:strVal val="visible"/>
                                      </p:to>
                                    </p:set>
                                    <p:animEffect transition="in" filter="fade">
                                      <p:cBhvr>
                                        <p:cTn id="277" dur="1000"/>
                                        <p:tgtEl>
                                          <p:spTgt spid="77"/>
                                        </p:tgtEl>
                                      </p:cBhvr>
                                    </p:animEffect>
                                    <p:anim calcmode="lin" valueType="num">
                                      <p:cBhvr>
                                        <p:cTn id="278" dur="1000" fill="hold"/>
                                        <p:tgtEl>
                                          <p:spTgt spid="77"/>
                                        </p:tgtEl>
                                        <p:attrNameLst>
                                          <p:attrName>ppt_x</p:attrName>
                                        </p:attrNameLst>
                                      </p:cBhvr>
                                      <p:tavLst>
                                        <p:tav tm="0">
                                          <p:val>
                                            <p:strVal val="#ppt_x"/>
                                          </p:val>
                                        </p:tav>
                                        <p:tav tm="100000">
                                          <p:val>
                                            <p:strVal val="#ppt_x"/>
                                          </p:val>
                                        </p:tav>
                                      </p:tavLst>
                                    </p:anim>
                                    <p:anim calcmode="lin" valueType="num">
                                      <p:cBhvr>
                                        <p:cTn id="279" dur="1000" fill="hold"/>
                                        <p:tgtEl>
                                          <p:spTgt spid="77"/>
                                        </p:tgtEl>
                                        <p:attrNameLst>
                                          <p:attrName>ppt_y</p:attrName>
                                        </p:attrNameLst>
                                      </p:cBhvr>
                                      <p:tavLst>
                                        <p:tav tm="0">
                                          <p:val>
                                            <p:strVal val="#ppt_y+.1"/>
                                          </p:val>
                                        </p:tav>
                                        <p:tav tm="100000">
                                          <p:val>
                                            <p:strVal val="#ppt_y"/>
                                          </p:val>
                                        </p:tav>
                                      </p:tavLst>
                                    </p:anim>
                                  </p:childTnLst>
                                </p:cTn>
                              </p:par>
                              <p:par>
                                <p:cTn id="280" presetID="42" presetClass="entr" presetSubtype="0" fill="hold" grpId="0" nodeType="withEffect">
                                  <p:stCondLst>
                                    <p:cond delay="0"/>
                                  </p:stCondLst>
                                  <p:childTnLst>
                                    <p:set>
                                      <p:cBhvr>
                                        <p:cTn id="281" dur="1" fill="hold">
                                          <p:stCondLst>
                                            <p:cond delay="0"/>
                                          </p:stCondLst>
                                        </p:cTn>
                                        <p:tgtEl>
                                          <p:spTgt spid="78"/>
                                        </p:tgtEl>
                                        <p:attrNameLst>
                                          <p:attrName>style.visibility</p:attrName>
                                        </p:attrNameLst>
                                      </p:cBhvr>
                                      <p:to>
                                        <p:strVal val="visible"/>
                                      </p:to>
                                    </p:set>
                                    <p:animEffect transition="in" filter="fade">
                                      <p:cBhvr>
                                        <p:cTn id="282" dur="1000"/>
                                        <p:tgtEl>
                                          <p:spTgt spid="78"/>
                                        </p:tgtEl>
                                      </p:cBhvr>
                                    </p:animEffect>
                                    <p:anim calcmode="lin" valueType="num">
                                      <p:cBhvr>
                                        <p:cTn id="283" dur="1000" fill="hold"/>
                                        <p:tgtEl>
                                          <p:spTgt spid="78"/>
                                        </p:tgtEl>
                                        <p:attrNameLst>
                                          <p:attrName>ppt_x</p:attrName>
                                        </p:attrNameLst>
                                      </p:cBhvr>
                                      <p:tavLst>
                                        <p:tav tm="0">
                                          <p:val>
                                            <p:strVal val="#ppt_x"/>
                                          </p:val>
                                        </p:tav>
                                        <p:tav tm="100000">
                                          <p:val>
                                            <p:strVal val="#ppt_x"/>
                                          </p:val>
                                        </p:tav>
                                      </p:tavLst>
                                    </p:anim>
                                    <p:anim calcmode="lin" valueType="num">
                                      <p:cBhvr>
                                        <p:cTn id="284" dur="1000" fill="hold"/>
                                        <p:tgtEl>
                                          <p:spTgt spid="78"/>
                                        </p:tgtEl>
                                        <p:attrNameLst>
                                          <p:attrName>ppt_y</p:attrName>
                                        </p:attrNameLst>
                                      </p:cBhvr>
                                      <p:tavLst>
                                        <p:tav tm="0">
                                          <p:val>
                                            <p:strVal val="#ppt_y+.1"/>
                                          </p:val>
                                        </p:tav>
                                        <p:tav tm="100000">
                                          <p:val>
                                            <p:strVal val="#ppt_y"/>
                                          </p:val>
                                        </p:tav>
                                      </p:tavLst>
                                    </p:anim>
                                  </p:childTnLst>
                                </p:cTn>
                              </p:par>
                              <p:par>
                                <p:cTn id="285" presetID="42" presetClass="entr" presetSubtype="0" fill="hold" grpId="0" nodeType="withEffect">
                                  <p:stCondLst>
                                    <p:cond delay="0"/>
                                  </p:stCondLst>
                                  <p:childTnLst>
                                    <p:set>
                                      <p:cBhvr>
                                        <p:cTn id="286" dur="1" fill="hold">
                                          <p:stCondLst>
                                            <p:cond delay="0"/>
                                          </p:stCondLst>
                                        </p:cTn>
                                        <p:tgtEl>
                                          <p:spTgt spid="79"/>
                                        </p:tgtEl>
                                        <p:attrNameLst>
                                          <p:attrName>style.visibility</p:attrName>
                                        </p:attrNameLst>
                                      </p:cBhvr>
                                      <p:to>
                                        <p:strVal val="visible"/>
                                      </p:to>
                                    </p:set>
                                    <p:animEffect transition="in" filter="fade">
                                      <p:cBhvr>
                                        <p:cTn id="287" dur="1000"/>
                                        <p:tgtEl>
                                          <p:spTgt spid="79"/>
                                        </p:tgtEl>
                                      </p:cBhvr>
                                    </p:animEffect>
                                    <p:anim calcmode="lin" valueType="num">
                                      <p:cBhvr>
                                        <p:cTn id="288" dur="1000" fill="hold"/>
                                        <p:tgtEl>
                                          <p:spTgt spid="79"/>
                                        </p:tgtEl>
                                        <p:attrNameLst>
                                          <p:attrName>ppt_x</p:attrName>
                                        </p:attrNameLst>
                                      </p:cBhvr>
                                      <p:tavLst>
                                        <p:tav tm="0">
                                          <p:val>
                                            <p:strVal val="#ppt_x"/>
                                          </p:val>
                                        </p:tav>
                                        <p:tav tm="100000">
                                          <p:val>
                                            <p:strVal val="#ppt_x"/>
                                          </p:val>
                                        </p:tav>
                                      </p:tavLst>
                                    </p:anim>
                                    <p:anim calcmode="lin" valueType="num">
                                      <p:cBhvr>
                                        <p:cTn id="289" dur="1000" fill="hold"/>
                                        <p:tgtEl>
                                          <p:spTgt spid="79"/>
                                        </p:tgtEl>
                                        <p:attrNameLst>
                                          <p:attrName>ppt_y</p:attrName>
                                        </p:attrNameLst>
                                      </p:cBhvr>
                                      <p:tavLst>
                                        <p:tav tm="0">
                                          <p:val>
                                            <p:strVal val="#ppt_y+.1"/>
                                          </p:val>
                                        </p:tav>
                                        <p:tav tm="100000">
                                          <p:val>
                                            <p:strVal val="#ppt_y"/>
                                          </p:val>
                                        </p:tav>
                                      </p:tavLst>
                                    </p:anim>
                                  </p:childTnLst>
                                </p:cTn>
                              </p:par>
                              <p:par>
                                <p:cTn id="290" presetID="42" presetClass="entr" presetSubtype="0" fill="hold" grpId="0" nodeType="withEffect">
                                  <p:stCondLst>
                                    <p:cond delay="0"/>
                                  </p:stCondLst>
                                  <p:childTnLst>
                                    <p:set>
                                      <p:cBhvr>
                                        <p:cTn id="291" dur="1" fill="hold">
                                          <p:stCondLst>
                                            <p:cond delay="0"/>
                                          </p:stCondLst>
                                        </p:cTn>
                                        <p:tgtEl>
                                          <p:spTgt spid="80"/>
                                        </p:tgtEl>
                                        <p:attrNameLst>
                                          <p:attrName>style.visibility</p:attrName>
                                        </p:attrNameLst>
                                      </p:cBhvr>
                                      <p:to>
                                        <p:strVal val="visible"/>
                                      </p:to>
                                    </p:set>
                                    <p:animEffect transition="in" filter="fade">
                                      <p:cBhvr>
                                        <p:cTn id="292" dur="1000"/>
                                        <p:tgtEl>
                                          <p:spTgt spid="80"/>
                                        </p:tgtEl>
                                      </p:cBhvr>
                                    </p:animEffect>
                                    <p:anim calcmode="lin" valueType="num">
                                      <p:cBhvr>
                                        <p:cTn id="293" dur="1000" fill="hold"/>
                                        <p:tgtEl>
                                          <p:spTgt spid="80"/>
                                        </p:tgtEl>
                                        <p:attrNameLst>
                                          <p:attrName>ppt_x</p:attrName>
                                        </p:attrNameLst>
                                      </p:cBhvr>
                                      <p:tavLst>
                                        <p:tav tm="0">
                                          <p:val>
                                            <p:strVal val="#ppt_x"/>
                                          </p:val>
                                        </p:tav>
                                        <p:tav tm="100000">
                                          <p:val>
                                            <p:strVal val="#ppt_x"/>
                                          </p:val>
                                        </p:tav>
                                      </p:tavLst>
                                    </p:anim>
                                    <p:anim calcmode="lin" valueType="num">
                                      <p:cBhvr>
                                        <p:cTn id="294" dur="1000" fill="hold"/>
                                        <p:tgtEl>
                                          <p:spTgt spid="80"/>
                                        </p:tgtEl>
                                        <p:attrNameLst>
                                          <p:attrName>ppt_y</p:attrName>
                                        </p:attrNameLst>
                                      </p:cBhvr>
                                      <p:tavLst>
                                        <p:tav tm="0">
                                          <p:val>
                                            <p:strVal val="#ppt_y+.1"/>
                                          </p:val>
                                        </p:tav>
                                        <p:tav tm="100000">
                                          <p:val>
                                            <p:strVal val="#ppt_y"/>
                                          </p:val>
                                        </p:tav>
                                      </p:tavLst>
                                    </p:anim>
                                  </p:childTnLst>
                                </p:cTn>
                              </p:par>
                              <p:par>
                                <p:cTn id="295" presetID="42" presetClass="entr" presetSubtype="0" fill="hold" grpId="0" nodeType="withEffect">
                                  <p:stCondLst>
                                    <p:cond delay="0"/>
                                  </p:stCondLst>
                                  <p:childTnLst>
                                    <p:set>
                                      <p:cBhvr>
                                        <p:cTn id="296" dur="1" fill="hold">
                                          <p:stCondLst>
                                            <p:cond delay="0"/>
                                          </p:stCondLst>
                                        </p:cTn>
                                        <p:tgtEl>
                                          <p:spTgt spid="81"/>
                                        </p:tgtEl>
                                        <p:attrNameLst>
                                          <p:attrName>style.visibility</p:attrName>
                                        </p:attrNameLst>
                                      </p:cBhvr>
                                      <p:to>
                                        <p:strVal val="visible"/>
                                      </p:to>
                                    </p:set>
                                    <p:animEffect transition="in" filter="fade">
                                      <p:cBhvr>
                                        <p:cTn id="297" dur="1000"/>
                                        <p:tgtEl>
                                          <p:spTgt spid="81"/>
                                        </p:tgtEl>
                                      </p:cBhvr>
                                    </p:animEffect>
                                    <p:anim calcmode="lin" valueType="num">
                                      <p:cBhvr>
                                        <p:cTn id="298" dur="1000" fill="hold"/>
                                        <p:tgtEl>
                                          <p:spTgt spid="81"/>
                                        </p:tgtEl>
                                        <p:attrNameLst>
                                          <p:attrName>ppt_x</p:attrName>
                                        </p:attrNameLst>
                                      </p:cBhvr>
                                      <p:tavLst>
                                        <p:tav tm="0">
                                          <p:val>
                                            <p:strVal val="#ppt_x"/>
                                          </p:val>
                                        </p:tav>
                                        <p:tav tm="100000">
                                          <p:val>
                                            <p:strVal val="#ppt_x"/>
                                          </p:val>
                                        </p:tav>
                                      </p:tavLst>
                                    </p:anim>
                                    <p:anim calcmode="lin" valueType="num">
                                      <p:cBhvr>
                                        <p:cTn id="299" dur="1000" fill="hold"/>
                                        <p:tgtEl>
                                          <p:spTgt spid="81"/>
                                        </p:tgtEl>
                                        <p:attrNameLst>
                                          <p:attrName>ppt_y</p:attrName>
                                        </p:attrNameLst>
                                      </p:cBhvr>
                                      <p:tavLst>
                                        <p:tav tm="0">
                                          <p:val>
                                            <p:strVal val="#ppt_y+.1"/>
                                          </p:val>
                                        </p:tav>
                                        <p:tav tm="100000">
                                          <p:val>
                                            <p:strVal val="#ppt_y"/>
                                          </p:val>
                                        </p:tav>
                                      </p:tavLst>
                                    </p:anim>
                                  </p:childTnLst>
                                </p:cTn>
                              </p:par>
                              <p:par>
                                <p:cTn id="300" presetID="42" presetClass="entr" presetSubtype="0" fill="hold" grpId="0" nodeType="withEffect">
                                  <p:stCondLst>
                                    <p:cond delay="0"/>
                                  </p:stCondLst>
                                  <p:childTnLst>
                                    <p:set>
                                      <p:cBhvr>
                                        <p:cTn id="301" dur="1" fill="hold">
                                          <p:stCondLst>
                                            <p:cond delay="0"/>
                                          </p:stCondLst>
                                        </p:cTn>
                                        <p:tgtEl>
                                          <p:spTgt spid="82"/>
                                        </p:tgtEl>
                                        <p:attrNameLst>
                                          <p:attrName>style.visibility</p:attrName>
                                        </p:attrNameLst>
                                      </p:cBhvr>
                                      <p:to>
                                        <p:strVal val="visible"/>
                                      </p:to>
                                    </p:set>
                                    <p:animEffect transition="in" filter="fade">
                                      <p:cBhvr>
                                        <p:cTn id="302" dur="1000"/>
                                        <p:tgtEl>
                                          <p:spTgt spid="82"/>
                                        </p:tgtEl>
                                      </p:cBhvr>
                                    </p:animEffect>
                                    <p:anim calcmode="lin" valueType="num">
                                      <p:cBhvr>
                                        <p:cTn id="303" dur="1000" fill="hold"/>
                                        <p:tgtEl>
                                          <p:spTgt spid="82"/>
                                        </p:tgtEl>
                                        <p:attrNameLst>
                                          <p:attrName>ppt_x</p:attrName>
                                        </p:attrNameLst>
                                      </p:cBhvr>
                                      <p:tavLst>
                                        <p:tav tm="0">
                                          <p:val>
                                            <p:strVal val="#ppt_x"/>
                                          </p:val>
                                        </p:tav>
                                        <p:tav tm="100000">
                                          <p:val>
                                            <p:strVal val="#ppt_x"/>
                                          </p:val>
                                        </p:tav>
                                      </p:tavLst>
                                    </p:anim>
                                    <p:anim calcmode="lin" valueType="num">
                                      <p:cBhvr>
                                        <p:cTn id="304" dur="1000" fill="hold"/>
                                        <p:tgtEl>
                                          <p:spTgt spid="82"/>
                                        </p:tgtEl>
                                        <p:attrNameLst>
                                          <p:attrName>ppt_y</p:attrName>
                                        </p:attrNameLst>
                                      </p:cBhvr>
                                      <p:tavLst>
                                        <p:tav tm="0">
                                          <p:val>
                                            <p:strVal val="#ppt_y+.1"/>
                                          </p:val>
                                        </p:tav>
                                        <p:tav tm="100000">
                                          <p:val>
                                            <p:strVal val="#ppt_y"/>
                                          </p:val>
                                        </p:tav>
                                      </p:tavLst>
                                    </p:anim>
                                  </p:childTnLst>
                                </p:cTn>
                              </p:par>
                              <p:par>
                                <p:cTn id="305" presetID="42" presetClass="entr" presetSubtype="0" fill="hold" grpId="0" nodeType="withEffect">
                                  <p:stCondLst>
                                    <p:cond delay="0"/>
                                  </p:stCondLst>
                                  <p:childTnLst>
                                    <p:set>
                                      <p:cBhvr>
                                        <p:cTn id="306" dur="1" fill="hold">
                                          <p:stCondLst>
                                            <p:cond delay="0"/>
                                          </p:stCondLst>
                                        </p:cTn>
                                        <p:tgtEl>
                                          <p:spTgt spid="83"/>
                                        </p:tgtEl>
                                        <p:attrNameLst>
                                          <p:attrName>style.visibility</p:attrName>
                                        </p:attrNameLst>
                                      </p:cBhvr>
                                      <p:to>
                                        <p:strVal val="visible"/>
                                      </p:to>
                                    </p:set>
                                    <p:animEffect transition="in" filter="fade">
                                      <p:cBhvr>
                                        <p:cTn id="307" dur="1000"/>
                                        <p:tgtEl>
                                          <p:spTgt spid="83"/>
                                        </p:tgtEl>
                                      </p:cBhvr>
                                    </p:animEffect>
                                    <p:anim calcmode="lin" valueType="num">
                                      <p:cBhvr>
                                        <p:cTn id="308" dur="1000" fill="hold"/>
                                        <p:tgtEl>
                                          <p:spTgt spid="83"/>
                                        </p:tgtEl>
                                        <p:attrNameLst>
                                          <p:attrName>ppt_x</p:attrName>
                                        </p:attrNameLst>
                                      </p:cBhvr>
                                      <p:tavLst>
                                        <p:tav tm="0">
                                          <p:val>
                                            <p:strVal val="#ppt_x"/>
                                          </p:val>
                                        </p:tav>
                                        <p:tav tm="100000">
                                          <p:val>
                                            <p:strVal val="#ppt_x"/>
                                          </p:val>
                                        </p:tav>
                                      </p:tavLst>
                                    </p:anim>
                                    <p:anim calcmode="lin" valueType="num">
                                      <p:cBhvr>
                                        <p:cTn id="309" dur="1000" fill="hold"/>
                                        <p:tgtEl>
                                          <p:spTgt spid="83"/>
                                        </p:tgtEl>
                                        <p:attrNameLst>
                                          <p:attrName>ppt_y</p:attrName>
                                        </p:attrNameLst>
                                      </p:cBhvr>
                                      <p:tavLst>
                                        <p:tav tm="0">
                                          <p:val>
                                            <p:strVal val="#ppt_y+.1"/>
                                          </p:val>
                                        </p:tav>
                                        <p:tav tm="100000">
                                          <p:val>
                                            <p:strVal val="#ppt_y"/>
                                          </p:val>
                                        </p:tav>
                                      </p:tavLst>
                                    </p:anim>
                                  </p:childTnLst>
                                </p:cTn>
                              </p:par>
                              <p:par>
                                <p:cTn id="310" presetID="42" presetClass="entr" presetSubtype="0" fill="hold" grpId="0" nodeType="withEffect">
                                  <p:stCondLst>
                                    <p:cond delay="0"/>
                                  </p:stCondLst>
                                  <p:childTnLst>
                                    <p:set>
                                      <p:cBhvr>
                                        <p:cTn id="311" dur="1" fill="hold">
                                          <p:stCondLst>
                                            <p:cond delay="0"/>
                                          </p:stCondLst>
                                        </p:cTn>
                                        <p:tgtEl>
                                          <p:spTgt spid="84"/>
                                        </p:tgtEl>
                                        <p:attrNameLst>
                                          <p:attrName>style.visibility</p:attrName>
                                        </p:attrNameLst>
                                      </p:cBhvr>
                                      <p:to>
                                        <p:strVal val="visible"/>
                                      </p:to>
                                    </p:set>
                                    <p:animEffect transition="in" filter="fade">
                                      <p:cBhvr>
                                        <p:cTn id="312" dur="1000"/>
                                        <p:tgtEl>
                                          <p:spTgt spid="84"/>
                                        </p:tgtEl>
                                      </p:cBhvr>
                                    </p:animEffect>
                                    <p:anim calcmode="lin" valueType="num">
                                      <p:cBhvr>
                                        <p:cTn id="313" dur="1000" fill="hold"/>
                                        <p:tgtEl>
                                          <p:spTgt spid="84"/>
                                        </p:tgtEl>
                                        <p:attrNameLst>
                                          <p:attrName>ppt_x</p:attrName>
                                        </p:attrNameLst>
                                      </p:cBhvr>
                                      <p:tavLst>
                                        <p:tav tm="0">
                                          <p:val>
                                            <p:strVal val="#ppt_x"/>
                                          </p:val>
                                        </p:tav>
                                        <p:tav tm="100000">
                                          <p:val>
                                            <p:strVal val="#ppt_x"/>
                                          </p:val>
                                        </p:tav>
                                      </p:tavLst>
                                    </p:anim>
                                    <p:anim calcmode="lin" valueType="num">
                                      <p:cBhvr>
                                        <p:cTn id="314" dur="1000" fill="hold"/>
                                        <p:tgtEl>
                                          <p:spTgt spid="84"/>
                                        </p:tgtEl>
                                        <p:attrNameLst>
                                          <p:attrName>ppt_y</p:attrName>
                                        </p:attrNameLst>
                                      </p:cBhvr>
                                      <p:tavLst>
                                        <p:tav tm="0">
                                          <p:val>
                                            <p:strVal val="#ppt_y+.1"/>
                                          </p:val>
                                        </p:tav>
                                        <p:tav tm="100000">
                                          <p:val>
                                            <p:strVal val="#ppt_y"/>
                                          </p:val>
                                        </p:tav>
                                      </p:tavLst>
                                    </p:anim>
                                  </p:childTnLst>
                                </p:cTn>
                              </p:par>
                              <p:par>
                                <p:cTn id="315" presetID="42" presetClass="entr" presetSubtype="0" fill="hold" grpId="0" nodeType="withEffect">
                                  <p:stCondLst>
                                    <p:cond delay="0"/>
                                  </p:stCondLst>
                                  <p:childTnLst>
                                    <p:set>
                                      <p:cBhvr>
                                        <p:cTn id="316" dur="1" fill="hold">
                                          <p:stCondLst>
                                            <p:cond delay="0"/>
                                          </p:stCondLst>
                                        </p:cTn>
                                        <p:tgtEl>
                                          <p:spTgt spid="85"/>
                                        </p:tgtEl>
                                        <p:attrNameLst>
                                          <p:attrName>style.visibility</p:attrName>
                                        </p:attrNameLst>
                                      </p:cBhvr>
                                      <p:to>
                                        <p:strVal val="visible"/>
                                      </p:to>
                                    </p:set>
                                    <p:animEffect transition="in" filter="fade">
                                      <p:cBhvr>
                                        <p:cTn id="317" dur="1000"/>
                                        <p:tgtEl>
                                          <p:spTgt spid="85"/>
                                        </p:tgtEl>
                                      </p:cBhvr>
                                    </p:animEffect>
                                    <p:anim calcmode="lin" valueType="num">
                                      <p:cBhvr>
                                        <p:cTn id="318" dur="1000" fill="hold"/>
                                        <p:tgtEl>
                                          <p:spTgt spid="85"/>
                                        </p:tgtEl>
                                        <p:attrNameLst>
                                          <p:attrName>ppt_x</p:attrName>
                                        </p:attrNameLst>
                                      </p:cBhvr>
                                      <p:tavLst>
                                        <p:tav tm="0">
                                          <p:val>
                                            <p:strVal val="#ppt_x"/>
                                          </p:val>
                                        </p:tav>
                                        <p:tav tm="100000">
                                          <p:val>
                                            <p:strVal val="#ppt_x"/>
                                          </p:val>
                                        </p:tav>
                                      </p:tavLst>
                                    </p:anim>
                                    <p:anim calcmode="lin" valueType="num">
                                      <p:cBhvr>
                                        <p:cTn id="319" dur="1000" fill="hold"/>
                                        <p:tgtEl>
                                          <p:spTgt spid="85"/>
                                        </p:tgtEl>
                                        <p:attrNameLst>
                                          <p:attrName>ppt_y</p:attrName>
                                        </p:attrNameLst>
                                      </p:cBhvr>
                                      <p:tavLst>
                                        <p:tav tm="0">
                                          <p:val>
                                            <p:strVal val="#ppt_y+.1"/>
                                          </p:val>
                                        </p:tav>
                                        <p:tav tm="100000">
                                          <p:val>
                                            <p:strVal val="#ppt_y"/>
                                          </p:val>
                                        </p:tav>
                                      </p:tavLst>
                                    </p:anim>
                                  </p:childTnLst>
                                </p:cTn>
                              </p:par>
                              <p:par>
                                <p:cTn id="320" presetID="42" presetClass="entr" presetSubtype="0" fill="hold" grpId="0" nodeType="withEffect">
                                  <p:stCondLst>
                                    <p:cond delay="0"/>
                                  </p:stCondLst>
                                  <p:childTnLst>
                                    <p:set>
                                      <p:cBhvr>
                                        <p:cTn id="321" dur="1" fill="hold">
                                          <p:stCondLst>
                                            <p:cond delay="0"/>
                                          </p:stCondLst>
                                        </p:cTn>
                                        <p:tgtEl>
                                          <p:spTgt spid="86"/>
                                        </p:tgtEl>
                                        <p:attrNameLst>
                                          <p:attrName>style.visibility</p:attrName>
                                        </p:attrNameLst>
                                      </p:cBhvr>
                                      <p:to>
                                        <p:strVal val="visible"/>
                                      </p:to>
                                    </p:set>
                                    <p:animEffect transition="in" filter="fade">
                                      <p:cBhvr>
                                        <p:cTn id="322" dur="1000"/>
                                        <p:tgtEl>
                                          <p:spTgt spid="86"/>
                                        </p:tgtEl>
                                      </p:cBhvr>
                                    </p:animEffect>
                                    <p:anim calcmode="lin" valueType="num">
                                      <p:cBhvr>
                                        <p:cTn id="323" dur="1000" fill="hold"/>
                                        <p:tgtEl>
                                          <p:spTgt spid="86"/>
                                        </p:tgtEl>
                                        <p:attrNameLst>
                                          <p:attrName>ppt_x</p:attrName>
                                        </p:attrNameLst>
                                      </p:cBhvr>
                                      <p:tavLst>
                                        <p:tav tm="0">
                                          <p:val>
                                            <p:strVal val="#ppt_x"/>
                                          </p:val>
                                        </p:tav>
                                        <p:tav tm="100000">
                                          <p:val>
                                            <p:strVal val="#ppt_x"/>
                                          </p:val>
                                        </p:tav>
                                      </p:tavLst>
                                    </p:anim>
                                    <p:anim calcmode="lin" valueType="num">
                                      <p:cBhvr>
                                        <p:cTn id="324" dur="1000" fill="hold"/>
                                        <p:tgtEl>
                                          <p:spTgt spid="86"/>
                                        </p:tgtEl>
                                        <p:attrNameLst>
                                          <p:attrName>ppt_y</p:attrName>
                                        </p:attrNameLst>
                                      </p:cBhvr>
                                      <p:tavLst>
                                        <p:tav tm="0">
                                          <p:val>
                                            <p:strVal val="#ppt_y+.1"/>
                                          </p:val>
                                        </p:tav>
                                        <p:tav tm="100000">
                                          <p:val>
                                            <p:strVal val="#ppt_y"/>
                                          </p:val>
                                        </p:tav>
                                      </p:tavLst>
                                    </p:anim>
                                  </p:childTnLst>
                                </p:cTn>
                              </p:par>
                              <p:par>
                                <p:cTn id="325" presetID="42" presetClass="entr" presetSubtype="0" fill="hold" grpId="0" nodeType="withEffect">
                                  <p:stCondLst>
                                    <p:cond delay="0"/>
                                  </p:stCondLst>
                                  <p:childTnLst>
                                    <p:set>
                                      <p:cBhvr>
                                        <p:cTn id="326" dur="1" fill="hold">
                                          <p:stCondLst>
                                            <p:cond delay="0"/>
                                          </p:stCondLst>
                                        </p:cTn>
                                        <p:tgtEl>
                                          <p:spTgt spid="87"/>
                                        </p:tgtEl>
                                        <p:attrNameLst>
                                          <p:attrName>style.visibility</p:attrName>
                                        </p:attrNameLst>
                                      </p:cBhvr>
                                      <p:to>
                                        <p:strVal val="visible"/>
                                      </p:to>
                                    </p:set>
                                    <p:animEffect transition="in" filter="fade">
                                      <p:cBhvr>
                                        <p:cTn id="327" dur="1000"/>
                                        <p:tgtEl>
                                          <p:spTgt spid="87"/>
                                        </p:tgtEl>
                                      </p:cBhvr>
                                    </p:animEffect>
                                    <p:anim calcmode="lin" valueType="num">
                                      <p:cBhvr>
                                        <p:cTn id="328" dur="1000" fill="hold"/>
                                        <p:tgtEl>
                                          <p:spTgt spid="87"/>
                                        </p:tgtEl>
                                        <p:attrNameLst>
                                          <p:attrName>ppt_x</p:attrName>
                                        </p:attrNameLst>
                                      </p:cBhvr>
                                      <p:tavLst>
                                        <p:tav tm="0">
                                          <p:val>
                                            <p:strVal val="#ppt_x"/>
                                          </p:val>
                                        </p:tav>
                                        <p:tav tm="100000">
                                          <p:val>
                                            <p:strVal val="#ppt_x"/>
                                          </p:val>
                                        </p:tav>
                                      </p:tavLst>
                                    </p:anim>
                                    <p:anim calcmode="lin" valueType="num">
                                      <p:cBhvr>
                                        <p:cTn id="329" dur="1000" fill="hold"/>
                                        <p:tgtEl>
                                          <p:spTgt spid="87"/>
                                        </p:tgtEl>
                                        <p:attrNameLst>
                                          <p:attrName>ppt_y</p:attrName>
                                        </p:attrNameLst>
                                      </p:cBhvr>
                                      <p:tavLst>
                                        <p:tav tm="0">
                                          <p:val>
                                            <p:strVal val="#ppt_y+.1"/>
                                          </p:val>
                                        </p:tav>
                                        <p:tav tm="100000">
                                          <p:val>
                                            <p:strVal val="#ppt_y"/>
                                          </p:val>
                                        </p:tav>
                                      </p:tavLst>
                                    </p:anim>
                                  </p:childTnLst>
                                </p:cTn>
                              </p:par>
                              <p:par>
                                <p:cTn id="330" presetID="42" presetClass="entr" presetSubtype="0" fill="hold" grpId="0" nodeType="withEffect">
                                  <p:stCondLst>
                                    <p:cond delay="0"/>
                                  </p:stCondLst>
                                  <p:childTnLst>
                                    <p:set>
                                      <p:cBhvr>
                                        <p:cTn id="331" dur="1" fill="hold">
                                          <p:stCondLst>
                                            <p:cond delay="0"/>
                                          </p:stCondLst>
                                        </p:cTn>
                                        <p:tgtEl>
                                          <p:spTgt spid="88"/>
                                        </p:tgtEl>
                                        <p:attrNameLst>
                                          <p:attrName>style.visibility</p:attrName>
                                        </p:attrNameLst>
                                      </p:cBhvr>
                                      <p:to>
                                        <p:strVal val="visible"/>
                                      </p:to>
                                    </p:set>
                                    <p:animEffect transition="in" filter="fade">
                                      <p:cBhvr>
                                        <p:cTn id="332" dur="1000"/>
                                        <p:tgtEl>
                                          <p:spTgt spid="88"/>
                                        </p:tgtEl>
                                      </p:cBhvr>
                                    </p:animEffect>
                                    <p:anim calcmode="lin" valueType="num">
                                      <p:cBhvr>
                                        <p:cTn id="333" dur="1000" fill="hold"/>
                                        <p:tgtEl>
                                          <p:spTgt spid="88"/>
                                        </p:tgtEl>
                                        <p:attrNameLst>
                                          <p:attrName>ppt_x</p:attrName>
                                        </p:attrNameLst>
                                      </p:cBhvr>
                                      <p:tavLst>
                                        <p:tav tm="0">
                                          <p:val>
                                            <p:strVal val="#ppt_x"/>
                                          </p:val>
                                        </p:tav>
                                        <p:tav tm="100000">
                                          <p:val>
                                            <p:strVal val="#ppt_x"/>
                                          </p:val>
                                        </p:tav>
                                      </p:tavLst>
                                    </p:anim>
                                    <p:anim calcmode="lin" valueType="num">
                                      <p:cBhvr>
                                        <p:cTn id="334" dur="1000" fill="hold"/>
                                        <p:tgtEl>
                                          <p:spTgt spid="88"/>
                                        </p:tgtEl>
                                        <p:attrNameLst>
                                          <p:attrName>ppt_y</p:attrName>
                                        </p:attrNameLst>
                                      </p:cBhvr>
                                      <p:tavLst>
                                        <p:tav tm="0">
                                          <p:val>
                                            <p:strVal val="#ppt_y+.1"/>
                                          </p:val>
                                        </p:tav>
                                        <p:tav tm="100000">
                                          <p:val>
                                            <p:strVal val="#ppt_y"/>
                                          </p:val>
                                        </p:tav>
                                      </p:tavLst>
                                    </p:anim>
                                  </p:childTnLst>
                                </p:cTn>
                              </p:par>
                              <p:par>
                                <p:cTn id="335" presetID="42" presetClass="entr" presetSubtype="0" fill="hold" grpId="0" nodeType="withEffect">
                                  <p:stCondLst>
                                    <p:cond delay="0"/>
                                  </p:stCondLst>
                                  <p:childTnLst>
                                    <p:set>
                                      <p:cBhvr>
                                        <p:cTn id="336" dur="1" fill="hold">
                                          <p:stCondLst>
                                            <p:cond delay="0"/>
                                          </p:stCondLst>
                                        </p:cTn>
                                        <p:tgtEl>
                                          <p:spTgt spid="89"/>
                                        </p:tgtEl>
                                        <p:attrNameLst>
                                          <p:attrName>style.visibility</p:attrName>
                                        </p:attrNameLst>
                                      </p:cBhvr>
                                      <p:to>
                                        <p:strVal val="visible"/>
                                      </p:to>
                                    </p:set>
                                    <p:animEffect transition="in" filter="fade">
                                      <p:cBhvr>
                                        <p:cTn id="337" dur="1000"/>
                                        <p:tgtEl>
                                          <p:spTgt spid="89"/>
                                        </p:tgtEl>
                                      </p:cBhvr>
                                    </p:animEffect>
                                    <p:anim calcmode="lin" valueType="num">
                                      <p:cBhvr>
                                        <p:cTn id="338" dur="1000" fill="hold"/>
                                        <p:tgtEl>
                                          <p:spTgt spid="89"/>
                                        </p:tgtEl>
                                        <p:attrNameLst>
                                          <p:attrName>ppt_x</p:attrName>
                                        </p:attrNameLst>
                                      </p:cBhvr>
                                      <p:tavLst>
                                        <p:tav tm="0">
                                          <p:val>
                                            <p:strVal val="#ppt_x"/>
                                          </p:val>
                                        </p:tav>
                                        <p:tav tm="100000">
                                          <p:val>
                                            <p:strVal val="#ppt_x"/>
                                          </p:val>
                                        </p:tav>
                                      </p:tavLst>
                                    </p:anim>
                                    <p:anim calcmode="lin" valueType="num">
                                      <p:cBhvr>
                                        <p:cTn id="339" dur="1000" fill="hold"/>
                                        <p:tgtEl>
                                          <p:spTgt spid="89"/>
                                        </p:tgtEl>
                                        <p:attrNameLst>
                                          <p:attrName>ppt_y</p:attrName>
                                        </p:attrNameLst>
                                      </p:cBhvr>
                                      <p:tavLst>
                                        <p:tav tm="0">
                                          <p:val>
                                            <p:strVal val="#ppt_y+.1"/>
                                          </p:val>
                                        </p:tav>
                                        <p:tav tm="100000">
                                          <p:val>
                                            <p:strVal val="#ppt_y"/>
                                          </p:val>
                                        </p:tav>
                                      </p:tavLst>
                                    </p:anim>
                                  </p:childTnLst>
                                </p:cTn>
                              </p:par>
                              <p:par>
                                <p:cTn id="340" presetID="42" presetClass="entr" presetSubtype="0" fill="hold" grpId="0" nodeType="withEffect">
                                  <p:stCondLst>
                                    <p:cond delay="0"/>
                                  </p:stCondLst>
                                  <p:childTnLst>
                                    <p:set>
                                      <p:cBhvr>
                                        <p:cTn id="341" dur="1" fill="hold">
                                          <p:stCondLst>
                                            <p:cond delay="0"/>
                                          </p:stCondLst>
                                        </p:cTn>
                                        <p:tgtEl>
                                          <p:spTgt spid="90"/>
                                        </p:tgtEl>
                                        <p:attrNameLst>
                                          <p:attrName>style.visibility</p:attrName>
                                        </p:attrNameLst>
                                      </p:cBhvr>
                                      <p:to>
                                        <p:strVal val="visible"/>
                                      </p:to>
                                    </p:set>
                                    <p:animEffect transition="in" filter="fade">
                                      <p:cBhvr>
                                        <p:cTn id="342" dur="1000"/>
                                        <p:tgtEl>
                                          <p:spTgt spid="90"/>
                                        </p:tgtEl>
                                      </p:cBhvr>
                                    </p:animEffect>
                                    <p:anim calcmode="lin" valueType="num">
                                      <p:cBhvr>
                                        <p:cTn id="343" dur="1000" fill="hold"/>
                                        <p:tgtEl>
                                          <p:spTgt spid="90"/>
                                        </p:tgtEl>
                                        <p:attrNameLst>
                                          <p:attrName>ppt_x</p:attrName>
                                        </p:attrNameLst>
                                      </p:cBhvr>
                                      <p:tavLst>
                                        <p:tav tm="0">
                                          <p:val>
                                            <p:strVal val="#ppt_x"/>
                                          </p:val>
                                        </p:tav>
                                        <p:tav tm="100000">
                                          <p:val>
                                            <p:strVal val="#ppt_x"/>
                                          </p:val>
                                        </p:tav>
                                      </p:tavLst>
                                    </p:anim>
                                    <p:anim calcmode="lin" valueType="num">
                                      <p:cBhvr>
                                        <p:cTn id="344" dur="1000" fill="hold"/>
                                        <p:tgtEl>
                                          <p:spTgt spid="90"/>
                                        </p:tgtEl>
                                        <p:attrNameLst>
                                          <p:attrName>ppt_y</p:attrName>
                                        </p:attrNameLst>
                                      </p:cBhvr>
                                      <p:tavLst>
                                        <p:tav tm="0">
                                          <p:val>
                                            <p:strVal val="#ppt_y+.1"/>
                                          </p:val>
                                        </p:tav>
                                        <p:tav tm="100000">
                                          <p:val>
                                            <p:strVal val="#ppt_y"/>
                                          </p:val>
                                        </p:tav>
                                      </p:tavLst>
                                    </p:anim>
                                  </p:childTnLst>
                                </p:cTn>
                              </p:par>
                              <p:par>
                                <p:cTn id="345" presetID="42" presetClass="entr" presetSubtype="0" fill="hold" grpId="0" nodeType="withEffect">
                                  <p:stCondLst>
                                    <p:cond delay="0"/>
                                  </p:stCondLst>
                                  <p:childTnLst>
                                    <p:set>
                                      <p:cBhvr>
                                        <p:cTn id="346" dur="1" fill="hold">
                                          <p:stCondLst>
                                            <p:cond delay="0"/>
                                          </p:stCondLst>
                                        </p:cTn>
                                        <p:tgtEl>
                                          <p:spTgt spid="91"/>
                                        </p:tgtEl>
                                        <p:attrNameLst>
                                          <p:attrName>style.visibility</p:attrName>
                                        </p:attrNameLst>
                                      </p:cBhvr>
                                      <p:to>
                                        <p:strVal val="visible"/>
                                      </p:to>
                                    </p:set>
                                    <p:animEffect transition="in" filter="fade">
                                      <p:cBhvr>
                                        <p:cTn id="347" dur="1000"/>
                                        <p:tgtEl>
                                          <p:spTgt spid="91"/>
                                        </p:tgtEl>
                                      </p:cBhvr>
                                    </p:animEffect>
                                    <p:anim calcmode="lin" valueType="num">
                                      <p:cBhvr>
                                        <p:cTn id="348" dur="1000" fill="hold"/>
                                        <p:tgtEl>
                                          <p:spTgt spid="91"/>
                                        </p:tgtEl>
                                        <p:attrNameLst>
                                          <p:attrName>ppt_x</p:attrName>
                                        </p:attrNameLst>
                                      </p:cBhvr>
                                      <p:tavLst>
                                        <p:tav tm="0">
                                          <p:val>
                                            <p:strVal val="#ppt_x"/>
                                          </p:val>
                                        </p:tav>
                                        <p:tav tm="100000">
                                          <p:val>
                                            <p:strVal val="#ppt_x"/>
                                          </p:val>
                                        </p:tav>
                                      </p:tavLst>
                                    </p:anim>
                                    <p:anim calcmode="lin" valueType="num">
                                      <p:cBhvr>
                                        <p:cTn id="349" dur="1000" fill="hold"/>
                                        <p:tgtEl>
                                          <p:spTgt spid="91"/>
                                        </p:tgtEl>
                                        <p:attrNameLst>
                                          <p:attrName>ppt_y</p:attrName>
                                        </p:attrNameLst>
                                      </p:cBhvr>
                                      <p:tavLst>
                                        <p:tav tm="0">
                                          <p:val>
                                            <p:strVal val="#ppt_y+.1"/>
                                          </p:val>
                                        </p:tav>
                                        <p:tav tm="100000">
                                          <p:val>
                                            <p:strVal val="#ppt_y"/>
                                          </p:val>
                                        </p:tav>
                                      </p:tavLst>
                                    </p:anim>
                                  </p:childTnLst>
                                </p:cTn>
                              </p:par>
                              <p:par>
                                <p:cTn id="350" presetID="42" presetClass="entr" presetSubtype="0" fill="hold" grpId="0" nodeType="withEffect">
                                  <p:stCondLst>
                                    <p:cond delay="0"/>
                                  </p:stCondLst>
                                  <p:childTnLst>
                                    <p:set>
                                      <p:cBhvr>
                                        <p:cTn id="351" dur="1" fill="hold">
                                          <p:stCondLst>
                                            <p:cond delay="0"/>
                                          </p:stCondLst>
                                        </p:cTn>
                                        <p:tgtEl>
                                          <p:spTgt spid="92"/>
                                        </p:tgtEl>
                                        <p:attrNameLst>
                                          <p:attrName>style.visibility</p:attrName>
                                        </p:attrNameLst>
                                      </p:cBhvr>
                                      <p:to>
                                        <p:strVal val="visible"/>
                                      </p:to>
                                    </p:set>
                                    <p:animEffect transition="in" filter="fade">
                                      <p:cBhvr>
                                        <p:cTn id="352" dur="1000"/>
                                        <p:tgtEl>
                                          <p:spTgt spid="92"/>
                                        </p:tgtEl>
                                      </p:cBhvr>
                                    </p:animEffect>
                                    <p:anim calcmode="lin" valueType="num">
                                      <p:cBhvr>
                                        <p:cTn id="353" dur="1000" fill="hold"/>
                                        <p:tgtEl>
                                          <p:spTgt spid="92"/>
                                        </p:tgtEl>
                                        <p:attrNameLst>
                                          <p:attrName>ppt_x</p:attrName>
                                        </p:attrNameLst>
                                      </p:cBhvr>
                                      <p:tavLst>
                                        <p:tav tm="0">
                                          <p:val>
                                            <p:strVal val="#ppt_x"/>
                                          </p:val>
                                        </p:tav>
                                        <p:tav tm="100000">
                                          <p:val>
                                            <p:strVal val="#ppt_x"/>
                                          </p:val>
                                        </p:tav>
                                      </p:tavLst>
                                    </p:anim>
                                    <p:anim calcmode="lin" valueType="num">
                                      <p:cBhvr>
                                        <p:cTn id="354" dur="1000" fill="hold"/>
                                        <p:tgtEl>
                                          <p:spTgt spid="92"/>
                                        </p:tgtEl>
                                        <p:attrNameLst>
                                          <p:attrName>ppt_y</p:attrName>
                                        </p:attrNameLst>
                                      </p:cBhvr>
                                      <p:tavLst>
                                        <p:tav tm="0">
                                          <p:val>
                                            <p:strVal val="#ppt_y+.1"/>
                                          </p:val>
                                        </p:tav>
                                        <p:tav tm="100000">
                                          <p:val>
                                            <p:strVal val="#ppt_y"/>
                                          </p:val>
                                        </p:tav>
                                      </p:tavLst>
                                    </p:anim>
                                  </p:childTnLst>
                                </p:cTn>
                              </p:par>
                              <p:par>
                                <p:cTn id="355" presetID="42" presetClass="entr" presetSubtype="0" fill="hold" grpId="0" nodeType="withEffect">
                                  <p:stCondLst>
                                    <p:cond delay="0"/>
                                  </p:stCondLst>
                                  <p:childTnLst>
                                    <p:set>
                                      <p:cBhvr>
                                        <p:cTn id="356" dur="1" fill="hold">
                                          <p:stCondLst>
                                            <p:cond delay="0"/>
                                          </p:stCondLst>
                                        </p:cTn>
                                        <p:tgtEl>
                                          <p:spTgt spid="93"/>
                                        </p:tgtEl>
                                        <p:attrNameLst>
                                          <p:attrName>style.visibility</p:attrName>
                                        </p:attrNameLst>
                                      </p:cBhvr>
                                      <p:to>
                                        <p:strVal val="visible"/>
                                      </p:to>
                                    </p:set>
                                    <p:animEffect transition="in" filter="fade">
                                      <p:cBhvr>
                                        <p:cTn id="357" dur="1000"/>
                                        <p:tgtEl>
                                          <p:spTgt spid="93"/>
                                        </p:tgtEl>
                                      </p:cBhvr>
                                    </p:animEffect>
                                    <p:anim calcmode="lin" valueType="num">
                                      <p:cBhvr>
                                        <p:cTn id="358" dur="1000" fill="hold"/>
                                        <p:tgtEl>
                                          <p:spTgt spid="93"/>
                                        </p:tgtEl>
                                        <p:attrNameLst>
                                          <p:attrName>ppt_x</p:attrName>
                                        </p:attrNameLst>
                                      </p:cBhvr>
                                      <p:tavLst>
                                        <p:tav tm="0">
                                          <p:val>
                                            <p:strVal val="#ppt_x"/>
                                          </p:val>
                                        </p:tav>
                                        <p:tav tm="100000">
                                          <p:val>
                                            <p:strVal val="#ppt_x"/>
                                          </p:val>
                                        </p:tav>
                                      </p:tavLst>
                                    </p:anim>
                                    <p:anim calcmode="lin" valueType="num">
                                      <p:cBhvr>
                                        <p:cTn id="359" dur="1000" fill="hold"/>
                                        <p:tgtEl>
                                          <p:spTgt spid="93"/>
                                        </p:tgtEl>
                                        <p:attrNameLst>
                                          <p:attrName>ppt_y</p:attrName>
                                        </p:attrNameLst>
                                      </p:cBhvr>
                                      <p:tavLst>
                                        <p:tav tm="0">
                                          <p:val>
                                            <p:strVal val="#ppt_y+.1"/>
                                          </p:val>
                                        </p:tav>
                                        <p:tav tm="100000">
                                          <p:val>
                                            <p:strVal val="#ppt_y"/>
                                          </p:val>
                                        </p:tav>
                                      </p:tavLst>
                                    </p:anim>
                                  </p:childTnLst>
                                </p:cTn>
                              </p:par>
                              <p:par>
                                <p:cTn id="360" presetID="42" presetClass="entr" presetSubtype="0" fill="hold" grpId="0" nodeType="withEffect">
                                  <p:stCondLst>
                                    <p:cond delay="0"/>
                                  </p:stCondLst>
                                  <p:childTnLst>
                                    <p:set>
                                      <p:cBhvr>
                                        <p:cTn id="361" dur="1" fill="hold">
                                          <p:stCondLst>
                                            <p:cond delay="0"/>
                                          </p:stCondLst>
                                        </p:cTn>
                                        <p:tgtEl>
                                          <p:spTgt spid="94"/>
                                        </p:tgtEl>
                                        <p:attrNameLst>
                                          <p:attrName>style.visibility</p:attrName>
                                        </p:attrNameLst>
                                      </p:cBhvr>
                                      <p:to>
                                        <p:strVal val="visible"/>
                                      </p:to>
                                    </p:set>
                                    <p:animEffect transition="in" filter="fade">
                                      <p:cBhvr>
                                        <p:cTn id="362" dur="1000"/>
                                        <p:tgtEl>
                                          <p:spTgt spid="94"/>
                                        </p:tgtEl>
                                      </p:cBhvr>
                                    </p:animEffect>
                                    <p:anim calcmode="lin" valueType="num">
                                      <p:cBhvr>
                                        <p:cTn id="363" dur="1000" fill="hold"/>
                                        <p:tgtEl>
                                          <p:spTgt spid="94"/>
                                        </p:tgtEl>
                                        <p:attrNameLst>
                                          <p:attrName>ppt_x</p:attrName>
                                        </p:attrNameLst>
                                      </p:cBhvr>
                                      <p:tavLst>
                                        <p:tav tm="0">
                                          <p:val>
                                            <p:strVal val="#ppt_x"/>
                                          </p:val>
                                        </p:tav>
                                        <p:tav tm="100000">
                                          <p:val>
                                            <p:strVal val="#ppt_x"/>
                                          </p:val>
                                        </p:tav>
                                      </p:tavLst>
                                    </p:anim>
                                    <p:anim calcmode="lin" valueType="num">
                                      <p:cBhvr>
                                        <p:cTn id="364" dur="1000" fill="hold"/>
                                        <p:tgtEl>
                                          <p:spTgt spid="94"/>
                                        </p:tgtEl>
                                        <p:attrNameLst>
                                          <p:attrName>ppt_y</p:attrName>
                                        </p:attrNameLst>
                                      </p:cBhvr>
                                      <p:tavLst>
                                        <p:tav tm="0">
                                          <p:val>
                                            <p:strVal val="#ppt_y+.1"/>
                                          </p:val>
                                        </p:tav>
                                        <p:tav tm="100000">
                                          <p:val>
                                            <p:strVal val="#ppt_y"/>
                                          </p:val>
                                        </p:tav>
                                      </p:tavLst>
                                    </p:anim>
                                  </p:childTnLst>
                                </p:cTn>
                              </p:par>
                              <p:par>
                                <p:cTn id="365" presetID="42" presetClass="entr" presetSubtype="0" fill="hold" grpId="0" nodeType="withEffect">
                                  <p:stCondLst>
                                    <p:cond delay="0"/>
                                  </p:stCondLst>
                                  <p:childTnLst>
                                    <p:set>
                                      <p:cBhvr>
                                        <p:cTn id="366" dur="1" fill="hold">
                                          <p:stCondLst>
                                            <p:cond delay="0"/>
                                          </p:stCondLst>
                                        </p:cTn>
                                        <p:tgtEl>
                                          <p:spTgt spid="95"/>
                                        </p:tgtEl>
                                        <p:attrNameLst>
                                          <p:attrName>style.visibility</p:attrName>
                                        </p:attrNameLst>
                                      </p:cBhvr>
                                      <p:to>
                                        <p:strVal val="visible"/>
                                      </p:to>
                                    </p:set>
                                    <p:animEffect transition="in" filter="fade">
                                      <p:cBhvr>
                                        <p:cTn id="367" dur="1000"/>
                                        <p:tgtEl>
                                          <p:spTgt spid="95"/>
                                        </p:tgtEl>
                                      </p:cBhvr>
                                    </p:animEffect>
                                    <p:anim calcmode="lin" valueType="num">
                                      <p:cBhvr>
                                        <p:cTn id="368" dur="1000" fill="hold"/>
                                        <p:tgtEl>
                                          <p:spTgt spid="95"/>
                                        </p:tgtEl>
                                        <p:attrNameLst>
                                          <p:attrName>ppt_x</p:attrName>
                                        </p:attrNameLst>
                                      </p:cBhvr>
                                      <p:tavLst>
                                        <p:tav tm="0">
                                          <p:val>
                                            <p:strVal val="#ppt_x"/>
                                          </p:val>
                                        </p:tav>
                                        <p:tav tm="100000">
                                          <p:val>
                                            <p:strVal val="#ppt_x"/>
                                          </p:val>
                                        </p:tav>
                                      </p:tavLst>
                                    </p:anim>
                                    <p:anim calcmode="lin" valueType="num">
                                      <p:cBhvr>
                                        <p:cTn id="369" dur="1000" fill="hold"/>
                                        <p:tgtEl>
                                          <p:spTgt spid="95"/>
                                        </p:tgtEl>
                                        <p:attrNameLst>
                                          <p:attrName>ppt_y</p:attrName>
                                        </p:attrNameLst>
                                      </p:cBhvr>
                                      <p:tavLst>
                                        <p:tav tm="0">
                                          <p:val>
                                            <p:strVal val="#ppt_y+.1"/>
                                          </p:val>
                                        </p:tav>
                                        <p:tav tm="100000">
                                          <p:val>
                                            <p:strVal val="#ppt_y"/>
                                          </p:val>
                                        </p:tav>
                                      </p:tavLst>
                                    </p:anim>
                                  </p:childTnLst>
                                </p:cTn>
                              </p:par>
                              <p:par>
                                <p:cTn id="370" presetID="42" presetClass="entr" presetSubtype="0" fill="hold" grpId="0" nodeType="withEffect">
                                  <p:stCondLst>
                                    <p:cond delay="0"/>
                                  </p:stCondLst>
                                  <p:childTnLst>
                                    <p:set>
                                      <p:cBhvr>
                                        <p:cTn id="371" dur="1" fill="hold">
                                          <p:stCondLst>
                                            <p:cond delay="0"/>
                                          </p:stCondLst>
                                        </p:cTn>
                                        <p:tgtEl>
                                          <p:spTgt spid="96"/>
                                        </p:tgtEl>
                                        <p:attrNameLst>
                                          <p:attrName>style.visibility</p:attrName>
                                        </p:attrNameLst>
                                      </p:cBhvr>
                                      <p:to>
                                        <p:strVal val="visible"/>
                                      </p:to>
                                    </p:set>
                                    <p:animEffect transition="in" filter="fade">
                                      <p:cBhvr>
                                        <p:cTn id="372" dur="1000"/>
                                        <p:tgtEl>
                                          <p:spTgt spid="96"/>
                                        </p:tgtEl>
                                      </p:cBhvr>
                                    </p:animEffect>
                                    <p:anim calcmode="lin" valueType="num">
                                      <p:cBhvr>
                                        <p:cTn id="373" dur="1000" fill="hold"/>
                                        <p:tgtEl>
                                          <p:spTgt spid="96"/>
                                        </p:tgtEl>
                                        <p:attrNameLst>
                                          <p:attrName>ppt_x</p:attrName>
                                        </p:attrNameLst>
                                      </p:cBhvr>
                                      <p:tavLst>
                                        <p:tav tm="0">
                                          <p:val>
                                            <p:strVal val="#ppt_x"/>
                                          </p:val>
                                        </p:tav>
                                        <p:tav tm="100000">
                                          <p:val>
                                            <p:strVal val="#ppt_x"/>
                                          </p:val>
                                        </p:tav>
                                      </p:tavLst>
                                    </p:anim>
                                    <p:anim calcmode="lin" valueType="num">
                                      <p:cBhvr>
                                        <p:cTn id="374" dur="1000" fill="hold"/>
                                        <p:tgtEl>
                                          <p:spTgt spid="96"/>
                                        </p:tgtEl>
                                        <p:attrNameLst>
                                          <p:attrName>ppt_y</p:attrName>
                                        </p:attrNameLst>
                                      </p:cBhvr>
                                      <p:tavLst>
                                        <p:tav tm="0">
                                          <p:val>
                                            <p:strVal val="#ppt_y+.1"/>
                                          </p:val>
                                        </p:tav>
                                        <p:tav tm="100000">
                                          <p:val>
                                            <p:strVal val="#ppt_y"/>
                                          </p:val>
                                        </p:tav>
                                      </p:tavLst>
                                    </p:anim>
                                  </p:childTnLst>
                                </p:cTn>
                              </p:par>
                              <p:par>
                                <p:cTn id="375" presetID="42" presetClass="entr" presetSubtype="0" fill="hold" grpId="0" nodeType="withEffect">
                                  <p:stCondLst>
                                    <p:cond delay="0"/>
                                  </p:stCondLst>
                                  <p:childTnLst>
                                    <p:set>
                                      <p:cBhvr>
                                        <p:cTn id="376" dur="1" fill="hold">
                                          <p:stCondLst>
                                            <p:cond delay="0"/>
                                          </p:stCondLst>
                                        </p:cTn>
                                        <p:tgtEl>
                                          <p:spTgt spid="97"/>
                                        </p:tgtEl>
                                        <p:attrNameLst>
                                          <p:attrName>style.visibility</p:attrName>
                                        </p:attrNameLst>
                                      </p:cBhvr>
                                      <p:to>
                                        <p:strVal val="visible"/>
                                      </p:to>
                                    </p:set>
                                    <p:animEffect transition="in" filter="fade">
                                      <p:cBhvr>
                                        <p:cTn id="377" dur="1000"/>
                                        <p:tgtEl>
                                          <p:spTgt spid="97"/>
                                        </p:tgtEl>
                                      </p:cBhvr>
                                    </p:animEffect>
                                    <p:anim calcmode="lin" valueType="num">
                                      <p:cBhvr>
                                        <p:cTn id="378" dur="1000" fill="hold"/>
                                        <p:tgtEl>
                                          <p:spTgt spid="97"/>
                                        </p:tgtEl>
                                        <p:attrNameLst>
                                          <p:attrName>ppt_x</p:attrName>
                                        </p:attrNameLst>
                                      </p:cBhvr>
                                      <p:tavLst>
                                        <p:tav tm="0">
                                          <p:val>
                                            <p:strVal val="#ppt_x"/>
                                          </p:val>
                                        </p:tav>
                                        <p:tav tm="100000">
                                          <p:val>
                                            <p:strVal val="#ppt_x"/>
                                          </p:val>
                                        </p:tav>
                                      </p:tavLst>
                                    </p:anim>
                                    <p:anim calcmode="lin" valueType="num">
                                      <p:cBhvr>
                                        <p:cTn id="379" dur="1000" fill="hold"/>
                                        <p:tgtEl>
                                          <p:spTgt spid="97"/>
                                        </p:tgtEl>
                                        <p:attrNameLst>
                                          <p:attrName>ppt_y</p:attrName>
                                        </p:attrNameLst>
                                      </p:cBhvr>
                                      <p:tavLst>
                                        <p:tav tm="0">
                                          <p:val>
                                            <p:strVal val="#ppt_y+.1"/>
                                          </p:val>
                                        </p:tav>
                                        <p:tav tm="100000">
                                          <p:val>
                                            <p:strVal val="#ppt_y"/>
                                          </p:val>
                                        </p:tav>
                                      </p:tavLst>
                                    </p:anim>
                                  </p:childTnLst>
                                </p:cTn>
                              </p:par>
                              <p:par>
                                <p:cTn id="380" presetID="42" presetClass="entr" presetSubtype="0" fill="hold" grpId="0" nodeType="withEffect">
                                  <p:stCondLst>
                                    <p:cond delay="0"/>
                                  </p:stCondLst>
                                  <p:childTnLst>
                                    <p:set>
                                      <p:cBhvr>
                                        <p:cTn id="381" dur="1" fill="hold">
                                          <p:stCondLst>
                                            <p:cond delay="0"/>
                                          </p:stCondLst>
                                        </p:cTn>
                                        <p:tgtEl>
                                          <p:spTgt spid="98"/>
                                        </p:tgtEl>
                                        <p:attrNameLst>
                                          <p:attrName>style.visibility</p:attrName>
                                        </p:attrNameLst>
                                      </p:cBhvr>
                                      <p:to>
                                        <p:strVal val="visible"/>
                                      </p:to>
                                    </p:set>
                                    <p:animEffect transition="in" filter="fade">
                                      <p:cBhvr>
                                        <p:cTn id="382" dur="1000"/>
                                        <p:tgtEl>
                                          <p:spTgt spid="98"/>
                                        </p:tgtEl>
                                      </p:cBhvr>
                                    </p:animEffect>
                                    <p:anim calcmode="lin" valueType="num">
                                      <p:cBhvr>
                                        <p:cTn id="383" dur="1000" fill="hold"/>
                                        <p:tgtEl>
                                          <p:spTgt spid="98"/>
                                        </p:tgtEl>
                                        <p:attrNameLst>
                                          <p:attrName>ppt_x</p:attrName>
                                        </p:attrNameLst>
                                      </p:cBhvr>
                                      <p:tavLst>
                                        <p:tav tm="0">
                                          <p:val>
                                            <p:strVal val="#ppt_x"/>
                                          </p:val>
                                        </p:tav>
                                        <p:tav tm="100000">
                                          <p:val>
                                            <p:strVal val="#ppt_x"/>
                                          </p:val>
                                        </p:tav>
                                      </p:tavLst>
                                    </p:anim>
                                    <p:anim calcmode="lin" valueType="num">
                                      <p:cBhvr>
                                        <p:cTn id="384" dur="1000" fill="hold"/>
                                        <p:tgtEl>
                                          <p:spTgt spid="98"/>
                                        </p:tgtEl>
                                        <p:attrNameLst>
                                          <p:attrName>ppt_y</p:attrName>
                                        </p:attrNameLst>
                                      </p:cBhvr>
                                      <p:tavLst>
                                        <p:tav tm="0">
                                          <p:val>
                                            <p:strVal val="#ppt_y+.1"/>
                                          </p:val>
                                        </p:tav>
                                        <p:tav tm="100000">
                                          <p:val>
                                            <p:strVal val="#ppt_y"/>
                                          </p:val>
                                        </p:tav>
                                      </p:tavLst>
                                    </p:anim>
                                  </p:childTnLst>
                                </p:cTn>
                              </p:par>
                              <p:par>
                                <p:cTn id="385" presetID="42" presetClass="entr" presetSubtype="0" fill="hold" grpId="0" nodeType="withEffect">
                                  <p:stCondLst>
                                    <p:cond delay="0"/>
                                  </p:stCondLst>
                                  <p:childTnLst>
                                    <p:set>
                                      <p:cBhvr>
                                        <p:cTn id="386" dur="1" fill="hold">
                                          <p:stCondLst>
                                            <p:cond delay="0"/>
                                          </p:stCondLst>
                                        </p:cTn>
                                        <p:tgtEl>
                                          <p:spTgt spid="99"/>
                                        </p:tgtEl>
                                        <p:attrNameLst>
                                          <p:attrName>style.visibility</p:attrName>
                                        </p:attrNameLst>
                                      </p:cBhvr>
                                      <p:to>
                                        <p:strVal val="visible"/>
                                      </p:to>
                                    </p:set>
                                    <p:animEffect transition="in" filter="fade">
                                      <p:cBhvr>
                                        <p:cTn id="387" dur="1000"/>
                                        <p:tgtEl>
                                          <p:spTgt spid="99"/>
                                        </p:tgtEl>
                                      </p:cBhvr>
                                    </p:animEffect>
                                    <p:anim calcmode="lin" valueType="num">
                                      <p:cBhvr>
                                        <p:cTn id="388" dur="1000" fill="hold"/>
                                        <p:tgtEl>
                                          <p:spTgt spid="99"/>
                                        </p:tgtEl>
                                        <p:attrNameLst>
                                          <p:attrName>ppt_x</p:attrName>
                                        </p:attrNameLst>
                                      </p:cBhvr>
                                      <p:tavLst>
                                        <p:tav tm="0">
                                          <p:val>
                                            <p:strVal val="#ppt_x"/>
                                          </p:val>
                                        </p:tav>
                                        <p:tav tm="100000">
                                          <p:val>
                                            <p:strVal val="#ppt_x"/>
                                          </p:val>
                                        </p:tav>
                                      </p:tavLst>
                                    </p:anim>
                                    <p:anim calcmode="lin" valueType="num">
                                      <p:cBhvr>
                                        <p:cTn id="389" dur="1000" fill="hold"/>
                                        <p:tgtEl>
                                          <p:spTgt spid="99"/>
                                        </p:tgtEl>
                                        <p:attrNameLst>
                                          <p:attrName>ppt_y</p:attrName>
                                        </p:attrNameLst>
                                      </p:cBhvr>
                                      <p:tavLst>
                                        <p:tav tm="0">
                                          <p:val>
                                            <p:strVal val="#ppt_y+.1"/>
                                          </p:val>
                                        </p:tav>
                                        <p:tav tm="100000">
                                          <p:val>
                                            <p:strVal val="#ppt_y"/>
                                          </p:val>
                                        </p:tav>
                                      </p:tavLst>
                                    </p:anim>
                                  </p:childTnLst>
                                </p:cTn>
                              </p:par>
                              <p:par>
                                <p:cTn id="390" presetID="42" presetClass="entr" presetSubtype="0" fill="hold" grpId="0" nodeType="withEffect">
                                  <p:stCondLst>
                                    <p:cond delay="0"/>
                                  </p:stCondLst>
                                  <p:childTnLst>
                                    <p:set>
                                      <p:cBhvr>
                                        <p:cTn id="391" dur="1" fill="hold">
                                          <p:stCondLst>
                                            <p:cond delay="0"/>
                                          </p:stCondLst>
                                        </p:cTn>
                                        <p:tgtEl>
                                          <p:spTgt spid="100"/>
                                        </p:tgtEl>
                                        <p:attrNameLst>
                                          <p:attrName>style.visibility</p:attrName>
                                        </p:attrNameLst>
                                      </p:cBhvr>
                                      <p:to>
                                        <p:strVal val="visible"/>
                                      </p:to>
                                    </p:set>
                                    <p:animEffect transition="in" filter="fade">
                                      <p:cBhvr>
                                        <p:cTn id="392" dur="1000"/>
                                        <p:tgtEl>
                                          <p:spTgt spid="100"/>
                                        </p:tgtEl>
                                      </p:cBhvr>
                                    </p:animEffect>
                                    <p:anim calcmode="lin" valueType="num">
                                      <p:cBhvr>
                                        <p:cTn id="393" dur="1000" fill="hold"/>
                                        <p:tgtEl>
                                          <p:spTgt spid="100"/>
                                        </p:tgtEl>
                                        <p:attrNameLst>
                                          <p:attrName>ppt_x</p:attrName>
                                        </p:attrNameLst>
                                      </p:cBhvr>
                                      <p:tavLst>
                                        <p:tav tm="0">
                                          <p:val>
                                            <p:strVal val="#ppt_x"/>
                                          </p:val>
                                        </p:tav>
                                        <p:tav tm="100000">
                                          <p:val>
                                            <p:strVal val="#ppt_x"/>
                                          </p:val>
                                        </p:tav>
                                      </p:tavLst>
                                    </p:anim>
                                    <p:anim calcmode="lin" valueType="num">
                                      <p:cBhvr>
                                        <p:cTn id="394" dur="1000" fill="hold"/>
                                        <p:tgtEl>
                                          <p:spTgt spid="100"/>
                                        </p:tgtEl>
                                        <p:attrNameLst>
                                          <p:attrName>ppt_y</p:attrName>
                                        </p:attrNameLst>
                                      </p:cBhvr>
                                      <p:tavLst>
                                        <p:tav tm="0">
                                          <p:val>
                                            <p:strVal val="#ppt_y+.1"/>
                                          </p:val>
                                        </p:tav>
                                        <p:tav tm="100000">
                                          <p:val>
                                            <p:strVal val="#ppt_y"/>
                                          </p:val>
                                        </p:tav>
                                      </p:tavLst>
                                    </p:anim>
                                  </p:childTnLst>
                                </p:cTn>
                              </p:par>
                              <p:par>
                                <p:cTn id="395" presetID="42" presetClass="entr" presetSubtype="0" fill="hold" grpId="0" nodeType="withEffect">
                                  <p:stCondLst>
                                    <p:cond delay="0"/>
                                  </p:stCondLst>
                                  <p:childTnLst>
                                    <p:set>
                                      <p:cBhvr>
                                        <p:cTn id="396" dur="1" fill="hold">
                                          <p:stCondLst>
                                            <p:cond delay="0"/>
                                          </p:stCondLst>
                                        </p:cTn>
                                        <p:tgtEl>
                                          <p:spTgt spid="101"/>
                                        </p:tgtEl>
                                        <p:attrNameLst>
                                          <p:attrName>style.visibility</p:attrName>
                                        </p:attrNameLst>
                                      </p:cBhvr>
                                      <p:to>
                                        <p:strVal val="visible"/>
                                      </p:to>
                                    </p:set>
                                    <p:animEffect transition="in" filter="fade">
                                      <p:cBhvr>
                                        <p:cTn id="397" dur="1000"/>
                                        <p:tgtEl>
                                          <p:spTgt spid="101"/>
                                        </p:tgtEl>
                                      </p:cBhvr>
                                    </p:animEffect>
                                    <p:anim calcmode="lin" valueType="num">
                                      <p:cBhvr>
                                        <p:cTn id="398" dur="1000" fill="hold"/>
                                        <p:tgtEl>
                                          <p:spTgt spid="101"/>
                                        </p:tgtEl>
                                        <p:attrNameLst>
                                          <p:attrName>ppt_x</p:attrName>
                                        </p:attrNameLst>
                                      </p:cBhvr>
                                      <p:tavLst>
                                        <p:tav tm="0">
                                          <p:val>
                                            <p:strVal val="#ppt_x"/>
                                          </p:val>
                                        </p:tav>
                                        <p:tav tm="100000">
                                          <p:val>
                                            <p:strVal val="#ppt_x"/>
                                          </p:val>
                                        </p:tav>
                                      </p:tavLst>
                                    </p:anim>
                                    <p:anim calcmode="lin" valueType="num">
                                      <p:cBhvr>
                                        <p:cTn id="399" dur="1000" fill="hold"/>
                                        <p:tgtEl>
                                          <p:spTgt spid="101"/>
                                        </p:tgtEl>
                                        <p:attrNameLst>
                                          <p:attrName>ppt_y</p:attrName>
                                        </p:attrNameLst>
                                      </p:cBhvr>
                                      <p:tavLst>
                                        <p:tav tm="0">
                                          <p:val>
                                            <p:strVal val="#ppt_y+.1"/>
                                          </p:val>
                                        </p:tav>
                                        <p:tav tm="100000">
                                          <p:val>
                                            <p:strVal val="#ppt_y"/>
                                          </p:val>
                                        </p:tav>
                                      </p:tavLst>
                                    </p:anim>
                                  </p:childTnLst>
                                </p:cTn>
                              </p:par>
                              <p:par>
                                <p:cTn id="400" presetID="42" presetClass="entr" presetSubtype="0" fill="hold" grpId="0" nodeType="withEffect">
                                  <p:stCondLst>
                                    <p:cond delay="0"/>
                                  </p:stCondLst>
                                  <p:childTnLst>
                                    <p:set>
                                      <p:cBhvr>
                                        <p:cTn id="401" dur="1" fill="hold">
                                          <p:stCondLst>
                                            <p:cond delay="0"/>
                                          </p:stCondLst>
                                        </p:cTn>
                                        <p:tgtEl>
                                          <p:spTgt spid="102"/>
                                        </p:tgtEl>
                                        <p:attrNameLst>
                                          <p:attrName>style.visibility</p:attrName>
                                        </p:attrNameLst>
                                      </p:cBhvr>
                                      <p:to>
                                        <p:strVal val="visible"/>
                                      </p:to>
                                    </p:set>
                                    <p:animEffect transition="in" filter="fade">
                                      <p:cBhvr>
                                        <p:cTn id="402" dur="1000"/>
                                        <p:tgtEl>
                                          <p:spTgt spid="102"/>
                                        </p:tgtEl>
                                      </p:cBhvr>
                                    </p:animEffect>
                                    <p:anim calcmode="lin" valueType="num">
                                      <p:cBhvr>
                                        <p:cTn id="403" dur="1000" fill="hold"/>
                                        <p:tgtEl>
                                          <p:spTgt spid="102"/>
                                        </p:tgtEl>
                                        <p:attrNameLst>
                                          <p:attrName>ppt_x</p:attrName>
                                        </p:attrNameLst>
                                      </p:cBhvr>
                                      <p:tavLst>
                                        <p:tav tm="0">
                                          <p:val>
                                            <p:strVal val="#ppt_x"/>
                                          </p:val>
                                        </p:tav>
                                        <p:tav tm="100000">
                                          <p:val>
                                            <p:strVal val="#ppt_x"/>
                                          </p:val>
                                        </p:tav>
                                      </p:tavLst>
                                    </p:anim>
                                    <p:anim calcmode="lin" valueType="num">
                                      <p:cBhvr>
                                        <p:cTn id="404" dur="1000" fill="hold"/>
                                        <p:tgtEl>
                                          <p:spTgt spid="102"/>
                                        </p:tgtEl>
                                        <p:attrNameLst>
                                          <p:attrName>ppt_y</p:attrName>
                                        </p:attrNameLst>
                                      </p:cBhvr>
                                      <p:tavLst>
                                        <p:tav tm="0">
                                          <p:val>
                                            <p:strVal val="#ppt_y+.1"/>
                                          </p:val>
                                        </p:tav>
                                        <p:tav tm="100000">
                                          <p:val>
                                            <p:strVal val="#ppt_y"/>
                                          </p:val>
                                        </p:tav>
                                      </p:tavLst>
                                    </p:anim>
                                  </p:childTnLst>
                                </p:cTn>
                              </p:par>
                              <p:par>
                                <p:cTn id="405" presetID="42" presetClass="entr" presetSubtype="0" fill="hold" grpId="0" nodeType="withEffect">
                                  <p:stCondLst>
                                    <p:cond delay="0"/>
                                  </p:stCondLst>
                                  <p:childTnLst>
                                    <p:set>
                                      <p:cBhvr>
                                        <p:cTn id="406" dur="1" fill="hold">
                                          <p:stCondLst>
                                            <p:cond delay="0"/>
                                          </p:stCondLst>
                                        </p:cTn>
                                        <p:tgtEl>
                                          <p:spTgt spid="103"/>
                                        </p:tgtEl>
                                        <p:attrNameLst>
                                          <p:attrName>style.visibility</p:attrName>
                                        </p:attrNameLst>
                                      </p:cBhvr>
                                      <p:to>
                                        <p:strVal val="visible"/>
                                      </p:to>
                                    </p:set>
                                    <p:animEffect transition="in" filter="fade">
                                      <p:cBhvr>
                                        <p:cTn id="407" dur="1000"/>
                                        <p:tgtEl>
                                          <p:spTgt spid="103"/>
                                        </p:tgtEl>
                                      </p:cBhvr>
                                    </p:animEffect>
                                    <p:anim calcmode="lin" valueType="num">
                                      <p:cBhvr>
                                        <p:cTn id="408" dur="1000" fill="hold"/>
                                        <p:tgtEl>
                                          <p:spTgt spid="103"/>
                                        </p:tgtEl>
                                        <p:attrNameLst>
                                          <p:attrName>ppt_x</p:attrName>
                                        </p:attrNameLst>
                                      </p:cBhvr>
                                      <p:tavLst>
                                        <p:tav tm="0">
                                          <p:val>
                                            <p:strVal val="#ppt_x"/>
                                          </p:val>
                                        </p:tav>
                                        <p:tav tm="100000">
                                          <p:val>
                                            <p:strVal val="#ppt_x"/>
                                          </p:val>
                                        </p:tav>
                                      </p:tavLst>
                                    </p:anim>
                                    <p:anim calcmode="lin" valueType="num">
                                      <p:cBhvr>
                                        <p:cTn id="409" dur="1000" fill="hold"/>
                                        <p:tgtEl>
                                          <p:spTgt spid="103"/>
                                        </p:tgtEl>
                                        <p:attrNameLst>
                                          <p:attrName>ppt_y</p:attrName>
                                        </p:attrNameLst>
                                      </p:cBhvr>
                                      <p:tavLst>
                                        <p:tav tm="0">
                                          <p:val>
                                            <p:strVal val="#ppt_y+.1"/>
                                          </p:val>
                                        </p:tav>
                                        <p:tav tm="100000">
                                          <p:val>
                                            <p:strVal val="#ppt_y"/>
                                          </p:val>
                                        </p:tav>
                                      </p:tavLst>
                                    </p:anim>
                                  </p:childTnLst>
                                </p:cTn>
                              </p:par>
                              <p:par>
                                <p:cTn id="410" presetID="42" presetClass="entr" presetSubtype="0" fill="hold" grpId="0" nodeType="withEffect">
                                  <p:stCondLst>
                                    <p:cond delay="0"/>
                                  </p:stCondLst>
                                  <p:childTnLst>
                                    <p:set>
                                      <p:cBhvr>
                                        <p:cTn id="411" dur="1" fill="hold">
                                          <p:stCondLst>
                                            <p:cond delay="0"/>
                                          </p:stCondLst>
                                        </p:cTn>
                                        <p:tgtEl>
                                          <p:spTgt spid="104"/>
                                        </p:tgtEl>
                                        <p:attrNameLst>
                                          <p:attrName>style.visibility</p:attrName>
                                        </p:attrNameLst>
                                      </p:cBhvr>
                                      <p:to>
                                        <p:strVal val="visible"/>
                                      </p:to>
                                    </p:set>
                                    <p:animEffect transition="in" filter="fade">
                                      <p:cBhvr>
                                        <p:cTn id="412" dur="1000"/>
                                        <p:tgtEl>
                                          <p:spTgt spid="104"/>
                                        </p:tgtEl>
                                      </p:cBhvr>
                                    </p:animEffect>
                                    <p:anim calcmode="lin" valueType="num">
                                      <p:cBhvr>
                                        <p:cTn id="413" dur="1000" fill="hold"/>
                                        <p:tgtEl>
                                          <p:spTgt spid="104"/>
                                        </p:tgtEl>
                                        <p:attrNameLst>
                                          <p:attrName>ppt_x</p:attrName>
                                        </p:attrNameLst>
                                      </p:cBhvr>
                                      <p:tavLst>
                                        <p:tav tm="0">
                                          <p:val>
                                            <p:strVal val="#ppt_x"/>
                                          </p:val>
                                        </p:tav>
                                        <p:tav tm="100000">
                                          <p:val>
                                            <p:strVal val="#ppt_x"/>
                                          </p:val>
                                        </p:tav>
                                      </p:tavLst>
                                    </p:anim>
                                    <p:anim calcmode="lin" valueType="num">
                                      <p:cBhvr>
                                        <p:cTn id="414" dur="1000" fill="hold"/>
                                        <p:tgtEl>
                                          <p:spTgt spid="104"/>
                                        </p:tgtEl>
                                        <p:attrNameLst>
                                          <p:attrName>ppt_y</p:attrName>
                                        </p:attrNameLst>
                                      </p:cBhvr>
                                      <p:tavLst>
                                        <p:tav tm="0">
                                          <p:val>
                                            <p:strVal val="#ppt_y+.1"/>
                                          </p:val>
                                        </p:tav>
                                        <p:tav tm="100000">
                                          <p:val>
                                            <p:strVal val="#ppt_y"/>
                                          </p:val>
                                        </p:tav>
                                      </p:tavLst>
                                    </p:anim>
                                  </p:childTnLst>
                                </p:cTn>
                              </p:par>
                              <p:par>
                                <p:cTn id="415" presetID="42" presetClass="entr" presetSubtype="0" fill="hold" grpId="0" nodeType="withEffect">
                                  <p:stCondLst>
                                    <p:cond delay="0"/>
                                  </p:stCondLst>
                                  <p:childTnLst>
                                    <p:set>
                                      <p:cBhvr>
                                        <p:cTn id="416" dur="1" fill="hold">
                                          <p:stCondLst>
                                            <p:cond delay="0"/>
                                          </p:stCondLst>
                                        </p:cTn>
                                        <p:tgtEl>
                                          <p:spTgt spid="105"/>
                                        </p:tgtEl>
                                        <p:attrNameLst>
                                          <p:attrName>style.visibility</p:attrName>
                                        </p:attrNameLst>
                                      </p:cBhvr>
                                      <p:to>
                                        <p:strVal val="visible"/>
                                      </p:to>
                                    </p:set>
                                    <p:animEffect transition="in" filter="fade">
                                      <p:cBhvr>
                                        <p:cTn id="417" dur="1000"/>
                                        <p:tgtEl>
                                          <p:spTgt spid="105"/>
                                        </p:tgtEl>
                                      </p:cBhvr>
                                    </p:animEffect>
                                    <p:anim calcmode="lin" valueType="num">
                                      <p:cBhvr>
                                        <p:cTn id="418" dur="1000" fill="hold"/>
                                        <p:tgtEl>
                                          <p:spTgt spid="105"/>
                                        </p:tgtEl>
                                        <p:attrNameLst>
                                          <p:attrName>ppt_x</p:attrName>
                                        </p:attrNameLst>
                                      </p:cBhvr>
                                      <p:tavLst>
                                        <p:tav tm="0">
                                          <p:val>
                                            <p:strVal val="#ppt_x"/>
                                          </p:val>
                                        </p:tav>
                                        <p:tav tm="100000">
                                          <p:val>
                                            <p:strVal val="#ppt_x"/>
                                          </p:val>
                                        </p:tav>
                                      </p:tavLst>
                                    </p:anim>
                                    <p:anim calcmode="lin" valueType="num">
                                      <p:cBhvr>
                                        <p:cTn id="419" dur="1000" fill="hold"/>
                                        <p:tgtEl>
                                          <p:spTgt spid="105"/>
                                        </p:tgtEl>
                                        <p:attrNameLst>
                                          <p:attrName>ppt_y</p:attrName>
                                        </p:attrNameLst>
                                      </p:cBhvr>
                                      <p:tavLst>
                                        <p:tav tm="0">
                                          <p:val>
                                            <p:strVal val="#ppt_y+.1"/>
                                          </p:val>
                                        </p:tav>
                                        <p:tav tm="100000">
                                          <p:val>
                                            <p:strVal val="#ppt_y"/>
                                          </p:val>
                                        </p:tav>
                                      </p:tavLst>
                                    </p:anim>
                                  </p:childTnLst>
                                </p:cTn>
                              </p:par>
                              <p:par>
                                <p:cTn id="420" presetID="42" presetClass="entr" presetSubtype="0" fill="hold" grpId="0" nodeType="withEffect">
                                  <p:stCondLst>
                                    <p:cond delay="0"/>
                                  </p:stCondLst>
                                  <p:childTnLst>
                                    <p:set>
                                      <p:cBhvr>
                                        <p:cTn id="421" dur="1" fill="hold">
                                          <p:stCondLst>
                                            <p:cond delay="0"/>
                                          </p:stCondLst>
                                        </p:cTn>
                                        <p:tgtEl>
                                          <p:spTgt spid="106"/>
                                        </p:tgtEl>
                                        <p:attrNameLst>
                                          <p:attrName>style.visibility</p:attrName>
                                        </p:attrNameLst>
                                      </p:cBhvr>
                                      <p:to>
                                        <p:strVal val="visible"/>
                                      </p:to>
                                    </p:set>
                                    <p:animEffect transition="in" filter="fade">
                                      <p:cBhvr>
                                        <p:cTn id="422" dur="1000"/>
                                        <p:tgtEl>
                                          <p:spTgt spid="106"/>
                                        </p:tgtEl>
                                      </p:cBhvr>
                                    </p:animEffect>
                                    <p:anim calcmode="lin" valueType="num">
                                      <p:cBhvr>
                                        <p:cTn id="423" dur="1000" fill="hold"/>
                                        <p:tgtEl>
                                          <p:spTgt spid="106"/>
                                        </p:tgtEl>
                                        <p:attrNameLst>
                                          <p:attrName>ppt_x</p:attrName>
                                        </p:attrNameLst>
                                      </p:cBhvr>
                                      <p:tavLst>
                                        <p:tav tm="0">
                                          <p:val>
                                            <p:strVal val="#ppt_x"/>
                                          </p:val>
                                        </p:tav>
                                        <p:tav tm="100000">
                                          <p:val>
                                            <p:strVal val="#ppt_x"/>
                                          </p:val>
                                        </p:tav>
                                      </p:tavLst>
                                    </p:anim>
                                    <p:anim calcmode="lin" valueType="num">
                                      <p:cBhvr>
                                        <p:cTn id="424" dur="1000" fill="hold"/>
                                        <p:tgtEl>
                                          <p:spTgt spid="106"/>
                                        </p:tgtEl>
                                        <p:attrNameLst>
                                          <p:attrName>ppt_y</p:attrName>
                                        </p:attrNameLst>
                                      </p:cBhvr>
                                      <p:tavLst>
                                        <p:tav tm="0">
                                          <p:val>
                                            <p:strVal val="#ppt_y+.1"/>
                                          </p:val>
                                        </p:tav>
                                        <p:tav tm="100000">
                                          <p:val>
                                            <p:strVal val="#ppt_y"/>
                                          </p:val>
                                        </p:tav>
                                      </p:tavLst>
                                    </p:anim>
                                  </p:childTnLst>
                                </p:cTn>
                              </p:par>
                              <p:par>
                                <p:cTn id="425" presetID="42" presetClass="entr" presetSubtype="0" fill="hold" grpId="0" nodeType="withEffect">
                                  <p:stCondLst>
                                    <p:cond delay="0"/>
                                  </p:stCondLst>
                                  <p:childTnLst>
                                    <p:set>
                                      <p:cBhvr>
                                        <p:cTn id="426" dur="1" fill="hold">
                                          <p:stCondLst>
                                            <p:cond delay="0"/>
                                          </p:stCondLst>
                                        </p:cTn>
                                        <p:tgtEl>
                                          <p:spTgt spid="107"/>
                                        </p:tgtEl>
                                        <p:attrNameLst>
                                          <p:attrName>style.visibility</p:attrName>
                                        </p:attrNameLst>
                                      </p:cBhvr>
                                      <p:to>
                                        <p:strVal val="visible"/>
                                      </p:to>
                                    </p:set>
                                    <p:animEffect transition="in" filter="fade">
                                      <p:cBhvr>
                                        <p:cTn id="427" dur="1000"/>
                                        <p:tgtEl>
                                          <p:spTgt spid="107"/>
                                        </p:tgtEl>
                                      </p:cBhvr>
                                    </p:animEffect>
                                    <p:anim calcmode="lin" valueType="num">
                                      <p:cBhvr>
                                        <p:cTn id="428" dur="1000" fill="hold"/>
                                        <p:tgtEl>
                                          <p:spTgt spid="107"/>
                                        </p:tgtEl>
                                        <p:attrNameLst>
                                          <p:attrName>ppt_x</p:attrName>
                                        </p:attrNameLst>
                                      </p:cBhvr>
                                      <p:tavLst>
                                        <p:tav tm="0">
                                          <p:val>
                                            <p:strVal val="#ppt_x"/>
                                          </p:val>
                                        </p:tav>
                                        <p:tav tm="100000">
                                          <p:val>
                                            <p:strVal val="#ppt_x"/>
                                          </p:val>
                                        </p:tav>
                                      </p:tavLst>
                                    </p:anim>
                                    <p:anim calcmode="lin" valueType="num">
                                      <p:cBhvr>
                                        <p:cTn id="429" dur="1000" fill="hold"/>
                                        <p:tgtEl>
                                          <p:spTgt spid="107"/>
                                        </p:tgtEl>
                                        <p:attrNameLst>
                                          <p:attrName>ppt_y</p:attrName>
                                        </p:attrNameLst>
                                      </p:cBhvr>
                                      <p:tavLst>
                                        <p:tav tm="0">
                                          <p:val>
                                            <p:strVal val="#ppt_y+.1"/>
                                          </p:val>
                                        </p:tav>
                                        <p:tav tm="100000">
                                          <p:val>
                                            <p:strVal val="#ppt_y"/>
                                          </p:val>
                                        </p:tav>
                                      </p:tavLst>
                                    </p:anim>
                                  </p:childTnLst>
                                </p:cTn>
                              </p:par>
                              <p:par>
                                <p:cTn id="430" presetID="42" presetClass="entr" presetSubtype="0" fill="hold" grpId="0" nodeType="withEffect">
                                  <p:stCondLst>
                                    <p:cond delay="0"/>
                                  </p:stCondLst>
                                  <p:childTnLst>
                                    <p:set>
                                      <p:cBhvr>
                                        <p:cTn id="431" dur="1" fill="hold">
                                          <p:stCondLst>
                                            <p:cond delay="0"/>
                                          </p:stCondLst>
                                        </p:cTn>
                                        <p:tgtEl>
                                          <p:spTgt spid="108"/>
                                        </p:tgtEl>
                                        <p:attrNameLst>
                                          <p:attrName>style.visibility</p:attrName>
                                        </p:attrNameLst>
                                      </p:cBhvr>
                                      <p:to>
                                        <p:strVal val="visible"/>
                                      </p:to>
                                    </p:set>
                                    <p:animEffect transition="in" filter="fade">
                                      <p:cBhvr>
                                        <p:cTn id="432" dur="1000"/>
                                        <p:tgtEl>
                                          <p:spTgt spid="108"/>
                                        </p:tgtEl>
                                      </p:cBhvr>
                                    </p:animEffect>
                                    <p:anim calcmode="lin" valueType="num">
                                      <p:cBhvr>
                                        <p:cTn id="433" dur="1000" fill="hold"/>
                                        <p:tgtEl>
                                          <p:spTgt spid="108"/>
                                        </p:tgtEl>
                                        <p:attrNameLst>
                                          <p:attrName>ppt_x</p:attrName>
                                        </p:attrNameLst>
                                      </p:cBhvr>
                                      <p:tavLst>
                                        <p:tav tm="0">
                                          <p:val>
                                            <p:strVal val="#ppt_x"/>
                                          </p:val>
                                        </p:tav>
                                        <p:tav tm="100000">
                                          <p:val>
                                            <p:strVal val="#ppt_x"/>
                                          </p:val>
                                        </p:tav>
                                      </p:tavLst>
                                    </p:anim>
                                    <p:anim calcmode="lin" valueType="num">
                                      <p:cBhvr>
                                        <p:cTn id="434" dur="1000" fill="hold"/>
                                        <p:tgtEl>
                                          <p:spTgt spid="108"/>
                                        </p:tgtEl>
                                        <p:attrNameLst>
                                          <p:attrName>ppt_y</p:attrName>
                                        </p:attrNameLst>
                                      </p:cBhvr>
                                      <p:tavLst>
                                        <p:tav tm="0">
                                          <p:val>
                                            <p:strVal val="#ppt_y+.1"/>
                                          </p:val>
                                        </p:tav>
                                        <p:tav tm="100000">
                                          <p:val>
                                            <p:strVal val="#ppt_y"/>
                                          </p:val>
                                        </p:tav>
                                      </p:tavLst>
                                    </p:anim>
                                  </p:childTnLst>
                                </p:cTn>
                              </p:par>
                              <p:par>
                                <p:cTn id="435" presetID="42" presetClass="entr" presetSubtype="0" fill="hold" grpId="0" nodeType="withEffect">
                                  <p:stCondLst>
                                    <p:cond delay="0"/>
                                  </p:stCondLst>
                                  <p:childTnLst>
                                    <p:set>
                                      <p:cBhvr>
                                        <p:cTn id="436" dur="1" fill="hold">
                                          <p:stCondLst>
                                            <p:cond delay="0"/>
                                          </p:stCondLst>
                                        </p:cTn>
                                        <p:tgtEl>
                                          <p:spTgt spid="109"/>
                                        </p:tgtEl>
                                        <p:attrNameLst>
                                          <p:attrName>style.visibility</p:attrName>
                                        </p:attrNameLst>
                                      </p:cBhvr>
                                      <p:to>
                                        <p:strVal val="visible"/>
                                      </p:to>
                                    </p:set>
                                    <p:animEffect transition="in" filter="fade">
                                      <p:cBhvr>
                                        <p:cTn id="437" dur="1000"/>
                                        <p:tgtEl>
                                          <p:spTgt spid="109"/>
                                        </p:tgtEl>
                                      </p:cBhvr>
                                    </p:animEffect>
                                    <p:anim calcmode="lin" valueType="num">
                                      <p:cBhvr>
                                        <p:cTn id="438" dur="1000" fill="hold"/>
                                        <p:tgtEl>
                                          <p:spTgt spid="109"/>
                                        </p:tgtEl>
                                        <p:attrNameLst>
                                          <p:attrName>ppt_x</p:attrName>
                                        </p:attrNameLst>
                                      </p:cBhvr>
                                      <p:tavLst>
                                        <p:tav tm="0">
                                          <p:val>
                                            <p:strVal val="#ppt_x"/>
                                          </p:val>
                                        </p:tav>
                                        <p:tav tm="100000">
                                          <p:val>
                                            <p:strVal val="#ppt_x"/>
                                          </p:val>
                                        </p:tav>
                                      </p:tavLst>
                                    </p:anim>
                                    <p:anim calcmode="lin" valueType="num">
                                      <p:cBhvr>
                                        <p:cTn id="439" dur="1000" fill="hold"/>
                                        <p:tgtEl>
                                          <p:spTgt spid="109"/>
                                        </p:tgtEl>
                                        <p:attrNameLst>
                                          <p:attrName>ppt_y</p:attrName>
                                        </p:attrNameLst>
                                      </p:cBhvr>
                                      <p:tavLst>
                                        <p:tav tm="0">
                                          <p:val>
                                            <p:strVal val="#ppt_y+.1"/>
                                          </p:val>
                                        </p:tav>
                                        <p:tav tm="100000">
                                          <p:val>
                                            <p:strVal val="#ppt_y"/>
                                          </p:val>
                                        </p:tav>
                                      </p:tavLst>
                                    </p:anim>
                                  </p:childTnLst>
                                </p:cTn>
                              </p:par>
                              <p:par>
                                <p:cTn id="440" presetID="42" presetClass="entr" presetSubtype="0" fill="hold" grpId="0" nodeType="withEffect">
                                  <p:stCondLst>
                                    <p:cond delay="0"/>
                                  </p:stCondLst>
                                  <p:childTnLst>
                                    <p:set>
                                      <p:cBhvr>
                                        <p:cTn id="441" dur="1" fill="hold">
                                          <p:stCondLst>
                                            <p:cond delay="0"/>
                                          </p:stCondLst>
                                        </p:cTn>
                                        <p:tgtEl>
                                          <p:spTgt spid="110"/>
                                        </p:tgtEl>
                                        <p:attrNameLst>
                                          <p:attrName>style.visibility</p:attrName>
                                        </p:attrNameLst>
                                      </p:cBhvr>
                                      <p:to>
                                        <p:strVal val="visible"/>
                                      </p:to>
                                    </p:set>
                                    <p:animEffect transition="in" filter="fade">
                                      <p:cBhvr>
                                        <p:cTn id="442" dur="1000"/>
                                        <p:tgtEl>
                                          <p:spTgt spid="110"/>
                                        </p:tgtEl>
                                      </p:cBhvr>
                                    </p:animEffect>
                                    <p:anim calcmode="lin" valueType="num">
                                      <p:cBhvr>
                                        <p:cTn id="443" dur="1000" fill="hold"/>
                                        <p:tgtEl>
                                          <p:spTgt spid="110"/>
                                        </p:tgtEl>
                                        <p:attrNameLst>
                                          <p:attrName>ppt_x</p:attrName>
                                        </p:attrNameLst>
                                      </p:cBhvr>
                                      <p:tavLst>
                                        <p:tav tm="0">
                                          <p:val>
                                            <p:strVal val="#ppt_x"/>
                                          </p:val>
                                        </p:tav>
                                        <p:tav tm="100000">
                                          <p:val>
                                            <p:strVal val="#ppt_x"/>
                                          </p:val>
                                        </p:tav>
                                      </p:tavLst>
                                    </p:anim>
                                    <p:anim calcmode="lin" valueType="num">
                                      <p:cBhvr>
                                        <p:cTn id="444" dur="1000" fill="hold"/>
                                        <p:tgtEl>
                                          <p:spTgt spid="110"/>
                                        </p:tgtEl>
                                        <p:attrNameLst>
                                          <p:attrName>ppt_y</p:attrName>
                                        </p:attrNameLst>
                                      </p:cBhvr>
                                      <p:tavLst>
                                        <p:tav tm="0">
                                          <p:val>
                                            <p:strVal val="#ppt_y+.1"/>
                                          </p:val>
                                        </p:tav>
                                        <p:tav tm="100000">
                                          <p:val>
                                            <p:strVal val="#ppt_y"/>
                                          </p:val>
                                        </p:tav>
                                      </p:tavLst>
                                    </p:anim>
                                  </p:childTnLst>
                                </p:cTn>
                              </p:par>
                              <p:par>
                                <p:cTn id="445" presetID="42" presetClass="entr" presetSubtype="0" fill="hold" grpId="0" nodeType="withEffect">
                                  <p:stCondLst>
                                    <p:cond delay="0"/>
                                  </p:stCondLst>
                                  <p:childTnLst>
                                    <p:set>
                                      <p:cBhvr>
                                        <p:cTn id="446" dur="1" fill="hold">
                                          <p:stCondLst>
                                            <p:cond delay="0"/>
                                          </p:stCondLst>
                                        </p:cTn>
                                        <p:tgtEl>
                                          <p:spTgt spid="111"/>
                                        </p:tgtEl>
                                        <p:attrNameLst>
                                          <p:attrName>style.visibility</p:attrName>
                                        </p:attrNameLst>
                                      </p:cBhvr>
                                      <p:to>
                                        <p:strVal val="visible"/>
                                      </p:to>
                                    </p:set>
                                    <p:animEffect transition="in" filter="fade">
                                      <p:cBhvr>
                                        <p:cTn id="447" dur="1000"/>
                                        <p:tgtEl>
                                          <p:spTgt spid="111"/>
                                        </p:tgtEl>
                                      </p:cBhvr>
                                    </p:animEffect>
                                    <p:anim calcmode="lin" valueType="num">
                                      <p:cBhvr>
                                        <p:cTn id="448" dur="1000" fill="hold"/>
                                        <p:tgtEl>
                                          <p:spTgt spid="111"/>
                                        </p:tgtEl>
                                        <p:attrNameLst>
                                          <p:attrName>ppt_x</p:attrName>
                                        </p:attrNameLst>
                                      </p:cBhvr>
                                      <p:tavLst>
                                        <p:tav tm="0">
                                          <p:val>
                                            <p:strVal val="#ppt_x"/>
                                          </p:val>
                                        </p:tav>
                                        <p:tav tm="100000">
                                          <p:val>
                                            <p:strVal val="#ppt_x"/>
                                          </p:val>
                                        </p:tav>
                                      </p:tavLst>
                                    </p:anim>
                                    <p:anim calcmode="lin" valueType="num">
                                      <p:cBhvr>
                                        <p:cTn id="449" dur="1000" fill="hold"/>
                                        <p:tgtEl>
                                          <p:spTgt spid="111"/>
                                        </p:tgtEl>
                                        <p:attrNameLst>
                                          <p:attrName>ppt_y</p:attrName>
                                        </p:attrNameLst>
                                      </p:cBhvr>
                                      <p:tavLst>
                                        <p:tav tm="0">
                                          <p:val>
                                            <p:strVal val="#ppt_y+.1"/>
                                          </p:val>
                                        </p:tav>
                                        <p:tav tm="100000">
                                          <p:val>
                                            <p:strVal val="#ppt_y"/>
                                          </p:val>
                                        </p:tav>
                                      </p:tavLst>
                                    </p:anim>
                                  </p:childTnLst>
                                </p:cTn>
                              </p:par>
                              <p:par>
                                <p:cTn id="450" presetID="42" presetClass="entr" presetSubtype="0" fill="hold" grpId="0" nodeType="withEffect">
                                  <p:stCondLst>
                                    <p:cond delay="0"/>
                                  </p:stCondLst>
                                  <p:childTnLst>
                                    <p:set>
                                      <p:cBhvr>
                                        <p:cTn id="451" dur="1" fill="hold">
                                          <p:stCondLst>
                                            <p:cond delay="0"/>
                                          </p:stCondLst>
                                        </p:cTn>
                                        <p:tgtEl>
                                          <p:spTgt spid="112"/>
                                        </p:tgtEl>
                                        <p:attrNameLst>
                                          <p:attrName>style.visibility</p:attrName>
                                        </p:attrNameLst>
                                      </p:cBhvr>
                                      <p:to>
                                        <p:strVal val="visible"/>
                                      </p:to>
                                    </p:set>
                                    <p:animEffect transition="in" filter="fade">
                                      <p:cBhvr>
                                        <p:cTn id="452" dur="1000"/>
                                        <p:tgtEl>
                                          <p:spTgt spid="112"/>
                                        </p:tgtEl>
                                      </p:cBhvr>
                                    </p:animEffect>
                                    <p:anim calcmode="lin" valueType="num">
                                      <p:cBhvr>
                                        <p:cTn id="453" dur="1000" fill="hold"/>
                                        <p:tgtEl>
                                          <p:spTgt spid="112"/>
                                        </p:tgtEl>
                                        <p:attrNameLst>
                                          <p:attrName>ppt_x</p:attrName>
                                        </p:attrNameLst>
                                      </p:cBhvr>
                                      <p:tavLst>
                                        <p:tav tm="0">
                                          <p:val>
                                            <p:strVal val="#ppt_x"/>
                                          </p:val>
                                        </p:tav>
                                        <p:tav tm="100000">
                                          <p:val>
                                            <p:strVal val="#ppt_x"/>
                                          </p:val>
                                        </p:tav>
                                      </p:tavLst>
                                    </p:anim>
                                    <p:anim calcmode="lin" valueType="num">
                                      <p:cBhvr>
                                        <p:cTn id="454" dur="1000" fill="hold"/>
                                        <p:tgtEl>
                                          <p:spTgt spid="112"/>
                                        </p:tgtEl>
                                        <p:attrNameLst>
                                          <p:attrName>ppt_y</p:attrName>
                                        </p:attrNameLst>
                                      </p:cBhvr>
                                      <p:tavLst>
                                        <p:tav tm="0">
                                          <p:val>
                                            <p:strVal val="#ppt_y+.1"/>
                                          </p:val>
                                        </p:tav>
                                        <p:tav tm="100000">
                                          <p:val>
                                            <p:strVal val="#ppt_y"/>
                                          </p:val>
                                        </p:tav>
                                      </p:tavLst>
                                    </p:anim>
                                  </p:childTnLst>
                                </p:cTn>
                              </p:par>
                              <p:par>
                                <p:cTn id="455" presetID="42" presetClass="entr" presetSubtype="0" fill="hold" grpId="0" nodeType="withEffect">
                                  <p:stCondLst>
                                    <p:cond delay="0"/>
                                  </p:stCondLst>
                                  <p:childTnLst>
                                    <p:set>
                                      <p:cBhvr>
                                        <p:cTn id="456" dur="1" fill="hold">
                                          <p:stCondLst>
                                            <p:cond delay="0"/>
                                          </p:stCondLst>
                                        </p:cTn>
                                        <p:tgtEl>
                                          <p:spTgt spid="113"/>
                                        </p:tgtEl>
                                        <p:attrNameLst>
                                          <p:attrName>style.visibility</p:attrName>
                                        </p:attrNameLst>
                                      </p:cBhvr>
                                      <p:to>
                                        <p:strVal val="visible"/>
                                      </p:to>
                                    </p:set>
                                    <p:animEffect transition="in" filter="fade">
                                      <p:cBhvr>
                                        <p:cTn id="457" dur="1000"/>
                                        <p:tgtEl>
                                          <p:spTgt spid="113"/>
                                        </p:tgtEl>
                                      </p:cBhvr>
                                    </p:animEffect>
                                    <p:anim calcmode="lin" valueType="num">
                                      <p:cBhvr>
                                        <p:cTn id="458" dur="1000" fill="hold"/>
                                        <p:tgtEl>
                                          <p:spTgt spid="113"/>
                                        </p:tgtEl>
                                        <p:attrNameLst>
                                          <p:attrName>ppt_x</p:attrName>
                                        </p:attrNameLst>
                                      </p:cBhvr>
                                      <p:tavLst>
                                        <p:tav tm="0">
                                          <p:val>
                                            <p:strVal val="#ppt_x"/>
                                          </p:val>
                                        </p:tav>
                                        <p:tav tm="100000">
                                          <p:val>
                                            <p:strVal val="#ppt_x"/>
                                          </p:val>
                                        </p:tav>
                                      </p:tavLst>
                                    </p:anim>
                                    <p:anim calcmode="lin" valueType="num">
                                      <p:cBhvr>
                                        <p:cTn id="459" dur="1000" fill="hold"/>
                                        <p:tgtEl>
                                          <p:spTgt spid="113"/>
                                        </p:tgtEl>
                                        <p:attrNameLst>
                                          <p:attrName>ppt_y</p:attrName>
                                        </p:attrNameLst>
                                      </p:cBhvr>
                                      <p:tavLst>
                                        <p:tav tm="0">
                                          <p:val>
                                            <p:strVal val="#ppt_y+.1"/>
                                          </p:val>
                                        </p:tav>
                                        <p:tav tm="100000">
                                          <p:val>
                                            <p:strVal val="#ppt_y"/>
                                          </p:val>
                                        </p:tav>
                                      </p:tavLst>
                                    </p:anim>
                                  </p:childTnLst>
                                </p:cTn>
                              </p:par>
                              <p:par>
                                <p:cTn id="460" presetID="42" presetClass="entr" presetSubtype="0" fill="hold" grpId="0" nodeType="withEffect">
                                  <p:stCondLst>
                                    <p:cond delay="0"/>
                                  </p:stCondLst>
                                  <p:childTnLst>
                                    <p:set>
                                      <p:cBhvr>
                                        <p:cTn id="461" dur="1" fill="hold">
                                          <p:stCondLst>
                                            <p:cond delay="0"/>
                                          </p:stCondLst>
                                        </p:cTn>
                                        <p:tgtEl>
                                          <p:spTgt spid="114"/>
                                        </p:tgtEl>
                                        <p:attrNameLst>
                                          <p:attrName>style.visibility</p:attrName>
                                        </p:attrNameLst>
                                      </p:cBhvr>
                                      <p:to>
                                        <p:strVal val="visible"/>
                                      </p:to>
                                    </p:set>
                                    <p:animEffect transition="in" filter="fade">
                                      <p:cBhvr>
                                        <p:cTn id="462" dur="1000"/>
                                        <p:tgtEl>
                                          <p:spTgt spid="114"/>
                                        </p:tgtEl>
                                      </p:cBhvr>
                                    </p:animEffect>
                                    <p:anim calcmode="lin" valueType="num">
                                      <p:cBhvr>
                                        <p:cTn id="463" dur="1000" fill="hold"/>
                                        <p:tgtEl>
                                          <p:spTgt spid="114"/>
                                        </p:tgtEl>
                                        <p:attrNameLst>
                                          <p:attrName>ppt_x</p:attrName>
                                        </p:attrNameLst>
                                      </p:cBhvr>
                                      <p:tavLst>
                                        <p:tav tm="0">
                                          <p:val>
                                            <p:strVal val="#ppt_x"/>
                                          </p:val>
                                        </p:tav>
                                        <p:tav tm="100000">
                                          <p:val>
                                            <p:strVal val="#ppt_x"/>
                                          </p:val>
                                        </p:tav>
                                      </p:tavLst>
                                    </p:anim>
                                    <p:anim calcmode="lin" valueType="num">
                                      <p:cBhvr>
                                        <p:cTn id="464" dur="1000" fill="hold"/>
                                        <p:tgtEl>
                                          <p:spTgt spid="114"/>
                                        </p:tgtEl>
                                        <p:attrNameLst>
                                          <p:attrName>ppt_y</p:attrName>
                                        </p:attrNameLst>
                                      </p:cBhvr>
                                      <p:tavLst>
                                        <p:tav tm="0">
                                          <p:val>
                                            <p:strVal val="#ppt_y+.1"/>
                                          </p:val>
                                        </p:tav>
                                        <p:tav tm="100000">
                                          <p:val>
                                            <p:strVal val="#ppt_y"/>
                                          </p:val>
                                        </p:tav>
                                      </p:tavLst>
                                    </p:anim>
                                  </p:childTnLst>
                                </p:cTn>
                              </p:par>
                              <p:par>
                                <p:cTn id="465" presetID="42" presetClass="entr" presetSubtype="0" fill="hold" grpId="0" nodeType="withEffect">
                                  <p:stCondLst>
                                    <p:cond delay="0"/>
                                  </p:stCondLst>
                                  <p:childTnLst>
                                    <p:set>
                                      <p:cBhvr>
                                        <p:cTn id="466" dur="1" fill="hold">
                                          <p:stCondLst>
                                            <p:cond delay="0"/>
                                          </p:stCondLst>
                                        </p:cTn>
                                        <p:tgtEl>
                                          <p:spTgt spid="115"/>
                                        </p:tgtEl>
                                        <p:attrNameLst>
                                          <p:attrName>style.visibility</p:attrName>
                                        </p:attrNameLst>
                                      </p:cBhvr>
                                      <p:to>
                                        <p:strVal val="visible"/>
                                      </p:to>
                                    </p:set>
                                    <p:animEffect transition="in" filter="fade">
                                      <p:cBhvr>
                                        <p:cTn id="467" dur="1000"/>
                                        <p:tgtEl>
                                          <p:spTgt spid="115"/>
                                        </p:tgtEl>
                                      </p:cBhvr>
                                    </p:animEffect>
                                    <p:anim calcmode="lin" valueType="num">
                                      <p:cBhvr>
                                        <p:cTn id="468" dur="1000" fill="hold"/>
                                        <p:tgtEl>
                                          <p:spTgt spid="115"/>
                                        </p:tgtEl>
                                        <p:attrNameLst>
                                          <p:attrName>ppt_x</p:attrName>
                                        </p:attrNameLst>
                                      </p:cBhvr>
                                      <p:tavLst>
                                        <p:tav tm="0">
                                          <p:val>
                                            <p:strVal val="#ppt_x"/>
                                          </p:val>
                                        </p:tav>
                                        <p:tav tm="100000">
                                          <p:val>
                                            <p:strVal val="#ppt_x"/>
                                          </p:val>
                                        </p:tav>
                                      </p:tavLst>
                                    </p:anim>
                                    <p:anim calcmode="lin" valueType="num">
                                      <p:cBhvr>
                                        <p:cTn id="469" dur="1000" fill="hold"/>
                                        <p:tgtEl>
                                          <p:spTgt spid="115"/>
                                        </p:tgtEl>
                                        <p:attrNameLst>
                                          <p:attrName>ppt_y</p:attrName>
                                        </p:attrNameLst>
                                      </p:cBhvr>
                                      <p:tavLst>
                                        <p:tav tm="0">
                                          <p:val>
                                            <p:strVal val="#ppt_y+.1"/>
                                          </p:val>
                                        </p:tav>
                                        <p:tav tm="100000">
                                          <p:val>
                                            <p:strVal val="#ppt_y"/>
                                          </p:val>
                                        </p:tav>
                                      </p:tavLst>
                                    </p:anim>
                                  </p:childTnLst>
                                </p:cTn>
                              </p:par>
                              <p:par>
                                <p:cTn id="470" presetID="42" presetClass="entr" presetSubtype="0" fill="hold" grpId="0" nodeType="withEffect">
                                  <p:stCondLst>
                                    <p:cond delay="0"/>
                                  </p:stCondLst>
                                  <p:childTnLst>
                                    <p:set>
                                      <p:cBhvr>
                                        <p:cTn id="471" dur="1" fill="hold">
                                          <p:stCondLst>
                                            <p:cond delay="0"/>
                                          </p:stCondLst>
                                        </p:cTn>
                                        <p:tgtEl>
                                          <p:spTgt spid="116"/>
                                        </p:tgtEl>
                                        <p:attrNameLst>
                                          <p:attrName>style.visibility</p:attrName>
                                        </p:attrNameLst>
                                      </p:cBhvr>
                                      <p:to>
                                        <p:strVal val="visible"/>
                                      </p:to>
                                    </p:set>
                                    <p:animEffect transition="in" filter="fade">
                                      <p:cBhvr>
                                        <p:cTn id="472" dur="1000"/>
                                        <p:tgtEl>
                                          <p:spTgt spid="116"/>
                                        </p:tgtEl>
                                      </p:cBhvr>
                                    </p:animEffect>
                                    <p:anim calcmode="lin" valueType="num">
                                      <p:cBhvr>
                                        <p:cTn id="473" dur="1000" fill="hold"/>
                                        <p:tgtEl>
                                          <p:spTgt spid="116"/>
                                        </p:tgtEl>
                                        <p:attrNameLst>
                                          <p:attrName>ppt_x</p:attrName>
                                        </p:attrNameLst>
                                      </p:cBhvr>
                                      <p:tavLst>
                                        <p:tav tm="0">
                                          <p:val>
                                            <p:strVal val="#ppt_x"/>
                                          </p:val>
                                        </p:tav>
                                        <p:tav tm="100000">
                                          <p:val>
                                            <p:strVal val="#ppt_x"/>
                                          </p:val>
                                        </p:tav>
                                      </p:tavLst>
                                    </p:anim>
                                    <p:anim calcmode="lin" valueType="num">
                                      <p:cBhvr>
                                        <p:cTn id="474" dur="1000" fill="hold"/>
                                        <p:tgtEl>
                                          <p:spTgt spid="116"/>
                                        </p:tgtEl>
                                        <p:attrNameLst>
                                          <p:attrName>ppt_y</p:attrName>
                                        </p:attrNameLst>
                                      </p:cBhvr>
                                      <p:tavLst>
                                        <p:tav tm="0">
                                          <p:val>
                                            <p:strVal val="#ppt_y+.1"/>
                                          </p:val>
                                        </p:tav>
                                        <p:tav tm="100000">
                                          <p:val>
                                            <p:strVal val="#ppt_y"/>
                                          </p:val>
                                        </p:tav>
                                      </p:tavLst>
                                    </p:anim>
                                  </p:childTnLst>
                                </p:cTn>
                              </p:par>
                              <p:par>
                                <p:cTn id="475" presetID="42" presetClass="entr" presetSubtype="0" fill="hold" grpId="0" nodeType="withEffect">
                                  <p:stCondLst>
                                    <p:cond delay="0"/>
                                  </p:stCondLst>
                                  <p:childTnLst>
                                    <p:set>
                                      <p:cBhvr>
                                        <p:cTn id="476" dur="1" fill="hold">
                                          <p:stCondLst>
                                            <p:cond delay="0"/>
                                          </p:stCondLst>
                                        </p:cTn>
                                        <p:tgtEl>
                                          <p:spTgt spid="117"/>
                                        </p:tgtEl>
                                        <p:attrNameLst>
                                          <p:attrName>style.visibility</p:attrName>
                                        </p:attrNameLst>
                                      </p:cBhvr>
                                      <p:to>
                                        <p:strVal val="visible"/>
                                      </p:to>
                                    </p:set>
                                    <p:animEffect transition="in" filter="fade">
                                      <p:cBhvr>
                                        <p:cTn id="477" dur="1000"/>
                                        <p:tgtEl>
                                          <p:spTgt spid="117"/>
                                        </p:tgtEl>
                                      </p:cBhvr>
                                    </p:animEffect>
                                    <p:anim calcmode="lin" valueType="num">
                                      <p:cBhvr>
                                        <p:cTn id="478" dur="1000" fill="hold"/>
                                        <p:tgtEl>
                                          <p:spTgt spid="117"/>
                                        </p:tgtEl>
                                        <p:attrNameLst>
                                          <p:attrName>ppt_x</p:attrName>
                                        </p:attrNameLst>
                                      </p:cBhvr>
                                      <p:tavLst>
                                        <p:tav tm="0">
                                          <p:val>
                                            <p:strVal val="#ppt_x"/>
                                          </p:val>
                                        </p:tav>
                                        <p:tav tm="100000">
                                          <p:val>
                                            <p:strVal val="#ppt_x"/>
                                          </p:val>
                                        </p:tav>
                                      </p:tavLst>
                                    </p:anim>
                                    <p:anim calcmode="lin" valueType="num">
                                      <p:cBhvr>
                                        <p:cTn id="479" dur="1000" fill="hold"/>
                                        <p:tgtEl>
                                          <p:spTgt spid="117"/>
                                        </p:tgtEl>
                                        <p:attrNameLst>
                                          <p:attrName>ppt_y</p:attrName>
                                        </p:attrNameLst>
                                      </p:cBhvr>
                                      <p:tavLst>
                                        <p:tav tm="0">
                                          <p:val>
                                            <p:strVal val="#ppt_y+.1"/>
                                          </p:val>
                                        </p:tav>
                                        <p:tav tm="100000">
                                          <p:val>
                                            <p:strVal val="#ppt_y"/>
                                          </p:val>
                                        </p:tav>
                                      </p:tavLst>
                                    </p:anim>
                                  </p:childTnLst>
                                </p:cTn>
                              </p:par>
                              <p:par>
                                <p:cTn id="480" presetID="42" presetClass="entr" presetSubtype="0" fill="hold" grpId="0" nodeType="withEffect">
                                  <p:stCondLst>
                                    <p:cond delay="0"/>
                                  </p:stCondLst>
                                  <p:childTnLst>
                                    <p:set>
                                      <p:cBhvr>
                                        <p:cTn id="481" dur="1" fill="hold">
                                          <p:stCondLst>
                                            <p:cond delay="0"/>
                                          </p:stCondLst>
                                        </p:cTn>
                                        <p:tgtEl>
                                          <p:spTgt spid="118"/>
                                        </p:tgtEl>
                                        <p:attrNameLst>
                                          <p:attrName>style.visibility</p:attrName>
                                        </p:attrNameLst>
                                      </p:cBhvr>
                                      <p:to>
                                        <p:strVal val="visible"/>
                                      </p:to>
                                    </p:set>
                                    <p:animEffect transition="in" filter="fade">
                                      <p:cBhvr>
                                        <p:cTn id="482" dur="1000"/>
                                        <p:tgtEl>
                                          <p:spTgt spid="118"/>
                                        </p:tgtEl>
                                      </p:cBhvr>
                                    </p:animEffect>
                                    <p:anim calcmode="lin" valueType="num">
                                      <p:cBhvr>
                                        <p:cTn id="483" dur="1000" fill="hold"/>
                                        <p:tgtEl>
                                          <p:spTgt spid="118"/>
                                        </p:tgtEl>
                                        <p:attrNameLst>
                                          <p:attrName>ppt_x</p:attrName>
                                        </p:attrNameLst>
                                      </p:cBhvr>
                                      <p:tavLst>
                                        <p:tav tm="0">
                                          <p:val>
                                            <p:strVal val="#ppt_x"/>
                                          </p:val>
                                        </p:tav>
                                        <p:tav tm="100000">
                                          <p:val>
                                            <p:strVal val="#ppt_x"/>
                                          </p:val>
                                        </p:tav>
                                      </p:tavLst>
                                    </p:anim>
                                    <p:anim calcmode="lin" valueType="num">
                                      <p:cBhvr>
                                        <p:cTn id="484" dur="1000" fill="hold"/>
                                        <p:tgtEl>
                                          <p:spTgt spid="118"/>
                                        </p:tgtEl>
                                        <p:attrNameLst>
                                          <p:attrName>ppt_y</p:attrName>
                                        </p:attrNameLst>
                                      </p:cBhvr>
                                      <p:tavLst>
                                        <p:tav tm="0">
                                          <p:val>
                                            <p:strVal val="#ppt_y+.1"/>
                                          </p:val>
                                        </p:tav>
                                        <p:tav tm="100000">
                                          <p:val>
                                            <p:strVal val="#ppt_y"/>
                                          </p:val>
                                        </p:tav>
                                      </p:tavLst>
                                    </p:anim>
                                  </p:childTnLst>
                                </p:cTn>
                              </p:par>
                              <p:par>
                                <p:cTn id="485" presetID="42" presetClass="entr" presetSubtype="0" fill="hold" grpId="0" nodeType="withEffect">
                                  <p:stCondLst>
                                    <p:cond delay="0"/>
                                  </p:stCondLst>
                                  <p:childTnLst>
                                    <p:set>
                                      <p:cBhvr>
                                        <p:cTn id="486" dur="1" fill="hold">
                                          <p:stCondLst>
                                            <p:cond delay="0"/>
                                          </p:stCondLst>
                                        </p:cTn>
                                        <p:tgtEl>
                                          <p:spTgt spid="119"/>
                                        </p:tgtEl>
                                        <p:attrNameLst>
                                          <p:attrName>style.visibility</p:attrName>
                                        </p:attrNameLst>
                                      </p:cBhvr>
                                      <p:to>
                                        <p:strVal val="visible"/>
                                      </p:to>
                                    </p:set>
                                    <p:animEffect transition="in" filter="fade">
                                      <p:cBhvr>
                                        <p:cTn id="487" dur="1000"/>
                                        <p:tgtEl>
                                          <p:spTgt spid="119"/>
                                        </p:tgtEl>
                                      </p:cBhvr>
                                    </p:animEffect>
                                    <p:anim calcmode="lin" valueType="num">
                                      <p:cBhvr>
                                        <p:cTn id="488" dur="1000" fill="hold"/>
                                        <p:tgtEl>
                                          <p:spTgt spid="119"/>
                                        </p:tgtEl>
                                        <p:attrNameLst>
                                          <p:attrName>ppt_x</p:attrName>
                                        </p:attrNameLst>
                                      </p:cBhvr>
                                      <p:tavLst>
                                        <p:tav tm="0">
                                          <p:val>
                                            <p:strVal val="#ppt_x"/>
                                          </p:val>
                                        </p:tav>
                                        <p:tav tm="100000">
                                          <p:val>
                                            <p:strVal val="#ppt_x"/>
                                          </p:val>
                                        </p:tav>
                                      </p:tavLst>
                                    </p:anim>
                                    <p:anim calcmode="lin" valueType="num">
                                      <p:cBhvr>
                                        <p:cTn id="489" dur="1000" fill="hold"/>
                                        <p:tgtEl>
                                          <p:spTgt spid="119"/>
                                        </p:tgtEl>
                                        <p:attrNameLst>
                                          <p:attrName>ppt_y</p:attrName>
                                        </p:attrNameLst>
                                      </p:cBhvr>
                                      <p:tavLst>
                                        <p:tav tm="0">
                                          <p:val>
                                            <p:strVal val="#ppt_y+.1"/>
                                          </p:val>
                                        </p:tav>
                                        <p:tav tm="100000">
                                          <p:val>
                                            <p:strVal val="#ppt_y"/>
                                          </p:val>
                                        </p:tav>
                                      </p:tavLst>
                                    </p:anim>
                                  </p:childTnLst>
                                </p:cTn>
                              </p:par>
                              <p:par>
                                <p:cTn id="490" presetID="42" presetClass="entr" presetSubtype="0" fill="hold" grpId="0" nodeType="withEffect">
                                  <p:stCondLst>
                                    <p:cond delay="0"/>
                                  </p:stCondLst>
                                  <p:childTnLst>
                                    <p:set>
                                      <p:cBhvr>
                                        <p:cTn id="491" dur="1" fill="hold">
                                          <p:stCondLst>
                                            <p:cond delay="0"/>
                                          </p:stCondLst>
                                        </p:cTn>
                                        <p:tgtEl>
                                          <p:spTgt spid="120"/>
                                        </p:tgtEl>
                                        <p:attrNameLst>
                                          <p:attrName>style.visibility</p:attrName>
                                        </p:attrNameLst>
                                      </p:cBhvr>
                                      <p:to>
                                        <p:strVal val="visible"/>
                                      </p:to>
                                    </p:set>
                                    <p:animEffect transition="in" filter="fade">
                                      <p:cBhvr>
                                        <p:cTn id="492" dur="1000"/>
                                        <p:tgtEl>
                                          <p:spTgt spid="120"/>
                                        </p:tgtEl>
                                      </p:cBhvr>
                                    </p:animEffect>
                                    <p:anim calcmode="lin" valueType="num">
                                      <p:cBhvr>
                                        <p:cTn id="493" dur="1000" fill="hold"/>
                                        <p:tgtEl>
                                          <p:spTgt spid="120"/>
                                        </p:tgtEl>
                                        <p:attrNameLst>
                                          <p:attrName>ppt_x</p:attrName>
                                        </p:attrNameLst>
                                      </p:cBhvr>
                                      <p:tavLst>
                                        <p:tav tm="0">
                                          <p:val>
                                            <p:strVal val="#ppt_x"/>
                                          </p:val>
                                        </p:tav>
                                        <p:tav tm="100000">
                                          <p:val>
                                            <p:strVal val="#ppt_x"/>
                                          </p:val>
                                        </p:tav>
                                      </p:tavLst>
                                    </p:anim>
                                    <p:anim calcmode="lin" valueType="num">
                                      <p:cBhvr>
                                        <p:cTn id="494" dur="1000" fill="hold"/>
                                        <p:tgtEl>
                                          <p:spTgt spid="120"/>
                                        </p:tgtEl>
                                        <p:attrNameLst>
                                          <p:attrName>ppt_y</p:attrName>
                                        </p:attrNameLst>
                                      </p:cBhvr>
                                      <p:tavLst>
                                        <p:tav tm="0">
                                          <p:val>
                                            <p:strVal val="#ppt_y+.1"/>
                                          </p:val>
                                        </p:tav>
                                        <p:tav tm="100000">
                                          <p:val>
                                            <p:strVal val="#ppt_y"/>
                                          </p:val>
                                        </p:tav>
                                      </p:tavLst>
                                    </p:anim>
                                  </p:childTnLst>
                                </p:cTn>
                              </p:par>
                              <p:par>
                                <p:cTn id="495" presetID="42" presetClass="entr" presetSubtype="0" fill="hold" grpId="0" nodeType="withEffect">
                                  <p:stCondLst>
                                    <p:cond delay="0"/>
                                  </p:stCondLst>
                                  <p:childTnLst>
                                    <p:set>
                                      <p:cBhvr>
                                        <p:cTn id="496" dur="1" fill="hold">
                                          <p:stCondLst>
                                            <p:cond delay="0"/>
                                          </p:stCondLst>
                                        </p:cTn>
                                        <p:tgtEl>
                                          <p:spTgt spid="121"/>
                                        </p:tgtEl>
                                        <p:attrNameLst>
                                          <p:attrName>style.visibility</p:attrName>
                                        </p:attrNameLst>
                                      </p:cBhvr>
                                      <p:to>
                                        <p:strVal val="visible"/>
                                      </p:to>
                                    </p:set>
                                    <p:animEffect transition="in" filter="fade">
                                      <p:cBhvr>
                                        <p:cTn id="497" dur="1000"/>
                                        <p:tgtEl>
                                          <p:spTgt spid="121"/>
                                        </p:tgtEl>
                                      </p:cBhvr>
                                    </p:animEffect>
                                    <p:anim calcmode="lin" valueType="num">
                                      <p:cBhvr>
                                        <p:cTn id="498" dur="1000" fill="hold"/>
                                        <p:tgtEl>
                                          <p:spTgt spid="121"/>
                                        </p:tgtEl>
                                        <p:attrNameLst>
                                          <p:attrName>ppt_x</p:attrName>
                                        </p:attrNameLst>
                                      </p:cBhvr>
                                      <p:tavLst>
                                        <p:tav tm="0">
                                          <p:val>
                                            <p:strVal val="#ppt_x"/>
                                          </p:val>
                                        </p:tav>
                                        <p:tav tm="100000">
                                          <p:val>
                                            <p:strVal val="#ppt_x"/>
                                          </p:val>
                                        </p:tav>
                                      </p:tavLst>
                                    </p:anim>
                                    <p:anim calcmode="lin" valueType="num">
                                      <p:cBhvr>
                                        <p:cTn id="499" dur="1000" fill="hold"/>
                                        <p:tgtEl>
                                          <p:spTgt spid="121"/>
                                        </p:tgtEl>
                                        <p:attrNameLst>
                                          <p:attrName>ppt_y</p:attrName>
                                        </p:attrNameLst>
                                      </p:cBhvr>
                                      <p:tavLst>
                                        <p:tav tm="0">
                                          <p:val>
                                            <p:strVal val="#ppt_y+.1"/>
                                          </p:val>
                                        </p:tav>
                                        <p:tav tm="100000">
                                          <p:val>
                                            <p:strVal val="#ppt_y"/>
                                          </p:val>
                                        </p:tav>
                                      </p:tavLst>
                                    </p:anim>
                                  </p:childTnLst>
                                </p:cTn>
                              </p:par>
                              <p:par>
                                <p:cTn id="500" presetID="42" presetClass="entr" presetSubtype="0" fill="hold" grpId="0" nodeType="withEffect">
                                  <p:stCondLst>
                                    <p:cond delay="0"/>
                                  </p:stCondLst>
                                  <p:childTnLst>
                                    <p:set>
                                      <p:cBhvr>
                                        <p:cTn id="501" dur="1" fill="hold">
                                          <p:stCondLst>
                                            <p:cond delay="0"/>
                                          </p:stCondLst>
                                        </p:cTn>
                                        <p:tgtEl>
                                          <p:spTgt spid="122"/>
                                        </p:tgtEl>
                                        <p:attrNameLst>
                                          <p:attrName>style.visibility</p:attrName>
                                        </p:attrNameLst>
                                      </p:cBhvr>
                                      <p:to>
                                        <p:strVal val="visible"/>
                                      </p:to>
                                    </p:set>
                                    <p:animEffect transition="in" filter="fade">
                                      <p:cBhvr>
                                        <p:cTn id="502" dur="1000"/>
                                        <p:tgtEl>
                                          <p:spTgt spid="122"/>
                                        </p:tgtEl>
                                      </p:cBhvr>
                                    </p:animEffect>
                                    <p:anim calcmode="lin" valueType="num">
                                      <p:cBhvr>
                                        <p:cTn id="503" dur="1000" fill="hold"/>
                                        <p:tgtEl>
                                          <p:spTgt spid="122"/>
                                        </p:tgtEl>
                                        <p:attrNameLst>
                                          <p:attrName>ppt_x</p:attrName>
                                        </p:attrNameLst>
                                      </p:cBhvr>
                                      <p:tavLst>
                                        <p:tav tm="0">
                                          <p:val>
                                            <p:strVal val="#ppt_x"/>
                                          </p:val>
                                        </p:tav>
                                        <p:tav tm="100000">
                                          <p:val>
                                            <p:strVal val="#ppt_x"/>
                                          </p:val>
                                        </p:tav>
                                      </p:tavLst>
                                    </p:anim>
                                    <p:anim calcmode="lin" valueType="num">
                                      <p:cBhvr>
                                        <p:cTn id="504" dur="1000" fill="hold"/>
                                        <p:tgtEl>
                                          <p:spTgt spid="122"/>
                                        </p:tgtEl>
                                        <p:attrNameLst>
                                          <p:attrName>ppt_y</p:attrName>
                                        </p:attrNameLst>
                                      </p:cBhvr>
                                      <p:tavLst>
                                        <p:tav tm="0">
                                          <p:val>
                                            <p:strVal val="#ppt_y+.1"/>
                                          </p:val>
                                        </p:tav>
                                        <p:tav tm="100000">
                                          <p:val>
                                            <p:strVal val="#ppt_y"/>
                                          </p:val>
                                        </p:tav>
                                      </p:tavLst>
                                    </p:anim>
                                  </p:childTnLst>
                                </p:cTn>
                              </p:par>
                              <p:par>
                                <p:cTn id="505" presetID="42" presetClass="entr" presetSubtype="0" fill="hold" grpId="0" nodeType="withEffect">
                                  <p:stCondLst>
                                    <p:cond delay="0"/>
                                  </p:stCondLst>
                                  <p:childTnLst>
                                    <p:set>
                                      <p:cBhvr>
                                        <p:cTn id="506" dur="1" fill="hold">
                                          <p:stCondLst>
                                            <p:cond delay="0"/>
                                          </p:stCondLst>
                                        </p:cTn>
                                        <p:tgtEl>
                                          <p:spTgt spid="123"/>
                                        </p:tgtEl>
                                        <p:attrNameLst>
                                          <p:attrName>style.visibility</p:attrName>
                                        </p:attrNameLst>
                                      </p:cBhvr>
                                      <p:to>
                                        <p:strVal val="visible"/>
                                      </p:to>
                                    </p:set>
                                    <p:animEffect transition="in" filter="fade">
                                      <p:cBhvr>
                                        <p:cTn id="507" dur="1000"/>
                                        <p:tgtEl>
                                          <p:spTgt spid="123"/>
                                        </p:tgtEl>
                                      </p:cBhvr>
                                    </p:animEffect>
                                    <p:anim calcmode="lin" valueType="num">
                                      <p:cBhvr>
                                        <p:cTn id="508" dur="1000" fill="hold"/>
                                        <p:tgtEl>
                                          <p:spTgt spid="123"/>
                                        </p:tgtEl>
                                        <p:attrNameLst>
                                          <p:attrName>ppt_x</p:attrName>
                                        </p:attrNameLst>
                                      </p:cBhvr>
                                      <p:tavLst>
                                        <p:tav tm="0">
                                          <p:val>
                                            <p:strVal val="#ppt_x"/>
                                          </p:val>
                                        </p:tav>
                                        <p:tav tm="100000">
                                          <p:val>
                                            <p:strVal val="#ppt_x"/>
                                          </p:val>
                                        </p:tav>
                                      </p:tavLst>
                                    </p:anim>
                                    <p:anim calcmode="lin" valueType="num">
                                      <p:cBhvr>
                                        <p:cTn id="509" dur="1000" fill="hold"/>
                                        <p:tgtEl>
                                          <p:spTgt spid="123"/>
                                        </p:tgtEl>
                                        <p:attrNameLst>
                                          <p:attrName>ppt_y</p:attrName>
                                        </p:attrNameLst>
                                      </p:cBhvr>
                                      <p:tavLst>
                                        <p:tav tm="0">
                                          <p:val>
                                            <p:strVal val="#ppt_y+.1"/>
                                          </p:val>
                                        </p:tav>
                                        <p:tav tm="100000">
                                          <p:val>
                                            <p:strVal val="#ppt_y"/>
                                          </p:val>
                                        </p:tav>
                                      </p:tavLst>
                                    </p:anim>
                                  </p:childTnLst>
                                </p:cTn>
                              </p:par>
                              <p:par>
                                <p:cTn id="510" presetID="42" presetClass="entr" presetSubtype="0" fill="hold" grpId="0" nodeType="withEffect">
                                  <p:stCondLst>
                                    <p:cond delay="0"/>
                                  </p:stCondLst>
                                  <p:childTnLst>
                                    <p:set>
                                      <p:cBhvr>
                                        <p:cTn id="511" dur="1" fill="hold">
                                          <p:stCondLst>
                                            <p:cond delay="0"/>
                                          </p:stCondLst>
                                        </p:cTn>
                                        <p:tgtEl>
                                          <p:spTgt spid="124"/>
                                        </p:tgtEl>
                                        <p:attrNameLst>
                                          <p:attrName>style.visibility</p:attrName>
                                        </p:attrNameLst>
                                      </p:cBhvr>
                                      <p:to>
                                        <p:strVal val="visible"/>
                                      </p:to>
                                    </p:set>
                                    <p:animEffect transition="in" filter="fade">
                                      <p:cBhvr>
                                        <p:cTn id="512" dur="1000"/>
                                        <p:tgtEl>
                                          <p:spTgt spid="124"/>
                                        </p:tgtEl>
                                      </p:cBhvr>
                                    </p:animEffect>
                                    <p:anim calcmode="lin" valueType="num">
                                      <p:cBhvr>
                                        <p:cTn id="513" dur="1000" fill="hold"/>
                                        <p:tgtEl>
                                          <p:spTgt spid="124"/>
                                        </p:tgtEl>
                                        <p:attrNameLst>
                                          <p:attrName>ppt_x</p:attrName>
                                        </p:attrNameLst>
                                      </p:cBhvr>
                                      <p:tavLst>
                                        <p:tav tm="0">
                                          <p:val>
                                            <p:strVal val="#ppt_x"/>
                                          </p:val>
                                        </p:tav>
                                        <p:tav tm="100000">
                                          <p:val>
                                            <p:strVal val="#ppt_x"/>
                                          </p:val>
                                        </p:tav>
                                      </p:tavLst>
                                    </p:anim>
                                    <p:anim calcmode="lin" valueType="num">
                                      <p:cBhvr>
                                        <p:cTn id="514" dur="1000" fill="hold"/>
                                        <p:tgtEl>
                                          <p:spTgt spid="124"/>
                                        </p:tgtEl>
                                        <p:attrNameLst>
                                          <p:attrName>ppt_y</p:attrName>
                                        </p:attrNameLst>
                                      </p:cBhvr>
                                      <p:tavLst>
                                        <p:tav tm="0">
                                          <p:val>
                                            <p:strVal val="#ppt_y+.1"/>
                                          </p:val>
                                        </p:tav>
                                        <p:tav tm="100000">
                                          <p:val>
                                            <p:strVal val="#ppt_y"/>
                                          </p:val>
                                        </p:tav>
                                      </p:tavLst>
                                    </p:anim>
                                  </p:childTnLst>
                                </p:cTn>
                              </p:par>
                              <p:par>
                                <p:cTn id="515" presetID="42" presetClass="entr" presetSubtype="0" fill="hold" grpId="0" nodeType="withEffect">
                                  <p:stCondLst>
                                    <p:cond delay="0"/>
                                  </p:stCondLst>
                                  <p:childTnLst>
                                    <p:set>
                                      <p:cBhvr>
                                        <p:cTn id="516" dur="1" fill="hold">
                                          <p:stCondLst>
                                            <p:cond delay="0"/>
                                          </p:stCondLst>
                                        </p:cTn>
                                        <p:tgtEl>
                                          <p:spTgt spid="125"/>
                                        </p:tgtEl>
                                        <p:attrNameLst>
                                          <p:attrName>style.visibility</p:attrName>
                                        </p:attrNameLst>
                                      </p:cBhvr>
                                      <p:to>
                                        <p:strVal val="visible"/>
                                      </p:to>
                                    </p:set>
                                    <p:animEffect transition="in" filter="fade">
                                      <p:cBhvr>
                                        <p:cTn id="517" dur="1000"/>
                                        <p:tgtEl>
                                          <p:spTgt spid="125"/>
                                        </p:tgtEl>
                                      </p:cBhvr>
                                    </p:animEffect>
                                    <p:anim calcmode="lin" valueType="num">
                                      <p:cBhvr>
                                        <p:cTn id="518" dur="1000" fill="hold"/>
                                        <p:tgtEl>
                                          <p:spTgt spid="125"/>
                                        </p:tgtEl>
                                        <p:attrNameLst>
                                          <p:attrName>ppt_x</p:attrName>
                                        </p:attrNameLst>
                                      </p:cBhvr>
                                      <p:tavLst>
                                        <p:tav tm="0">
                                          <p:val>
                                            <p:strVal val="#ppt_x"/>
                                          </p:val>
                                        </p:tav>
                                        <p:tav tm="100000">
                                          <p:val>
                                            <p:strVal val="#ppt_x"/>
                                          </p:val>
                                        </p:tav>
                                      </p:tavLst>
                                    </p:anim>
                                    <p:anim calcmode="lin" valueType="num">
                                      <p:cBhvr>
                                        <p:cTn id="519" dur="1000" fill="hold"/>
                                        <p:tgtEl>
                                          <p:spTgt spid="125"/>
                                        </p:tgtEl>
                                        <p:attrNameLst>
                                          <p:attrName>ppt_y</p:attrName>
                                        </p:attrNameLst>
                                      </p:cBhvr>
                                      <p:tavLst>
                                        <p:tav tm="0">
                                          <p:val>
                                            <p:strVal val="#ppt_y+.1"/>
                                          </p:val>
                                        </p:tav>
                                        <p:tav tm="100000">
                                          <p:val>
                                            <p:strVal val="#ppt_y"/>
                                          </p:val>
                                        </p:tav>
                                      </p:tavLst>
                                    </p:anim>
                                  </p:childTnLst>
                                </p:cTn>
                              </p:par>
                              <p:par>
                                <p:cTn id="520" presetID="42" presetClass="entr" presetSubtype="0" fill="hold" grpId="0" nodeType="withEffect">
                                  <p:stCondLst>
                                    <p:cond delay="0"/>
                                  </p:stCondLst>
                                  <p:childTnLst>
                                    <p:set>
                                      <p:cBhvr>
                                        <p:cTn id="521" dur="1" fill="hold">
                                          <p:stCondLst>
                                            <p:cond delay="0"/>
                                          </p:stCondLst>
                                        </p:cTn>
                                        <p:tgtEl>
                                          <p:spTgt spid="126"/>
                                        </p:tgtEl>
                                        <p:attrNameLst>
                                          <p:attrName>style.visibility</p:attrName>
                                        </p:attrNameLst>
                                      </p:cBhvr>
                                      <p:to>
                                        <p:strVal val="visible"/>
                                      </p:to>
                                    </p:set>
                                    <p:animEffect transition="in" filter="fade">
                                      <p:cBhvr>
                                        <p:cTn id="522" dur="1000"/>
                                        <p:tgtEl>
                                          <p:spTgt spid="126"/>
                                        </p:tgtEl>
                                      </p:cBhvr>
                                    </p:animEffect>
                                    <p:anim calcmode="lin" valueType="num">
                                      <p:cBhvr>
                                        <p:cTn id="523" dur="1000" fill="hold"/>
                                        <p:tgtEl>
                                          <p:spTgt spid="126"/>
                                        </p:tgtEl>
                                        <p:attrNameLst>
                                          <p:attrName>ppt_x</p:attrName>
                                        </p:attrNameLst>
                                      </p:cBhvr>
                                      <p:tavLst>
                                        <p:tav tm="0">
                                          <p:val>
                                            <p:strVal val="#ppt_x"/>
                                          </p:val>
                                        </p:tav>
                                        <p:tav tm="100000">
                                          <p:val>
                                            <p:strVal val="#ppt_x"/>
                                          </p:val>
                                        </p:tav>
                                      </p:tavLst>
                                    </p:anim>
                                    <p:anim calcmode="lin" valueType="num">
                                      <p:cBhvr>
                                        <p:cTn id="524" dur="1000" fill="hold"/>
                                        <p:tgtEl>
                                          <p:spTgt spid="126"/>
                                        </p:tgtEl>
                                        <p:attrNameLst>
                                          <p:attrName>ppt_y</p:attrName>
                                        </p:attrNameLst>
                                      </p:cBhvr>
                                      <p:tavLst>
                                        <p:tav tm="0">
                                          <p:val>
                                            <p:strVal val="#ppt_y+.1"/>
                                          </p:val>
                                        </p:tav>
                                        <p:tav tm="100000">
                                          <p:val>
                                            <p:strVal val="#ppt_y"/>
                                          </p:val>
                                        </p:tav>
                                      </p:tavLst>
                                    </p:anim>
                                  </p:childTnLst>
                                </p:cTn>
                              </p:par>
                              <p:par>
                                <p:cTn id="525" presetID="42" presetClass="entr" presetSubtype="0" fill="hold" grpId="0" nodeType="withEffect">
                                  <p:stCondLst>
                                    <p:cond delay="0"/>
                                  </p:stCondLst>
                                  <p:childTnLst>
                                    <p:set>
                                      <p:cBhvr>
                                        <p:cTn id="526" dur="1" fill="hold">
                                          <p:stCondLst>
                                            <p:cond delay="0"/>
                                          </p:stCondLst>
                                        </p:cTn>
                                        <p:tgtEl>
                                          <p:spTgt spid="127"/>
                                        </p:tgtEl>
                                        <p:attrNameLst>
                                          <p:attrName>style.visibility</p:attrName>
                                        </p:attrNameLst>
                                      </p:cBhvr>
                                      <p:to>
                                        <p:strVal val="visible"/>
                                      </p:to>
                                    </p:set>
                                    <p:animEffect transition="in" filter="fade">
                                      <p:cBhvr>
                                        <p:cTn id="527" dur="1000"/>
                                        <p:tgtEl>
                                          <p:spTgt spid="127"/>
                                        </p:tgtEl>
                                      </p:cBhvr>
                                    </p:animEffect>
                                    <p:anim calcmode="lin" valueType="num">
                                      <p:cBhvr>
                                        <p:cTn id="528" dur="1000" fill="hold"/>
                                        <p:tgtEl>
                                          <p:spTgt spid="127"/>
                                        </p:tgtEl>
                                        <p:attrNameLst>
                                          <p:attrName>ppt_x</p:attrName>
                                        </p:attrNameLst>
                                      </p:cBhvr>
                                      <p:tavLst>
                                        <p:tav tm="0">
                                          <p:val>
                                            <p:strVal val="#ppt_x"/>
                                          </p:val>
                                        </p:tav>
                                        <p:tav tm="100000">
                                          <p:val>
                                            <p:strVal val="#ppt_x"/>
                                          </p:val>
                                        </p:tav>
                                      </p:tavLst>
                                    </p:anim>
                                    <p:anim calcmode="lin" valueType="num">
                                      <p:cBhvr>
                                        <p:cTn id="529" dur="1000" fill="hold"/>
                                        <p:tgtEl>
                                          <p:spTgt spid="127"/>
                                        </p:tgtEl>
                                        <p:attrNameLst>
                                          <p:attrName>ppt_y</p:attrName>
                                        </p:attrNameLst>
                                      </p:cBhvr>
                                      <p:tavLst>
                                        <p:tav tm="0">
                                          <p:val>
                                            <p:strVal val="#ppt_y+.1"/>
                                          </p:val>
                                        </p:tav>
                                        <p:tav tm="100000">
                                          <p:val>
                                            <p:strVal val="#ppt_y"/>
                                          </p:val>
                                        </p:tav>
                                      </p:tavLst>
                                    </p:anim>
                                  </p:childTnLst>
                                </p:cTn>
                              </p:par>
                              <p:par>
                                <p:cTn id="530" presetID="42" presetClass="entr" presetSubtype="0" fill="hold" grpId="0" nodeType="withEffect">
                                  <p:stCondLst>
                                    <p:cond delay="0"/>
                                  </p:stCondLst>
                                  <p:childTnLst>
                                    <p:set>
                                      <p:cBhvr>
                                        <p:cTn id="531" dur="1" fill="hold">
                                          <p:stCondLst>
                                            <p:cond delay="0"/>
                                          </p:stCondLst>
                                        </p:cTn>
                                        <p:tgtEl>
                                          <p:spTgt spid="128"/>
                                        </p:tgtEl>
                                        <p:attrNameLst>
                                          <p:attrName>style.visibility</p:attrName>
                                        </p:attrNameLst>
                                      </p:cBhvr>
                                      <p:to>
                                        <p:strVal val="visible"/>
                                      </p:to>
                                    </p:set>
                                    <p:animEffect transition="in" filter="fade">
                                      <p:cBhvr>
                                        <p:cTn id="532" dur="1000"/>
                                        <p:tgtEl>
                                          <p:spTgt spid="128"/>
                                        </p:tgtEl>
                                      </p:cBhvr>
                                    </p:animEffect>
                                    <p:anim calcmode="lin" valueType="num">
                                      <p:cBhvr>
                                        <p:cTn id="533" dur="1000" fill="hold"/>
                                        <p:tgtEl>
                                          <p:spTgt spid="128"/>
                                        </p:tgtEl>
                                        <p:attrNameLst>
                                          <p:attrName>ppt_x</p:attrName>
                                        </p:attrNameLst>
                                      </p:cBhvr>
                                      <p:tavLst>
                                        <p:tav tm="0">
                                          <p:val>
                                            <p:strVal val="#ppt_x"/>
                                          </p:val>
                                        </p:tav>
                                        <p:tav tm="100000">
                                          <p:val>
                                            <p:strVal val="#ppt_x"/>
                                          </p:val>
                                        </p:tav>
                                      </p:tavLst>
                                    </p:anim>
                                    <p:anim calcmode="lin" valueType="num">
                                      <p:cBhvr>
                                        <p:cTn id="534" dur="1000" fill="hold"/>
                                        <p:tgtEl>
                                          <p:spTgt spid="128"/>
                                        </p:tgtEl>
                                        <p:attrNameLst>
                                          <p:attrName>ppt_y</p:attrName>
                                        </p:attrNameLst>
                                      </p:cBhvr>
                                      <p:tavLst>
                                        <p:tav tm="0">
                                          <p:val>
                                            <p:strVal val="#ppt_y+.1"/>
                                          </p:val>
                                        </p:tav>
                                        <p:tav tm="100000">
                                          <p:val>
                                            <p:strVal val="#ppt_y"/>
                                          </p:val>
                                        </p:tav>
                                      </p:tavLst>
                                    </p:anim>
                                  </p:childTnLst>
                                </p:cTn>
                              </p:par>
                              <p:par>
                                <p:cTn id="535" presetID="42" presetClass="entr" presetSubtype="0" fill="hold" grpId="0" nodeType="withEffect">
                                  <p:stCondLst>
                                    <p:cond delay="0"/>
                                  </p:stCondLst>
                                  <p:childTnLst>
                                    <p:set>
                                      <p:cBhvr>
                                        <p:cTn id="536" dur="1" fill="hold">
                                          <p:stCondLst>
                                            <p:cond delay="0"/>
                                          </p:stCondLst>
                                        </p:cTn>
                                        <p:tgtEl>
                                          <p:spTgt spid="129"/>
                                        </p:tgtEl>
                                        <p:attrNameLst>
                                          <p:attrName>style.visibility</p:attrName>
                                        </p:attrNameLst>
                                      </p:cBhvr>
                                      <p:to>
                                        <p:strVal val="visible"/>
                                      </p:to>
                                    </p:set>
                                    <p:animEffect transition="in" filter="fade">
                                      <p:cBhvr>
                                        <p:cTn id="537" dur="1000"/>
                                        <p:tgtEl>
                                          <p:spTgt spid="129"/>
                                        </p:tgtEl>
                                      </p:cBhvr>
                                    </p:animEffect>
                                    <p:anim calcmode="lin" valueType="num">
                                      <p:cBhvr>
                                        <p:cTn id="538" dur="1000" fill="hold"/>
                                        <p:tgtEl>
                                          <p:spTgt spid="129"/>
                                        </p:tgtEl>
                                        <p:attrNameLst>
                                          <p:attrName>ppt_x</p:attrName>
                                        </p:attrNameLst>
                                      </p:cBhvr>
                                      <p:tavLst>
                                        <p:tav tm="0">
                                          <p:val>
                                            <p:strVal val="#ppt_x"/>
                                          </p:val>
                                        </p:tav>
                                        <p:tav tm="100000">
                                          <p:val>
                                            <p:strVal val="#ppt_x"/>
                                          </p:val>
                                        </p:tav>
                                      </p:tavLst>
                                    </p:anim>
                                    <p:anim calcmode="lin" valueType="num">
                                      <p:cBhvr>
                                        <p:cTn id="539" dur="1000" fill="hold"/>
                                        <p:tgtEl>
                                          <p:spTgt spid="129"/>
                                        </p:tgtEl>
                                        <p:attrNameLst>
                                          <p:attrName>ppt_y</p:attrName>
                                        </p:attrNameLst>
                                      </p:cBhvr>
                                      <p:tavLst>
                                        <p:tav tm="0">
                                          <p:val>
                                            <p:strVal val="#ppt_y+.1"/>
                                          </p:val>
                                        </p:tav>
                                        <p:tav tm="100000">
                                          <p:val>
                                            <p:strVal val="#ppt_y"/>
                                          </p:val>
                                        </p:tav>
                                      </p:tavLst>
                                    </p:anim>
                                  </p:childTnLst>
                                </p:cTn>
                              </p:par>
                              <p:par>
                                <p:cTn id="540" presetID="42" presetClass="entr" presetSubtype="0" fill="hold" grpId="0" nodeType="withEffect">
                                  <p:stCondLst>
                                    <p:cond delay="0"/>
                                  </p:stCondLst>
                                  <p:childTnLst>
                                    <p:set>
                                      <p:cBhvr>
                                        <p:cTn id="541" dur="1" fill="hold">
                                          <p:stCondLst>
                                            <p:cond delay="0"/>
                                          </p:stCondLst>
                                        </p:cTn>
                                        <p:tgtEl>
                                          <p:spTgt spid="130"/>
                                        </p:tgtEl>
                                        <p:attrNameLst>
                                          <p:attrName>style.visibility</p:attrName>
                                        </p:attrNameLst>
                                      </p:cBhvr>
                                      <p:to>
                                        <p:strVal val="visible"/>
                                      </p:to>
                                    </p:set>
                                    <p:animEffect transition="in" filter="fade">
                                      <p:cBhvr>
                                        <p:cTn id="542" dur="1000"/>
                                        <p:tgtEl>
                                          <p:spTgt spid="130"/>
                                        </p:tgtEl>
                                      </p:cBhvr>
                                    </p:animEffect>
                                    <p:anim calcmode="lin" valueType="num">
                                      <p:cBhvr>
                                        <p:cTn id="543" dur="1000" fill="hold"/>
                                        <p:tgtEl>
                                          <p:spTgt spid="130"/>
                                        </p:tgtEl>
                                        <p:attrNameLst>
                                          <p:attrName>ppt_x</p:attrName>
                                        </p:attrNameLst>
                                      </p:cBhvr>
                                      <p:tavLst>
                                        <p:tav tm="0">
                                          <p:val>
                                            <p:strVal val="#ppt_x"/>
                                          </p:val>
                                        </p:tav>
                                        <p:tav tm="100000">
                                          <p:val>
                                            <p:strVal val="#ppt_x"/>
                                          </p:val>
                                        </p:tav>
                                      </p:tavLst>
                                    </p:anim>
                                    <p:anim calcmode="lin" valueType="num">
                                      <p:cBhvr>
                                        <p:cTn id="544" dur="1000" fill="hold"/>
                                        <p:tgtEl>
                                          <p:spTgt spid="130"/>
                                        </p:tgtEl>
                                        <p:attrNameLst>
                                          <p:attrName>ppt_y</p:attrName>
                                        </p:attrNameLst>
                                      </p:cBhvr>
                                      <p:tavLst>
                                        <p:tav tm="0">
                                          <p:val>
                                            <p:strVal val="#ppt_y+.1"/>
                                          </p:val>
                                        </p:tav>
                                        <p:tav tm="100000">
                                          <p:val>
                                            <p:strVal val="#ppt_y"/>
                                          </p:val>
                                        </p:tav>
                                      </p:tavLst>
                                    </p:anim>
                                  </p:childTnLst>
                                </p:cTn>
                              </p:par>
                              <p:par>
                                <p:cTn id="545" presetID="42" presetClass="entr" presetSubtype="0" fill="hold" grpId="0" nodeType="withEffect">
                                  <p:stCondLst>
                                    <p:cond delay="0"/>
                                  </p:stCondLst>
                                  <p:childTnLst>
                                    <p:set>
                                      <p:cBhvr>
                                        <p:cTn id="546" dur="1" fill="hold">
                                          <p:stCondLst>
                                            <p:cond delay="0"/>
                                          </p:stCondLst>
                                        </p:cTn>
                                        <p:tgtEl>
                                          <p:spTgt spid="131"/>
                                        </p:tgtEl>
                                        <p:attrNameLst>
                                          <p:attrName>style.visibility</p:attrName>
                                        </p:attrNameLst>
                                      </p:cBhvr>
                                      <p:to>
                                        <p:strVal val="visible"/>
                                      </p:to>
                                    </p:set>
                                    <p:animEffect transition="in" filter="fade">
                                      <p:cBhvr>
                                        <p:cTn id="547" dur="1000"/>
                                        <p:tgtEl>
                                          <p:spTgt spid="131"/>
                                        </p:tgtEl>
                                      </p:cBhvr>
                                    </p:animEffect>
                                    <p:anim calcmode="lin" valueType="num">
                                      <p:cBhvr>
                                        <p:cTn id="548" dur="1000" fill="hold"/>
                                        <p:tgtEl>
                                          <p:spTgt spid="131"/>
                                        </p:tgtEl>
                                        <p:attrNameLst>
                                          <p:attrName>ppt_x</p:attrName>
                                        </p:attrNameLst>
                                      </p:cBhvr>
                                      <p:tavLst>
                                        <p:tav tm="0">
                                          <p:val>
                                            <p:strVal val="#ppt_x"/>
                                          </p:val>
                                        </p:tav>
                                        <p:tav tm="100000">
                                          <p:val>
                                            <p:strVal val="#ppt_x"/>
                                          </p:val>
                                        </p:tav>
                                      </p:tavLst>
                                    </p:anim>
                                    <p:anim calcmode="lin" valueType="num">
                                      <p:cBhvr>
                                        <p:cTn id="549" dur="1000" fill="hold"/>
                                        <p:tgtEl>
                                          <p:spTgt spid="131"/>
                                        </p:tgtEl>
                                        <p:attrNameLst>
                                          <p:attrName>ppt_y</p:attrName>
                                        </p:attrNameLst>
                                      </p:cBhvr>
                                      <p:tavLst>
                                        <p:tav tm="0">
                                          <p:val>
                                            <p:strVal val="#ppt_y+.1"/>
                                          </p:val>
                                        </p:tav>
                                        <p:tav tm="100000">
                                          <p:val>
                                            <p:strVal val="#ppt_y"/>
                                          </p:val>
                                        </p:tav>
                                      </p:tavLst>
                                    </p:anim>
                                  </p:childTnLst>
                                </p:cTn>
                              </p:par>
                              <p:par>
                                <p:cTn id="550" presetID="42" presetClass="entr" presetSubtype="0" fill="hold" grpId="0" nodeType="withEffect">
                                  <p:stCondLst>
                                    <p:cond delay="0"/>
                                  </p:stCondLst>
                                  <p:childTnLst>
                                    <p:set>
                                      <p:cBhvr>
                                        <p:cTn id="551" dur="1" fill="hold">
                                          <p:stCondLst>
                                            <p:cond delay="0"/>
                                          </p:stCondLst>
                                        </p:cTn>
                                        <p:tgtEl>
                                          <p:spTgt spid="132"/>
                                        </p:tgtEl>
                                        <p:attrNameLst>
                                          <p:attrName>style.visibility</p:attrName>
                                        </p:attrNameLst>
                                      </p:cBhvr>
                                      <p:to>
                                        <p:strVal val="visible"/>
                                      </p:to>
                                    </p:set>
                                    <p:animEffect transition="in" filter="fade">
                                      <p:cBhvr>
                                        <p:cTn id="552" dur="1000"/>
                                        <p:tgtEl>
                                          <p:spTgt spid="132"/>
                                        </p:tgtEl>
                                      </p:cBhvr>
                                    </p:animEffect>
                                    <p:anim calcmode="lin" valueType="num">
                                      <p:cBhvr>
                                        <p:cTn id="553" dur="1000" fill="hold"/>
                                        <p:tgtEl>
                                          <p:spTgt spid="132"/>
                                        </p:tgtEl>
                                        <p:attrNameLst>
                                          <p:attrName>ppt_x</p:attrName>
                                        </p:attrNameLst>
                                      </p:cBhvr>
                                      <p:tavLst>
                                        <p:tav tm="0">
                                          <p:val>
                                            <p:strVal val="#ppt_x"/>
                                          </p:val>
                                        </p:tav>
                                        <p:tav tm="100000">
                                          <p:val>
                                            <p:strVal val="#ppt_x"/>
                                          </p:val>
                                        </p:tav>
                                      </p:tavLst>
                                    </p:anim>
                                    <p:anim calcmode="lin" valueType="num">
                                      <p:cBhvr>
                                        <p:cTn id="554" dur="1000" fill="hold"/>
                                        <p:tgtEl>
                                          <p:spTgt spid="132"/>
                                        </p:tgtEl>
                                        <p:attrNameLst>
                                          <p:attrName>ppt_y</p:attrName>
                                        </p:attrNameLst>
                                      </p:cBhvr>
                                      <p:tavLst>
                                        <p:tav tm="0">
                                          <p:val>
                                            <p:strVal val="#ppt_y+.1"/>
                                          </p:val>
                                        </p:tav>
                                        <p:tav tm="100000">
                                          <p:val>
                                            <p:strVal val="#ppt_y"/>
                                          </p:val>
                                        </p:tav>
                                      </p:tavLst>
                                    </p:anim>
                                  </p:childTnLst>
                                </p:cTn>
                              </p:par>
                              <p:par>
                                <p:cTn id="555" presetID="42" presetClass="entr" presetSubtype="0" fill="hold" grpId="0" nodeType="withEffect">
                                  <p:stCondLst>
                                    <p:cond delay="0"/>
                                  </p:stCondLst>
                                  <p:childTnLst>
                                    <p:set>
                                      <p:cBhvr>
                                        <p:cTn id="556" dur="1" fill="hold">
                                          <p:stCondLst>
                                            <p:cond delay="0"/>
                                          </p:stCondLst>
                                        </p:cTn>
                                        <p:tgtEl>
                                          <p:spTgt spid="133"/>
                                        </p:tgtEl>
                                        <p:attrNameLst>
                                          <p:attrName>style.visibility</p:attrName>
                                        </p:attrNameLst>
                                      </p:cBhvr>
                                      <p:to>
                                        <p:strVal val="visible"/>
                                      </p:to>
                                    </p:set>
                                    <p:animEffect transition="in" filter="fade">
                                      <p:cBhvr>
                                        <p:cTn id="557" dur="1000"/>
                                        <p:tgtEl>
                                          <p:spTgt spid="133"/>
                                        </p:tgtEl>
                                      </p:cBhvr>
                                    </p:animEffect>
                                    <p:anim calcmode="lin" valueType="num">
                                      <p:cBhvr>
                                        <p:cTn id="558" dur="1000" fill="hold"/>
                                        <p:tgtEl>
                                          <p:spTgt spid="133"/>
                                        </p:tgtEl>
                                        <p:attrNameLst>
                                          <p:attrName>ppt_x</p:attrName>
                                        </p:attrNameLst>
                                      </p:cBhvr>
                                      <p:tavLst>
                                        <p:tav tm="0">
                                          <p:val>
                                            <p:strVal val="#ppt_x"/>
                                          </p:val>
                                        </p:tav>
                                        <p:tav tm="100000">
                                          <p:val>
                                            <p:strVal val="#ppt_x"/>
                                          </p:val>
                                        </p:tav>
                                      </p:tavLst>
                                    </p:anim>
                                    <p:anim calcmode="lin" valueType="num">
                                      <p:cBhvr>
                                        <p:cTn id="559" dur="1000" fill="hold"/>
                                        <p:tgtEl>
                                          <p:spTgt spid="133"/>
                                        </p:tgtEl>
                                        <p:attrNameLst>
                                          <p:attrName>ppt_y</p:attrName>
                                        </p:attrNameLst>
                                      </p:cBhvr>
                                      <p:tavLst>
                                        <p:tav tm="0">
                                          <p:val>
                                            <p:strVal val="#ppt_y+.1"/>
                                          </p:val>
                                        </p:tav>
                                        <p:tav tm="100000">
                                          <p:val>
                                            <p:strVal val="#ppt_y"/>
                                          </p:val>
                                        </p:tav>
                                      </p:tavLst>
                                    </p:anim>
                                  </p:childTnLst>
                                </p:cTn>
                              </p:par>
                              <p:par>
                                <p:cTn id="560" presetID="42" presetClass="entr" presetSubtype="0" fill="hold" grpId="0" nodeType="withEffect">
                                  <p:stCondLst>
                                    <p:cond delay="0"/>
                                  </p:stCondLst>
                                  <p:childTnLst>
                                    <p:set>
                                      <p:cBhvr>
                                        <p:cTn id="561" dur="1" fill="hold">
                                          <p:stCondLst>
                                            <p:cond delay="0"/>
                                          </p:stCondLst>
                                        </p:cTn>
                                        <p:tgtEl>
                                          <p:spTgt spid="134"/>
                                        </p:tgtEl>
                                        <p:attrNameLst>
                                          <p:attrName>style.visibility</p:attrName>
                                        </p:attrNameLst>
                                      </p:cBhvr>
                                      <p:to>
                                        <p:strVal val="visible"/>
                                      </p:to>
                                    </p:set>
                                    <p:animEffect transition="in" filter="fade">
                                      <p:cBhvr>
                                        <p:cTn id="562" dur="1000"/>
                                        <p:tgtEl>
                                          <p:spTgt spid="134"/>
                                        </p:tgtEl>
                                      </p:cBhvr>
                                    </p:animEffect>
                                    <p:anim calcmode="lin" valueType="num">
                                      <p:cBhvr>
                                        <p:cTn id="563" dur="1000" fill="hold"/>
                                        <p:tgtEl>
                                          <p:spTgt spid="134"/>
                                        </p:tgtEl>
                                        <p:attrNameLst>
                                          <p:attrName>ppt_x</p:attrName>
                                        </p:attrNameLst>
                                      </p:cBhvr>
                                      <p:tavLst>
                                        <p:tav tm="0">
                                          <p:val>
                                            <p:strVal val="#ppt_x"/>
                                          </p:val>
                                        </p:tav>
                                        <p:tav tm="100000">
                                          <p:val>
                                            <p:strVal val="#ppt_x"/>
                                          </p:val>
                                        </p:tav>
                                      </p:tavLst>
                                    </p:anim>
                                    <p:anim calcmode="lin" valueType="num">
                                      <p:cBhvr>
                                        <p:cTn id="564" dur="1000" fill="hold"/>
                                        <p:tgtEl>
                                          <p:spTgt spid="134"/>
                                        </p:tgtEl>
                                        <p:attrNameLst>
                                          <p:attrName>ppt_y</p:attrName>
                                        </p:attrNameLst>
                                      </p:cBhvr>
                                      <p:tavLst>
                                        <p:tav tm="0">
                                          <p:val>
                                            <p:strVal val="#ppt_y+.1"/>
                                          </p:val>
                                        </p:tav>
                                        <p:tav tm="100000">
                                          <p:val>
                                            <p:strVal val="#ppt_y"/>
                                          </p:val>
                                        </p:tav>
                                      </p:tavLst>
                                    </p:anim>
                                  </p:childTnLst>
                                </p:cTn>
                              </p:par>
                              <p:par>
                                <p:cTn id="565" presetID="42" presetClass="entr" presetSubtype="0" fill="hold" grpId="0" nodeType="withEffect">
                                  <p:stCondLst>
                                    <p:cond delay="0"/>
                                  </p:stCondLst>
                                  <p:childTnLst>
                                    <p:set>
                                      <p:cBhvr>
                                        <p:cTn id="566" dur="1" fill="hold">
                                          <p:stCondLst>
                                            <p:cond delay="0"/>
                                          </p:stCondLst>
                                        </p:cTn>
                                        <p:tgtEl>
                                          <p:spTgt spid="135"/>
                                        </p:tgtEl>
                                        <p:attrNameLst>
                                          <p:attrName>style.visibility</p:attrName>
                                        </p:attrNameLst>
                                      </p:cBhvr>
                                      <p:to>
                                        <p:strVal val="visible"/>
                                      </p:to>
                                    </p:set>
                                    <p:animEffect transition="in" filter="fade">
                                      <p:cBhvr>
                                        <p:cTn id="567" dur="1000"/>
                                        <p:tgtEl>
                                          <p:spTgt spid="135"/>
                                        </p:tgtEl>
                                      </p:cBhvr>
                                    </p:animEffect>
                                    <p:anim calcmode="lin" valueType="num">
                                      <p:cBhvr>
                                        <p:cTn id="568" dur="1000" fill="hold"/>
                                        <p:tgtEl>
                                          <p:spTgt spid="135"/>
                                        </p:tgtEl>
                                        <p:attrNameLst>
                                          <p:attrName>ppt_x</p:attrName>
                                        </p:attrNameLst>
                                      </p:cBhvr>
                                      <p:tavLst>
                                        <p:tav tm="0">
                                          <p:val>
                                            <p:strVal val="#ppt_x"/>
                                          </p:val>
                                        </p:tav>
                                        <p:tav tm="100000">
                                          <p:val>
                                            <p:strVal val="#ppt_x"/>
                                          </p:val>
                                        </p:tav>
                                      </p:tavLst>
                                    </p:anim>
                                    <p:anim calcmode="lin" valueType="num">
                                      <p:cBhvr>
                                        <p:cTn id="569" dur="1000" fill="hold"/>
                                        <p:tgtEl>
                                          <p:spTgt spid="135"/>
                                        </p:tgtEl>
                                        <p:attrNameLst>
                                          <p:attrName>ppt_y</p:attrName>
                                        </p:attrNameLst>
                                      </p:cBhvr>
                                      <p:tavLst>
                                        <p:tav tm="0">
                                          <p:val>
                                            <p:strVal val="#ppt_y+.1"/>
                                          </p:val>
                                        </p:tav>
                                        <p:tav tm="100000">
                                          <p:val>
                                            <p:strVal val="#ppt_y"/>
                                          </p:val>
                                        </p:tav>
                                      </p:tavLst>
                                    </p:anim>
                                  </p:childTnLst>
                                </p:cTn>
                              </p:par>
                              <p:par>
                                <p:cTn id="570" presetID="42" presetClass="entr" presetSubtype="0" fill="hold" grpId="0" nodeType="withEffect">
                                  <p:stCondLst>
                                    <p:cond delay="0"/>
                                  </p:stCondLst>
                                  <p:childTnLst>
                                    <p:set>
                                      <p:cBhvr>
                                        <p:cTn id="571" dur="1" fill="hold">
                                          <p:stCondLst>
                                            <p:cond delay="0"/>
                                          </p:stCondLst>
                                        </p:cTn>
                                        <p:tgtEl>
                                          <p:spTgt spid="136"/>
                                        </p:tgtEl>
                                        <p:attrNameLst>
                                          <p:attrName>style.visibility</p:attrName>
                                        </p:attrNameLst>
                                      </p:cBhvr>
                                      <p:to>
                                        <p:strVal val="visible"/>
                                      </p:to>
                                    </p:set>
                                    <p:animEffect transition="in" filter="fade">
                                      <p:cBhvr>
                                        <p:cTn id="572" dur="1000"/>
                                        <p:tgtEl>
                                          <p:spTgt spid="136"/>
                                        </p:tgtEl>
                                      </p:cBhvr>
                                    </p:animEffect>
                                    <p:anim calcmode="lin" valueType="num">
                                      <p:cBhvr>
                                        <p:cTn id="573" dur="1000" fill="hold"/>
                                        <p:tgtEl>
                                          <p:spTgt spid="136"/>
                                        </p:tgtEl>
                                        <p:attrNameLst>
                                          <p:attrName>ppt_x</p:attrName>
                                        </p:attrNameLst>
                                      </p:cBhvr>
                                      <p:tavLst>
                                        <p:tav tm="0">
                                          <p:val>
                                            <p:strVal val="#ppt_x"/>
                                          </p:val>
                                        </p:tav>
                                        <p:tav tm="100000">
                                          <p:val>
                                            <p:strVal val="#ppt_x"/>
                                          </p:val>
                                        </p:tav>
                                      </p:tavLst>
                                    </p:anim>
                                    <p:anim calcmode="lin" valueType="num">
                                      <p:cBhvr>
                                        <p:cTn id="574" dur="1000" fill="hold"/>
                                        <p:tgtEl>
                                          <p:spTgt spid="136"/>
                                        </p:tgtEl>
                                        <p:attrNameLst>
                                          <p:attrName>ppt_y</p:attrName>
                                        </p:attrNameLst>
                                      </p:cBhvr>
                                      <p:tavLst>
                                        <p:tav tm="0">
                                          <p:val>
                                            <p:strVal val="#ppt_y+.1"/>
                                          </p:val>
                                        </p:tav>
                                        <p:tav tm="100000">
                                          <p:val>
                                            <p:strVal val="#ppt_y"/>
                                          </p:val>
                                        </p:tav>
                                      </p:tavLst>
                                    </p:anim>
                                  </p:childTnLst>
                                </p:cTn>
                              </p:par>
                              <p:par>
                                <p:cTn id="575" presetID="42" presetClass="entr" presetSubtype="0" fill="hold" grpId="0" nodeType="withEffect">
                                  <p:stCondLst>
                                    <p:cond delay="0"/>
                                  </p:stCondLst>
                                  <p:childTnLst>
                                    <p:set>
                                      <p:cBhvr>
                                        <p:cTn id="576" dur="1" fill="hold">
                                          <p:stCondLst>
                                            <p:cond delay="0"/>
                                          </p:stCondLst>
                                        </p:cTn>
                                        <p:tgtEl>
                                          <p:spTgt spid="137"/>
                                        </p:tgtEl>
                                        <p:attrNameLst>
                                          <p:attrName>style.visibility</p:attrName>
                                        </p:attrNameLst>
                                      </p:cBhvr>
                                      <p:to>
                                        <p:strVal val="visible"/>
                                      </p:to>
                                    </p:set>
                                    <p:animEffect transition="in" filter="fade">
                                      <p:cBhvr>
                                        <p:cTn id="577" dur="1000"/>
                                        <p:tgtEl>
                                          <p:spTgt spid="137"/>
                                        </p:tgtEl>
                                      </p:cBhvr>
                                    </p:animEffect>
                                    <p:anim calcmode="lin" valueType="num">
                                      <p:cBhvr>
                                        <p:cTn id="578" dur="1000" fill="hold"/>
                                        <p:tgtEl>
                                          <p:spTgt spid="137"/>
                                        </p:tgtEl>
                                        <p:attrNameLst>
                                          <p:attrName>ppt_x</p:attrName>
                                        </p:attrNameLst>
                                      </p:cBhvr>
                                      <p:tavLst>
                                        <p:tav tm="0">
                                          <p:val>
                                            <p:strVal val="#ppt_x"/>
                                          </p:val>
                                        </p:tav>
                                        <p:tav tm="100000">
                                          <p:val>
                                            <p:strVal val="#ppt_x"/>
                                          </p:val>
                                        </p:tav>
                                      </p:tavLst>
                                    </p:anim>
                                    <p:anim calcmode="lin" valueType="num">
                                      <p:cBhvr>
                                        <p:cTn id="579" dur="1000" fill="hold"/>
                                        <p:tgtEl>
                                          <p:spTgt spid="137"/>
                                        </p:tgtEl>
                                        <p:attrNameLst>
                                          <p:attrName>ppt_y</p:attrName>
                                        </p:attrNameLst>
                                      </p:cBhvr>
                                      <p:tavLst>
                                        <p:tav tm="0">
                                          <p:val>
                                            <p:strVal val="#ppt_y+.1"/>
                                          </p:val>
                                        </p:tav>
                                        <p:tav tm="100000">
                                          <p:val>
                                            <p:strVal val="#ppt_y"/>
                                          </p:val>
                                        </p:tav>
                                      </p:tavLst>
                                    </p:anim>
                                  </p:childTnLst>
                                </p:cTn>
                              </p:par>
                              <p:par>
                                <p:cTn id="580" presetID="42" presetClass="entr" presetSubtype="0" fill="hold" grpId="0" nodeType="withEffect">
                                  <p:stCondLst>
                                    <p:cond delay="0"/>
                                  </p:stCondLst>
                                  <p:childTnLst>
                                    <p:set>
                                      <p:cBhvr>
                                        <p:cTn id="581" dur="1" fill="hold">
                                          <p:stCondLst>
                                            <p:cond delay="0"/>
                                          </p:stCondLst>
                                        </p:cTn>
                                        <p:tgtEl>
                                          <p:spTgt spid="138"/>
                                        </p:tgtEl>
                                        <p:attrNameLst>
                                          <p:attrName>style.visibility</p:attrName>
                                        </p:attrNameLst>
                                      </p:cBhvr>
                                      <p:to>
                                        <p:strVal val="visible"/>
                                      </p:to>
                                    </p:set>
                                    <p:animEffect transition="in" filter="fade">
                                      <p:cBhvr>
                                        <p:cTn id="582" dur="1000"/>
                                        <p:tgtEl>
                                          <p:spTgt spid="138"/>
                                        </p:tgtEl>
                                      </p:cBhvr>
                                    </p:animEffect>
                                    <p:anim calcmode="lin" valueType="num">
                                      <p:cBhvr>
                                        <p:cTn id="583" dur="1000" fill="hold"/>
                                        <p:tgtEl>
                                          <p:spTgt spid="138"/>
                                        </p:tgtEl>
                                        <p:attrNameLst>
                                          <p:attrName>ppt_x</p:attrName>
                                        </p:attrNameLst>
                                      </p:cBhvr>
                                      <p:tavLst>
                                        <p:tav tm="0">
                                          <p:val>
                                            <p:strVal val="#ppt_x"/>
                                          </p:val>
                                        </p:tav>
                                        <p:tav tm="100000">
                                          <p:val>
                                            <p:strVal val="#ppt_x"/>
                                          </p:val>
                                        </p:tav>
                                      </p:tavLst>
                                    </p:anim>
                                    <p:anim calcmode="lin" valueType="num">
                                      <p:cBhvr>
                                        <p:cTn id="584" dur="1000" fill="hold"/>
                                        <p:tgtEl>
                                          <p:spTgt spid="138"/>
                                        </p:tgtEl>
                                        <p:attrNameLst>
                                          <p:attrName>ppt_y</p:attrName>
                                        </p:attrNameLst>
                                      </p:cBhvr>
                                      <p:tavLst>
                                        <p:tav tm="0">
                                          <p:val>
                                            <p:strVal val="#ppt_y+.1"/>
                                          </p:val>
                                        </p:tav>
                                        <p:tav tm="100000">
                                          <p:val>
                                            <p:strVal val="#ppt_y"/>
                                          </p:val>
                                        </p:tav>
                                      </p:tavLst>
                                    </p:anim>
                                  </p:childTnLst>
                                </p:cTn>
                              </p:par>
                              <p:par>
                                <p:cTn id="585" presetID="42" presetClass="entr" presetSubtype="0" fill="hold" grpId="0" nodeType="withEffect">
                                  <p:stCondLst>
                                    <p:cond delay="0"/>
                                  </p:stCondLst>
                                  <p:childTnLst>
                                    <p:set>
                                      <p:cBhvr>
                                        <p:cTn id="586" dur="1" fill="hold">
                                          <p:stCondLst>
                                            <p:cond delay="0"/>
                                          </p:stCondLst>
                                        </p:cTn>
                                        <p:tgtEl>
                                          <p:spTgt spid="139"/>
                                        </p:tgtEl>
                                        <p:attrNameLst>
                                          <p:attrName>style.visibility</p:attrName>
                                        </p:attrNameLst>
                                      </p:cBhvr>
                                      <p:to>
                                        <p:strVal val="visible"/>
                                      </p:to>
                                    </p:set>
                                    <p:animEffect transition="in" filter="fade">
                                      <p:cBhvr>
                                        <p:cTn id="587" dur="1000"/>
                                        <p:tgtEl>
                                          <p:spTgt spid="139"/>
                                        </p:tgtEl>
                                      </p:cBhvr>
                                    </p:animEffect>
                                    <p:anim calcmode="lin" valueType="num">
                                      <p:cBhvr>
                                        <p:cTn id="588" dur="1000" fill="hold"/>
                                        <p:tgtEl>
                                          <p:spTgt spid="139"/>
                                        </p:tgtEl>
                                        <p:attrNameLst>
                                          <p:attrName>ppt_x</p:attrName>
                                        </p:attrNameLst>
                                      </p:cBhvr>
                                      <p:tavLst>
                                        <p:tav tm="0">
                                          <p:val>
                                            <p:strVal val="#ppt_x"/>
                                          </p:val>
                                        </p:tav>
                                        <p:tav tm="100000">
                                          <p:val>
                                            <p:strVal val="#ppt_x"/>
                                          </p:val>
                                        </p:tav>
                                      </p:tavLst>
                                    </p:anim>
                                    <p:anim calcmode="lin" valueType="num">
                                      <p:cBhvr>
                                        <p:cTn id="589" dur="1000" fill="hold"/>
                                        <p:tgtEl>
                                          <p:spTgt spid="139"/>
                                        </p:tgtEl>
                                        <p:attrNameLst>
                                          <p:attrName>ppt_y</p:attrName>
                                        </p:attrNameLst>
                                      </p:cBhvr>
                                      <p:tavLst>
                                        <p:tav tm="0">
                                          <p:val>
                                            <p:strVal val="#ppt_y+.1"/>
                                          </p:val>
                                        </p:tav>
                                        <p:tav tm="100000">
                                          <p:val>
                                            <p:strVal val="#ppt_y"/>
                                          </p:val>
                                        </p:tav>
                                      </p:tavLst>
                                    </p:anim>
                                  </p:childTnLst>
                                </p:cTn>
                              </p:par>
                              <p:par>
                                <p:cTn id="590" presetID="42" presetClass="entr" presetSubtype="0" fill="hold" grpId="0" nodeType="withEffect">
                                  <p:stCondLst>
                                    <p:cond delay="0"/>
                                  </p:stCondLst>
                                  <p:childTnLst>
                                    <p:set>
                                      <p:cBhvr>
                                        <p:cTn id="591" dur="1" fill="hold">
                                          <p:stCondLst>
                                            <p:cond delay="0"/>
                                          </p:stCondLst>
                                        </p:cTn>
                                        <p:tgtEl>
                                          <p:spTgt spid="140"/>
                                        </p:tgtEl>
                                        <p:attrNameLst>
                                          <p:attrName>style.visibility</p:attrName>
                                        </p:attrNameLst>
                                      </p:cBhvr>
                                      <p:to>
                                        <p:strVal val="visible"/>
                                      </p:to>
                                    </p:set>
                                    <p:animEffect transition="in" filter="fade">
                                      <p:cBhvr>
                                        <p:cTn id="592" dur="1000"/>
                                        <p:tgtEl>
                                          <p:spTgt spid="140"/>
                                        </p:tgtEl>
                                      </p:cBhvr>
                                    </p:animEffect>
                                    <p:anim calcmode="lin" valueType="num">
                                      <p:cBhvr>
                                        <p:cTn id="593" dur="1000" fill="hold"/>
                                        <p:tgtEl>
                                          <p:spTgt spid="140"/>
                                        </p:tgtEl>
                                        <p:attrNameLst>
                                          <p:attrName>ppt_x</p:attrName>
                                        </p:attrNameLst>
                                      </p:cBhvr>
                                      <p:tavLst>
                                        <p:tav tm="0">
                                          <p:val>
                                            <p:strVal val="#ppt_x"/>
                                          </p:val>
                                        </p:tav>
                                        <p:tav tm="100000">
                                          <p:val>
                                            <p:strVal val="#ppt_x"/>
                                          </p:val>
                                        </p:tav>
                                      </p:tavLst>
                                    </p:anim>
                                    <p:anim calcmode="lin" valueType="num">
                                      <p:cBhvr>
                                        <p:cTn id="594" dur="1000" fill="hold"/>
                                        <p:tgtEl>
                                          <p:spTgt spid="140"/>
                                        </p:tgtEl>
                                        <p:attrNameLst>
                                          <p:attrName>ppt_y</p:attrName>
                                        </p:attrNameLst>
                                      </p:cBhvr>
                                      <p:tavLst>
                                        <p:tav tm="0">
                                          <p:val>
                                            <p:strVal val="#ppt_y+.1"/>
                                          </p:val>
                                        </p:tav>
                                        <p:tav tm="100000">
                                          <p:val>
                                            <p:strVal val="#ppt_y"/>
                                          </p:val>
                                        </p:tav>
                                      </p:tavLst>
                                    </p:anim>
                                  </p:childTnLst>
                                </p:cTn>
                              </p:par>
                              <p:par>
                                <p:cTn id="595" presetID="42" presetClass="entr" presetSubtype="0" fill="hold" grpId="0" nodeType="withEffect">
                                  <p:stCondLst>
                                    <p:cond delay="0"/>
                                  </p:stCondLst>
                                  <p:childTnLst>
                                    <p:set>
                                      <p:cBhvr>
                                        <p:cTn id="596" dur="1" fill="hold">
                                          <p:stCondLst>
                                            <p:cond delay="0"/>
                                          </p:stCondLst>
                                        </p:cTn>
                                        <p:tgtEl>
                                          <p:spTgt spid="141"/>
                                        </p:tgtEl>
                                        <p:attrNameLst>
                                          <p:attrName>style.visibility</p:attrName>
                                        </p:attrNameLst>
                                      </p:cBhvr>
                                      <p:to>
                                        <p:strVal val="visible"/>
                                      </p:to>
                                    </p:set>
                                    <p:animEffect transition="in" filter="fade">
                                      <p:cBhvr>
                                        <p:cTn id="597" dur="1000"/>
                                        <p:tgtEl>
                                          <p:spTgt spid="141"/>
                                        </p:tgtEl>
                                      </p:cBhvr>
                                    </p:animEffect>
                                    <p:anim calcmode="lin" valueType="num">
                                      <p:cBhvr>
                                        <p:cTn id="598" dur="1000" fill="hold"/>
                                        <p:tgtEl>
                                          <p:spTgt spid="141"/>
                                        </p:tgtEl>
                                        <p:attrNameLst>
                                          <p:attrName>ppt_x</p:attrName>
                                        </p:attrNameLst>
                                      </p:cBhvr>
                                      <p:tavLst>
                                        <p:tav tm="0">
                                          <p:val>
                                            <p:strVal val="#ppt_x"/>
                                          </p:val>
                                        </p:tav>
                                        <p:tav tm="100000">
                                          <p:val>
                                            <p:strVal val="#ppt_x"/>
                                          </p:val>
                                        </p:tav>
                                      </p:tavLst>
                                    </p:anim>
                                    <p:anim calcmode="lin" valueType="num">
                                      <p:cBhvr>
                                        <p:cTn id="599" dur="1000" fill="hold"/>
                                        <p:tgtEl>
                                          <p:spTgt spid="141"/>
                                        </p:tgtEl>
                                        <p:attrNameLst>
                                          <p:attrName>ppt_y</p:attrName>
                                        </p:attrNameLst>
                                      </p:cBhvr>
                                      <p:tavLst>
                                        <p:tav tm="0">
                                          <p:val>
                                            <p:strVal val="#ppt_y+.1"/>
                                          </p:val>
                                        </p:tav>
                                        <p:tav tm="100000">
                                          <p:val>
                                            <p:strVal val="#ppt_y"/>
                                          </p:val>
                                        </p:tav>
                                      </p:tavLst>
                                    </p:anim>
                                  </p:childTnLst>
                                </p:cTn>
                              </p:par>
                              <p:par>
                                <p:cTn id="600" presetID="42" presetClass="entr" presetSubtype="0" fill="hold" grpId="0" nodeType="withEffect">
                                  <p:stCondLst>
                                    <p:cond delay="0"/>
                                  </p:stCondLst>
                                  <p:childTnLst>
                                    <p:set>
                                      <p:cBhvr>
                                        <p:cTn id="601" dur="1" fill="hold">
                                          <p:stCondLst>
                                            <p:cond delay="0"/>
                                          </p:stCondLst>
                                        </p:cTn>
                                        <p:tgtEl>
                                          <p:spTgt spid="142"/>
                                        </p:tgtEl>
                                        <p:attrNameLst>
                                          <p:attrName>style.visibility</p:attrName>
                                        </p:attrNameLst>
                                      </p:cBhvr>
                                      <p:to>
                                        <p:strVal val="visible"/>
                                      </p:to>
                                    </p:set>
                                    <p:animEffect transition="in" filter="fade">
                                      <p:cBhvr>
                                        <p:cTn id="602" dur="1000"/>
                                        <p:tgtEl>
                                          <p:spTgt spid="142"/>
                                        </p:tgtEl>
                                      </p:cBhvr>
                                    </p:animEffect>
                                    <p:anim calcmode="lin" valueType="num">
                                      <p:cBhvr>
                                        <p:cTn id="603" dur="1000" fill="hold"/>
                                        <p:tgtEl>
                                          <p:spTgt spid="142"/>
                                        </p:tgtEl>
                                        <p:attrNameLst>
                                          <p:attrName>ppt_x</p:attrName>
                                        </p:attrNameLst>
                                      </p:cBhvr>
                                      <p:tavLst>
                                        <p:tav tm="0">
                                          <p:val>
                                            <p:strVal val="#ppt_x"/>
                                          </p:val>
                                        </p:tav>
                                        <p:tav tm="100000">
                                          <p:val>
                                            <p:strVal val="#ppt_x"/>
                                          </p:val>
                                        </p:tav>
                                      </p:tavLst>
                                    </p:anim>
                                    <p:anim calcmode="lin" valueType="num">
                                      <p:cBhvr>
                                        <p:cTn id="604" dur="1000" fill="hold"/>
                                        <p:tgtEl>
                                          <p:spTgt spid="142"/>
                                        </p:tgtEl>
                                        <p:attrNameLst>
                                          <p:attrName>ppt_y</p:attrName>
                                        </p:attrNameLst>
                                      </p:cBhvr>
                                      <p:tavLst>
                                        <p:tav tm="0">
                                          <p:val>
                                            <p:strVal val="#ppt_y+.1"/>
                                          </p:val>
                                        </p:tav>
                                        <p:tav tm="100000">
                                          <p:val>
                                            <p:strVal val="#ppt_y"/>
                                          </p:val>
                                        </p:tav>
                                      </p:tavLst>
                                    </p:anim>
                                  </p:childTnLst>
                                </p:cTn>
                              </p:par>
                              <p:par>
                                <p:cTn id="605" presetID="42" presetClass="entr" presetSubtype="0" fill="hold" grpId="0" nodeType="withEffect">
                                  <p:stCondLst>
                                    <p:cond delay="0"/>
                                  </p:stCondLst>
                                  <p:childTnLst>
                                    <p:set>
                                      <p:cBhvr>
                                        <p:cTn id="606" dur="1" fill="hold">
                                          <p:stCondLst>
                                            <p:cond delay="0"/>
                                          </p:stCondLst>
                                        </p:cTn>
                                        <p:tgtEl>
                                          <p:spTgt spid="143"/>
                                        </p:tgtEl>
                                        <p:attrNameLst>
                                          <p:attrName>style.visibility</p:attrName>
                                        </p:attrNameLst>
                                      </p:cBhvr>
                                      <p:to>
                                        <p:strVal val="visible"/>
                                      </p:to>
                                    </p:set>
                                    <p:animEffect transition="in" filter="fade">
                                      <p:cBhvr>
                                        <p:cTn id="607" dur="1000"/>
                                        <p:tgtEl>
                                          <p:spTgt spid="143"/>
                                        </p:tgtEl>
                                      </p:cBhvr>
                                    </p:animEffect>
                                    <p:anim calcmode="lin" valueType="num">
                                      <p:cBhvr>
                                        <p:cTn id="608" dur="1000" fill="hold"/>
                                        <p:tgtEl>
                                          <p:spTgt spid="143"/>
                                        </p:tgtEl>
                                        <p:attrNameLst>
                                          <p:attrName>ppt_x</p:attrName>
                                        </p:attrNameLst>
                                      </p:cBhvr>
                                      <p:tavLst>
                                        <p:tav tm="0">
                                          <p:val>
                                            <p:strVal val="#ppt_x"/>
                                          </p:val>
                                        </p:tav>
                                        <p:tav tm="100000">
                                          <p:val>
                                            <p:strVal val="#ppt_x"/>
                                          </p:val>
                                        </p:tav>
                                      </p:tavLst>
                                    </p:anim>
                                    <p:anim calcmode="lin" valueType="num">
                                      <p:cBhvr>
                                        <p:cTn id="609" dur="1000" fill="hold"/>
                                        <p:tgtEl>
                                          <p:spTgt spid="143"/>
                                        </p:tgtEl>
                                        <p:attrNameLst>
                                          <p:attrName>ppt_y</p:attrName>
                                        </p:attrNameLst>
                                      </p:cBhvr>
                                      <p:tavLst>
                                        <p:tav tm="0">
                                          <p:val>
                                            <p:strVal val="#ppt_y+.1"/>
                                          </p:val>
                                        </p:tav>
                                        <p:tav tm="100000">
                                          <p:val>
                                            <p:strVal val="#ppt_y"/>
                                          </p:val>
                                        </p:tav>
                                      </p:tavLst>
                                    </p:anim>
                                  </p:childTnLst>
                                </p:cTn>
                              </p:par>
                              <p:par>
                                <p:cTn id="610" presetID="42" presetClass="entr" presetSubtype="0" fill="hold" grpId="0" nodeType="withEffect">
                                  <p:stCondLst>
                                    <p:cond delay="0"/>
                                  </p:stCondLst>
                                  <p:childTnLst>
                                    <p:set>
                                      <p:cBhvr>
                                        <p:cTn id="611" dur="1" fill="hold">
                                          <p:stCondLst>
                                            <p:cond delay="0"/>
                                          </p:stCondLst>
                                        </p:cTn>
                                        <p:tgtEl>
                                          <p:spTgt spid="144"/>
                                        </p:tgtEl>
                                        <p:attrNameLst>
                                          <p:attrName>style.visibility</p:attrName>
                                        </p:attrNameLst>
                                      </p:cBhvr>
                                      <p:to>
                                        <p:strVal val="visible"/>
                                      </p:to>
                                    </p:set>
                                    <p:animEffect transition="in" filter="fade">
                                      <p:cBhvr>
                                        <p:cTn id="612" dur="1000"/>
                                        <p:tgtEl>
                                          <p:spTgt spid="144"/>
                                        </p:tgtEl>
                                      </p:cBhvr>
                                    </p:animEffect>
                                    <p:anim calcmode="lin" valueType="num">
                                      <p:cBhvr>
                                        <p:cTn id="613" dur="1000" fill="hold"/>
                                        <p:tgtEl>
                                          <p:spTgt spid="144"/>
                                        </p:tgtEl>
                                        <p:attrNameLst>
                                          <p:attrName>ppt_x</p:attrName>
                                        </p:attrNameLst>
                                      </p:cBhvr>
                                      <p:tavLst>
                                        <p:tav tm="0">
                                          <p:val>
                                            <p:strVal val="#ppt_x"/>
                                          </p:val>
                                        </p:tav>
                                        <p:tav tm="100000">
                                          <p:val>
                                            <p:strVal val="#ppt_x"/>
                                          </p:val>
                                        </p:tav>
                                      </p:tavLst>
                                    </p:anim>
                                    <p:anim calcmode="lin" valueType="num">
                                      <p:cBhvr>
                                        <p:cTn id="614" dur="1000" fill="hold"/>
                                        <p:tgtEl>
                                          <p:spTgt spid="144"/>
                                        </p:tgtEl>
                                        <p:attrNameLst>
                                          <p:attrName>ppt_y</p:attrName>
                                        </p:attrNameLst>
                                      </p:cBhvr>
                                      <p:tavLst>
                                        <p:tav tm="0">
                                          <p:val>
                                            <p:strVal val="#ppt_y+.1"/>
                                          </p:val>
                                        </p:tav>
                                        <p:tav tm="100000">
                                          <p:val>
                                            <p:strVal val="#ppt_y"/>
                                          </p:val>
                                        </p:tav>
                                      </p:tavLst>
                                    </p:anim>
                                  </p:childTnLst>
                                </p:cTn>
                              </p:par>
                              <p:par>
                                <p:cTn id="615" presetID="42" presetClass="entr" presetSubtype="0" fill="hold" grpId="0" nodeType="withEffect">
                                  <p:stCondLst>
                                    <p:cond delay="0"/>
                                  </p:stCondLst>
                                  <p:childTnLst>
                                    <p:set>
                                      <p:cBhvr>
                                        <p:cTn id="616" dur="1" fill="hold">
                                          <p:stCondLst>
                                            <p:cond delay="0"/>
                                          </p:stCondLst>
                                        </p:cTn>
                                        <p:tgtEl>
                                          <p:spTgt spid="145"/>
                                        </p:tgtEl>
                                        <p:attrNameLst>
                                          <p:attrName>style.visibility</p:attrName>
                                        </p:attrNameLst>
                                      </p:cBhvr>
                                      <p:to>
                                        <p:strVal val="visible"/>
                                      </p:to>
                                    </p:set>
                                    <p:animEffect transition="in" filter="fade">
                                      <p:cBhvr>
                                        <p:cTn id="617" dur="1000"/>
                                        <p:tgtEl>
                                          <p:spTgt spid="145"/>
                                        </p:tgtEl>
                                      </p:cBhvr>
                                    </p:animEffect>
                                    <p:anim calcmode="lin" valueType="num">
                                      <p:cBhvr>
                                        <p:cTn id="618" dur="1000" fill="hold"/>
                                        <p:tgtEl>
                                          <p:spTgt spid="145"/>
                                        </p:tgtEl>
                                        <p:attrNameLst>
                                          <p:attrName>ppt_x</p:attrName>
                                        </p:attrNameLst>
                                      </p:cBhvr>
                                      <p:tavLst>
                                        <p:tav tm="0">
                                          <p:val>
                                            <p:strVal val="#ppt_x"/>
                                          </p:val>
                                        </p:tav>
                                        <p:tav tm="100000">
                                          <p:val>
                                            <p:strVal val="#ppt_x"/>
                                          </p:val>
                                        </p:tav>
                                      </p:tavLst>
                                    </p:anim>
                                    <p:anim calcmode="lin" valueType="num">
                                      <p:cBhvr>
                                        <p:cTn id="619" dur="1000" fill="hold"/>
                                        <p:tgtEl>
                                          <p:spTgt spid="145"/>
                                        </p:tgtEl>
                                        <p:attrNameLst>
                                          <p:attrName>ppt_y</p:attrName>
                                        </p:attrNameLst>
                                      </p:cBhvr>
                                      <p:tavLst>
                                        <p:tav tm="0">
                                          <p:val>
                                            <p:strVal val="#ppt_y+.1"/>
                                          </p:val>
                                        </p:tav>
                                        <p:tav tm="100000">
                                          <p:val>
                                            <p:strVal val="#ppt_y"/>
                                          </p:val>
                                        </p:tav>
                                      </p:tavLst>
                                    </p:anim>
                                  </p:childTnLst>
                                </p:cTn>
                              </p:par>
                              <p:par>
                                <p:cTn id="620" presetID="42" presetClass="entr" presetSubtype="0" fill="hold" grpId="0" nodeType="withEffect">
                                  <p:stCondLst>
                                    <p:cond delay="0"/>
                                  </p:stCondLst>
                                  <p:childTnLst>
                                    <p:set>
                                      <p:cBhvr>
                                        <p:cTn id="621" dur="1" fill="hold">
                                          <p:stCondLst>
                                            <p:cond delay="0"/>
                                          </p:stCondLst>
                                        </p:cTn>
                                        <p:tgtEl>
                                          <p:spTgt spid="146"/>
                                        </p:tgtEl>
                                        <p:attrNameLst>
                                          <p:attrName>style.visibility</p:attrName>
                                        </p:attrNameLst>
                                      </p:cBhvr>
                                      <p:to>
                                        <p:strVal val="visible"/>
                                      </p:to>
                                    </p:set>
                                    <p:animEffect transition="in" filter="fade">
                                      <p:cBhvr>
                                        <p:cTn id="622" dur="1000"/>
                                        <p:tgtEl>
                                          <p:spTgt spid="146"/>
                                        </p:tgtEl>
                                      </p:cBhvr>
                                    </p:animEffect>
                                    <p:anim calcmode="lin" valueType="num">
                                      <p:cBhvr>
                                        <p:cTn id="623" dur="1000" fill="hold"/>
                                        <p:tgtEl>
                                          <p:spTgt spid="146"/>
                                        </p:tgtEl>
                                        <p:attrNameLst>
                                          <p:attrName>ppt_x</p:attrName>
                                        </p:attrNameLst>
                                      </p:cBhvr>
                                      <p:tavLst>
                                        <p:tav tm="0">
                                          <p:val>
                                            <p:strVal val="#ppt_x"/>
                                          </p:val>
                                        </p:tav>
                                        <p:tav tm="100000">
                                          <p:val>
                                            <p:strVal val="#ppt_x"/>
                                          </p:val>
                                        </p:tav>
                                      </p:tavLst>
                                    </p:anim>
                                    <p:anim calcmode="lin" valueType="num">
                                      <p:cBhvr>
                                        <p:cTn id="624" dur="1000" fill="hold"/>
                                        <p:tgtEl>
                                          <p:spTgt spid="146"/>
                                        </p:tgtEl>
                                        <p:attrNameLst>
                                          <p:attrName>ppt_y</p:attrName>
                                        </p:attrNameLst>
                                      </p:cBhvr>
                                      <p:tavLst>
                                        <p:tav tm="0">
                                          <p:val>
                                            <p:strVal val="#ppt_y+.1"/>
                                          </p:val>
                                        </p:tav>
                                        <p:tav tm="100000">
                                          <p:val>
                                            <p:strVal val="#ppt_y"/>
                                          </p:val>
                                        </p:tav>
                                      </p:tavLst>
                                    </p:anim>
                                  </p:childTnLst>
                                </p:cTn>
                              </p:par>
                              <p:par>
                                <p:cTn id="625" presetID="42" presetClass="entr" presetSubtype="0" fill="hold" grpId="0" nodeType="withEffect">
                                  <p:stCondLst>
                                    <p:cond delay="0"/>
                                  </p:stCondLst>
                                  <p:childTnLst>
                                    <p:set>
                                      <p:cBhvr>
                                        <p:cTn id="626" dur="1" fill="hold">
                                          <p:stCondLst>
                                            <p:cond delay="0"/>
                                          </p:stCondLst>
                                        </p:cTn>
                                        <p:tgtEl>
                                          <p:spTgt spid="147"/>
                                        </p:tgtEl>
                                        <p:attrNameLst>
                                          <p:attrName>style.visibility</p:attrName>
                                        </p:attrNameLst>
                                      </p:cBhvr>
                                      <p:to>
                                        <p:strVal val="visible"/>
                                      </p:to>
                                    </p:set>
                                    <p:animEffect transition="in" filter="fade">
                                      <p:cBhvr>
                                        <p:cTn id="627" dur="1000"/>
                                        <p:tgtEl>
                                          <p:spTgt spid="147"/>
                                        </p:tgtEl>
                                      </p:cBhvr>
                                    </p:animEffect>
                                    <p:anim calcmode="lin" valueType="num">
                                      <p:cBhvr>
                                        <p:cTn id="628" dur="1000" fill="hold"/>
                                        <p:tgtEl>
                                          <p:spTgt spid="147"/>
                                        </p:tgtEl>
                                        <p:attrNameLst>
                                          <p:attrName>ppt_x</p:attrName>
                                        </p:attrNameLst>
                                      </p:cBhvr>
                                      <p:tavLst>
                                        <p:tav tm="0">
                                          <p:val>
                                            <p:strVal val="#ppt_x"/>
                                          </p:val>
                                        </p:tav>
                                        <p:tav tm="100000">
                                          <p:val>
                                            <p:strVal val="#ppt_x"/>
                                          </p:val>
                                        </p:tav>
                                      </p:tavLst>
                                    </p:anim>
                                    <p:anim calcmode="lin" valueType="num">
                                      <p:cBhvr>
                                        <p:cTn id="629" dur="1000" fill="hold"/>
                                        <p:tgtEl>
                                          <p:spTgt spid="147"/>
                                        </p:tgtEl>
                                        <p:attrNameLst>
                                          <p:attrName>ppt_y</p:attrName>
                                        </p:attrNameLst>
                                      </p:cBhvr>
                                      <p:tavLst>
                                        <p:tav tm="0">
                                          <p:val>
                                            <p:strVal val="#ppt_y+.1"/>
                                          </p:val>
                                        </p:tav>
                                        <p:tav tm="100000">
                                          <p:val>
                                            <p:strVal val="#ppt_y"/>
                                          </p:val>
                                        </p:tav>
                                      </p:tavLst>
                                    </p:anim>
                                  </p:childTnLst>
                                </p:cTn>
                              </p:par>
                              <p:par>
                                <p:cTn id="630" presetID="42" presetClass="entr" presetSubtype="0" fill="hold" grpId="0" nodeType="withEffect">
                                  <p:stCondLst>
                                    <p:cond delay="0"/>
                                  </p:stCondLst>
                                  <p:childTnLst>
                                    <p:set>
                                      <p:cBhvr>
                                        <p:cTn id="631" dur="1" fill="hold">
                                          <p:stCondLst>
                                            <p:cond delay="0"/>
                                          </p:stCondLst>
                                        </p:cTn>
                                        <p:tgtEl>
                                          <p:spTgt spid="148"/>
                                        </p:tgtEl>
                                        <p:attrNameLst>
                                          <p:attrName>style.visibility</p:attrName>
                                        </p:attrNameLst>
                                      </p:cBhvr>
                                      <p:to>
                                        <p:strVal val="visible"/>
                                      </p:to>
                                    </p:set>
                                    <p:animEffect transition="in" filter="fade">
                                      <p:cBhvr>
                                        <p:cTn id="632" dur="1000"/>
                                        <p:tgtEl>
                                          <p:spTgt spid="148"/>
                                        </p:tgtEl>
                                      </p:cBhvr>
                                    </p:animEffect>
                                    <p:anim calcmode="lin" valueType="num">
                                      <p:cBhvr>
                                        <p:cTn id="633" dur="1000" fill="hold"/>
                                        <p:tgtEl>
                                          <p:spTgt spid="148"/>
                                        </p:tgtEl>
                                        <p:attrNameLst>
                                          <p:attrName>ppt_x</p:attrName>
                                        </p:attrNameLst>
                                      </p:cBhvr>
                                      <p:tavLst>
                                        <p:tav tm="0">
                                          <p:val>
                                            <p:strVal val="#ppt_x"/>
                                          </p:val>
                                        </p:tav>
                                        <p:tav tm="100000">
                                          <p:val>
                                            <p:strVal val="#ppt_x"/>
                                          </p:val>
                                        </p:tav>
                                      </p:tavLst>
                                    </p:anim>
                                    <p:anim calcmode="lin" valueType="num">
                                      <p:cBhvr>
                                        <p:cTn id="634" dur="1000" fill="hold"/>
                                        <p:tgtEl>
                                          <p:spTgt spid="148"/>
                                        </p:tgtEl>
                                        <p:attrNameLst>
                                          <p:attrName>ppt_y</p:attrName>
                                        </p:attrNameLst>
                                      </p:cBhvr>
                                      <p:tavLst>
                                        <p:tav tm="0">
                                          <p:val>
                                            <p:strVal val="#ppt_y+.1"/>
                                          </p:val>
                                        </p:tav>
                                        <p:tav tm="100000">
                                          <p:val>
                                            <p:strVal val="#ppt_y"/>
                                          </p:val>
                                        </p:tav>
                                      </p:tavLst>
                                    </p:anim>
                                  </p:childTnLst>
                                </p:cTn>
                              </p:par>
                              <p:par>
                                <p:cTn id="635" presetID="42" presetClass="entr" presetSubtype="0" fill="hold" grpId="0" nodeType="withEffect">
                                  <p:stCondLst>
                                    <p:cond delay="0"/>
                                  </p:stCondLst>
                                  <p:childTnLst>
                                    <p:set>
                                      <p:cBhvr>
                                        <p:cTn id="636" dur="1" fill="hold">
                                          <p:stCondLst>
                                            <p:cond delay="0"/>
                                          </p:stCondLst>
                                        </p:cTn>
                                        <p:tgtEl>
                                          <p:spTgt spid="150"/>
                                        </p:tgtEl>
                                        <p:attrNameLst>
                                          <p:attrName>style.visibility</p:attrName>
                                        </p:attrNameLst>
                                      </p:cBhvr>
                                      <p:to>
                                        <p:strVal val="visible"/>
                                      </p:to>
                                    </p:set>
                                    <p:animEffect transition="in" filter="fade">
                                      <p:cBhvr>
                                        <p:cTn id="637" dur="1000"/>
                                        <p:tgtEl>
                                          <p:spTgt spid="150"/>
                                        </p:tgtEl>
                                      </p:cBhvr>
                                    </p:animEffect>
                                    <p:anim calcmode="lin" valueType="num">
                                      <p:cBhvr>
                                        <p:cTn id="638" dur="1000" fill="hold"/>
                                        <p:tgtEl>
                                          <p:spTgt spid="150"/>
                                        </p:tgtEl>
                                        <p:attrNameLst>
                                          <p:attrName>ppt_x</p:attrName>
                                        </p:attrNameLst>
                                      </p:cBhvr>
                                      <p:tavLst>
                                        <p:tav tm="0">
                                          <p:val>
                                            <p:strVal val="#ppt_x"/>
                                          </p:val>
                                        </p:tav>
                                        <p:tav tm="100000">
                                          <p:val>
                                            <p:strVal val="#ppt_x"/>
                                          </p:val>
                                        </p:tav>
                                      </p:tavLst>
                                    </p:anim>
                                    <p:anim calcmode="lin" valueType="num">
                                      <p:cBhvr>
                                        <p:cTn id="639" dur="1000" fill="hold"/>
                                        <p:tgtEl>
                                          <p:spTgt spid="150"/>
                                        </p:tgtEl>
                                        <p:attrNameLst>
                                          <p:attrName>ppt_y</p:attrName>
                                        </p:attrNameLst>
                                      </p:cBhvr>
                                      <p:tavLst>
                                        <p:tav tm="0">
                                          <p:val>
                                            <p:strVal val="#ppt_y+.1"/>
                                          </p:val>
                                        </p:tav>
                                        <p:tav tm="100000">
                                          <p:val>
                                            <p:strVal val="#ppt_y"/>
                                          </p:val>
                                        </p:tav>
                                      </p:tavLst>
                                    </p:anim>
                                  </p:childTnLst>
                                </p:cTn>
                              </p:par>
                              <p:par>
                                <p:cTn id="640" presetID="42" presetClass="entr" presetSubtype="0" fill="hold" grpId="0" nodeType="withEffect">
                                  <p:stCondLst>
                                    <p:cond delay="0"/>
                                  </p:stCondLst>
                                  <p:childTnLst>
                                    <p:set>
                                      <p:cBhvr>
                                        <p:cTn id="641" dur="1" fill="hold">
                                          <p:stCondLst>
                                            <p:cond delay="0"/>
                                          </p:stCondLst>
                                        </p:cTn>
                                        <p:tgtEl>
                                          <p:spTgt spid="151"/>
                                        </p:tgtEl>
                                        <p:attrNameLst>
                                          <p:attrName>style.visibility</p:attrName>
                                        </p:attrNameLst>
                                      </p:cBhvr>
                                      <p:to>
                                        <p:strVal val="visible"/>
                                      </p:to>
                                    </p:set>
                                    <p:animEffect transition="in" filter="fade">
                                      <p:cBhvr>
                                        <p:cTn id="642" dur="1000"/>
                                        <p:tgtEl>
                                          <p:spTgt spid="151"/>
                                        </p:tgtEl>
                                      </p:cBhvr>
                                    </p:animEffect>
                                    <p:anim calcmode="lin" valueType="num">
                                      <p:cBhvr>
                                        <p:cTn id="643" dur="1000" fill="hold"/>
                                        <p:tgtEl>
                                          <p:spTgt spid="151"/>
                                        </p:tgtEl>
                                        <p:attrNameLst>
                                          <p:attrName>ppt_x</p:attrName>
                                        </p:attrNameLst>
                                      </p:cBhvr>
                                      <p:tavLst>
                                        <p:tav tm="0">
                                          <p:val>
                                            <p:strVal val="#ppt_x"/>
                                          </p:val>
                                        </p:tav>
                                        <p:tav tm="100000">
                                          <p:val>
                                            <p:strVal val="#ppt_x"/>
                                          </p:val>
                                        </p:tav>
                                      </p:tavLst>
                                    </p:anim>
                                    <p:anim calcmode="lin" valueType="num">
                                      <p:cBhvr>
                                        <p:cTn id="644" dur="1000" fill="hold"/>
                                        <p:tgtEl>
                                          <p:spTgt spid="151"/>
                                        </p:tgtEl>
                                        <p:attrNameLst>
                                          <p:attrName>ppt_y</p:attrName>
                                        </p:attrNameLst>
                                      </p:cBhvr>
                                      <p:tavLst>
                                        <p:tav tm="0">
                                          <p:val>
                                            <p:strVal val="#ppt_y+.1"/>
                                          </p:val>
                                        </p:tav>
                                        <p:tav tm="100000">
                                          <p:val>
                                            <p:strVal val="#ppt_y"/>
                                          </p:val>
                                        </p:tav>
                                      </p:tavLst>
                                    </p:anim>
                                  </p:childTnLst>
                                </p:cTn>
                              </p:par>
                              <p:par>
                                <p:cTn id="645" presetID="42" presetClass="entr" presetSubtype="0" fill="hold" grpId="0" nodeType="withEffect">
                                  <p:stCondLst>
                                    <p:cond delay="0"/>
                                  </p:stCondLst>
                                  <p:childTnLst>
                                    <p:set>
                                      <p:cBhvr>
                                        <p:cTn id="646" dur="1" fill="hold">
                                          <p:stCondLst>
                                            <p:cond delay="0"/>
                                          </p:stCondLst>
                                        </p:cTn>
                                        <p:tgtEl>
                                          <p:spTgt spid="152"/>
                                        </p:tgtEl>
                                        <p:attrNameLst>
                                          <p:attrName>style.visibility</p:attrName>
                                        </p:attrNameLst>
                                      </p:cBhvr>
                                      <p:to>
                                        <p:strVal val="visible"/>
                                      </p:to>
                                    </p:set>
                                    <p:animEffect transition="in" filter="fade">
                                      <p:cBhvr>
                                        <p:cTn id="647" dur="1000"/>
                                        <p:tgtEl>
                                          <p:spTgt spid="152"/>
                                        </p:tgtEl>
                                      </p:cBhvr>
                                    </p:animEffect>
                                    <p:anim calcmode="lin" valueType="num">
                                      <p:cBhvr>
                                        <p:cTn id="648" dur="1000" fill="hold"/>
                                        <p:tgtEl>
                                          <p:spTgt spid="152"/>
                                        </p:tgtEl>
                                        <p:attrNameLst>
                                          <p:attrName>ppt_x</p:attrName>
                                        </p:attrNameLst>
                                      </p:cBhvr>
                                      <p:tavLst>
                                        <p:tav tm="0">
                                          <p:val>
                                            <p:strVal val="#ppt_x"/>
                                          </p:val>
                                        </p:tav>
                                        <p:tav tm="100000">
                                          <p:val>
                                            <p:strVal val="#ppt_x"/>
                                          </p:val>
                                        </p:tav>
                                      </p:tavLst>
                                    </p:anim>
                                    <p:anim calcmode="lin" valueType="num">
                                      <p:cBhvr>
                                        <p:cTn id="649" dur="1000" fill="hold"/>
                                        <p:tgtEl>
                                          <p:spTgt spid="152"/>
                                        </p:tgtEl>
                                        <p:attrNameLst>
                                          <p:attrName>ppt_y</p:attrName>
                                        </p:attrNameLst>
                                      </p:cBhvr>
                                      <p:tavLst>
                                        <p:tav tm="0">
                                          <p:val>
                                            <p:strVal val="#ppt_y+.1"/>
                                          </p:val>
                                        </p:tav>
                                        <p:tav tm="100000">
                                          <p:val>
                                            <p:strVal val="#ppt_y"/>
                                          </p:val>
                                        </p:tav>
                                      </p:tavLst>
                                    </p:anim>
                                  </p:childTnLst>
                                </p:cTn>
                              </p:par>
                              <p:par>
                                <p:cTn id="650" presetID="42" presetClass="entr" presetSubtype="0" fill="hold" grpId="0" nodeType="withEffect">
                                  <p:stCondLst>
                                    <p:cond delay="0"/>
                                  </p:stCondLst>
                                  <p:childTnLst>
                                    <p:set>
                                      <p:cBhvr>
                                        <p:cTn id="651" dur="1" fill="hold">
                                          <p:stCondLst>
                                            <p:cond delay="0"/>
                                          </p:stCondLst>
                                        </p:cTn>
                                        <p:tgtEl>
                                          <p:spTgt spid="153"/>
                                        </p:tgtEl>
                                        <p:attrNameLst>
                                          <p:attrName>style.visibility</p:attrName>
                                        </p:attrNameLst>
                                      </p:cBhvr>
                                      <p:to>
                                        <p:strVal val="visible"/>
                                      </p:to>
                                    </p:set>
                                    <p:animEffect transition="in" filter="fade">
                                      <p:cBhvr>
                                        <p:cTn id="652" dur="1000"/>
                                        <p:tgtEl>
                                          <p:spTgt spid="153"/>
                                        </p:tgtEl>
                                      </p:cBhvr>
                                    </p:animEffect>
                                    <p:anim calcmode="lin" valueType="num">
                                      <p:cBhvr>
                                        <p:cTn id="653" dur="1000" fill="hold"/>
                                        <p:tgtEl>
                                          <p:spTgt spid="153"/>
                                        </p:tgtEl>
                                        <p:attrNameLst>
                                          <p:attrName>ppt_x</p:attrName>
                                        </p:attrNameLst>
                                      </p:cBhvr>
                                      <p:tavLst>
                                        <p:tav tm="0">
                                          <p:val>
                                            <p:strVal val="#ppt_x"/>
                                          </p:val>
                                        </p:tav>
                                        <p:tav tm="100000">
                                          <p:val>
                                            <p:strVal val="#ppt_x"/>
                                          </p:val>
                                        </p:tav>
                                      </p:tavLst>
                                    </p:anim>
                                    <p:anim calcmode="lin" valueType="num">
                                      <p:cBhvr>
                                        <p:cTn id="654" dur="1000" fill="hold"/>
                                        <p:tgtEl>
                                          <p:spTgt spid="153"/>
                                        </p:tgtEl>
                                        <p:attrNameLst>
                                          <p:attrName>ppt_y</p:attrName>
                                        </p:attrNameLst>
                                      </p:cBhvr>
                                      <p:tavLst>
                                        <p:tav tm="0">
                                          <p:val>
                                            <p:strVal val="#ppt_y+.1"/>
                                          </p:val>
                                        </p:tav>
                                        <p:tav tm="100000">
                                          <p:val>
                                            <p:strVal val="#ppt_y"/>
                                          </p:val>
                                        </p:tav>
                                      </p:tavLst>
                                    </p:anim>
                                  </p:childTnLst>
                                </p:cTn>
                              </p:par>
                              <p:par>
                                <p:cTn id="655" presetID="42" presetClass="entr" presetSubtype="0" fill="hold" grpId="0" nodeType="withEffect">
                                  <p:stCondLst>
                                    <p:cond delay="0"/>
                                  </p:stCondLst>
                                  <p:childTnLst>
                                    <p:set>
                                      <p:cBhvr>
                                        <p:cTn id="656" dur="1" fill="hold">
                                          <p:stCondLst>
                                            <p:cond delay="0"/>
                                          </p:stCondLst>
                                        </p:cTn>
                                        <p:tgtEl>
                                          <p:spTgt spid="154"/>
                                        </p:tgtEl>
                                        <p:attrNameLst>
                                          <p:attrName>style.visibility</p:attrName>
                                        </p:attrNameLst>
                                      </p:cBhvr>
                                      <p:to>
                                        <p:strVal val="visible"/>
                                      </p:to>
                                    </p:set>
                                    <p:animEffect transition="in" filter="fade">
                                      <p:cBhvr>
                                        <p:cTn id="657" dur="1000"/>
                                        <p:tgtEl>
                                          <p:spTgt spid="154"/>
                                        </p:tgtEl>
                                      </p:cBhvr>
                                    </p:animEffect>
                                    <p:anim calcmode="lin" valueType="num">
                                      <p:cBhvr>
                                        <p:cTn id="658" dur="1000" fill="hold"/>
                                        <p:tgtEl>
                                          <p:spTgt spid="154"/>
                                        </p:tgtEl>
                                        <p:attrNameLst>
                                          <p:attrName>ppt_x</p:attrName>
                                        </p:attrNameLst>
                                      </p:cBhvr>
                                      <p:tavLst>
                                        <p:tav tm="0">
                                          <p:val>
                                            <p:strVal val="#ppt_x"/>
                                          </p:val>
                                        </p:tav>
                                        <p:tav tm="100000">
                                          <p:val>
                                            <p:strVal val="#ppt_x"/>
                                          </p:val>
                                        </p:tav>
                                      </p:tavLst>
                                    </p:anim>
                                    <p:anim calcmode="lin" valueType="num">
                                      <p:cBhvr>
                                        <p:cTn id="659" dur="1000" fill="hold"/>
                                        <p:tgtEl>
                                          <p:spTgt spid="154"/>
                                        </p:tgtEl>
                                        <p:attrNameLst>
                                          <p:attrName>ppt_y</p:attrName>
                                        </p:attrNameLst>
                                      </p:cBhvr>
                                      <p:tavLst>
                                        <p:tav tm="0">
                                          <p:val>
                                            <p:strVal val="#ppt_y+.1"/>
                                          </p:val>
                                        </p:tav>
                                        <p:tav tm="100000">
                                          <p:val>
                                            <p:strVal val="#ppt_y"/>
                                          </p:val>
                                        </p:tav>
                                      </p:tavLst>
                                    </p:anim>
                                  </p:childTnLst>
                                </p:cTn>
                              </p:par>
                              <p:par>
                                <p:cTn id="660" presetID="42" presetClass="entr" presetSubtype="0" fill="hold" grpId="0" nodeType="withEffect">
                                  <p:stCondLst>
                                    <p:cond delay="0"/>
                                  </p:stCondLst>
                                  <p:childTnLst>
                                    <p:set>
                                      <p:cBhvr>
                                        <p:cTn id="661" dur="1" fill="hold">
                                          <p:stCondLst>
                                            <p:cond delay="0"/>
                                          </p:stCondLst>
                                        </p:cTn>
                                        <p:tgtEl>
                                          <p:spTgt spid="155"/>
                                        </p:tgtEl>
                                        <p:attrNameLst>
                                          <p:attrName>style.visibility</p:attrName>
                                        </p:attrNameLst>
                                      </p:cBhvr>
                                      <p:to>
                                        <p:strVal val="visible"/>
                                      </p:to>
                                    </p:set>
                                    <p:animEffect transition="in" filter="fade">
                                      <p:cBhvr>
                                        <p:cTn id="662" dur="1000"/>
                                        <p:tgtEl>
                                          <p:spTgt spid="155"/>
                                        </p:tgtEl>
                                      </p:cBhvr>
                                    </p:animEffect>
                                    <p:anim calcmode="lin" valueType="num">
                                      <p:cBhvr>
                                        <p:cTn id="663" dur="1000" fill="hold"/>
                                        <p:tgtEl>
                                          <p:spTgt spid="155"/>
                                        </p:tgtEl>
                                        <p:attrNameLst>
                                          <p:attrName>ppt_x</p:attrName>
                                        </p:attrNameLst>
                                      </p:cBhvr>
                                      <p:tavLst>
                                        <p:tav tm="0">
                                          <p:val>
                                            <p:strVal val="#ppt_x"/>
                                          </p:val>
                                        </p:tav>
                                        <p:tav tm="100000">
                                          <p:val>
                                            <p:strVal val="#ppt_x"/>
                                          </p:val>
                                        </p:tav>
                                      </p:tavLst>
                                    </p:anim>
                                    <p:anim calcmode="lin" valueType="num">
                                      <p:cBhvr>
                                        <p:cTn id="664" dur="1000" fill="hold"/>
                                        <p:tgtEl>
                                          <p:spTgt spid="155"/>
                                        </p:tgtEl>
                                        <p:attrNameLst>
                                          <p:attrName>ppt_y</p:attrName>
                                        </p:attrNameLst>
                                      </p:cBhvr>
                                      <p:tavLst>
                                        <p:tav tm="0">
                                          <p:val>
                                            <p:strVal val="#ppt_y+.1"/>
                                          </p:val>
                                        </p:tav>
                                        <p:tav tm="100000">
                                          <p:val>
                                            <p:strVal val="#ppt_y"/>
                                          </p:val>
                                        </p:tav>
                                      </p:tavLst>
                                    </p:anim>
                                  </p:childTnLst>
                                </p:cTn>
                              </p:par>
                              <p:par>
                                <p:cTn id="665" presetID="42" presetClass="entr" presetSubtype="0" fill="hold" grpId="0" nodeType="withEffect">
                                  <p:stCondLst>
                                    <p:cond delay="0"/>
                                  </p:stCondLst>
                                  <p:childTnLst>
                                    <p:set>
                                      <p:cBhvr>
                                        <p:cTn id="666" dur="1" fill="hold">
                                          <p:stCondLst>
                                            <p:cond delay="0"/>
                                          </p:stCondLst>
                                        </p:cTn>
                                        <p:tgtEl>
                                          <p:spTgt spid="156"/>
                                        </p:tgtEl>
                                        <p:attrNameLst>
                                          <p:attrName>style.visibility</p:attrName>
                                        </p:attrNameLst>
                                      </p:cBhvr>
                                      <p:to>
                                        <p:strVal val="visible"/>
                                      </p:to>
                                    </p:set>
                                    <p:animEffect transition="in" filter="fade">
                                      <p:cBhvr>
                                        <p:cTn id="667" dur="1000"/>
                                        <p:tgtEl>
                                          <p:spTgt spid="156"/>
                                        </p:tgtEl>
                                      </p:cBhvr>
                                    </p:animEffect>
                                    <p:anim calcmode="lin" valueType="num">
                                      <p:cBhvr>
                                        <p:cTn id="668" dur="1000" fill="hold"/>
                                        <p:tgtEl>
                                          <p:spTgt spid="156"/>
                                        </p:tgtEl>
                                        <p:attrNameLst>
                                          <p:attrName>ppt_x</p:attrName>
                                        </p:attrNameLst>
                                      </p:cBhvr>
                                      <p:tavLst>
                                        <p:tav tm="0">
                                          <p:val>
                                            <p:strVal val="#ppt_x"/>
                                          </p:val>
                                        </p:tav>
                                        <p:tav tm="100000">
                                          <p:val>
                                            <p:strVal val="#ppt_x"/>
                                          </p:val>
                                        </p:tav>
                                      </p:tavLst>
                                    </p:anim>
                                    <p:anim calcmode="lin" valueType="num">
                                      <p:cBhvr>
                                        <p:cTn id="669" dur="1000" fill="hold"/>
                                        <p:tgtEl>
                                          <p:spTgt spid="156"/>
                                        </p:tgtEl>
                                        <p:attrNameLst>
                                          <p:attrName>ppt_y</p:attrName>
                                        </p:attrNameLst>
                                      </p:cBhvr>
                                      <p:tavLst>
                                        <p:tav tm="0">
                                          <p:val>
                                            <p:strVal val="#ppt_y+.1"/>
                                          </p:val>
                                        </p:tav>
                                        <p:tav tm="100000">
                                          <p:val>
                                            <p:strVal val="#ppt_y"/>
                                          </p:val>
                                        </p:tav>
                                      </p:tavLst>
                                    </p:anim>
                                  </p:childTnLst>
                                </p:cTn>
                              </p:par>
                              <p:par>
                                <p:cTn id="670" presetID="42" presetClass="entr" presetSubtype="0" fill="hold" grpId="0" nodeType="withEffect">
                                  <p:stCondLst>
                                    <p:cond delay="0"/>
                                  </p:stCondLst>
                                  <p:childTnLst>
                                    <p:set>
                                      <p:cBhvr>
                                        <p:cTn id="671" dur="1" fill="hold">
                                          <p:stCondLst>
                                            <p:cond delay="0"/>
                                          </p:stCondLst>
                                        </p:cTn>
                                        <p:tgtEl>
                                          <p:spTgt spid="157"/>
                                        </p:tgtEl>
                                        <p:attrNameLst>
                                          <p:attrName>style.visibility</p:attrName>
                                        </p:attrNameLst>
                                      </p:cBhvr>
                                      <p:to>
                                        <p:strVal val="visible"/>
                                      </p:to>
                                    </p:set>
                                    <p:animEffect transition="in" filter="fade">
                                      <p:cBhvr>
                                        <p:cTn id="672" dur="1000"/>
                                        <p:tgtEl>
                                          <p:spTgt spid="157"/>
                                        </p:tgtEl>
                                      </p:cBhvr>
                                    </p:animEffect>
                                    <p:anim calcmode="lin" valueType="num">
                                      <p:cBhvr>
                                        <p:cTn id="673" dur="1000" fill="hold"/>
                                        <p:tgtEl>
                                          <p:spTgt spid="157"/>
                                        </p:tgtEl>
                                        <p:attrNameLst>
                                          <p:attrName>ppt_x</p:attrName>
                                        </p:attrNameLst>
                                      </p:cBhvr>
                                      <p:tavLst>
                                        <p:tav tm="0">
                                          <p:val>
                                            <p:strVal val="#ppt_x"/>
                                          </p:val>
                                        </p:tav>
                                        <p:tav tm="100000">
                                          <p:val>
                                            <p:strVal val="#ppt_x"/>
                                          </p:val>
                                        </p:tav>
                                      </p:tavLst>
                                    </p:anim>
                                    <p:anim calcmode="lin" valueType="num">
                                      <p:cBhvr>
                                        <p:cTn id="674" dur="1000" fill="hold"/>
                                        <p:tgtEl>
                                          <p:spTgt spid="157"/>
                                        </p:tgtEl>
                                        <p:attrNameLst>
                                          <p:attrName>ppt_y</p:attrName>
                                        </p:attrNameLst>
                                      </p:cBhvr>
                                      <p:tavLst>
                                        <p:tav tm="0">
                                          <p:val>
                                            <p:strVal val="#ppt_y+.1"/>
                                          </p:val>
                                        </p:tav>
                                        <p:tav tm="100000">
                                          <p:val>
                                            <p:strVal val="#ppt_y"/>
                                          </p:val>
                                        </p:tav>
                                      </p:tavLst>
                                    </p:anim>
                                  </p:childTnLst>
                                </p:cTn>
                              </p:par>
                              <p:par>
                                <p:cTn id="675" presetID="42" presetClass="entr" presetSubtype="0" fill="hold" grpId="0" nodeType="withEffect">
                                  <p:stCondLst>
                                    <p:cond delay="0"/>
                                  </p:stCondLst>
                                  <p:childTnLst>
                                    <p:set>
                                      <p:cBhvr>
                                        <p:cTn id="676" dur="1" fill="hold">
                                          <p:stCondLst>
                                            <p:cond delay="0"/>
                                          </p:stCondLst>
                                        </p:cTn>
                                        <p:tgtEl>
                                          <p:spTgt spid="158"/>
                                        </p:tgtEl>
                                        <p:attrNameLst>
                                          <p:attrName>style.visibility</p:attrName>
                                        </p:attrNameLst>
                                      </p:cBhvr>
                                      <p:to>
                                        <p:strVal val="visible"/>
                                      </p:to>
                                    </p:set>
                                    <p:animEffect transition="in" filter="fade">
                                      <p:cBhvr>
                                        <p:cTn id="677" dur="1000"/>
                                        <p:tgtEl>
                                          <p:spTgt spid="158"/>
                                        </p:tgtEl>
                                      </p:cBhvr>
                                    </p:animEffect>
                                    <p:anim calcmode="lin" valueType="num">
                                      <p:cBhvr>
                                        <p:cTn id="678" dur="1000" fill="hold"/>
                                        <p:tgtEl>
                                          <p:spTgt spid="158"/>
                                        </p:tgtEl>
                                        <p:attrNameLst>
                                          <p:attrName>ppt_x</p:attrName>
                                        </p:attrNameLst>
                                      </p:cBhvr>
                                      <p:tavLst>
                                        <p:tav tm="0">
                                          <p:val>
                                            <p:strVal val="#ppt_x"/>
                                          </p:val>
                                        </p:tav>
                                        <p:tav tm="100000">
                                          <p:val>
                                            <p:strVal val="#ppt_x"/>
                                          </p:val>
                                        </p:tav>
                                      </p:tavLst>
                                    </p:anim>
                                    <p:anim calcmode="lin" valueType="num">
                                      <p:cBhvr>
                                        <p:cTn id="679" dur="1000" fill="hold"/>
                                        <p:tgtEl>
                                          <p:spTgt spid="158"/>
                                        </p:tgtEl>
                                        <p:attrNameLst>
                                          <p:attrName>ppt_y</p:attrName>
                                        </p:attrNameLst>
                                      </p:cBhvr>
                                      <p:tavLst>
                                        <p:tav tm="0">
                                          <p:val>
                                            <p:strVal val="#ppt_y+.1"/>
                                          </p:val>
                                        </p:tav>
                                        <p:tav tm="100000">
                                          <p:val>
                                            <p:strVal val="#ppt_y"/>
                                          </p:val>
                                        </p:tav>
                                      </p:tavLst>
                                    </p:anim>
                                  </p:childTnLst>
                                </p:cTn>
                              </p:par>
                              <p:par>
                                <p:cTn id="680" presetID="42" presetClass="entr" presetSubtype="0" fill="hold" grpId="0" nodeType="withEffect">
                                  <p:stCondLst>
                                    <p:cond delay="0"/>
                                  </p:stCondLst>
                                  <p:childTnLst>
                                    <p:set>
                                      <p:cBhvr>
                                        <p:cTn id="681" dur="1" fill="hold">
                                          <p:stCondLst>
                                            <p:cond delay="0"/>
                                          </p:stCondLst>
                                        </p:cTn>
                                        <p:tgtEl>
                                          <p:spTgt spid="159"/>
                                        </p:tgtEl>
                                        <p:attrNameLst>
                                          <p:attrName>style.visibility</p:attrName>
                                        </p:attrNameLst>
                                      </p:cBhvr>
                                      <p:to>
                                        <p:strVal val="visible"/>
                                      </p:to>
                                    </p:set>
                                    <p:animEffect transition="in" filter="fade">
                                      <p:cBhvr>
                                        <p:cTn id="682" dur="1000"/>
                                        <p:tgtEl>
                                          <p:spTgt spid="159"/>
                                        </p:tgtEl>
                                      </p:cBhvr>
                                    </p:animEffect>
                                    <p:anim calcmode="lin" valueType="num">
                                      <p:cBhvr>
                                        <p:cTn id="683" dur="1000" fill="hold"/>
                                        <p:tgtEl>
                                          <p:spTgt spid="159"/>
                                        </p:tgtEl>
                                        <p:attrNameLst>
                                          <p:attrName>ppt_x</p:attrName>
                                        </p:attrNameLst>
                                      </p:cBhvr>
                                      <p:tavLst>
                                        <p:tav tm="0">
                                          <p:val>
                                            <p:strVal val="#ppt_x"/>
                                          </p:val>
                                        </p:tav>
                                        <p:tav tm="100000">
                                          <p:val>
                                            <p:strVal val="#ppt_x"/>
                                          </p:val>
                                        </p:tav>
                                      </p:tavLst>
                                    </p:anim>
                                    <p:anim calcmode="lin" valueType="num">
                                      <p:cBhvr>
                                        <p:cTn id="684" dur="1000" fill="hold"/>
                                        <p:tgtEl>
                                          <p:spTgt spid="159"/>
                                        </p:tgtEl>
                                        <p:attrNameLst>
                                          <p:attrName>ppt_y</p:attrName>
                                        </p:attrNameLst>
                                      </p:cBhvr>
                                      <p:tavLst>
                                        <p:tav tm="0">
                                          <p:val>
                                            <p:strVal val="#ppt_y+.1"/>
                                          </p:val>
                                        </p:tav>
                                        <p:tav tm="100000">
                                          <p:val>
                                            <p:strVal val="#ppt_y"/>
                                          </p:val>
                                        </p:tav>
                                      </p:tavLst>
                                    </p:anim>
                                  </p:childTnLst>
                                </p:cTn>
                              </p:par>
                              <p:par>
                                <p:cTn id="685" presetID="42" presetClass="entr" presetSubtype="0" fill="hold" grpId="0" nodeType="withEffect">
                                  <p:stCondLst>
                                    <p:cond delay="0"/>
                                  </p:stCondLst>
                                  <p:childTnLst>
                                    <p:set>
                                      <p:cBhvr>
                                        <p:cTn id="686" dur="1" fill="hold">
                                          <p:stCondLst>
                                            <p:cond delay="0"/>
                                          </p:stCondLst>
                                        </p:cTn>
                                        <p:tgtEl>
                                          <p:spTgt spid="160"/>
                                        </p:tgtEl>
                                        <p:attrNameLst>
                                          <p:attrName>style.visibility</p:attrName>
                                        </p:attrNameLst>
                                      </p:cBhvr>
                                      <p:to>
                                        <p:strVal val="visible"/>
                                      </p:to>
                                    </p:set>
                                    <p:animEffect transition="in" filter="fade">
                                      <p:cBhvr>
                                        <p:cTn id="687" dur="1000"/>
                                        <p:tgtEl>
                                          <p:spTgt spid="160"/>
                                        </p:tgtEl>
                                      </p:cBhvr>
                                    </p:animEffect>
                                    <p:anim calcmode="lin" valueType="num">
                                      <p:cBhvr>
                                        <p:cTn id="688" dur="1000" fill="hold"/>
                                        <p:tgtEl>
                                          <p:spTgt spid="160"/>
                                        </p:tgtEl>
                                        <p:attrNameLst>
                                          <p:attrName>ppt_x</p:attrName>
                                        </p:attrNameLst>
                                      </p:cBhvr>
                                      <p:tavLst>
                                        <p:tav tm="0">
                                          <p:val>
                                            <p:strVal val="#ppt_x"/>
                                          </p:val>
                                        </p:tav>
                                        <p:tav tm="100000">
                                          <p:val>
                                            <p:strVal val="#ppt_x"/>
                                          </p:val>
                                        </p:tav>
                                      </p:tavLst>
                                    </p:anim>
                                    <p:anim calcmode="lin" valueType="num">
                                      <p:cBhvr>
                                        <p:cTn id="689" dur="1000" fill="hold"/>
                                        <p:tgtEl>
                                          <p:spTgt spid="160"/>
                                        </p:tgtEl>
                                        <p:attrNameLst>
                                          <p:attrName>ppt_y</p:attrName>
                                        </p:attrNameLst>
                                      </p:cBhvr>
                                      <p:tavLst>
                                        <p:tav tm="0">
                                          <p:val>
                                            <p:strVal val="#ppt_y+.1"/>
                                          </p:val>
                                        </p:tav>
                                        <p:tav tm="100000">
                                          <p:val>
                                            <p:strVal val="#ppt_y"/>
                                          </p:val>
                                        </p:tav>
                                      </p:tavLst>
                                    </p:anim>
                                  </p:childTnLst>
                                </p:cTn>
                              </p:par>
                              <p:par>
                                <p:cTn id="690" presetID="42" presetClass="entr" presetSubtype="0" fill="hold" grpId="0" nodeType="withEffect">
                                  <p:stCondLst>
                                    <p:cond delay="0"/>
                                  </p:stCondLst>
                                  <p:childTnLst>
                                    <p:set>
                                      <p:cBhvr>
                                        <p:cTn id="691" dur="1" fill="hold">
                                          <p:stCondLst>
                                            <p:cond delay="0"/>
                                          </p:stCondLst>
                                        </p:cTn>
                                        <p:tgtEl>
                                          <p:spTgt spid="163"/>
                                        </p:tgtEl>
                                        <p:attrNameLst>
                                          <p:attrName>style.visibility</p:attrName>
                                        </p:attrNameLst>
                                      </p:cBhvr>
                                      <p:to>
                                        <p:strVal val="visible"/>
                                      </p:to>
                                    </p:set>
                                    <p:animEffect transition="in" filter="fade">
                                      <p:cBhvr>
                                        <p:cTn id="692" dur="1000"/>
                                        <p:tgtEl>
                                          <p:spTgt spid="163"/>
                                        </p:tgtEl>
                                      </p:cBhvr>
                                    </p:animEffect>
                                    <p:anim calcmode="lin" valueType="num">
                                      <p:cBhvr>
                                        <p:cTn id="693" dur="1000" fill="hold"/>
                                        <p:tgtEl>
                                          <p:spTgt spid="163"/>
                                        </p:tgtEl>
                                        <p:attrNameLst>
                                          <p:attrName>ppt_x</p:attrName>
                                        </p:attrNameLst>
                                      </p:cBhvr>
                                      <p:tavLst>
                                        <p:tav tm="0">
                                          <p:val>
                                            <p:strVal val="#ppt_x"/>
                                          </p:val>
                                        </p:tav>
                                        <p:tav tm="100000">
                                          <p:val>
                                            <p:strVal val="#ppt_x"/>
                                          </p:val>
                                        </p:tav>
                                      </p:tavLst>
                                    </p:anim>
                                    <p:anim calcmode="lin" valueType="num">
                                      <p:cBhvr>
                                        <p:cTn id="694" dur="1000" fill="hold"/>
                                        <p:tgtEl>
                                          <p:spTgt spid="163"/>
                                        </p:tgtEl>
                                        <p:attrNameLst>
                                          <p:attrName>ppt_y</p:attrName>
                                        </p:attrNameLst>
                                      </p:cBhvr>
                                      <p:tavLst>
                                        <p:tav tm="0">
                                          <p:val>
                                            <p:strVal val="#ppt_y+.1"/>
                                          </p:val>
                                        </p:tav>
                                        <p:tav tm="100000">
                                          <p:val>
                                            <p:strVal val="#ppt_y"/>
                                          </p:val>
                                        </p:tav>
                                      </p:tavLst>
                                    </p:anim>
                                  </p:childTnLst>
                                </p:cTn>
                              </p:par>
                              <p:par>
                                <p:cTn id="695" presetID="42" presetClass="entr" presetSubtype="0" fill="hold" grpId="0" nodeType="withEffect">
                                  <p:stCondLst>
                                    <p:cond delay="0"/>
                                  </p:stCondLst>
                                  <p:childTnLst>
                                    <p:set>
                                      <p:cBhvr>
                                        <p:cTn id="696" dur="1" fill="hold">
                                          <p:stCondLst>
                                            <p:cond delay="0"/>
                                          </p:stCondLst>
                                        </p:cTn>
                                        <p:tgtEl>
                                          <p:spTgt spid="171"/>
                                        </p:tgtEl>
                                        <p:attrNameLst>
                                          <p:attrName>style.visibility</p:attrName>
                                        </p:attrNameLst>
                                      </p:cBhvr>
                                      <p:to>
                                        <p:strVal val="visible"/>
                                      </p:to>
                                    </p:set>
                                    <p:animEffect transition="in" filter="fade">
                                      <p:cBhvr>
                                        <p:cTn id="697" dur="1000"/>
                                        <p:tgtEl>
                                          <p:spTgt spid="171"/>
                                        </p:tgtEl>
                                      </p:cBhvr>
                                    </p:animEffect>
                                    <p:anim calcmode="lin" valueType="num">
                                      <p:cBhvr>
                                        <p:cTn id="698" dur="1000" fill="hold"/>
                                        <p:tgtEl>
                                          <p:spTgt spid="171"/>
                                        </p:tgtEl>
                                        <p:attrNameLst>
                                          <p:attrName>ppt_x</p:attrName>
                                        </p:attrNameLst>
                                      </p:cBhvr>
                                      <p:tavLst>
                                        <p:tav tm="0">
                                          <p:val>
                                            <p:strVal val="#ppt_x"/>
                                          </p:val>
                                        </p:tav>
                                        <p:tav tm="100000">
                                          <p:val>
                                            <p:strVal val="#ppt_x"/>
                                          </p:val>
                                        </p:tav>
                                      </p:tavLst>
                                    </p:anim>
                                    <p:anim calcmode="lin" valueType="num">
                                      <p:cBhvr>
                                        <p:cTn id="699" dur="1000" fill="hold"/>
                                        <p:tgtEl>
                                          <p:spTgt spid="171"/>
                                        </p:tgtEl>
                                        <p:attrNameLst>
                                          <p:attrName>ppt_y</p:attrName>
                                        </p:attrNameLst>
                                      </p:cBhvr>
                                      <p:tavLst>
                                        <p:tav tm="0">
                                          <p:val>
                                            <p:strVal val="#ppt_y+.1"/>
                                          </p:val>
                                        </p:tav>
                                        <p:tav tm="100000">
                                          <p:val>
                                            <p:strVal val="#ppt_y"/>
                                          </p:val>
                                        </p:tav>
                                      </p:tavLst>
                                    </p:anim>
                                  </p:childTnLst>
                                </p:cTn>
                              </p:par>
                              <p:par>
                                <p:cTn id="700" presetID="42" presetClass="entr" presetSubtype="0" fill="hold" grpId="0" nodeType="withEffect">
                                  <p:stCondLst>
                                    <p:cond delay="0"/>
                                  </p:stCondLst>
                                  <p:childTnLst>
                                    <p:set>
                                      <p:cBhvr>
                                        <p:cTn id="701" dur="1" fill="hold">
                                          <p:stCondLst>
                                            <p:cond delay="0"/>
                                          </p:stCondLst>
                                        </p:cTn>
                                        <p:tgtEl>
                                          <p:spTgt spid="172"/>
                                        </p:tgtEl>
                                        <p:attrNameLst>
                                          <p:attrName>style.visibility</p:attrName>
                                        </p:attrNameLst>
                                      </p:cBhvr>
                                      <p:to>
                                        <p:strVal val="visible"/>
                                      </p:to>
                                    </p:set>
                                    <p:animEffect transition="in" filter="fade">
                                      <p:cBhvr>
                                        <p:cTn id="702" dur="1000"/>
                                        <p:tgtEl>
                                          <p:spTgt spid="172"/>
                                        </p:tgtEl>
                                      </p:cBhvr>
                                    </p:animEffect>
                                    <p:anim calcmode="lin" valueType="num">
                                      <p:cBhvr>
                                        <p:cTn id="703" dur="1000" fill="hold"/>
                                        <p:tgtEl>
                                          <p:spTgt spid="172"/>
                                        </p:tgtEl>
                                        <p:attrNameLst>
                                          <p:attrName>ppt_x</p:attrName>
                                        </p:attrNameLst>
                                      </p:cBhvr>
                                      <p:tavLst>
                                        <p:tav tm="0">
                                          <p:val>
                                            <p:strVal val="#ppt_x"/>
                                          </p:val>
                                        </p:tav>
                                        <p:tav tm="100000">
                                          <p:val>
                                            <p:strVal val="#ppt_x"/>
                                          </p:val>
                                        </p:tav>
                                      </p:tavLst>
                                    </p:anim>
                                    <p:anim calcmode="lin" valueType="num">
                                      <p:cBhvr>
                                        <p:cTn id="704" dur="1000" fill="hold"/>
                                        <p:tgtEl>
                                          <p:spTgt spid="172"/>
                                        </p:tgtEl>
                                        <p:attrNameLst>
                                          <p:attrName>ppt_y</p:attrName>
                                        </p:attrNameLst>
                                      </p:cBhvr>
                                      <p:tavLst>
                                        <p:tav tm="0">
                                          <p:val>
                                            <p:strVal val="#ppt_y+.1"/>
                                          </p:val>
                                        </p:tav>
                                        <p:tav tm="100000">
                                          <p:val>
                                            <p:strVal val="#ppt_y"/>
                                          </p:val>
                                        </p:tav>
                                      </p:tavLst>
                                    </p:anim>
                                  </p:childTnLst>
                                </p:cTn>
                              </p:par>
                              <p:par>
                                <p:cTn id="705" presetID="42" presetClass="entr" presetSubtype="0" fill="hold" grpId="0" nodeType="withEffect">
                                  <p:stCondLst>
                                    <p:cond delay="0"/>
                                  </p:stCondLst>
                                  <p:childTnLst>
                                    <p:set>
                                      <p:cBhvr>
                                        <p:cTn id="706" dur="1" fill="hold">
                                          <p:stCondLst>
                                            <p:cond delay="0"/>
                                          </p:stCondLst>
                                        </p:cTn>
                                        <p:tgtEl>
                                          <p:spTgt spid="175"/>
                                        </p:tgtEl>
                                        <p:attrNameLst>
                                          <p:attrName>style.visibility</p:attrName>
                                        </p:attrNameLst>
                                      </p:cBhvr>
                                      <p:to>
                                        <p:strVal val="visible"/>
                                      </p:to>
                                    </p:set>
                                    <p:animEffect transition="in" filter="fade">
                                      <p:cBhvr>
                                        <p:cTn id="707" dur="1000"/>
                                        <p:tgtEl>
                                          <p:spTgt spid="175"/>
                                        </p:tgtEl>
                                      </p:cBhvr>
                                    </p:animEffect>
                                    <p:anim calcmode="lin" valueType="num">
                                      <p:cBhvr>
                                        <p:cTn id="708" dur="1000" fill="hold"/>
                                        <p:tgtEl>
                                          <p:spTgt spid="175"/>
                                        </p:tgtEl>
                                        <p:attrNameLst>
                                          <p:attrName>ppt_x</p:attrName>
                                        </p:attrNameLst>
                                      </p:cBhvr>
                                      <p:tavLst>
                                        <p:tav tm="0">
                                          <p:val>
                                            <p:strVal val="#ppt_x"/>
                                          </p:val>
                                        </p:tav>
                                        <p:tav tm="100000">
                                          <p:val>
                                            <p:strVal val="#ppt_x"/>
                                          </p:val>
                                        </p:tav>
                                      </p:tavLst>
                                    </p:anim>
                                    <p:anim calcmode="lin" valueType="num">
                                      <p:cBhvr>
                                        <p:cTn id="709" dur="1000" fill="hold"/>
                                        <p:tgtEl>
                                          <p:spTgt spid="175"/>
                                        </p:tgtEl>
                                        <p:attrNameLst>
                                          <p:attrName>ppt_y</p:attrName>
                                        </p:attrNameLst>
                                      </p:cBhvr>
                                      <p:tavLst>
                                        <p:tav tm="0">
                                          <p:val>
                                            <p:strVal val="#ppt_y+.1"/>
                                          </p:val>
                                        </p:tav>
                                        <p:tav tm="100000">
                                          <p:val>
                                            <p:strVal val="#ppt_y"/>
                                          </p:val>
                                        </p:tav>
                                      </p:tavLst>
                                    </p:anim>
                                  </p:childTnLst>
                                </p:cTn>
                              </p:par>
                              <p:par>
                                <p:cTn id="710" presetID="42" presetClass="entr" presetSubtype="0" fill="hold" nodeType="withEffect">
                                  <p:stCondLst>
                                    <p:cond delay="0"/>
                                  </p:stCondLst>
                                  <p:childTnLst>
                                    <p:set>
                                      <p:cBhvr>
                                        <p:cTn id="711" dur="1" fill="hold">
                                          <p:stCondLst>
                                            <p:cond delay="0"/>
                                          </p:stCondLst>
                                        </p:cTn>
                                        <p:tgtEl>
                                          <p:spTgt spid="176"/>
                                        </p:tgtEl>
                                        <p:attrNameLst>
                                          <p:attrName>style.visibility</p:attrName>
                                        </p:attrNameLst>
                                      </p:cBhvr>
                                      <p:to>
                                        <p:strVal val="visible"/>
                                      </p:to>
                                    </p:set>
                                    <p:animEffect transition="in" filter="fade">
                                      <p:cBhvr>
                                        <p:cTn id="712" dur="1000"/>
                                        <p:tgtEl>
                                          <p:spTgt spid="176"/>
                                        </p:tgtEl>
                                      </p:cBhvr>
                                    </p:animEffect>
                                    <p:anim calcmode="lin" valueType="num">
                                      <p:cBhvr>
                                        <p:cTn id="713" dur="1000" fill="hold"/>
                                        <p:tgtEl>
                                          <p:spTgt spid="176"/>
                                        </p:tgtEl>
                                        <p:attrNameLst>
                                          <p:attrName>ppt_x</p:attrName>
                                        </p:attrNameLst>
                                      </p:cBhvr>
                                      <p:tavLst>
                                        <p:tav tm="0">
                                          <p:val>
                                            <p:strVal val="#ppt_x"/>
                                          </p:val>
                                        </p:tav>
                                        <p:tav tm="100000">
                                          <p:val>
                                            <p:strVal val="#ppt_x"/>
                                          </p:val>
                                        </p:tav>
                                      </p:tavLst>
                                    </p:anim>
                                    <p:anim calcmode="lin" valueType="num">
                                      <p:cBhvr>
                                        <p:cTn id="714" dur="1000" fill="hold"/>
                                        <p:tgtEl>
                                          <p:spTgt spid="176"/>
                                        </p:tgtEl>
                                        <p:attrNameLst>
                                          <p:attrName>ppt_y</p:attrName>
                                        </p:attrNameLst>
                                      </p:cBhvr>
                                      <p:tavLst>
                                        <p:tav tm="0">
                                          <p:val>
                                            <p:strVal val="#ppt_y+.1"/>
                                          </p:val>
                                        </p:tav>
                                        <p:tav tm="100000">
                                          <p:val>
                                            <p:strVal val="#ppt_y"/>
                                          </p:val>
                                        </p:tav>
                                      </p:tavLst>
                                    </p:anim>
                                  </p:childTnLst>
                                </p:cTn>
                              </p:par>
                              <p:par>
                                <p:cTn id="715" presetID="42" presetClass="entr" presetSubtype="0" fill="hold" nodeType="withEffect">
                                  <p:stCondLst>
                                    <p:cond delay="0"/>
                                  </p:stCondLst>
                                  <p:childTnLst>
                                    <p:set>
                                      <p:cBhvr>
                                        <p:cTn id="716" dur="1" fill="hold">
                                          <p:stCondLst>
                                            <p:cond delay="0"/>
                                          </p:stCondLst>
                                        </p:cTn>
                                        <p:tgtEl>
                                          <p:spTgt spid="177"/>
                                        </p:tgtEl>
                                        <p:attrNameLst>
                                          <p:attrName>style.visibility</p:attrName>
                                        </p:attrNameLst>
                                      </p:cBhvr>
                                      <p:to>
                                        <p:strVal val="visible"/>
                                      </p:to>
                                    </p:set>
                                    <p:animEffect transition="in" filter="fade">
                                      <p:cBhvr>
                                        <p:cTn id="717" dur="1000"/>
                                        <p:tgtEl>
                                          <p:spTgt spid="177"/>
                                        </p:tgtEl>
                                      </p:cBhvr>
                                    </p:animEffect>
                                    <p:anim calcmode="lin" valueType="num">
                                      <p:cBhvr>
                                        <p:cTn id="718" dur="1000" fill="hold"/>
                                        <p:tgtEl>
                                          <p:spTgt spid="177"/>
                                        </p:tgtEl>
                                        <p:attrNameLst>
                                          <p:attrName>ppt_x</p:attrName>
                                        </p:attrNameLst>
                                      </p:cBhvr>
                                      <p:tavLst>
                                        <p:tav tm="0">
                                          <p:val>
                                            <p:strVal val="#ppt_x"/>
                                          </p:val>
                                        </p:tav>
                                        <p:tav tm="100000">
                                          <p:val>
                                            <p:strVal val="#ppt_x"/>
                                          </p:val>
                                        </p:tav>
                                      </p:tavLst>
                                    </p:anim>
                                    <p:anim calcmode="lin" valueType="num">
                                      <p:cBhvr>
                                        <p:cTn id="71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2" grpId="0"/>
      <p:bldP spid="13" grpId="0" animBg="1"/>
      <p:bldP spid="14"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p:bldP spid="36" grpId="0"/>
      <p:bldP spid="37" grpId="0"/>
      <p:bldP spid="38" grpId="0"/>
      <p:bldP spid="39" grpId="0"/>
      <p:bldP spid="47" grpId="0" animBg="1"/>
      <p:bldP spid="49" grpId="0"/>
      <p:bldP spid="50" grpId="0" animBg="1"/>
      <p:bldP spid="51" grpId="0" animBg="1"/>
      <p:bldP spid="52" grpId="0"/>
      <p:bldP spid="53" grpId="0" animBg="1"/>
      <p:bldP spid="54" grpId="0" animBg="1"/>
      <p:bldP spid="55" grpId="0" animBg="1"/>
      <p:bldP spid="56" grpId="0" animBg="1"/>
      <p:bldP spid="57" grpId="0" animBg="1"/>
      <p:bldP spid="58" grpId="0" animBg="1"/>
      <p:bldP spid="59"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p:bldP spid="148"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3" grpId="0" animBg="1"/>
      <p:bldP spid="171" grpId="0" animBg="1"/>
      <p:bldP spid="172" grpId="0" animBg="1"/>
      <p:bldP spid="1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1609502" y="576856"/>
            <a:ext cx="6739500" cy="806700"/>
          </a:xfrm>
        </p:spPr>
        <p:txBody>
          <a:bodyPr/>
          <a:lstStyle/>
          <a:p>
            <a:r>
              <a:rPr kumimoji="1" lang="en-US" altLang="ja-JP" dirty="0">
                <a:latin typeface="Barlow" panose="020B0604020202020204" charset="-94"/>
              </a:rPr>
              <a:t>Our </a:t>
            </a:r>
            <a:r>
              <a:rPr kumimoji="1" lang="tr-TR" altLang="ja-JP" dirty="0">
                <a:solidFill>
                  <a:srgbClr val="FF9933"/>
                </a:solidFill>
                <a:latin typeface="Barlow" panose="020B0604020202020204" charset="-94"/>
              </a:rPr>
              <a:t>Services </a:t>
            </a:r>
            <a:endParaRPr kumimoji="1" lang="ja-JP" altLang="en-US" dirty="0">
              <a:solidFill>
                <a:srgbClr val="FF9933"/>
              </a:solidFill>
              <a:latin typeface="Barlow" panose="020B0604020202020204" charset="-94"/>
            </a:endParaRPr>
          </a:p>
        </p:txBody>
      </p:sp>
      <p:sp>
        <p:nvSpPr>
          <p:cNvPr id="3" name="スライド番号プレースホルダー 2"/>
          <p:cNvSpPr>
            <a:spLocks noGrp="1"/>
          </p:cNvSpPr>
          <p:nvPr>
            <p:ph type="sldNum" sz="quarter" idx="11"/>
          </p:nvPr>
        </p:nvSpPr>
        <p:spPr/>
        <p:txBody>
          <a:bodyPr/>
          <a:lstStyle/>
          <a:p>
            <a:fld id="{E6459DFB-86F3-43FA-8567-2EA6E426AE90}" type="slidenum">
              <a:rPr lang="ja-JP" altLang="en-US" smtClean="0">
                <a:latin typeface="Barlow" panose="020B0604020202020204" charset="-94"/>
              </a:rPr>
              <a:pPr/>
              <a:t>18</a:t>
            </a:fld>
            <a:endParaRPr lang="ja-JP" altLang="en-US" dirty="0">
              <a:latin typeface="Barlow" panose="020B0604020202020204" charset="-94"/>
            </a:endParaRPr>
          </a:p>
        </p:txBody>
      </p:sp>
      <p:sp>
        <p:nvSpPr>
          <p:cNvPr id="18" name="角丸四角形 17"/>
          <p:cNvSpPr/>
          <p:nvPr/>
        </p:nvSpPr>
        <p:spPr>
          <a:xfrm>
            <a:off x="605047" y="1220765"/>
            <a:ext cx="2008910" cy="325583"/>
          </a:xfrm>
          <a:prstGeom prst="roundRect">
            <a:avLst>
              <a:gd name="adj" fmla="val 50000"/>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tr-TR" altLang="tr-TR" sz="1200" b="1" dirty="0" err="1">
                <a:latin typeface="Barlow" panose="020B0604020202020204" charset="-94"/>
              </a:rPr>
              <a:t>Industrial</a:t>
            </a:r>
            <a:r>
              <a:rPr lang="tr-TR" altLang="tr-TR" sz="1200" b="1" dirty="0">
                <a:latin typeface="Barlow" panose="020B0604020202020204" charset="-94"/>
              </a:rPr>
              <a:t> </a:t>
            </a:r>
            <a:r>
              <a:rPr lang="tr-TR" altLang="tr-TR" sz="1200" b="1" dirty="0" err="1">
                <a:latin typeface="Barlow" panose="020B0604020202020204" charset="-94"/>
              </a:rPr>
              <a:t>Sourcing</a:t>
            </a:r>
            <a:endParaRPr lang="tr-TR" altLang="tr-TR" sz="1200" b="1" dirty="0">
              <a:latin typeface="Barlow" panose="020B0604020202020204" charset="-94"/>
            </a:endParaRPr>
          </a:p>
        </p:txBody>
      </p:sp>
      <p:sp>
        <p:nvSpPr>
          <p:cNvPr id="19" name="角丸四角形 18"/>
          <p:cNvSpPr/>
          <p:nvPr/>
        </p:nvSpPr>
        <p:spPr>
          <a:xfrm>
            <a:off x="3010958" y="2228613"/>
            <a:ext cx="2008910" cy="325583"/>
          </a:xfrm>
          <a:prstGeom prst="roundRect">
            <a:avLst>
              <a:gd name="adj" fmla="val 50000"/>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tr-TR" altLang="tr-TR" sz="1200" b="1" dirty="0" err="1">
                <a:latin typeface="Barlow" panose="020B0604020202020204" charset="-94"/>
              </a:rPr>
              <a:t>Factory</a:t>
            </a:r>
            <a:r>
              <a:rPr lang="tr-TR" altLang="tr-TR" sz="1200" b="1" dirty="0">
                <a:latin typeface="Barlow" panose="020B0604020202020204" charset="-94"/>
              </a:rPr>
              <a:t> Works </a:t>
            </a:r>
          </a:p>
        </p:txBody>
      </p:sp>
      <p:sp>
        <p:nvSpPr>
          <p:cNvPr id="20" name="角丸四角形 19"/>
          <p:cNvSpPr/>
          <p:nvPr/>
        </p:nvSpPr>
        <p:spPr>
          <a:xfrm>
            <a:off x="6501902" y="3971078"/>
            <a:ext cx="2447424" cy="325583"/>
          </a:xfrm>
          <a:prstGeom prst="roundRect">
            <a:avLst>
              <a:gd name="adj" fmla="val 50000"/>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tr-TR" altLang="tr-TR" sz="1200" b="1" dirty="0" err="1">
                <a:latin typeface="Barlow" panose="020B0604020202020204" charset="-94"/>
              </a:rPr>
              <a:t>Turn</a:t>
            </a:r>
            <a:r>
              <a:rPr lang="tr-TR" altLang="tr-TR" sz="1200" b="1" dirty="0">
                <a:latin typeface="Barlow" panose="020B0604020202020204" charset="-94"/>
              </a:rPr>
              <a:t> –</a:t>
            </a:r>
            <a:r>
              <a:rPr lang="tr-TR" altLang="tr-TR" sz="1200" b="1" dirty="0" err="1">
                <a:latin typeface="Barlow" panose="020B0604020202020204" charset="-94"/>
              </a:rPr>
              <a:t>Key</a:t>
            </a:r>
            <a:r>
              <a:rPr lang="tr-TR" altLang="tr-TR" sz="1200" b="1" dirty="0">
                <a:latin typeface="Barlow" panose="020B0604020202020204" charset="-94"/>
              </a:rPr>
              <a:t>  Operations</a:t>
            </a:r>
          </a:p>
        </p:txBody>
      </p:sp>
      <p:sp>
        <p:nvSpPr>
          <p:cNvPr id="22" name="角丸四角形 21"/>
          <p:cNvSpPr/>
          <p:nvPr/>
        </p:nvSpPr>
        <p:spPr>
          <a:xfrm>
            <a:off x="1902268" y="1722354"/>
            <a:ext cx="2217381" cy="325583"/>
          </a:xfrm>
          <a:prstGeom prst="roundRect">
            <a:avLst>
              <a:gd name="adj" fmla="val 50000"/>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just"/>
            <a:r>
              <a:rPr lang="tr-TR" altLang="tr-TR" sz="1200" b="1" dirty="0">
                <a:latin typeface="Barlow" panose="020B0604020202020204" charset="-94"/>
              </a:rPr>
              <a:t>              </a:t>
            </a:r>
            <a:r>
              <a:rPr lang="tr-TR" altLang="tr-TR" sz="1200" b="1" dirty="0" err="1">
                <a:latin typeface="Barlow" panose="020B0604020202020204" charset="-94"/>
              </a:rPr>
              <a:t>Projects</a:t>
            </a:r>
            <a:r>
              <a:rPr lang="tr-TR" altLang="tr-TR" sz="1200" b="1" dirty="0">
                <a:latin typeface="Barlow" panose="020B0604020202020204" charset="-94"/>
              </a:rPr>
              <a:t>  &amp; Design </a:t>
            </a:r>
          </a:p>
        </p:txBody>
      </p:sp>
      <p:sp>
        <p:nvSpPr>
          <p:cNvPr id="24" name="角丸四角形 23"/>
          <p:cNvSpPr/>
          <p:nvPr/>
        </p:nvSpPr>
        <p:spPr>
          <a:xfrm>
            <a:off x="4519762" y="2698548"/>
            <a:ext cx="2008910" cy="325583"/>
          </a:xfrm>
          <a:prstGeom prst="roundRect">
            <a:avLst>
              <a:gd name="adj" fmla="val 50000"/>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tr-TR" altLang="tr-TR" sz="1200" b="1" dirty="0">
                <a:latin typeface="Barlow" panose="020B0604020202020204" charset="-94"/>
              </a:rPr>
              <a:t>Site </a:t>
            </a:r>
            <a:r>
              <a:rPr lang="tr-TR" altLang="tr-TR" sz="1200" b="1" dirty="0" err="1">
                <a:latin typeface="Barlow" panose="020B0604020202020204" charset="-94"/>
              </a:rPr>
              <a:t>Supervision</a:t>
            </a:r>
            <a:endParaRPr lang="tr-TR" altLang="tr-TR" sz="1200" b="1" dirty="0">
              <a:latin typeface="Barlow" panose="020B0604020202020204" charset="-94"/>
            </a:endParaRPr>
          </a:p>
        </p:txBody>
      </p:sp>
      <p:sp>
        <p:nvSpPr>
          <p:cNvPr id="210" name="テキスト プレースホルダー 6"/>
          <p:cNvSpPr txBox="1">
            <a:spLocks/>
          </p:cNvSpPr>
          <p:nvPr/>
        </p:nvSpPr>
        <p:spPr>
          <a:xfrm>
            <a:off x="183791" y="3971078"/>
            <a:ext cx="7541823" cy="629945"/>
          </a:xfrm>
          <a:prstGeom prst="rect">
            <a:avLst/>
          </a:prstGeom>
        </p:spPr>
        <p:txBody>
          <a:bodyPr anchor="t">
            <a:normAutofit/>
          </a:bodyPr>
          <a:lstStyle>
            <a:lvl1pPr marL="0" indent="0" algn="l" defTabSz="1632753" rtl="0" eaLnBrk="1" latinLnBrk="0" hangingPunct="1">
              <a:lnSpc>
                <a:spcPct val="120000"/>
              </a:lnSpc>
              <a:spcBef>
                <a:spcPts val="1200"/>
              </a:spcBef>
              <a:buFont typeface="Arial" panose="020B0604020202020204" pitchFamily="34" charset="0"/>
              <a:buNone/>
              <a:defRPr kumimoji="1" sz="20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tr-TR" altLang="ja-JP" sz="1200" b="1" dirty="0">
                <a:solidFill>
                  <a:srgbClr val="FF9933"/>
                </a:solidFill>
                <a:latin typeface="Barlow" panose="020B0604020202020204" charset="-94"/>
              </a:rPr>
              <a:t>KAGEM is </a:t>
            </a:r>
            <a:r>
              <a:rPr lang="tr-TR" altLang="ja-JP" sz="1200" b="1" dirty="0" err="1">
                <a:solidFill>
                  <a:srgbClr val="FF9933"/>
                </a:solidFill>
                <a:latin typeface="Barlow" panose="020B0604020202020204" charset="-94"/>
              </a:rPr>
              <a:t>your</a:t>
            </a:r>
            <a:r>
              <a:rPr lang="tr-TR" altLang="ja-JP" sz="1200" b="1" dirty="0">
                <a:solidFill>
                  <a:srgbClr val="FF9933"/>
                </a:solidFill>
                <a:latin typeface="Barlow" panose="020B0604020202020204" charset="-94"/>
              </a:rPr>
              <a:t> </a:t>
            </a:r>
            <a:r>
              <a:rPr lang="tr-TR" altLang="ja-JP" sz="1200" b="1" dirty="0" err="1">
                <a:solidFill>
                  <a:srgbClr val="FF9933"/>
                </a:solidFill>
                <a:latin typeface="Barlow" panose="020B0604020202020204" charset="-94"/>
              </a:rPr>
              <a:t>turn</a:t>
            </a:r>
            <a:r>
              <a:rPr lang="tr-TR" altLang="ja-JP" sz="1200" b="1" dirty="0">
                <a:solidFill>
                  <a:srgbClr val="FF9933"/>
                </a:solidFill>
                <a:latin typeface="Barlow" panose="020B0604020202020204" charset="-94"/>
              </a:rPr>
              <a:t> </a:t>
            </a:r>
            <a:r>
              <a:rPr lang="tr-TR" altLang="ja-JP" sz="1200" b="1" dirty="0" err="1">
                <a:solidFill>
                  <a:srgbClr val="FF9933"/>
                </a:solidFill>
                <a:latin typeface="Barlow" panose="020B0604020202020204" charset="-94"/>
              </a:rPr>
              <a:t>key</a:t>
            </a:r>
            <a:r>
              <a:rPr lang="tr-TR" altLang="ja-JP" sz="1200" b="1" dirty="0">
                <a:solidFill>
                  <a:srgbClr val="FF9933"/>
                </a:solidFill>
                <a:latin typeface="Barlow" panose="020B0604020202020204" charset="-94"/>
              </a:rPr>
              <a:t> </a:t>
            </a:r>
            <a:r>
              <a:rPr lang="tr-TR" altLang="ja-JP" sz="1200" b="1" dirty="0" err="1">
                <a:solidFill>
                  <a:srgbClr val="FF9933"/>
                </a:solidFill>
                <a:latin typeface="Barlow" panose="020B0604020202020204" charset="-94"/>
              </a:rPr>
              <a:t>solution</a:t>
            </a:r>
            <a:r>
              <a:rPr lang="tr-TR" altLang="ja-JP" sz="1200" b="1" dirty="0">
                <a:solidFill>
                  <a:srgbClr val="FF9933"/>
                </a:solidFill>
                <a:latin typeface="Barlow" panose="020B0604020202020204" charset="-94"/>
              </a:rPr>
              <a:t>  partner</a:t>
            </a:r>
            <a:endParaRPr lang="ja-JP" altLang="en-US" sz="1200" b="1" dirty="0">
              <a:solidFill>
                <a:srgbClr val="FF9933"/>
              </a:solidFill>
              <a:latin typeface="Barlow" panose="020B0604020202020204" charset="-94"/>
            </a:endParaRPr>
          </a:p>
        </p:txBody>
      </p:sp>
      <p:sp>
        <p:nvSpPr>
          <p:cNvPr id="211" name="正方形/長方形 210"/>
          <p:cNvSpPr/>
          <p:nvPr/>
        </p:nvSpPr>
        <p:spPr>
          <a:xfrm>
            <a:off x="404325" y="3808258"/>
            <a:ext cx="1620180" cy="3600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b="1">
              <a:latin typeface="Barlow" panose="020B0604020202020204" charset="-94"/>
            </a:endParaRPr>
          </a:p>
        </p:txBody>
      </p:sp>
      <p:sp>
        <p:nvSpPr>
          <p:cNvPr id="6" name="Akış Çizelgesi: Sonlandırıcı 5"/>
          <p:cNvSpPr/>
          <p:nvPr/>
        </p:nvSpPr>
        <p:spPr>
          <a:xfrm>
            <a:off x="5717987" y="3177964"/>
            <a:ext cx="2107062" cy="401260"/>
          </a:xfrm>
          <a:prstGeom prst="flowChartTerminator">
            <a:avLst/>
          </a:prstGeom>
          <a:solidFill>
            <a:schemeClr val="bg1">
              <a:lumMod val="6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kumimoji="1" lang="tr-TR" sz="700" b="1">
              <a:solidFill>
                <a:schemeClr val="accent6"/>
              </a:solidFill>
              <a:latin typeface="Barlow" panose="020B0604020202020204" charset="-94"/>
            </a:endParaRPr>
          </a:p>
        </p:txBody>
      </p:sp>
      <p:sp>
        <p:nvSpPr>
          <p:cNvPr id="7" name="Metin kutusu 6"/>
          <p:cNvSpPr txBox="1"/>
          <p:nvPr/>
        </p:nvSpPr>
        <p:spPr>
          <a:xfrm>
            <a:off x="5821104" y="3210159"/>
            <a:ext cx="2003945" cy="276999"/>
          </a:xfrm>
          <a:prstGeom prst="rect">
            <a:avLst/>
          </a:prstGeom>
          <a:noFill/>
        </p:spPr>
        <p:txBody>
          <a:bodyPr wrap="square" rtlCol="0">
            <a:spAutoFit/>
          </a:bodyPr>
          <a:lstStyle/>
          <a:p>
            <a:r>
              <a:rPr lang="tr-TR" sz="1200" b="1" dirty="0">
                <a:solidFill>
                  <a:schemeClr val="bg1"/>
                </a:solidFill>
                <a:latin typeface="Barlow" panose="020B0604020202020204" charset="-94"/>
              </a:rPr>
              <a:t>Site Operation &amp; Start -</a:t>
            </a:r>
            <a:r>
              <a:rPr lang="tr-TR" sz="1200" b="1" dirty="0" err="1">
                <a:solidFill>
                  <a:schemeClr val="bg1"/>
                </a:solidFill>
                <a:latin typeface="Barlow" panose="020B0604020202020204" charset="-94"/>
              </a:rPr>
              <a:t>Up</a:t>
            </a:r>
            <a:endParaRPr lang="tr-TR" sz="1200" b="1" dirty="0">
              <a:solidFill>
                <a:schemeClr val="bg1"/>
              </a:solidFill>
              <a:latin typeface="Barlow" panose="020B0604020202020204" charset="-94"/>
            </a:endParaRPr>
          </a:p>
        </p:txBody>
      </p:sp>
    </p:spTree>
    <p:extLst>
      <p:ext uri="{BB962C8B-B14F-4D97-AF65-F5344CB8AC3E}">
        <p14:creationId xmlns:p14="http://schemas.microsoft.com/office/powerpoint/2010/main" val="3642503658"/>
      </p:ext>
    </p:extLst>
  </p:cSld>
  <p:clrMapOvr>
    <a:masterClrMapping/>
  </p:clrMapOvr>
  <mc:AlternateContent xmlns:mc="http://schemas.openxmlformats.org/markup-compatibility/2006" xmlns:p14="http://schemas.microsoft.com/office/powerpoint/2010/main">
    <mc:Choice Requires="p14">
      <p:transition spd="slow" p14:dur="1500" advTm="6754">
        <p:split orient="vert"/>
      </p:transition>
    </mc:Choice>
    <mc:Fallback xmlns="">
      <p:transition spd="slow" advTm="675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25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3750"/>
                            </p:stCondLst>
                            <p:childTnLst>
                              <p:par>
                                <p:cTn id="25" presetID="2" presetClass="entr" presetSubtype="8" decel="100000" fill="hold" grpId="0" nodeType="afterEffect">
                                  <p:stCondLst>
                                    <p:cond delay="250"/>
                                  </p:stCondLst>
                                  <p:childTnLst>
                                    <p:set>
                                      <p:cBhvr>
                                        <p:cTn id="26" dur="1" fill="hold">
                                          <p:stCondLst>
                                            <p:cond delay="0"/>
                                          </p:stCondLst>
                                        </p:cTn>
                                        <p:tgtEl>
                                          <p:spTgt spid="211"/>
                                        </p:tgtEl>
                                        <p:attrNameLst>
                                          <p:attrName>style.visibility</p:attrName>
                                        </p:attrNameLst>
                                      </p:cBhvr>
                                      <p:to>
                                        <p:strVal val="visible"/>
                                      </p:to>
                                    </p:set>
                                    <p:anim calcmode="lin" valueType="num">
                                      <p:cBhvr additive="base">
                                        <p:cTn id="27" dur="500" fill="hold"/>
                                        <p:tgtEl>
                                          <p:spTgt spid="211"/>
                                        </p:tgtEl>
                                        <p:attrNameLst>
                                          <p:attrName>ppt_x</p:attrName>
                                        </p:attrNameLst>
                                      </p:cBhvr>
                                      <p:tavLst>
                                        <p:tav tm="0">
                                          <p:val>
                                            <p:strVal val="0-#ppt_w/2"/>
                                          </p:val>
                                        </p:tav>
                                        <p:tav tm="100000">
                                          <p:val>
                                            <p:strVal val="#ppt_x"/>
                                          </p:val>
                                        </p:tav>
                                      </p:tavLst>
                                    </p:anim>
                                    <p:anim calcmode="lin" valueType="num">
                                      <p:cBhvr additive="base">
                                        <p:cTn id="28" dur="500" fill="hold"/>
                                        <p:tgtEl>
                                          <p:spTgt spid="21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210">
                                            <p:txEl>
                                              <p:pRg st="0" end="0"/>
                                            </p:txEl>
                                          </p:spTgt>
                                        </p:tgtEl>
                                        <p:attrNameLst>
                                          <p:attrName>style.visibility</p:attrName>
                                        </p:attrNameLst>
                                      </p:cBhvr>
                                      <p:to>
                                        <p:strVal val="visible"/>
                                      </p:to>
                                    </p:set>
                                    <p:anim calcmode="lin" valueType="num">
                                      <p:cBhvr additive="base">
                                        <p:cTn id="31" dur="500" fill="hold"/>
                                        <p:tgtEl>
                                          <p:spTgt spid="210">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4" grpId="0" animBg="1"/>
      <p:bldP spid="210" grpId="0" build="allAtOnce"/>
      <p:bldP spid="2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p:txBody>
          <a:bodyPr/>
          <a:lstStyle/>
          <a:p>
            <a:r>
              <a:rPr lang="tr-TR" dirty="0"/>
              <a:t>INDUSTRIAL FACILITIES</a:t>
            </a:r>
          </a:p>
        </p:txBody>
      </p:sp>
      <p:sp>
        <p:nvSpPr>
          <p:cNvPr id="7" name="Metin Yer Tutucusu 6"/>
          <p:cNvSpPr>
            <a:spLocks noGrp="1"/>
          </p:cNvSpPr>
          <p:nvPr>
            <p:ph type="body" idx="1"/>
          </p:nvPr>
        </p:nvSpPr>
        <p:spPr>
          <a:xfrm>
            <a:off x="1393793" y="954909"/>
            <a:ext cx="4856086" cy="3974749"/>
          </a:xfrm>
        </p:spPr>
        <p:txBody>
          <a:bodyPr/>
          <a:lstStyle/>
          <a:p>
            <a:pPr marL="63500" indent="0">
              <a:buNone/>
            </a:pPr>
            <a:endParaRPr lang="tr-TR" sz="2000" b="1" dirty="0"/>
          </a:p>
          <a:p>
            <a:pPr marL="63500" indent="0">
              <a:buNone/>
            </a:pPr>
            <a:r>
              <a:rPr lang="en-US" sz="2000" b="1" dirty="0"/>
              <a:t>Wide </a:t>
            </a:r>
            <a:r>
              <a:rPr lang="tr-TR" sz="2000" b="1" dirty="0"/>
              <a:t>R</a:t>
            </a:r>
            <a:r>
              <a:rPr lang="en-US" sz="2000" b="1" dirty="0" err="1"/>
              <a:t>ange</a:t>
            </a:r>
            <a:r>
              <a:rPr lang="en-US" sz="2000" b="1" dirty="0"/>
              <a:t> of </a:t>
            </a:r>
            <a:r>
              <a:rPr lang="tr-TR" sz="2000" b="1" dirty="0"/>
              <a:t>S</a:t>
            </a:r>
            <a:r>
              <a:rPr lang="en-US" sz="2000" b="1" dirty="0" err="1"/>
              <a:t>ectors</a:t>
            </a:r>
            <a:br>
              <a:rPr lang="tr-TR" sz="2000" b="1" dirty="0"/>
            </a:br>
            <a:endParaRPr lang="tr-TR" sz="2000" b="1" dirty="0"/>
          </a:p>
          <a:p>
            <a:pPr marL="63500" indent="0">
              <a:buNone/>
            </a:pPr>
            <a:r>
              <a:rPr lang="en-US" sz="2000" dirty="0"/>
              <a:t>KAGEM Industry; It serves large industrial sectors such as power plants, refineries, petrol and gas storage and process plants, mining plants, petrochemical and chemical plants, air separation plants, acid process plants, starch and glucose plants, and iron and steel plants.</a:t>
            </a:r>
            <a:endParaRPr lang="tr-TR" sz="2000" dirty="0"/>
          </a:p>
        </p:txBody>
      </p:sp>
      <p:sp>
        <p:nvSpPr>
          <p:cNvPr id="5" name="Slayt Numarası Yer Tutucusu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pic>
        <p:nvPicPr>
          <p:cNvPr id="8" name="Resim 7"/>
          <p:cNvPicPr>
            <a:picLocks noChangeAspect="1"/>
          </p:cNvPicPr>
          <p:nvPr/>
        </p:nvPicPr>
        <p:blipFill>
          <a:blip r:embed="rId2"/>
          <a:stretch>
            <a:fillRect/>
          </a:stretch>
        </p:blipFill>
        <p:spPr>
          <a:xfrm>
            <a:off x="6283138" y="2303754"/>
            <a:ext cx="2434002" cy="1827471"/>
          </a:xfrm>
          <a:prstGeom prst="rect">
            <a:avLst/>
          </a:prstGeom>
        </p:spPr>
      </p:pic>
    </p:spTree>
    <p:extLst>
      <p:ext uri="{BB962C8B-B14F-4D97-AF65-F5344CB8AC3E}">
        <p14:creationId xmlns:p14="http://schemas.microsoft.com/office/powerpoint/2010/main" val="1323871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3329100" y="2074799"/>
            <a:ext cx="5814900" cy="910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TR" dirty="0"/>
              <a:t>   WHO WE ARE </a:t>
            </a:r>
            <a:endParaRPr dirty="0"/>
          </a:p>
        </p:txBody>
      </p:sp>
      <p:pic>
        <p:nvPicPr>
          <p:cNvPr id="5" name="Resim 4"/>
          <p:cNvPicPr>
            <a:picLocks noChangeAspect="1"/>
          </p:cNvPicPr>
          <p:nvPr/>
        </p:nvPicPr>
        <p:blipFill>
          <a:blip r:embed="rId4"/>
          <a:stretch>
            <a:fillRect/>
          </a:stretch>
        </p:blipFill>
        <p:spPr>
          <a:xfrm>
            <a:off x="7789609" y="4517571"/>
            <a:ext cx="712134" cy="3256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Yer Tutucusu 4"/>
          <p:cNvSpPr>
            <a:spLocks noGrp="1"/>
          </p:cNvSpPr>
          <p:nvPr>
            <p:ph type="body" idx="1"/>
          </p:nvPr>
        </p:nvSpPr>
        <p:spPr>
          <a:xfrm>
            <a:off x="3515527" y="233342"/>
            <a:ext cx="5234873" cy="4676816"/>
          </a:xfrm>
        </p:spPr>
        <p:txBody>
          <a:bodyPr/>
          <a:lstStyle/>
          <a:p>
            <a:pPr marL="0" indent="0">
              <a:buNone/>
            </a:pPr>
            <a:r>
              <a:rPr lang="tr-TR" sz="2000" dirty="0" err="1"/>
              <a:t>Comprehensive</a:t>
            </a:r>
            <a:r>
              <a:rPr lang="tr-TR" sz="2000" dirty="0"/>
              <a:t> </a:t>
            </a:r>
            <a:r>
              <a:rPr lang="tr-TR" sz="2000" dirty="0" err="1"/>
              <a:t>Contracting</a:t>
            </a:r>
            <a:r>
              <a:rPr lang="tr-TR" sz="2000" dirty="0"/>
              <a:t> Services</a:t>
            </a:r>
            <a:br>
              <a:rPr lang="tr-TR" sz="2000" dirty="0"/>
            </a:br>
            <a:endParaRPr lang="tr-TR" sz="2000" dirty="0"/>
          </a:p>
          <a:p>
            <a:pPr marL="0" indent="0">
              <a:buNone/>
            </a:pPr>
            <a:r>
              <a:rPr lang="en-US" sz="1800" b="0" dirty="0"/>
              <a:t>KAGEM Industry; specializes in equipment, tanks, steel, piping, electrical and instrumentation installation in industrial facilities.</a:t>
            </a:r>
          </a:p>
          <a:p>
            <a:endParaRPr lang="en-US" sz="1800" b="0" dirty="0"/>
          </a:p>
          <a:p>
            <a:r>
              <a:rPr lang="en-US" sz="1800" b="0" dirty="0"/>
              <a:t>Turnkey Engineering</a:t>
            </a:r>
          </a:p>
          <a:p>
            <a:r>
              <a:rPr lang="en-US" sz="1800" b="0" dirty="0"/>
              <a:t>Build</a:t>
            </a:r>
          </a:p>
          <a:p>
            <a:r>
              <a:rPr lang="en-US" sz="1800" b="0" dirty="0"/>
              <a:t>Equipment Supply</a:t>
            </a:r>
          </a:p>
          <a:p>
            <a:r>
              <a:rPr lang="en-US" sz="1800" b="0" dirty="0"/>
              <a:t>Technical Purchasing</a:t>
            </a:r>
          </a:p>
          <a:p>
            <a:r>
              <a:rPr lang="en-US" sz="1800" b="0" dirty="0"/>
              <a:t>It can provide complete contracting services by combining field installation services.</a:t>
            </a:r>
            <a:br>
              <a:rPr lang="tr-TR" sz="2000" dirty="0"/>
            </a:br>
            <a:br>
              <a:rPr lang="tr-TR" sz="2000" dirty="0"/>
            </a:br>
            <a:endParaRPr lang="tr-TR" sz="2000"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642756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4" name="Dikdörtgen 3"/>
          <p:cNvSpPr/>
          <p:nvPr/>
        </p:nvSpPr>
        <p:spPr>
          <a:xfrm>
            <a:off x="1839134" y="482347"/>
            <a:ext cx="6911266" cy="4247317"/>
          </a:xfrm>
          <a:prstGeom prst="rect">
            <a:avLst/>
          </a:prstGeom>
        </p:spPr>
        <p:txBody>
          <a:bodyPr wrap="square">
            <a:spAutoFit/>
          </a:bodyPr>
          <a:lstStyle/>
          <a:p>
            <a:r>
              <a:rPr lang="tr-TR" sz="1800" b="1" dirty="0">
                <a:latin typeface="Barlow" panose="020B0604020202020204" charset="-94"/>
              </a:rPr>
              <a:t>Fire </a:t>
            </a:r>
            <a:r>
              <a:rPr lang="tr-TR" sz="1800" b="1" dirty="0" err="1">
                <a:latin typeface="Barlow" panose="020B0604020202020204" charset="-94"/>
              </a:rPr>
              <a:t>Protection</a:t>
            </a:r>
            <a:r>
              <a:rPr lang="tr-TR" sz="1800" b="1" dirty="0">
                <a:latin typeface="Barlow" panose="020B0604020202020204" charset="-94"/>
              </a:rPr>
              <a:t> </a:t>
            </a:r>
            <a:r>
              <a:rPr lang="tr-TR" sz="1800" b="1" dirty="0" err="1">
                <a:latin typeface="Barlow" panose="020B0604020202020204" charset="-94"/>
              </a:rPr>
              <a:t>Systems</a:t>
            </a:r>
            <a:endParaRPr lang="tr-TR" sz="1800" b="1" dirty="0">
              <a:latin typeface="Barlow" panose="020B0604020202020204" charset="-94"/>
            </a:endParaRPr>
          </a:p>
          <a:p>
            <a:endParaRPr lang="tr-TR" sz="1800" b="1" dirty="0">
              <a:latin typeface="Barlow" panose="020B0604020202020204" charset="-94"/>
            </a:endParaRPr>
          </a:p>
          <a:p>
            <a:r>
              <a:rPr lang="en-US" sz="1800" b="1" dirty="0">
                <a:latin typeface="Barlow" panose="020B0604020202020204" charset="-94"/>
              </a:rPr>
              <a:t>KAGEM's </a:t>
            </a:r>
            <a:r>
              <a:rPr lang="en-US" sz="1800" dirty="0">
                <a:latin typeface="Barlow" panose="020B0604020202020204" charset="-94"/>
              </a:rPr>
              <a:t>mission is with design; national and international standards</a:t>
            </a:r>
          </a:p>
          <a:p>
            <a:r>
              <a:rPr lang="en-US" sz="1800" dirty="0">
                <a:latin typeface="Barlow" panose="020B0604020202020204" charset="-94"/>
              </a:rPr>
              <a:t>(NFPA - UL - FM) continues its field and project activities. Among the proposed services</a:t>
            </a:r>
            <a:r>
              <a:rPr lang="tr-TR" sz="1800" dirty="0">
                <a:latin typeface="Barlow" panose="020B0604020202020204" charset="-94"/>
              </a:rPr>
              <a:t>;</a:t>
            </a:r>
            <a:endParaRPr lang="en-US" sz="1800" dirty="0">
              <a:latin typeface="Barlow" panose="020B0604020202020204" charset="-94"/>
            </a:endParaRPr>
          </a:p>
          <a:p>
            <a:endParaRPr lang="en-US" sz="1800" dirty="0">
              <a:latin typeface="Barlow" panose="020B0604020202020204" charset="-94"/>
            </a:endParaRPr>
          </a:p>
          <a:p>
            <a:r>
              <a:rPr lang="en-US" sz="1800" dirty="0">
                <a:latin typeface="Barlow" panose="020B0604020202020204" charset="-94"/>
              </a:rPr>
              <a:t>Fire Detection Systems</a:t>
            </a:r>
          </a:p>
          <a:p>
            <a:r>
              <a:rPr lang="en-US" sz="1800" dirty="0">
                <a:latin typeface="Barlow" panose="020B0604020202020204" charset="-94"/>
              </a:rPr>
              <a:t>Aqueous Fire Safety Systems</a:t>
            </a:r>
          </a:p>
          <a:p>
            <a:r>
              <a:rPr lang="en-US" sz="1800" dirty="0">
                <a:latin typeface="Barlow" panose="020B0604020202020204" charset="-94"/>
              </a:rPr>
              <a:t>Gas Fire Security Systems</a:t>
            </a:r>
            <a:endParaRPr lang="tr-TR" sz="1800" dirty="0">
              <a:latin typeface="Barlow" panose="020B0604020202020204" charset="-94"/>
            </a:endParaRPr>
          </a:p>
          <a:p>
            <a:endParaRPr lang="tr-TR" sz="1800" dirty="0">
              <a:latin typeface="Barlow" panose="020B0604020202020204" charset="-94"/>
            </a:endParaRPr>
          </a:p>
          <a:p>
            <a:r>
              <a:rPr lang="en-US" sz="1800" dirty="0">
                <a:latin typeface="Barlow" panose="020B0604020202020204" charset="-94"/>
              </a:rPr>
              <a:t>To be done again; renewal of the existing; maintenance and inspection tests are also included.</a:t>
            </a:r>
            <a:endParaRPr lang="tr-TR" sz="1800" dirty="0">
              <a:latin typeface="Barlow" panose="020B0604020202020204" charset="-94"/>
            </a:endParaRPr>
          </a:p>
          <a:p>
            <a:endParaRPr lang="tr-TR" sz="1800" dirty="0">
              <a:latin typeface="Barlow" panose="020B0604020202020204" charset="-94"/>
            </a:endParaRPr>
          </a:p>
          <a:p>
            <a:endParaRPr lang="tr-TR" sz="1800" dirty="0">
              <a:latin typeface="Barlow" panose="020B0604020202020204" charset="-94"/>
            </a:endParaRPr>
          </a:p>
        </p:txBody>
      </p:sp>
    </p:spTree>
    <p:extLst>
      <p:ext uri="{BB962C8B-B14F-4D97-AF65-F5344CB8AC3E}">
        <p14:creationId xmlns:p14="http://schemas.microsoft.com/office/powerpoint/2010/main" val="2135984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3" name="Dikdörtgen 2"/>
          <p:cNvSpPr/>
          <p:nvPr/>
        </p:nvSpPr>
        <p:spPr>
          <a:xfrm>
            <a:off x="1858379" y="510903"/>
            <a:ext cx="6892021" cy="2308324"/>
          </a:xfrm>
          <a:prstGeom prst="rect">
            <a:avLst/>
          </a:prstGeom>
        </p:spPr>
        <p:txBody>
          <a:bodyPr wrap="square">
            <a:spAutoFit/>
          </a:bodyPr>
          <a:lstStyle/>
          <a:p>
            <a:r>
              <a:rPr lang="tr-TR" sz="1800" b="1" dirty="0">
                <a:latin typeface="Barlow" panose="020B0604020202020204" charset="-94"/>
              </a:rPr>
              <a:t>Fire </a:t>
            </a:r>
            <a:r>
              <a:rPr lang="tr-TR" sz="1800" b="1" dirty="0" err="1">
                <a:latin typeface="Barlow" panose="020B0604020202020204" charset="-94"/>
              </a:rPr>
              <a:t>Protection</a:t>
            </a:r>
            <a:r>
              <a:rPr lang="tr-TR" sz="1800" b="1" dirty="0">
                <a:latin typeface="Barlow" panose="020B0604020202020204" charset="-94"/>
              </a:rPr>
              <a:t> </a:t>
            </a:r>
            <a:r>
              <a:rPr lang="tr-TR" sz="1800" b="1" dirty="0" err="1">
                <a:latin typeface="Barlow" panose="020B0604020202020204" charset="-94"/>
              </a:rPr>
              <a:t>Systems</a:t>
            </a:r>
            <a:r>
              <a:rPr lang="tr-TR" sz="1800" b="1" dirty="0">
                <a:latin typeface="Barlow" panose="020B0604020202020204" charset="-94"/>
              </a:rPr>
              <a:t> - II</a:t>
            </a:r>
          </a:p>
          <a:p>
            <a:endParaRPr lang="tr-TR" sz="1800" b="1" dirty="0">
              <a:latin typeface="Barlow" panose="020B0604020202020204" charset="-94"/>
            </a:endParaRPr>
          </a:p>
          <a:p>
            <a:r>
              <a:rPr lang="en-US" sz="1800" b="1" dirty="0">
                <a:latin typeface="Barlow" panose="020B0604020202020204" charset="-94"/>
              </a:rPr>
              <a:t>KAGEM, </a:t>
            </a:r>
            <a:r>
              <a:rPr lang="en-US" sz="1800" dirty="0">
                <a:latin typeface="Barlow" panose="020B0604020202020204" charset="-94"/>
              </a:rPr>
              <a:t>service sector; hotel industry; shopping malls; may include combined services such as industry, energy, factories.</a:t>
            </a:r>
            <a:br>
              <a:rPr lang="tr-TR" sz="1800" dirty="0">
                <a:latin typeface="Barlow" panose="020B0604020202020204" charset="-94"/>
              </a:rPr>
            </a:br>
            <a:endParaRPr lang="en-US" sz="1800" dirty="0">
              <a:latin typeface="Barlow" panose="020B0604020202020204" charset="-94"/>
            </a:endParaRPr>
          </a:p>
          <a:p>
            <a:r>
              <a:rPr lang="en-US" sz="1800" dirty="0">
                <a:latin typeface="Barlow" panose="020B0604020202020204" charset="-94"/>
              </a:rPr>
              <a:t>The sensitivity and technical inclination of qualified local and technical teams and international standards are the two most important factors appreciated by </a:t>
            </a:r>
            <a:r>
              <a:rPr lang="en-US" sz="1800" b="1" dirty="0">
                <a:latin typeface="Barlow" panose="020B0604020202020204" charset="-94"/>
              </a:rPr>
              <a:t>KAGEM's</a:t>
            </a:r>
            <a:r>
              <a:rPr lang="en-US" sz="1800" dirty="0">
                <a:latin typeface="Barlow" panose="020B0604020202020204" charset="-94"/>
              </a:rPr>
              <a:t> customers.</a:t>
            </a:r>
            <a:endParaRPr lang="tr-TR" sz="1800" dirty="0">
              <a:latin typeface="Barlow" panose="020B0604020202020204" charset="-94"/>
            </a:endParaRPr>
          </a:p>
        </p:txBody>
      </p:sp>
      <p:pic>
        <p:nvPicPr>
          <p:cNvPr id="4" name="Resim 3"/>
          <p:cNvPicPr>
            <a:picLocks noChangeAspect="1"/>
          </p:cNvPicPr>
          <p:nvPr/>
        </p:nvPicPr>
        <p:blipFill>
          <a:blip r:embed="rId2"/>
          <a:stretch>
            <a:fillRect/>
          </a:stretch>
        </p:blipFill>
        <p:spPr>
          <a:xfrm>
            <a:off x="2406599" y="2925236"/>
            <a:ext cx="2325950" cy="1967973"/>
          </a:xfrm>
          <a:prstGeom prst="rect">
            <a:avLst/>
          </a:prstGeom>
        </p:spPr>
      </p:pic>
      <p:pic>
        <p:nvPicPr>
          <p:cNvPr id="5" name="Resim 4"/>
          <p:cNvPicPr>
            <a:picLocks noChangeAspect="1"/>
          </p:cNvPicPr>
          <p:nvPr/>
        </p:nvPicPr>
        <p:blipFill>
          <a:blip r:embed="rId3"/>
          <a:stretch>
            <a:fillRect/>
          </a:stretch>
        </p:blipFill>
        <p:spPr>
          <a:xfrm>
            <a:off x="5638035" y="2925236"/>
            <a:ext cx="2206879" cy="1954293"/>
          </a:xfrm>
          <a:prstGeom prst="rect">
            <a:avLst/>
          </a:prstGeom>
        </p:spPr>
      </p:pic>
    </p:spTree>
    <p:extLst>
      <p:ext uri="{BB962C8B-B14F-4D97-AF65-F5344CB8AC3E}">
        <p14:creationId xmlns:p14="http://schemas.microsoft.com/office/powerpoint/2010/main" val="2081470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3589531" y="393825"/>
            <a:ext cx="5036581" cy="4356000"/>
          </a:xfrm>
        </p:spPr>
        <p:txBody>
          <a:bodyPr/>
          <a:lstStyle/>
          <a:p>
            <a:pPr marL="0" indent="0">
              <a:buNone/>
            </a:pPr>
            <a:r>
              <a:rPr lang="tr-TR" sz="2000" dirty="0" err="1"/>
              <a:t>Equipment</a:t>
            </a:r>
            <a:r>
              <a:rPr lang="tr-TR" sz="2000" dirty="0"/>
              <a:t> </a:t>
            </a:r>
            <a:r>
              <a:rPr lang="tr-TR" sz="2000" dirty="0" err="1"/>
              <a:t>and</a:t>
            </a:r>
            <a:r>
              <a:rPr lang="tr-TR" sz="2000" dirty="0"/>
              <a:t> Instrumentation </a:t>
            </a:r>
            <a:r>
              <a:rPr lang="tr-TR" sz="2000" dirty="0" err="1"/>
              <a:t>Assemblies</a:t>
            </a:r>
            <a:endParaRPr lang="tr-TR" sz="2000" dirty="0"/>
          </a:p>
          <a:p>
            <a:pPr marL="0" indent="0">
              <a:buNone/>
            </a:pPr>
            <a:endParaRPr lang="tr-TR" sz="2000" dirty="0"/>
          </a:p>
          <a:p>
            <a:pPr marL="0" indent="0">
              <a:buNone/>
            </a:pPr>
            <a:r>
              <a:rPr lang="en-US" sz="1800" b="0" dirty="0"/>
              <a:t>Field assembly of process equipment; steam and gas turbines, steam boilers, heat recovery steam generators, waste heat recovery units, auxiliary boilers, compressors, turbines, generators, pumps, tanks, pressure and atmospheric containers, drums, towers, chimneys, heat exchangers, modular units, installation and erection of cooling towers, all electrical equipment and systems and similar equipment.</a:t>
            </a:r>
            <a:endParaRPr lang="tr-TR" sz="1800" b="0" dirty="0"/>
          </a:p>
        </p:txBody>
      </p:sp>
      <p:sp>
        <p:nvSpPr>
          <p:cNvPr id="2" name="Slayt Numarası Yer Tutucusu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806324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dirty="0"/>
          </a:p>
        </p:txBody>
      </p:sp>
      <p:sp>
        <p:nvSpPr>
          <p:cNvPr id="4" name="Dikdörtgen 3"/>
          <p:cNvSpPr/>
          <p:nvPr/>
        </p:nvSpPr>
        <p:spPr>
          <a:xfrm>
            <a:off x="1769746" y="375998"/>
            <a:ext cx="4687072" cy="2862322"/>
          </a:xfrm>
          <a:prstGeom prst="rect">
            <a:avLst/>
          </a:prstGeom>
        </p:spPr>
        <p:txBody>
          <a:bodyPr wrap="square">
            <a:spAutoFit/>
          </a:bodyPr>
          <a:lstStyle/>
          <a:p>
            <a:r>
              <a:rPr lang="tr-TR" sz="1800" b="1" dirty="0" err="1">
                <a:latin typeface="Barlow" panose="020B0604020202020204" charset="-94"/>
              </a:rPr>
              <a:t>Field</a:t>
            </a:r>
            <a:r>
              <a:rPr lang="tr-TR" sz="1800" b="1" dirty="0">
                <a:latin typeface="Barlow" panose="020B0604020202020204" charset="-94"/>
              </a:rPr>
              <a:t> </a:t>
            </a:r>
            <a:r>
              <a:rPr lang="tr-TR" sz="1800" b="1" dirty="0" err="1">
                <a:latin typeface="Barlow" panose="020B0604020202020204" charset="-94"/>
              </a:rPr>
              <a:t>Tanks</a:t>
            </a:r>
            <a:r>
              <a:rPr lang="tr-TR" sz="1800" b="1" dirty="0">
                <a:latin typeface="Barlow" panose="020B0604020202020204" charset="-94"/>
              </a:rPr>
              <a:t> </a:t>
            </a:r>
            <a:r>
              <a:rPr lang="tr-TR" sz="1800" b="1" dirty="0" err="1">
                <a:latin typeface="Barlow" panose="020B0604020202020204" charset="-94"/>
              </a:rPr>
              <a:t>and</a:t>
            </a:r>
            <a:r>
              <a:rPr lang="tr-TR" sz="1800" b="1" dirty="0">
                <a:latin typeface="Barlow" panose="020B0604020202020204" charset="-94"/>
              </a:rPr>
              <a:t> </a:t>
            </a:r>
            <a:r>
              <a:rPr lang="tr-TR" sz="1800" b="1" dirty="0" err="1">
                <a:latin typeface="Barlow" panose="020B0604020202020204" charset="-94"/>
              </a:rPr>
              <a:t>Piping</a:t>
            </a:r>
            <a:br>
              <a:rPr lang="tr-TR" sz="1800" dirty="0">
                <a:latin typeface="Barlow" panose="020B0604020202020204" charset="-94"/>
              </a:rPr>
            </a:br>
            <a:r>
              <a:rPr lang="en-US" sz="1800" dirty="0">
                <a:latin typeface="Barlow" panose="020B0604020202020204" charset="-94"/>
              </a:rPr>
              <a:t>Manufacture and installation of lines in field tanks and process piping, auxiliary facilities piping, power plants piping systems, field piping.</a:t>
            </a:r>
            <a:endParaRPr lang="tr-TR" sz="1800" dirty="0">
              <a:latin typeface="Barlow" panose="020B0604020202020204" charset="-94"/>
            </a:endParaRPr>
          </a:p>
          <a:p>
            <a:endParaRPr lang="tr-TR" sz="1800" dirty="0">
              <a:latin typeface="Barlow" panose="020B0604020202020204" charset="-94"/>
            </a:endParaRPr>
          </a:p>
          <a:p>
            <a:pPr marL="0" indent="0">
              <a:buNone/>
            </a:pPr>
            <a:r>
              <a:rPr lang="tr-TR" sz="1800" b="1" dirty="0">
                <a:latin typeface="Barlow" panose="020B0604020202020204" charset="-94"/>
              </a:rPr>
              <a:t>Steel </a:t>
            </a:r>
            <a:r>
              <a:rPr lang="tr-TR" sz="1800" b="1" dirty="0" err="1">
                <a:latin typeface="Barlow" panose="020B0604020202020204" charset="-94"/>
              </a:rPr>
              <a:t>Structure</a:t>
            </a:r>
            <a:r>
              <a:rPr lang="tr-TR" sz="1800" b="1" dirty="0">
                <a:latin typeface="Barlow" panose="020B0604020202020204" charset="-94"/>
              </a:rPr>
              <a:t> </a:t>
            </a:r>
            <a:r>
              <a:rPr lang="tr-TR" sz="1800" b="1" dirty="0" err="1">
                <a:latin typeface="Barlow" panose="020B0604020202020204" charset="-94"/>
              </a:rPr>
              <a:t>Assemblies</a:t>
            </a:r>
            <a:endParaRPr lang="tr-TR" sz="1800" b="1" dirty="0">
              <a:latin typeface="Barlow" panose="020B0604020202020204" charset="-94"/>
            </a:endParaRPr>
          </a:p>
          <a:p>
            <a:pPr marL="0" indent="0">
              <a:buNone/>
            </a:pPr>
            <a:r>
              <a:rPr lang="en-US" sz="1800" dirty="0">
                <a:latin typeface="Barlow" panose="020B0604020202020204" charset="-94"/>
              </a:rPr>
              <a:t>Manufacturing of process units, pipe carrier structures, pipe and equipment supports and field assemblies.</a:t>
            </a:r>
            <a:endParaRPr lang="tr-TR" sz="1800" dirty="0">
              <a:latin typeface="Barlow" panose="020B0604020202020204" charset="-94"/>
            </a:endParaRPr>
          </a:p>
        </p:txBody>
      </p:sp>
      <p:pic>
        <p:nvPicPr>
          <p:cNvPr id="5" name="Resim 4"/>
          <p:cNvPicPr>
            <a:picLocks noChangeAspect="1"/>
          </p:cNvPicPr>
          <p:nvPr/>
        </p:nvPicPr>
        <p:blipFill>
          <a:blip r:embed="rId2"/>
          <a:stretch>
            <a:fillRect/>
          </a:stretch>
        </p:blipFill>
        <p:spPr>
          <a:xfrm>
            <a:off x="6531199" y="375998"/>
            <a:ext cx="1999661" cy="2664183"/>
          </a:xfrm>
          <a:prstGeom prst="rect">
            <a:avLst/>
          </a:prstGeom>
        </p:spPr>
      </p:pic>
      <p:pic>
        <p:nvPicPr>
          <p:cNvPr id="6" name="Resim 5"/>
          <p:cNvPicPr>
            <a:picLocks noChangeAspect="1"/>
          </p:cNvPicPr>
          <p:nvPr/>
        </p:nvPicPr>
        <p:blipFill>
          <a:blip r:embed="rId3"/>
          <a:stretch>
            <a:fillRect/>
          </a:stretch>
        </p:blipFill>
        <p:spPr>
          <a:xfrm>
            <a:off x="3988947" y="3040181"/>
            <a:ext cx="2542252" cy="1902117"/>
          </a:xfrm>
          <a:prstGeom prst="rect">
            <a:avLst/>
          </a:prstGeom>
        </p:spPr>
      </p:pic>
    </p:spTree>
    <p:extLst>
      <p:ext uri="{BB962C8B-B14F-4D97-AF65-F5344CB8AC3E}">
        <p14:creationId xmlns:p14="http://schemas.microsoft.com/office/powerpoint/2010/main" val="165550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RELIABLE PARTNER </a:t>
            </a:r>
            <a:endParaRPr dirty="0"/>
          </a:p>
        </p:txBody>
      </p:sp>
      <p:sp>
        <p:nvSpPr>
          <p:cNvPr id="176" name="Google Shape;176;p22"/>
          <p:cNvSpPr txBox="1">
            <a:spLocks noGrp="1"/>
          </p:cNvSpPr>
          <p:nvPr>
            <p:ph type="body" idx="1"/>
          </p:nvPr>
        </p:nvSpPr>
        <p:spPr>
          <a:xfrm>
            <a:off x="1186542" y="1634785"/>
            <a:ext cx="7957458" cy="3374700"/>
          </a:xfrm>
          <a:prstGeom prst="rect">
            <a:avLst/>
          </a:prstGeom>
        </p:spPr>
        <p:txBody>
          <a:bodyPr spcFirstLastPara="1" wrap="square" lIns="91425" tIns="91425" rIns="91425" bIns="91425" anchor="t" anchorCtr="0">
            <a:noAutofit/>
          </a:bodyPr>
          <a:lstStyle/>
          <a:p>
            <a:r>
              <a:rPr lang="tr-TR" b="1" dirty="0"/>
              <a:t> </a:t>
            </a:r>
            <a:r>
              <a:rPr lang="tr-TR" dirty="0" err="1">
                <a:solidFill>
                  <a:schemeClr val="tx1">
                    <a:lumMod val="75000"/>
                    <a:lumOff val="25000"/>
                  </a:schemeClr>
                </a:solidFill>
              </a:rPr>
              <a:t>Extensive</a:t>
            </a:r>
            <a:r>
              <a:rPr lang="tr-TR" dirty="0">
                <a:solidFill>
                  <a:schemeClr val="tx1">
                    <a:lumMod val="75000"/>
                    <a:lumOff val="25000"/>
                  </a:schemeClr>
                </a:solidFill>
              </a:rPr>
              <a:t> </a:t>
            </a:r>
            <a:r>
              <a:rPr lang="tr-TR" dirty="0" err="1">
                <a:solidFill>
                  <a:schemeClr val="tx1">
                    <a:lumMod val="75000"/>
                    <a:lumOff val="25000"/>
                  </a:schemeClr>
                </a:solidFill>
              </a:rPr>
              <a:t>industry</a:t>
            </a:r>
            <a:r>
              <a:rPr lang="tr-TR" dirty="0">
                <a:solidFill>
                  <a:schemeClr val="tx1">
                    <a:lumMod val="75000"/>
                    <a:lumOff val="25000"/>
                  </a:schemeClr>
                </a:solidFill>
              </a:rPr>
              <a:t> </a:t>
            </a:r>
            <a:r>
              <a:rPr lang="tr-TR" dirty="0" err="1">
                <a:solidFill>
                  <a:schemeClr val="tx1">
                    <a:lumMod val="75000"/>
                    <a:lumOff val="25000"/>
                  </a:schemeClr>
                </a:solidFill>
              </a:rPr>
              <a:t>knowledge</a:t>
            </a:r>
            <a:r>
              <a:rPr lang="tr-TR" dirty="0">
                <a:solidFill>
                  <a:schemeClr val="tx1">
                    <a:lumMod val="75000"/>
                    <a:lumOff val="25000"/>
                  </a:schemeClr>
                </a:solidFill>
              </a:rPr>
              <a:t> </a:t>
            </a:r>
            <a:r>
              <a:rPr lang="tr-TR" dirty="0" err="1">
                <a:solidFill>
                  <a:schemeClr val="tx1">
                    <a:lumMod val="75000"/>
                    <a:lumOff val="25000"/>
                  </a:schemeClr>
                </a:solidFill>
              </a:rPr>
              <a:t>and</a:t>
            </a:r>
            <a:r>
              <a:rPr lang="tr-TR" dirty="0">
                <a:solidFill>
                  <a:schemeClr val="tx1">
                    <a:lumMod val="75000"/>
                    <a:lumOff val="25000"/>
                  </a:schemeClr>
                </a:solidFill>
              </a:rPr>
              <a:t> market </a:t>
            </a:r>
            <a:r>
              <a:rPr lang="tr-TR" dirty="0" err="1">
                <a:solidFill>
                  <a:schemeClr val="tx1">
                    <a:lumMod val="75000"/>
                    <a:lumOff val="25000"/>
                  </a:schemeClr>
                </a:solidFill>
              </a:rPr>
              <a:t>intelligence</a:t>
            </a:r>
            <a:r>
              <a:rPr lang="tr-TR" dirty="0">
                <a:solidFill>
                  <a:schemeClr val="tx1">
                    <a:lumMod val="75000"/>
                    <a:lumOff val="25000"/>
                  </a:schemeClr>
                </a:solidFill>
              </a:rPr>
              <a:t> </a:t>
            </a:r>
            <a:r>
              <a:rPr lang="tr-TR" dirty="0" err="1">
                <a:solidFill>
                  <a:schemeClr val="tx1">
                    <a:lumMod val="75000"/>
                    <a:lumOff val="25000"/>
                  </a:schemeClr>
                </a:solidFill>
              </a:rPr>
              <a:t>within</a:t>
            </a:r>
            <a:r>
              <a:rPr lang="tr-TR" dirty="0">
                <a:solidFill>
                  <a:schemeClr val="tx1">
                    <a:lumMod val="75000"/>
                    <a:lumOff val="25000"/>
                  </a:schemeClr>
                </a:solidFill>
              </a:rPr>
              <a:t> </a:t>
            </a:r>
            <a:r>
              <a:rPr lang="tr-TR" dirty="0" err="1">
                <a:solidFill>
                  <a:schemeClr val="tx1">
                    <a:lumMod val="75000"/>
                    <a:lumOff val="25000"/>
                  </a:schemeClr>
                </a:solidFill>
              </a:rPr>
              <a:t>the</a:t>
            </a:r>
            <a:r>
              <a:rPr lang="tr-TR" dirty="0">
                <a:solidFill>
                  <a:schemeClr val="tx1">
                    <a:lumMod val="75000"/>
                    <a:lumOff val="25000"/>
                  </a:schemeClr>
                </a:solidFill>
              </a:rPr>
              <a:t> Industrial arena </a:t>
            </a:r>
          </a:p>
          <a:p>
            <a:r>
              <a:rPr lang="tr-TR" dirty="0">
                <a:solidFill>
                  <a:schemeClr val="tx1">
                    <a:lumMod val="75000"/>
                    <a:lumOff val="25000"/>
                  </a:schemeClr>
                </a:solidFill>
              </a:rPr>
              <a:t> </a:t>
            </a:r>
            <a:r>
              <a:rPr lang="tr-TR" dirty="0" err="1">
                <a:solidFill>
                  <a:schemeClr val="tx1">
                    <a:lumMod val="75000"/>
                    <a:lumOff val="25000"/>
                  </a:schemeClr>
                </a:solidFill>
              </a:rPr>
              <a:t>Production</a:t>
            </a:r>
            <a:r>
              <a:rPr lang="tr-TR" dirty="0">
                <a:solidFill>
                  <a:schemeClr val="tx1">
                    <a:lumMod val="75000"/>
                    <a:lumOff val="25000"/>
                  </a:schemeClr>
                </a:solidFill>
              </a:rPr>
              <a:t> </a:t>
            </a:r>
            <a:r>
              <a:rPr lang="tr-TR" dirty="0" err="1">
                <a:solidFill>
                  <a:schemeClr val="tx1">
                    <a:lumMod val="75000"/>
                    <a:lumOff val="25000"/>
                  </a:schemeClr>
                </a:solidFill>
              </a:rPr>
              <a:t>and</a:t>
            </a:r>
            <a:r>
              <a:rPr lang="tr-TR" dirty="0">
                <a:solidFill>
                  <a:schemeClr val="tx1">
                    <a:lumMod val="75000"/>
                    <a:lumOff val="25000"/>
                  </a:schemeClr>
                </a:solidFill>
              </a:rPr>
              <a:t>  Engineering   background of </a:t>
            </a:r>
            <a:r>
              <a:rPr lang="tr-TR" dirty="0" err="1">
                <a:solidFill>
                  <a:schemeClr val="tx1">
                    <a:lumMod val="75000"/>
                    <a:lumOff val="25000"/>
                  </a:schemeClr>
                </a:solidFill>
              </a:rPr>
              <a:t>best</a:t>
            </a:r>
            <a:r>
              <a:rPr lang="tr-TR" dirty="0">
                <a:solidFill>
                  <a:schemeClr val="tx1">
                    <a:lumMod val="75000"/>
                    <a:lumOff val="25000"/>
                  </a:schemeClr>
                </a:solidFill>
              </a:rPr>
              <a:t> </a:t>
            </a:r>
            <a:r>
              <a:rPr lang="tr-TR" dirty="0" err="1">
                <a:solidFill>
                  <a:schemeClr val="tx1">
                    <a:lumMod val="75000"/>
                    <a:lumOff val="25000"/>
                  </a:schemeClr>
                </a:solidFill>
              </a:rPr>
              <a:t>practices</a:t>
            </a:r>
            <a:r>
              <a:rPr lang="tr-TR" dirty="0">
                <a:solidFill>
                  <a:schemeClr val="tx1">
                    <a:lumMod val="75000"/>
                    <a:lumOff val="25000"/>
                  </a:schemeClr>
                </a:solidFill>
              </a:rPr>
              <a:t> </a:t>
            </a:r>
          </a:p>
          <a:p>
            <a:r>
              <a:rPr lang="tr-TR" dirty="0" err="1">
                <a:solidFill>
                  <a:schemeClr val="tx1">
                    <a:lumMod val="75000"/>
                    <a:lumOff val="25000"/>
                  </a:schemeClr>
                </a:solidFill>
              </a:rPr>
              <a:t>Scalable</a:t>
            </a:r>
            <a:r>
              <a:rPr lang="tr-TR" dirty="0">
                <a:solidFill>
                  <a:schemeClr val="tx1">
                    <a:lumMod val="75000"/>
                    <a:lumOff val="25000"/>
                  </a:schemeClr>
                </a:solidFill>
              </a:rPr>
              <a:t> </a:t>
            </a:r>
            <a:r>
              <a:rPr lang="tr-TR" dirty="0" err="1">
                <a:solidFill>
                  <a:schemeClr val="tx1">
                    <a:lumMod val="75000"/>
                    <a:lumOff val="25000"/>
                  </a:schemeClr>
                </a:solidFill>
              </a:rPr>
              <a:t>solutions</a:t>
            </a:r>
            <a:r>
              <a:rPr lang="tr-TR" dirty="0">
                <a:solidFill>
                  <a:schemeClr val="tx1">
                    <a:lumMod val="75000"/>
                    <a:lumOff val="25000"/>
                  </a:schemeClr>
                </a:solidFill>
              </a:rPr>
              <a:t> </a:t>
            </a:r>
            <a:r>
              <a:rPr lang="tr-TR" dirty="0" err="1">
                <a:solidFill>
                  <a:schemeClr val="tx1">
                    <a:lumMod val="75000"/>
                    <a:lumOff val="25000"/>
                  </a:schemeClr>
                </a:solidFill>
              </a:rPr>
              <a:t>across</a:t>
            </a:r>
            <a:r>
              <a:rPr lang="tr-TR" dirty="0">
                <a:solidFill>
                  <a:schemeClr val="tx1">
                    <a:lumMod val="75000"/>
                    <a:lumOff val="25000"/>
                  </a:schemeClr>
                </a:solidFill>
              </a:rPr>
              <a:t> </a:t>
            </a:r>
            <a:r>
              <a:rPr lang="tr-TR" dirty="0" err="1">
                <a:solidFill>
                  <a:schemeClr val="tx1">
                    <a:lumMod val="75000"/>
                    <a:lumOff val="25000"/>
                  </a:schemeClr>
                </a:solidFill>
              </a:rPr>
              <a:t>all</a:t>
            </a:r>
            <a:r>
              <a:rPr lang="tr-TR" dirty="0">
                <a:solidFill>
                  <a:schemeClr val="tx1">
                    <a:lumMod val="75000"/>
                    <a:lumOff val="25000"/>
                  </a:schemeClr>
                </a:solidFill>
              </a:rPr>
              <a:t> Industrial </a:t>
            </a:r>
            <a:r>
              <a:rPr lang="tr-TR" dirty="0" err="1">
                <a:solidFill>
                  <a:schemeClr val="tx1">
                    <a:lumMod val="75000"/>
                    <a:lumOff val="25000"/>
                  </a:schemeClr>
                </a:solidFill>
              </a:rPr>
              <a:t>segments</a:t>
            </a:r>
            <a:r>
              <a:rPr lang="tr-TR" dirty="0">
                <a:solidFill>
                  <a:schemeClr val="tx1">
                    <a:lumMod val="75000"/>
                    <a:lumOff val="25000"/>
                  </a:schemeClr>
                </a:solidFill>
              </a:rPr>
              <a:t> </a:t>
            </a:r>
            <a:r>
              <a:rPr lang="tr-TR" dirty="0" err="1">
                <a:solidFill>
                  <a:schemeClr val="tx1">
                    <a:lumMod val="75000"/>
                    <a:lumOff val="25000"/>
                  </a:schemeClr>
                </a:solidFill>
              </a:rPr>
              <a:t>and</a:t>
            </a:r>
            <a:r>
              <a:rPr lang="tr-TR" dirty="0">
                <a:solidFill>
                  <a:schemeClr val="tx1">
                    <a:lumMod val="75000"/>
                    <a:lumOff val="25000"/>
                  </a:schemeClr>
                </a:solidFill>
              </a:rPr>
              <a:t> </a:t>
            </a:r>
            <a:r>
              <a:rPr lang="tr-TR" dirty="0" err="1">
                <a:solidFill>
                  <a:schemeClr val="tx1">
                    <a:lumMod val="75000"/>
                    <a:lumOff val="25000"/>
                  </a:schemeClr>
                </a:solidFill>
              </a:rPr>
              <a:t>supply</a:t>
            </a:r>
            <a:r>
              <a:rPr lang="tr-TR" dirty="0">
                <a:solidFill>
                  <a:schemeClr val="tx1">
                    <a:lumMod val="75000"/>
                    <a:lumOff val="25000"/>
                  </a:schemeClr>
                </a:solidFill>
              </a:rPr>
              <a:t> </a:t>
            </a:r>
            <a:r>
              <a:rPr lang="tr-TR" dirty="0" err="1">
                <a:solidFill>
                  <a:schemeClr val="tx1">
                    <a:lumMod val="75000"/>
                    <a:lumOff val="25000"/>
                  </a:schemeClr>
                </a:solidFill>
              </a:rPr>
              <a:t>chain</a:t>
            </a:r>
            <a:r>
              <a:rPr lang="tr-TR" dirty="0">
                <a:solidFill>
                  <a:schemeClr val="tx1">
                    <a:lumMod val="75000"/>
                    <a:lumOff val="25000"/>
                  </a:schemeClr>
                </a:solidFill>
              </a:rPr>
              <a:t> </a:t>
            </a:r>
            <a:r>
              <a:rPr lang="tr-TR" dirty="0" err="1">
                <a:solidFill>
                  <a:schemeClr val="tx1">
                    <a:lumMod val="75000"/>
                    <a:lumOff val="25000"/>
                  </a:schemeClr>
                </a:solidFill>
              </a:rPr>
              <a:t>stages</a:t>
            </a:r>
            <a:r>
              <a:rPr lang="tr-TR" dirty="0">
                <a:solidFill>
                  <a:schemeClr val="tx1">
                    <a:lumMod val="75000"/>
                    <a:lumOff val="25000"/>
                  </a:schemeClr>
                </a:solidFill>
              </a:rPr>
              <a:t>, </a:t>
            </a:r>
            <a:r>
              <a:rPr lang="tr-TR" dirty="0" err="1">
                <a:solidFill>
                  <a:schemeClr val="tx1">
                    <a:lumMod val="75000"/>
                    <a:lumOff val="25000"/>
                  </a:schemeClr>
                </a:solidFill>
              </a:rPr>
              <a:t>tailored</a:t>
            </a:r>
            <a:r>
              <a:rPr lang="tr-TR" dirty="0">
                <a:solidFill>
                  <a:schemeClr val="tx1">
                    <a:lumMod val="75000"/>
                    <a:lumOff val="25000"/>
                  </a:schemeClr>
                </a:solidFill>
              </a:rPr>
              <a:t> </a:t>
            </a:r>
            <a:r>
              <a:rPr lang="tr-TR" dirty="0" err="1">
                <a:solidFill>
                  <a:schemeClr val="tx1">
                    <a:lumMod val="75000"/>
                    <a:lumOff val="25000"/>
                  </a:schemeClr>
                </a:solidFill>
              </a:rPr>
              <a:t>to</a:t>
            </a:r>
            <a:r>
              <a:rPr lang="tr-TR" dirty="0">
                <a:solidFill>
                  <a:schemeClr val="tx1">
                    <a:lumMod val="75000"/>
                    <a:lumOff val="25000"/>
                  </a:schemeClr>
                </a:solidFill>
              </a:rPr>
              <a:t> </a:t>
            </a:r>
            <a:r>
              <a:rPr lang="tr-TR" dirty="0" err="1">
                <a:solidFill>
                  <a:schemeClr val="tx1">
                    <a:lumMod val="75000"/>
                    <a:lumOff val="25000"/>
                  </a:schemeClr>
                </a:solidFill>
              </a:rPr>
              <a:t>your</a:t>
            </a:r>
            <a:r>
              <a:rPr lang="tr-TR" dirty="0">
                <a:solidFill>
                  <a:schemeClr val="tx1">
                    <a:lumMod val="75000"/>
                    <a:lumOff val="25000"/>
                  </a:schemeClr>
                </a:solidFill>
              </a:rPr>
              <a:t> </a:t>
            </a:r>
            <a:r>
              <a:rPr lang="tr-TR" dirty="0" err="1">
                <a:solidFill>
                  <a:schemeClr val="tx1">
                    <a:lumMod val="75000"/>
                    <a:lumOff val="25000"/>
                  </a:schemeClr>
                </a:solidFill>
              </a:rPr>
              <a:t>individual</a:t>
            </a:r>
            <a:r>
              <a:rPr lang="tr-TR" dirty="0">
                <a:solidFill>
                  <a:schemeClr val="tx1">
                    <a:lumMod val="75000"/>
                    <a:lumOff val="25000"/>
                  </a:schemeClr>
                </a:solidFill>
              </a:rPr>
              <a:t> </a:t>
            </a:r>
            <a:r>
              <a:rPr lang="tr-TR" dirty="0" err="1">
                <a:solidFill>
                  <a:schemeClr val="tx1">
                    <a:lumMod val="75000"/>
                    <a:lumOff val="25000"/>
                  </a:schemeClr>
                </a:solidFill>
              </a:rPr>
              <a:t>needs</a:t>
            </a:r>
            <a:endParaRPr lang="tr-TR" dirty="0">
              <a:solidFill>
                <a:schemeClr val="tx1">
                  <a:lumMod val="75000"/>
                  <a:lumOff val="25000"/>
                </a:schemeClr>
              </a:solidFill>
            </a:endParaRPr>
          </a:p>
          <a:p>
            <a:r>
              <a:rPr lang="tr-TR" dirty="0" err="1">
                <a:solidFill>
                  <a:schemeClr val="tx1">
                    <a:lumMod val="75000"/>
                    <a:lumOff val="25000"/>
                  </a:schemeClr>
                </a:solidFill>
              </a:rPr>
              <a:t>Innovative</a:t>
            </a:r>
            <a:r>
              <a:rPr lang="tr-TR" dirty="0">
                <a:solidFill>
                  <a:schemeClr val="tx1">
                    <a:lumMod val="75000"/>
                    <a:lumOff val="25000"/>
                  </a:schemeClr>
                </a:solidFill>
              </a:rPr>
              <a:t> </a:t>
            </a:r>
            <a:r>
              <a:rPr lang="tr-TR" dirty="0" err="1">
                <a:solidFill>
                  <a:schemeClr val="tx1">
                    <a:lumMod val="75000"/>
                    <a:lumOff val="25000"/>
                  </a:schemeClr>
                </a:solidFill>
              </a:rPr>
              <a:t>approaches</a:t>
            </a:r>
            <a:r>
              <a:rPr lang="tr-TR" dirty="0">
                <a:solidFill>
                  <a:schemeClr val="tx1">
                    <a:lumMod val="75000"/>
                    <a:lumOff val="25000"/>
                  </a:schemeClr>
                </a:solidFill>
              </a:rPr>
              <a:t> </a:t>
            </a:r>
            <a:r>
              <a:rPr lang="tr-TR" dirty="0" err="1">
                <a:solidFill>
                  <a:schemeClr val="tx1">
                    <a:lumMod val="75000"/>
                    <a:lumOff val="25000"/>
                  </a:schemeClr>
                </a:solidFill>
              </a:rPr>
              <a:t>and</a:t>
            </a:r>
            <a:r>
              <a:rPr lang="tr-TR" dirty="0">
                <a:solidFill>
                  <a:schemeClr val="tx1">
                    <a:lumMod val="75000"/>
                    <a:lumOff val="25000"/>
                  </a:schemeClr>
                </a:solidFill>
              </a:rPr>
              <a:t> </a:t>
            </a:r>
            <a:r>
              <a:rPr lang="tr-TR" dirty="0" err="1">
                <a:solidFill>
                  <a:schemeClr val="tx1">
                    <a:lumMod val="75000"/>
                    <a:lumOff val="25000"/>
                  </a:schemeClr>
                </a:solidFill>
              </a:rPr>
              <a:t>concepts</a:t>
            </a:r>
            <a:r>
              <a:rPr lang="tr-TR" dirty="0">
                <a:solidFill>
                  <a:schemeClr val="tx1">
                    <a:lumMod val="75000"/>
                    <a:lumOff val="25000"/>
                  </a:schemeClr>
                </a:solidFill>
              </a:rPr>
              <a:t> </a:t>
            </a:r>
            <a:r>
              <a:rPr lang="tr-TR" dirty="0" err="1">
                <a:solidFill>
                  <a:schemeClr val="tx1">
                    <a:lumMod val="75000"/>
                    <a:lumOff val="25000"/>
                  </a:schemeClr>
                </a:solidFill>
              </a:rPr>
              <a:t>that</a:t>
            </a:r>
            <a:r>
              <a:rPr lang="tr-TR" dirty="0">
                <a:solidFill>
                  <a:schemeClr val="tx1">
                    <a:lumMod val="75000"/>
                    <a:lumOff val="25000"/>
                  </a:schemeClr>
                </a:solidFill>
              </a:rPr>
              <a:t> </a:t>
            </a:r>
            <a:r>
              <a:rPr lang="tr-TR" dirty="0" err="1">
                <a:solidFill>
                  <a:schemeClr val="tx1">
                    <a:lumMod val="75000"/>
                    <a:lumOff val="25000"/>
                  </a:schemeClr>
                </a:solidFill>
              </a:rPr>
              <a:t>help</a:t>
            </a:r>
            <a:r>
              <a:rPr lang="tr-TR" dirty="0">
                <a:solidFill>
                  <a:schemeClr val="tx1">
                    <a:lumMod val="75000"/>
                    <a:lumOff val="25000"/>
                  </a:schemeClr>
                </a:solidFill>
              </a:rPr>
              <a:t> </a:t>
            </a:r>
            <a:r>
              <a:rPr lang="tr-TR" dirty="0" err="1">
                <a:solidFill>
                  <a:schemeClr val="tx1">
                    <a:lumMod val="75000"/>
                    <a:lumOff val="25000"/>
                  </a:schemeClr>
                </a:solidFill>
              </a:rPr>
              <a:t>you</a:t>
            </a:r>
            <a:r>
              <a:rPr lang="tr-TR" dirty="0">
                <a:solidFill>
                  <a:schemeClr val="tx1">
                    <a:lumMod val="75000"/>
                    <a:lumOff val="25000"/>
                  </a:schemeClr>
                </a:solidFill>
              </a:rPr>
              <a:t> </a:t>
            </a:r>
            <a:r>
              <a:rPr lang="tr-TR" dirty="0" err="1">
                <a:solidFill>
                  <a:schemeClr val="tx1">
                    <a:lumMod val="75000"/>
                    <a:lumOff val="25000"/>
                  </a:schemeClr>
                </a:solidFill>
              </a:rPr>
              <a:t>to</a:t>
            </a:r>
            <a:r>
              <a:rPr lang="tr-TR" dirty="0">
                <a:solidFill>
                  <a:schemeClr val="tx1">
                    <a:lumMod val="75000"/>
                    <a:lumOff val="25000"/>
                  </a:schemeClr>
                </a:solidFill>
              </a:rPr>
              <a:t> </a:t>
            </a:r>
            <a:r>
              <a:rPr lang="tr-TR" dirty="0" err="1">
                <a:solidFill>
                  <a:schemeClr val="tx1">
                    <a:lumMod val="75000"/>
                    <a:lumOff val="25000"/>
                  </a:schemeClr>
                </a:solidFill>
              </a:rPr>
              <a:t>increase</a:t>
            </a:r>
            <a:r>
              <a:rPr lang="tr-TR" dirty="0">
                <a:solidFill>
                  <a:schemeClr val="tx1">
                    <a:lumMod val="75000"/>
                    <a:lumOff val="25000"/>
                  </a:schemeClr>
                </a:solidFill>
              </a:rPr>
              <a:t> </a:t>
            </a:r>
            <a:r>
              <a:rPr lang="tr-TR" dirty="0" err="1">
                <a:solidFill>
                  <a:schemeClr val="tx1">
                    <a:lumMod val="75000"/>
                    <a:lumOff val="25000"/>
                  </a:schemeClr>
                </a:solidFill>
              </a:rPr>
              <a:t>productivity</a:t>
            </a:r>
            <a:r>
              <a:rPr lang="tr-TR" dirty="0">
                <a:solidFill>
                  <a:schemeClr val="tx1">
                    <a:lumMod val="75000"/>
                    <a:lumOff val="25000"/>
                  </a:schemeClr>
                </a:solidFill>
              </a:rPr>
              <a:t> </a:t>
            </a:r>
            <a:r>
              <a:rPr lang="tr-TR" dirty="0" err="1">
                <a:solidFill>
                  <a:schemeClr val="tx1">
                    <a:lumMod val="75000"/>
                    <a:lumOff val="25000"/>
                  </a:schemeClr>
                </a:solidFill>
              </a:rPr>
              <a:t>and</a:t>
            </a:r>
            <a:r>
              <a:rPr lang="tr-TR" dirty="0">
                <a:solidFill>
                  <a:schemeClr val="tx1">
                    <a:lumMod val="75000"/>
                    <a:lumOff val="25000"/>
                  </a:schemeClr>
                </a:solidFill>
              </a:rPr>
              <a:t>/</a:t>
            </a:r>
            <a:r>
              <a:rPr lang="tr-TR" dirty="0" err="1">
                <a:solidFill>
                  <a:schemeClr val="tx1">
                    <a:lumMod val="75000"/>
                    <a:lumOff val="25000"/>
                  </a:schemeClr>
                </a:solidFill>
              </a:rPr>
              <a:t>or</a:t>
            </a:r>
            <a:r>
              <a:rPr lang="tr-TR" dirty="0">
                <a:solidFill>
                  <a:schemeClr val="tx1">
                    <a:lumMod val="75000"/>
                    <a:lumOff val="25000"/>
                  </a:schemeClr>
                </a:solidFill>
              </a:rPr>
              <a:t> service </a:t>
            </a:r>
            <a:r>
              <a:rPr lang="tr-TR" dirty="0" err="1">
                <a:solidFill>
                  <a:schemeClr val="tx1">
                    <a:lumMod val="75000"/>
                    <a:lumOff val="25000"/>
                  </a:schemeClr>
                </a:solidFill>
              </a:rPr>
              <a:t>quality</a:t>
            </a:r>
            <a:endParaRPr lang="tr-TR" dirty="0">
              <a:solidFill>
                <a:schemeClr val="tx1">
                  <a:lumMod val="75000"/>
                  <a:lumOff val="25000"/>
                </a:schemeClr>
              </a:solidFill>
            </a:endParaRPr>
          </a:p>
          <a:p>
            <a:r>
              <a:rPr lang="tr-TR" dirty="0" err="1">
                <a:solidFill>
                  <a:schemeClr val="tx1">
                    <a:lumMod val="75000"/>
                    <a:lumOff val="25000"/>
                  </a:schemeClr>
                </a:solidFill>
              </a:rPr>
              <a:t>Integrated</a:t>
            </a:r>
            <a:r>
              <a:rPr lang="tr-TR" dirty="0">
                <a:solidFill>
                  <a:schemeClr val="tx1">
                    <a:lumMod val="75000"/>
                    <a:lumOff val="25000"/>
                  </a:schemeClr>
                </a:solidFill>
              </a:rPr>
              <a:t> </a:t>
            </a:r>
            <a:r>
              <a:rPr lang="tr-TR" dirty="0" err="1">
                <a:solidFill>
                  <a:schemeClr val="tx1">
                    <a:lumMod val="75000"/>
                    <a:lumOff val="25000"/>
                  </a:schemeClr>
                </a:solidFill>
              </a:rPr>
              <a:t>approach</a:t>
            </a:r>
            <a:r>
              <a:rPr lang="tr-TR" dirty="0">
                <a:solidFill>
                  <a:schemeClr val="tx1">
                    <a:lumMod val="75000"/>
                    <a:lumOff val="25000"/>
                  </a:schemeClr>
                </a:solidFill>
              </a:rPr>
              <a:t> </a:t>
            </a:r>
            <a:r>
              <a:rPr lang="tr-TR" dirty="0" err="1">
                <a:solidFill>
                  <a:schemeClr val="tx1">
                    <a:lumMod val="75000"/>
                    <a:lumOff val="25000"/>
                  </a:schemeClr>
                </a:solidFill>
              </a:rPr>
              <a:t>with</a:t>
            </a:r>
            <a:r>
              <a:rPr lang="tr-TR" dirty="0">
                <a:solidFill>
                  <a:schemeClr val="tx1">
                    <a:lumMod val="75000"/>
                    <a:lumOff val="25000"/>
                  </a:schemeClr>
                </a:solidFill>
              </a:rPr>
              <a:t> global </a:t>
            </a:r>
            <a:r>
              <a:rPr lang="tr-TR" dirty="0" err="1">
                <a:solidFill>
                  <a:schemeClr val="tx1">
                    <a:lumMod val="75000"/>
                    <a:lumOff val="25000"/>
                  </a:schemeClr>
                </a:solidFill>
              </a:rPr>
              <a:t>standards</a:t>
            </a:r>
            <a:r>
              <a:rPr lang="tr-TR" dirty="0">
                <a:solidFill>
                  <a:schemeClr val="tx1">
                    <a:lumMod val="75000"/>
                    <a:lumOff val="25000"/>
                  </a:schemeClr>
                </a:solidFill>
              </a:rPr>
              <a:t> </a:t>
            </a:r>
            <a:r>
              <a:rPr lang="tr-TR" dirty="0" err="1">
                <a:solidFill>
                  <a:schemeClr val="tx1">
                    <a:lumMod val="75000"/>
                    <a:lumOff val="25000"/>
                  </a:schemeClr>
                </a:solidFill>
              </a:rPr>
              <a:t>and</a:t>
            </a:r>
            <a:r>
              <a:rPr lang="tr-TR" dirty="0">
                <a:solidFill>
                  <a:schemeClr val="tx1">
                    <a:lumMod val="75000"/>
                    <a:lumOff val="25000"/>
                  </a:schemeClr>
                </a:solidFill>
              </a:rPr>
              <a:t> </a:t>
            </a:r>
            <a:r>
              <a:rPr lang="tr-TR" dirty="0" err="1">
                <a:solidFill>
                  <a:schemeClr val="tx1">
                    <a:lumMod val="75000"/>
                    <a:lumOff val="25000"/>
                  </a:schemeClr>
                </a:solidFill>
              </a:rPr>
              <a:t>competencies</a:t>
            </a:r>
            <a:r>
              <a:rPr lang="tr-TR" dirty="0">
                <a:solidFill>
                  <a:schemeClr val="tx1">
                    <a:lumMod val="75000"/>
                    <a:lumOff val="25000"/>
                  </a:schemeClr>
                </a:solidFill>
              </a:rPr>
              <a:t> </a:t>
            </a:r>
            <a:r>
              <a:rPr lang="tr-TR" dirty="0" err="1">
                <a:solidFill>
                  <a:schemeClr val="tx1">
                    <a:lumMod val="75000"/>
                    <a:lumOff val="25000"/>
                  </a:schemeClr>
                </a:solidFill>
              </a:rPr>
              <a:t>across</a:t>
            </a:r>
            <a:r>
              <a:rPr lang="tr-TR" dirty="0">
                <a:solidFill>
                  <a:schemeClr val="tx1">
                    <a:lumMod val="75000"/>
                    <a:lumOff val="25000"/>
                  </a:schemeClr>
                </a:solidFill>
              </a:rPr>
              <a:t> </a:t>
            </a:r>
            <a:r>
              <a:rPr lang="tr-TR" dirty="0" err="1">
                <a:solidFill>
                  <a:schemeClr val="tx1">
                    <a:lumMod val="75000"/>
                    <a:lumOff val="25000"/>
                  </a:schemeClr>
                </a:solidFill>
              </a:rPr>
              <a:t>all</a:t>
            </a:r>
            <a:r>
              <a:rPr lang="tr-TR" dirty="0">
                <a:solidFill>
                  <a:schemeClr val="tx1">
                    <a:lumMod val="75000"/>
                    <a:lumOff val="25000"/>
                  </a:schemeClr>
                </a:solidFill>
              </a:rPr>
              <a:t> </a:t>
            </a:r>
            <a:r>
              <a:rPr lang="tr-TR" dirty="0" err="1">
                <a:solidFill>
                  <a:schemeClr val="tx1">
                    <a:lumMod val="75000"/>
                    <a:lumOff val="25000"/>
                  </a:schemeClr>
                </a:solidFill>
              </a:rPr>
              <a:t>modes</a:t>
            </a:r>
            <a:r>
              <a:rPr lang="tr-TR" dirty="0">
                <a:solidFill>
                  <a:schemeClr val="tx1">
                    <a:lumMod val="75000"/>
                    <a:lumOff val="25000"/>
                  </a:schemeClr>
                </a:solidFill>
              </a:rPr>
              <a:t> (EN –ASME – AD MERKBLATT </a:t>
            </a:r>
            <a:r>
              <a:rPr lang="tr-TR" dirty="0" err="1">
                <a:solidFill>
                  <a:schemeClr val="tx1">
                    <a:lumMod val="75000"/>
                    <a:lumOff val="25000"/>
                  </a:schemeClr>
                </a:solidFill>
              </a:rPr>
              <a:t>etc</a:t>
            </a:r>
            <a:r>
              <a:rPr lang="tr-TR" dirty="0">
                <a:solidFill>
                  <a:schemeClr val="tx1">
                    <a:lumMod val="75000"/>
                    <a:lumOff val="25000"/>
                  </a:schemeClr>
                </a:solidFill>
              </a:rPr>
              <a:t>.)</a:t>
            </a:r>
          </a:p>
          <a:p>
            <a:pPr marL="0" lvl="0" indent="0" algn="l" rtl="0">
              <a:spcBef>
                <a:spcPts val="600"/>
              </a:spcBef>
              <a:spcAft>
                <a:spcPts val="0"/>
              </a:spcAft>
              <a:buNone/>
            </a:pPr>
            <a:endParaRPr dirty="0">
              <a:solidFill>
                <a:schemeClr val="tx1">
                  <a:lumMod val="50000"/>
                  <a:lumOff val="50000"/>
                </a:schemeClr>
              </a:solidFill>
            </a:endParaRPr>
          </a:p>
        </p:txBody>
      </p:sp>
      <p:sp>
        <p:nvSpPr>
          <p:cNvPr id="178" name="Google Shape;178;p22"/>
          <p:cNvSpPr txBox="1">
            <a:spLocks noGrp="1"/>
          </p:cNvSpPr>
          <p:nvPr>
            <p:ph type="body" idx="3"/>
          </p:nvPr>
        </p:nvSpPr>
        <p:spPr>
          <a:xfrm>
            <a:off x="1546641" y="1115664"/>
            <a:ext cx="7041317" cy="51912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tr-TR" b="1" dirty="0" err="1"/>
              <a:t>Your</a:t>
            </a:r>
            <a:r>
              <a:rPr lang="tr-TR" b="1" dirty="0"/>
              <a:t> </a:t>
            </a:r>
            <a:r>
              <a:rPr lang="tr-TR" b="1" dirty="0" err="1"/>
              <a:t>benefit</a:t>
            </a:r>
            <a:r>
              <a:rPr lang="tr-TR" b="1" dirty="0"/>
              <a:t> at a </a:t>
            </a:r>
            <a:r>
              <a:rPr lang="tr-TR" b="1" dirty="0" err="1"/>
              <a:t>Glance</a:t>
            </a:r>
            <a:r>
              <a:rPr lang="tr-TR" b="1" dirty="0"/>
              <a:t> </a:t>
            </a:r>
            <a:endParaRPr dirty="0"/>
          </a:p>
          <a:p>
            <a:pPr marL="0" lvl="0" indent="0" algn="l" rtl="0">
              <a:spcBef>
                <a:spcPts val="600"/>
              </a:spcBef>
              <a:spcAft>
                <a:spcPts val="0"/>
              </a:spcAft>
              <a:buNone/>
            </a:pPr>
            <a:endParaRPr dirty="0"/>
          </a:p>
        </p:txBody>
      </p:sp>
      <p:sp>
        <p:nvSpPr>
          <p:cNvPr id="179" name="Google Shape;179;p22"/>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dirty="0"/>
          </a:p>
        </p:txBody>
      </p:sp>
      <p:sp>
        <p:nvSpPr>
          <p:cNvPr id="180" name="Google Shape;180;p22"/>
          <p:cNvSpPr/>
          <p:nvPr/>
        </p:nvSpPr>
        <p:spPr>
          <a:xfrm>
            <a:off x="8191382" y="636358"/>
            <a:ext cx="320958" cy="320938"/>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3133157" y="2205427"/>
            <a:ext cx="5814900" cy="10385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TR" sz="2800" b="0" dirty="0"/>
              <a:t>Service Provider</a:t>
            </a:r>
            <a:br>
              <a:rPr lang="tr-TR" sz="2800" b="0" dirty="0"/>
            </a:br>
            <a:r>
              <a:rPr lang="tr-TR" sz="2800" b="0" dirty="0"/>
              <a:t> </a:t>
            </a:r>
            <a:br>
              <a:rPr lang="tr-TR" sz="2800" b="0" dirty="0"/>
            </a:br>
            <a:r>
              <a:rPr lang="tr-TR" sz="2800" b="0" dirty="0"/>
              <a:t>EPC in Industrial Market</a:t>
            </a:r>
            <a:endParaRPr sz="2800" b="0" dirty="0"/>
          </a:p>
        </p:txBody>
      </p:sp>
      <p:pic>
        <p:nvPicPr>
          <p:cNvPr id="3" name="Resim 2"/>
          <p:cNvPicPr>
            <a:picLocks noChangeAspect="1"/>
          </p:cNvPicPr>
          <p:nvPr/>
        </p:nvPicPr>
        <p:blipFill>
          <a:blip r:embed="rId3"/>
          <a:stretch>
            <a:fillRect/>
          </a:stretch>
        </p:blipFill>
        <p:spPr>
          <a:xfrm>
            <a:off x="8109856" y="4648764"/>
            <a:ext cx="544286" cy="248926"/>
          </a:xfrm>
          <a:prstGeom prst="rect">
            <a:avLst/>
          </a:prstGeom>
        </p:spPr>
      </p:pic>
    </p:spTree>
    <p:extLst>
      <p:ext uri="{BB962C8B-B14F-4D97-AF65-F5344CB8AC3E}">
        <p14:creationId xmlns:p14="http://schemas.microsoft.com/office/powerpoint/2010/main" val="3047365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dirty="0"/>
              <a:t>OUR CERTIFICATES</a:t>
            </a:r>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pic>
        <p:nvPicPr>
          <p:cNvPr id="7" name="Resim 1"/>
          <p:cNvPicPr>
            <a:picLocks noChangeAspect="1" noChangeArrowheads="1"/>
          </p:cNvPicPr>
          <p:nvPr/>
        </p:nvPicPr>
        <p:blipFill rotWithShape="1">
          <a:blip r:embed="rId2">
            <a:extLst>
              <a:ext uri="{28A0092B-C50C-407E-A947-70E740481C1C}">
                <a14:useLocalDpi xmlns:a14="http://schemas.microsoft.com/office/drawing/2010/main" val="0"/>
              </a:ext>
            </a:extLst>
          </a:blip>
          <a:srcRect t="5980" b="38721"/>
          <a:stretch/>
        </p:blipFill>
        <p:spPr bwMode="auto">
          <a:xfrm>
            <a:off x="2258363" y="1438454"/>
            <a:ext cx="5956300" cy="331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18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pic>
        <p:nvPicPr>
          <p:cNvPr id="5" name="Resim 4"/>
          <p:cNvPicPr>
            <a:picLocks noChangeAspect="1"/>
          </p:cNvPicPr>
          <p:nvPr/>
        </p:nvPicPr>
        <p:blipFill rotWithShape="1">
          <a:blip r:embed="rId2"/>
          <a:srcRect t="61791"/>
          <a:stretch/>
        </p:blipFill>
        <p:spPr>
          <a:xfrm>
            <a:off x="2069866" y="1340527"/>
            <a:ext cx="6680534" cy="2565647"/>
          </a:xfrm>
          <a:prstGeom prst="rect">
            <a:avLst/>
          </a:prstGeom>
        </p:spPr>
      </p:pic>
    </p:spTree>
    <p:extLst>
      <p:ext uri="{BB962C8B-B14F-4D97-AF65-F5344CB8AC3E}">
        <p14:creationId xmlns:p14="http://schemas.microsoft.com/office/powerpoint/2010/main" val="1546362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1324243" y="384597"/>
            <a:ext cx="6739500" cy="806700"/>
          </a:xfrm>
        </p:spPr>
        <p:txBody>
          <a:bodyPr/>
          <a:lstStyle/>
          <a:p>
            <a:r>
              <a:rPr lang="tr-TR" dirty="0"/>
              <a:t>ENGINEERING</a:t>
            </a:r>
          </a:p>
        </p:txBody>
      </p:sp>
      <p:sp>
        <p:nvSpPr>
          <p:cNvPr id="4" name="Metin Yer Tutucusu 3"/>
          <p:cNvSpPr>
            <a:spLocks noGrp="1"/>
          </p:cNvSpPr>
          <p:nvPr>
            <p:ph type="body" idx="1"/>
          </p:nvPr>
        </p:nvSpPr>
        <p:spPr>
          <a:xfrm>
            <a:off x="1686759" y="1311185"/>
            <a:ext cx="5370989" cy="2559479"/>
          </a:xfrm>
        </p:spPr>
        <p:txBody>
          <a:bodyPr/>
          <a:lstStyle/>
          <a:p>
            <a:r>
              <a:rPr lang="tr-TR" sz="2000" b="1" dirty="0"/>
              <a:t>EN</a:t>
            </a:r>
          </a:p>
          <a:p>
            <a:endParaRPr lang="tr-TR" sz="2000" b="1" dirty="0"/>
          </a:p>
          <a:p>
            <a:r>
              <a:rPr lang="tr-TR" sz="2000" b="1" dirty="0"/>
              <a:t>ASME  </a:t>
            </a:r>
          </a:p>
          <a:p>
            <a:endParaRPr lang="tr-TR" sz="2000" b="1" dirty="0"/>
          </a:p>
          <a:p>
            <a:r>
              <a:rPr lang="tr-TR" sz="2000" b="1" dirty="0"/>
              <a:t>EPA  </a:t>
            </a:r>
          </a:p>
          <a:p>
            <a:endParaRPr lang="tr-TR" sz="2000" b="1" dirty="0"/>
          </a:p>
          <a:p>
            <a:r>
              <a:rPr lang="tr-TR" sz="2000" b="1" dirty="0"/>
              <a:t>ASTM </a:t>
            </a:r>
          </a:p>
          <a:p>
            <a:endParaRPr lang="tr-TR" sz="2000" b="1" dirty="0"/>
          </a:p>
          <a:p>
            <a:r>
              <a:rPr lang="tr-TR" sz="2000" b="1" dirty="0"/>
              <a:t>EURO CODES</a:t>
            </a:r>
          </a:p>
          <a:p>
            <a:endParaRPr lang="tr-TR" dirty="0"/>
          </a:p>
        </p:txBody>
      </p:sp>
      <p:sp>
        <p:nvSpPr>
          <p:cNvPr id="2" name="Slayt Numarası Yer Tutucusu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pic>
        <p:nvPicPr>
          <p:cNvPr id="5" name="Resim 4"/>
          <p:cNvPicPr>
            <a:picLocks noChangeAspect="1"/>
          </p:cNvPicPr>
          <p:nvPr/>
        </p:nvPicPr>
        <p:blipFill>
          <a:blip r:embed="rId2"/>
          <a:stretch>
            <a:fillRect/>
          </a:stretch>
        </p:blipFill>
        <p:spPr>
          <a:xfrm>
            <a:off x="4964029" y="1483048"/>
            <a:ext cx="1161561" cy="2155857"/>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521" y="3990552"/>
            <a:ext cx="180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STM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419" y="3326291"/>
            <a:ext cx="1387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100" y="1844456"/>
            <a:ext cx="20193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571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8"/>
          <p:cNvSpPr txBox="1">
            <a:spLocks noGrp="1"/>
          </p:cNvSpPr>
          <p:nvPr>
            <p:ph type="body" idx="1"/>
          </p:nvPr>
        </p:nvSpPr>
        <p:spPr>
          <a:xfrm>
            <a:off x="3731575" y="197025"/>
            <a:ext cx="4713000" cy="4356000"/>
          </a:xfrm>
          <a:prstGeom prst="rect">
            <a:avLst/>
          </a:prstGeom>
        </p:spPr>
        <p:txBody>
          <a:bodyPr spcFirstLastPara="1" wrap="square" lIns="91425" tIns="91425" rIns="91425" bIns="91425" anchor="t" anchorCtr="0">
            <a:noAutofit/>
          </a:bodyPr>
          <a:lstStyle/>
          <a:p>
            <a:pPr>
              <a:spcBef>
                <a:spcPts val="0"/>
              </a:spcBef>
              <a:defRPr/>
            </a:pP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KAGEM </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Engineering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Company</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has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been</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offers engineering</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fabrication</a:t>
            </a: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and </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site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installation</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EPC</a:t>
            </a: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services to industrial premises, factories and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industrial</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plants since 2005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for</a:t>
            </a: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several</a:t>
            </a: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industries and sectors. Since 2011, KAGEM </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re-start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to</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nl-NL"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activities focus on development and application of industrial systems</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and</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own</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material</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 </a:t>
            </a:r>
            <a:r>
              <a:rPr lang="tr-TR" altLang="tr-TR" sz="1800" b="0" dirty="0" err="1">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supply</a:t>
            </a:r>
            <a:r>
              <a:rPr lang="tr-TR" altLang="tr-TR" sz="1800" b="0" dirty="0">
                <a:solidFill>
                  <a:schemeClr val="tx1">
                    <a:lumMod val="75000"/>
                    <a:lumOff val="25000"/>
                  </a:schemeClr>
                </a:solidFill>
                <a:latin typeface="Barlow" panose="020B0604020202020204" charset="-94"/>
                <a:ea typeface="Segoe UI Symbol" panose="020B0502040204020203" pitchFamily="34" charset="0"/>
                <a:cs typeface="Segoe UI" panose="020B0502040204020203" pitchFamily="34" charset="0"/>
              </a:rPr>
              <a:t>.</a:t>
            </a:r>
          </a:p>
          <a:p>
            <a:pPr>
              <a:spcBef>
                <a:spcPts val="0"/>
              </a:spcBef>
              <a:defRPr/>
            </a:pPr>
            <a:endParaRPr lang="tr-TR" altLang="tr-TR" sz="1800" b="0" dirty="0">
              <a:latin typeface="Barlow" panose="020B0604020202020204" charset="-94"/>
              <a:ea typeface="Segoe UI Symbol" panose="020B0502040204020203" pitchFamily="34" charset="0"/>
              <a:cs typeface="Segoe UI" panose="020B0502040204020203" pitchFamily="34" charset="0"/>
            </a:endParaRPr>
          </a:p>
          <a:p>
            <a:pPr>
              <a:spcBef>
                <a:spcPts val="0"/>
              </a:spcBef>
              <a:defRPr/>
            </a:pPr>
            <a:r>
              <a:rPr lang="nl-NL" altLang="tr-TR" sz="1800" b="0" dirty="0">
                <a:latin typeface="Barlow" panose="020B0604020202020204" charset="-94"/>
                <a:ea typeface="Segoe UI Symbol" panose="020B0502040204020203" pitchFamily="34" charset="0"/>
                <a:cs typeface="Segoe UI" panose="020B0502040204020203" pitchFamily="34" charset="0"/>
              </a:rPr>
              <a:t>KAGEM offer services with its experienced experts and strong background in industrial services and </a:t>
            </a:r>
            <a:r>
              <a:rPr lang="tr-TR" altLang="tr-TR" sz="1800" b="0" dirty="0">
                <a:latin typeface="Barlow" panose="020B0604020202020204" charset="-94"/>
                <a:ea typeface="Segoe UI Symbol" panose="020B0502040204020203" pitchFamily="34" charset="0"/>
                <a:cs typeface="Segoe UI" panose="020B0502040204020203" pitchFamily="34" charset="0"/>
              </a:rPr>
              <a:t> Industrial EPC </a:t>
            </a:r>
            <a:r>
              <a:rPr lang="tr-TR" altLang="tr-TR" sz="1800" b="0" dirty="0" err="1">
                <a:latin typeface="Barlow" panose="020B0604020202020204" charset="-94"/>
                <a:ea typeface="Segoe UI Symbol" panose="020B0502040204020203" pitchFamily="34" charset="0"/>
                <a:cs typeface="Segoe UI" panose="020B0502040204020203" pitchFamily="34" charset="0"/>
              </a:rPr>
              <a:t>for</a:t>
            </a:r>
            <a:r>
              <a:rPr lang="tr-TR" altLang="tr-TR" sz="1800" b="0" dirty="0">
                <a:latin typeface="Barlow" panose="020B0604020202020204" charset="-94"/>
                <a:ea typeface="Segoe UI Symbol" panose="020B0502040204020203" pitchFamily="34" charset="0"/>
                <a:cs typeface="Segoe UI" panose="020B0502040204020203" pitchFamily="34" charset="0"/>
              </a:rPr>
              <a:t> </a:t>
            </a:r>
            <a:r>
              <a:rPr lang="tr-TR" altLang="tr-TR" sz="1800" b="0" dirty="0" err="1">
                <a:latin typeface="Barlow" panose="020B0604020202020204" charset="-94"/>
                <a:ea typeface="Segoe UI Symbol" panose="020B0502040204020203" pitchFamily="34" charset="0"/>
                <a:cs typeface="Segoe UI" panose="020B0502040204020203" pitchFamily="34" charset="0"/>
              </a:rPr>
              <a:t>existing</a:t>
            </a:r>
            <a:r>
              <a:rPr lang="tr-TR" altLang="tr-TR" sz="1800" b="0" dirty="0">
                <a:latin typeface="Barlow" panose="020B0604020202020204" charset="-94"/>
                <a:ea typeface="Segoe UI Symbol" panose="020B0502040204020203" pitchFamily="34" charset="0"/>
                <a:cs typeface="Segoe UI" panose="020B0502040204020203" pitchFamily="34" charset="0"/>
              </a:rPr>
              <a:t> </a:t>
            </a:r>
            <a:r>
              <a:rPr lang="tr-TR" altLang="tr-TR" sz="1800" b="0" dirty="0" err="1">
                <a:latin typeface="Barlow" panose="020B0604020202020204" charset="-94"/>
                <a:ea typeface="Segoe UI Symbol" panose="020B0502040204020203" pitchFamily="34" charset="0"/>
                <a:cs typeface="Segoe UI" panose="020B0502040204020203" pitchFamily="34" charset="0"/>
              </a:rPr>
              <a:t>and</a:t>
            </a:r>
            <a:r>
              <a:rPr lang="tr-TR" altLang="tr-TR" sz="1800" b="0" dirty="0">
                <a:latin typeface="Barlow" panose="020B0604020202020204" charset="-94"/>
                <a:ea typeface="Segoe UI Symbol" panose="020B0502040204020203" pitchFamily="34" charset="0"/>
                <a:cs typeface="Segoe UI" panose="020B0502040204020203" pitchFamily="34" charset="0"/>
              </a:rPr>
              <a:t> </a:t>
            </a:r>
            <a:r>
              <a:rPr lang="tr-TR" altLang="tr-TR" sz="1800" b="0" dirty="0" err="1">
                <a:latin typeface="Barlow" panose="020B0604020202020204" charset="-94"/>
                <a:ea typeface="Segoe UI Symbol" panose="020B0502040204020203" pitchFamily="34" charset="0"/>
                <a:cs typeface="Segoe UI" panose="020B0502040204020203" pitchFamily="34" charset="0"/>
              </a:rPr>
              <a:t>new</a:t>
            </a:r>
            <a:r>
              <a:rPr lang="tr-TR" altLang="tr-TR" sz="1800" b="0" dirty="0">
                <a:latin typeface="Barlow" panose="020B0604020202020204" charset="-94"/>
                <a:ea typeface="Segoe UI Symbol" panose="020B0502040204020203" pitchFamily="34" charset="0"/>
                <a:cs typeface="Segoe UI" panose="020B0502040204020203" pitchFamily="34" charset="0"/>
              </a:rPr>
              <a:t>  </a:t>
            </a:r>
            <a:r>
              <a:rPr lang="tr-TR" altLang="tr-TR" sz="1800" b="0" dirty="0" err="1">
                <a:latin typeface="Barlow" panose="020B0604020202020204" charset="-94"/>
                <a:ea typeface="Segoe UI Symbol" panose="020B0502040204020203" pitchFamily="34" charset="0"/>
                <a:cs typeface="Segoe UI" panose="020B0502040204020203" pitchFamily="34" charset="0"/>
              </a:rPr>
              <a:t>clients</a:t>
            </a:r>
            <a:r>
              <a:rPr lang="tr-TR" altLang="tr-TR" sz="1800" b="0" dirty="0">
                <a:latin typeface="Barlow" panose="020B0604020202020204" charset="-94"/>
                <a:ea typeface="Segoe UI Symbol" panose="020B0502040204020203" pitchFamily="34" charset="0"/>
                <a:cs typeface="Segoe UI" panose="020B0502040204020203" pitchFamily="34" charset="0"/>
              </a:rPr>
              <a:t> </a:t>
            </a:r>
            <a:r>
              <a:rPr lang="tr-TR" altLang="tr-TR" sz="1800" b="0" dirty="0" err="1">
                <a:latin typeface="Barlow" panose="020B0604020202020204" charset="-94"/>
                <a:ea typeface="Segoe UI Symbol" panose="020B0502040204020203" pitchFamily="34" charset="0"/>
                <a:cs typeface="Segoe UI" panose="020B0502040204020203" pitchFamily="34" charset="0"/>
              </a:rPr>
              <a:t>within</a:t>
            </a:r>
            <a:r>
              <a:rPr lang="tr-TR" altLang="tr-TR" sz="1800" b="0" dirty="0">
                <a:latin typeface="Barlow" panose="020B0604020202020204" charset="-94"/>
                <a:ea typeface="Segoe UI Symbol" panose="020B0502040204020203" pitchFamily="34" charset="0"/>
                <a:cs typeface="Segoe UI" panose="020B0502040204020203" pitchFamily="34" charset="0"/>
              </a:rPr>
              <a:t> </a:t>
            </a:r>
            <a:r>
              <a:rPr lang="tr-TR" altLang="tr-TR" sz="1800" b="0" dirty="0" err="1">
                <a:latin typeface="Barlow" panose="020B0604020202020204" charset="-94"/>
                <a:ea typeface="Segoe UI Symbol" panose="020B0502040204020203" pitchFamily="34" charset="0"/>
                <a:cs typeface="Segoe UI" panose="020B0502040204020203" pitchFamily="34" charset="0"/>
              </a:rPr>
              <a:t>collaboration</a:t>
            </a:r>
            <a:r>
              <a:rPr lang="tr-TR" altLang="tr-TR" sz="1800" b="0" dirty="0">
                <a:latin typeface="Barlow" panose="020B0604020202020204" charset="-94"/>
                <a:ea typeface="Segoe UI Symbol" panose="020B0502040204020203" pitchFamily="34" charset="0"/>
                <a:cs typeface="Segoe UI" panose="020B0502040204020203" pitchFamily="34" charset="0"/>
              </a:rPr>
              <a:t> of </a:t>
            </a:r>
            <a:r>
              <a:rPr lang="tr-TR" altLang="tr-TR" sz="1800" b="0" dirty="0" err="1">
                <a:latin typeface="Barlow" panose="020B0604020202020204" charset="-94"/>
                <a:ea typeface="Segoe UI Symbol" panose="020B0502040204020203" pitchFamily="34" charset="0"/>
                <a:cs typeface="Segoe UI" panose="020B0502040204020203" pitchFamily="34" charset="0"/>
              </a:rPr>
              <a:t>corporate</a:t>
            </a:r>
            <a:r>
              <a:rPr lang="tr-TR" altLang="tr-TR" sz="1800" b="0" dirty="0">
                <a:latin typeface="Barlow" panose="020B0604020202020204" charset="-94"/>
                <a:ea typeface="Segoe UI Symbol" panose="020B0502040204020203" pitchFamily="34" charset="0"/>
                <a:cs typeface="Segoe UI" panose="020B0502040204020203" pitchFamily="34" charset="0"/>
              </a:rPr>
              <a:t> </a:t>
            </a:r>
            <a:r>
              <a:rPr lang="tr-TR" altLang="tr-TR" sz="1800" b="0" dirty="0" err="1">
                <a:latin typeface="Barlow" panose="020B0604020202020204" charset="-94"/>
                <a:ea typeface="Segoe UI Symbol" panose="020B0502040204020203" pitchFamily="34" charset="0"/>
                <a:cs typeface="Segoe UI" panose="020B0502040204020203" pitchFamily="34" charset="0"/>
              </a:rPr>
              <a:t>offices</a:t>
            </a:r>
            <a:r>
              <a:rPr lang="tr-TR" altLang="tr-TR" sz="1800" b="0" dirty="0">
                <a:latin typeface="Barlow" panose="020B0604020202020204" charset="-94"/>
                <a:ea typeface="Segoe UI Symbol" panose="020B0502040204020203" pitchFamily="34" charset="0"/>
                <a:cs typeface="Segoe UI" panose="020B0502040204020203" pitchFamily="34" charset="0"/>
              </a:rPr>
              <a:t> in a World.</a:t>
            </a:r>
            <a:endParaRPr lang="tr-TR" altLang="tr-TR" sz="1200" b="0" dirty="0">
              <a:latin typeface="Barlow" panose="020B0604020202020204" charset="-94"/>
              <a:ea typeface="Segoe UI Symbol" panose="020B0502040204020203" pitchFamily="34" charset="0"/>
              <a:cs typeface="Segoe UI" panose="020B0502040204020203" pitchFamily="34" charset="0"/>
            </a:endParaRPr>
          </a:p>
          <a:p>
            <a:pPr marL="0" lvl="0" indent="0" algn="l" rtl="0">
              <a:spcBef>
                <a:spcPts val="600"/>
              </a:spcBef>
              <a:spcAft>
                <a:spcPts val="0"/>
              </a:spcAft>
              <a:buNone/>
            </a:pPr>
            <a:endParaRPr dirty="0"/>
          </a:p>
        </p:txBody>
      </p:sp>
      <p:sp>
        <p:nvSpPr>
          <p:cNvPr id="123" name="Google Shape;123;p1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sp>
        <p:nvSpPr>
          <p:cNvPr id="5" name="Dikdörtgen 4"/>
          <p:cNvSpPr/>
          <p:nvPr/>
        </p:nvSpPr>
        <p:spPr>
          <a:xfrm>
            <a:off x="2300739" y="3357729"/>
            <a:ext cx="6316220" cy="1077218"/>
          </a:xfrm>
          <a:prstGeom prst="rect">
            <a:avLst/>
          </a:prstGeom>
        </p:spPr>
        <p:txBody>
          <a:bodyPr wrap="square">
            <a:spAutoFit/>
          </a:bodyPr>
          <a:lstStyle/>
          <a:p>
            <a:r>
              <a:rPr lang="tr-TR" sz="1600" dirty="0" err="1">
                <a:latin typeface="Barlow" panose="020B0604020202020204" charset="-94"/>
              </a:rPr>
              <a:t>The</a:t>
            </a:r>
            <a:r>
              <a:rPr lang="tr-TR" sz="1600" dirty="0">
                <a:latin typeface="Barlow" panose="020B0604020202020204" charset="-94"/>
              </a:rPr>
              <a:t> </a:t>
            </a:r>
            <a:r>
              <a:rPr lang="tr-TR" sz="1600" dirty="0" err="1">
                <a:latin typeface="Barlow" panose="020B0604020202020204" charset="-94"/>
              </a:rPr>
              <a:t>equipment</a:t>
            </a:r>
            <a:r>
              <a:rPr lang="tr-TR" sz="1600" dirty="0">
                <a:latin typeface="Barlow" panose="020B0604020202020204" charset="-94"/>
              </a:rPr>
              <a:t> </a:t>
            </a:r>
            <a:r>
              <a:rPr lang="tr-TR" sz="1600" dirty="0" err="1">
                <a:latin typeface="Barlow" panose="020B0604020202020204" charset="-94"/>
              </a:rPr>
              <a:t>included</a:t>
            </a:r>
            <a:r>
              <a:rPr lang="tr-TR" sz="1600" dirty="0">
                <a:latin typeface="Barlow" panose="020B0604020202020204" charset="-94"/>
              </a:rPr>
              <a:t> in </a:t>
            </a:r>
            <a:r>
              <a:rPr lang="tr-TR" sz="1600" dirty="0" err="1">
                <a:latin typeface="Barlow" panose="020B0604020202020204" charset="-94"/>
              </a:rPr>
              <a:t>our</a:t>
            </a:r>
            <a:r>
              <a:rPr lang="tr-TR" sz="1600" dirty="0">
                <a:latin typeface="Barlow" panose="020B0604020202020204" charset="-94"/>
              </a:rPr>
              <a:t> </a:t>
            </a:r>
            <a:r>
              <a:rPr lang="tr-TR" sz="1600" dirty="0" err="1">
                <a:latin typeface="Barlow" panose="020B0604020202020204" charset="-94"/>
              </a:rPr>
              <a:t>production</a:t>
            </a:r>
            <a:r>
              <a:rPr lang="tr-TR" sz="1600" dirty="0">
                <a:latin typeface="Barlow" panose="020B0604020202020204" charset="-94"/>
              </a:rPr>
              <a:t> has a CE </a:t>
            </a:r>
            <a:r>
              <a:rPr lang="tr-TR" sz="1600" dirty="0" err="1">
                <a:latin typeface="Barlow" panose="020B0604020202020204" charset="-94"/>
              </a:rPr>
              <a:t>certificate</a:t>
            </a:r>
            <a:r>
              <a:rPr lang="tr-TR" sz="1600" dirty="0">
                <a:latin typeface="Barlow" panose="020B0604020202020204" charset="-94"/>
              </a:rPr>
              <a:t> in </a:t>
            </a:r>
            <a:r>
              <a:rPr lang="tr-TR" sz="1600" dirty="0" err="1">
                <a:latin typeface="Barlow" panose="020B0604020202020204" charset="-94"/>
              </a:rPr>
              <a:t>accordance</a:t>
            </a:r>
            <a:r>
              <a:rPr lang="tr-TR" sz="1600" dirty="0">
                <a:latin typeface="Barlow" panose="020B0604020202020204" charset="-94"/>
              </a:rPr>
              <a:t> </a:t>
            </a:r>
            <a:r>
              <a:rPr lang="tr-TR" sz="1600" dirty="0" err="1">
                <a:latin typeface="Barlow" panose="020B0604020202020204" charset="-94"/>
              </a:rPr>
              <a:t>with</a:t>
            </a:r>
            <a:r>
              <a:rPr lang="tr-TR" sz="1600" dirty="0">
                <a:latin typeface="Barlow" panose="020B0604020202020204" charset="-94"/>
              </a:rPr>
              <a:t> </a:t>
            </a:r>
            <a:r>
              <a:rPr lang="tr-TR" sz="1600" dirty="0" err="1">
                <a:latin typeface="Barlow" panose="020B0604020202020204" charset="-94"/>
              </a:rPr>
              <a:t>the</a:t>
            </a:r>
            <a:r>
              <a:rPr lang="tr-TR" sz="1600" dirty="0">
                <a:latin typeface="Barlow" panose="020B0604020202020204" charset="-94"/>
              </a:rPr>
              <a:t> </a:t>
            </a:r>
            <a:r>
              <a:rPr lang="tr-TR" sz="1600" dirty="0" err="1">
                <a:latin typeface="Barlow" panose="020B0604020202020204" charset="-94"/>
              </a:rPr>
              <a:t>new</a:t>
            </a:r>
            <a:r>
              <a:rPr lang="tr-TR" sz="1600" dirty="0">
                <a:latin typeface="Barlow" panose="020B0604020202020204" charset="-94"/>
              </a:rPr>
              <a:t> </a:t>
            </a:r>
            <a:r>
              <a:rPr lang="tr-TR" sz="1600" dirty="0" err="1">
                <a:latin typeface="Barlow" panose="020B0604020202020204" charset="-94"/>
              </a:rPr>
              <a:t>regulations</a:t>
            </a:r>
            <a:r>
              <a:rPr lang="tr-TR" sz="1600" dirty="0">
                <a:latin typeface="Barlow" panose="020B0604020202020204" charset="-94"/>
              </a:rPr>
              <a:t>. </a:t>
            </a:r>
            <a:r>
              <a:rPr lang="tr-TR" sz="1600" dirty="0" err="1">
                <a:latin typeface="Barlow" panose="020B0604020202020204" charset="-94"/>
              </a:rPr>
              <a:t>According</a:t>
            </a:r>
            <a:r>
              <a:rPr lang="tr-TR" sz="1600" dirty="0">
                <a:latin typeface="Barlow" panose="020B0604020202020204" charset="-94"/>
              </a:rPr>
              <a:t> </a:t>
            </a:r>
            <a:r>
              <a:rPr lang="tr-TR" sz="1600" dirty="0" err="1">
                <a:latin typeface="Barlow" panose="020B0604020202020204" charset="-94"/>
              </a:rPr>
              <a:t>to</a:t>
            </a:r>
            <a:r>
              <a:rPr lang="tr-TR" sz="1600" dirty="0">
                <a:latin typeface="Barlow" panose="020B0604020202020204" charset="-94"/>
              </a:rPr>
              <a:t> </a:t>
            </a:r>
            <a:r>
              <a:rPr lang="tr-TR" sz="1600" dirty="0" err="1">
                <a:latin typeface="Barlow" panose="020B0604020202020204" charset="-94"/>
              </a:rPr>
              <a:t>customer</a:t>
            </a:r>
            <a:r>
              <a:rPr lang="tr-TR" sz="1600" dirty="0">
                <a:latin typeface="Barlow" panose="020B0604020202020204" charset="-94"/>
              </a:rPr>
              <a:t> </a:t>
            </a:r>
            <a:r>
              <a:rPr lang="tr-TR" sz="1600" dirty="0" err="1">
                <a:latin typeface="Barlow" panose="020B0604020202020204" charset="-94"/>
              </a:rPr>
              <a:t>requests</a:t>
            </a:r>
            <a:r>
              <a:rPr lang="tr-TR" sz="1600" dirty="0">
                <a:latin typeface="Barlow" panose="020B0604020202020204" charset="-94"/>
              </a:rPr>
              <a:t>, Dizayn </a:t>
            </a:r>
            <a:r>
              <a:rPr lang="tr-TR" sz="1600" dirty="0" err="1">
                <a:latin typeface="Barlow" panose="020B0604020202020204" charset="-94"/>
              </a:rPr>
              <a:t>approval</a:t>
            </a:r>
            <a:r>
              <a:rPr lang="tr-TR" sz="1600" dirty="0">
                <a:latin typeface="Barlow" panose="020B0604020202020204" charset="-94"/>
              </a:rPr>
              <a:t> </a:t>
            </a:r>
            <a:r>
              <a:rPr lang="tr-TR" sz="1600" dirty="0" err="1">
                <a:latin typeface="Barlow" panose="020B0604020202020204" charset="-94"/>
              </a:rPr>
              <a:t>activities</a:t>
            </a:r>
            <a:r>
              <a:rPr lang="tr-TR" sz="1600" dirty="0">
                <a:latin typeface="Barlow" panose="020B0604020202020204" charset="-94"/>
              </a:rPr>
              <a:t> </a:t>
            </a:r>
            <a:r>
              <a:rPr lang="tr-TR" sz="1600" dirty="0" err="1">
                <a:latin typeface="Barlow" panose="020B0604020202020204" charset="-94"/>
              </a:rPr>
              <a:t>are</a:t>
            </a:r>
            <a:r>
              <a:rPr lang="tr-TR" sz="1600" dirty="0">
                <a:latin typeface="Barlow" panose="020B0604020202020204" charset="-94"/>
              </a:rPr>
              <a:t> </a:t>
            </a:r>
            <a:r>
              <a:rPr lang="tr-TR" sz="1600" dirty="0" err="1">
                <a:latin typeface="Barlow" panose="020B0604020202020204" charset="-94"/>
              </a:rPr>
              <a:t>performed</a:t>
            </a:r>
            <a:r>
              <a:rPr lang="tr-TR" sz="1600" dirty="0">
                <a:latin typeface="Barlow" panose="020B0604020202020204" charset="-94"/>
              </a:rPr>
              <a:t> </a:t>
            </a:r>
            <a:r>
              <a:rPr lang="tr-TR" sz="1600" dirty="0" err="1">
                <a:latin typeface="Barlow" panose="020B0604020202020204" charset="-94"/>
              </a:rPr>
              <a:t>according</a:t>
            </a:r>
            <a:r>
              <a:rPr lang="tr-TR" sz="1600" dirty="0">
                <a:latin typeface="Barlow" panose="020B0604020202020204" charset="-94"/>
              </a:rPr>
              <a:t> </a:t>
            </a:r>
            <a:r>
              <a:rPr lang="tr-TR" sz="1600" dirty="0" err="1">
                <a:latin typeface="Barlow" panose="020B0604020202020204" charset="-94"/>
              </a:rPr>
              <a:t>to</a:t>
            </a:r>
            <a:r>
              <a:rPr lang="tr-TR" sz="1600" dirty="0">
                <a:latin typeface="Barlow" panose="020B0604020202020204" charset="-94"/>
              </a:rPr>
              <a:t> </a:t>
            </a:r>
            <a:r>
              <a:rPr lang="tr-TR" sz="1600" dirty="0" err="1">
                <a:latin typeface="Barlow" panose="020B0604020202020204" charset="-94"/>
              </a:rPr>
              <a:t>national</a:t>
            </a:r>
            <a:r>
              <a:rPr lang="tr-TR" sz="1600" dirty="0">
                <a:latin typeface="Barlow" panose="020B0604020202020204" charset="-94"/>
              </a:rPr>
              <a:t> </a:t>
            </a:r>
            <a:r>
              <a:rPr lang="tr-TR" sz="1600" dirty="0" err="1">
                <a:latin typeface="Barlow" panose="020B0604020202020204" charset="-94"/>
              </a:rPr>
              <a:t>and</a:t>
            </a:r>
            <a:r>
              <a:rPr lang="tr-TR" sz="1600" dirty="0">
                <a:latin typeface="Barlow" panose="020B0604020202020204" charset="-94"/>
              </a:rPr>
              <a:t> </a:t>
            </a:r>
            <a:r>
              <a:rPr lang="tr-TR" sz="1600" dirty="0" err="1">
                <a:latin typeface="Barlow" panose="020B0604020202020204" charset="-94"/>
              </a:rPr>
              <a:t>international</a:t>
            </a:r>
            <a:r>
              <a:rPr lang="tr-TR" sz="1600" dirty="0">
                <a:latin typeface="Barlow" panose="020B0604020202020204" charset="-94"/>
              </a:rPr>
              <a:t> </a:t>
            </a:r>
            <a:r>
              <a:rPr lang="tr-TR" sz="1600" dirty="0" err="1">
                <a:latin typeface="Barlow" panose="020B0604020202020204" charset="-94"/>
              </a:rPr>
              <a:t>standards</a:t>
            </a:r>
            <a:r>
              <a:rPr lang="tr-TR" sz="1600" dirty="0">
                <a:latin typeface="Barlow" panose="020B0604020202020204" charset="-94"/>
              </a:rPr>
              <a:t>, </a:t>
            </a:r>
            <a:r>
              <a:rPr lang="tr-TR" sz="1600" dirty="0" err="1">
                <a:latin typeface="Barlow" panose="020B0604020202020204" charset="-94"/>
              </a:rPr>
              <a:t>if</a:t>
            </a:r>
            <a:r>
              <a:rPr lang="tr-TR" sz="1600" dirty="0">
                <a:latin typeface="Barlow" panose="020B0604020202020204" charset="-94"/>
              </a:rPr>
              <a:t> </a:t>
            </a:r>
            <a:r>
              <a:rPr lang="tr-TR" sz="1600" dirty="0" err="1">
                <a:latin typeface="Barlow" panose="020B0604020202020204" charset="-94"/>
              </a:rPr>
              <a:t>necessary</a:t>
            </a:r>
            <a:r>
              <a:rPr lang="tr-TR" sz="1600" dirty="0">
                <a:latin typeface="Barlow" panose="020B0604020202020204" charset="-94"/>
              </a:rPr>
              <a:t>.</a:t>
            </a:r>
          </a:p>
        </p:txBody>
      </p:sp>
      <p:pic>
        <p:nvPicPr>
          <p:cNvPr id="6" name="Resim 5"/>
          <p:cNvPicPr>
            <a:picLocks noChangeAspect="1"/>
          </p:cNvPicPr>
          <p:nvPr/>
        </p:nvPicPr>
        <p:blipFill>
          <a:blip r:embed="rId3"/>
          <a:stretch>
            <a:fillRect/>
          </a:stretch>
        </p:blipFill>
        <p:spPr>
          <a:xfrm>
            <a:off x="2568169" y="495547"/>
            <a:ext cx="1908213" cy="2706859"/>
          </a:xfrm>
          <a:prstGeom prst="rect">
            <a:avLst/>
          </a:prstGeom>
        </p:spPr>
      </p:pic>
      <p:sp>
        <p:nvSpPr>
          <p:cNvPr id="7" name="Freeform 15"/>
          <p:cNvSpPr>
            <a:spLocks/>
          </p:cNvSpPr>
          <p:nvPr>
            <p:custDataLst>
              <p:tags r:id="rId1"/>
            </p:custDataLst>
          </p:nvPr>
        </p:nvSpPr>
        <p:spPr bwMode="auto">
          <a:xfrm rot="2225204">
            <a:off x="4868786" y="1182423"/>
            <a:ext cx="1180126" cy="968375"/>
          </a:xfrm>
          <a:custGeom>
            <a:avLst/>
            <a:gdLst/>
            <a:ahLst/>
            <a:cxnLst>
              <a:cxn ang="0">
                <a:pos x="0" y="1390"/>
              </a:cxn>
              <a:cxn ang="0">
                <a:pos x="1529" y="158"/>
              </a:cxn>
              <a:cxn ang="0">
                <a:pos x="1529" y="0"/>
              </a:cxn>
              <a:cxn ang="0">
                <a:pos x="2030" y="360"/>
              </a:cxn>
              <a:cxn ang="0">
                <a:pos x="1523" y="714"/>
              </a:cxn>
              <a:cxn ang="0">
                <a:pos x="1520" y="543"/>
              </a:cxn>
              <a:cxn ang="0">
                <a:pos x="0" y="1390"/>
              </a:cxn>
            </a:cxnLst>
            <a:rect l="0" t="0" r="r" b="b"/>
            <a:pathLst>
              <a:path w="2030" h="1390">
                <a:moveTo>
                  <a:pt x="0" y="1390"/>
                </a:moveTo>
                <a:cubicBezTo>
                  <a:pt x="131" y="796"/>
                  <a:pt x="676" y="220"/>
                  <a:pt x="1529" y="158"/>
                </a:cubicBezTo>
                <a:lnTo>
                  <a:pt x="1529" y="0"/>
                </a:lnTo>
                <a:lnTo>
                  <a:pt x="2030" y="360"/>
                </a:lnTo>
                <a:lnTo>
                  <a:pt x="1523" y="714"/>
                </a:lnTo>
                <a:lnTo>
                  <a:pt x="1520" y="543"/>
                </a:lnTo>
                <a:cubicBezTo>
                  <a:pt x="803" y="447"/>
                  <a:pt x="109" y="1123"/>
                  <a:pt x="0" y="1390"/>
                </a:cubicBezTo>
                <a:close/>
              </a:path>
            </a:pathLst>
          </a:custGeom>
          <a:gradFill rotWithShape="1">
            <a:gsLst>
              <a:gs pos="0">
                <a:schemeClr val="accent5"/>
              </a:gs>
              <a:gs pos="100000">
                <a:schemeClr val="accent4"/>
              </a:gs>
            </a:gsLst>
            <a:lin ang="18900000" scaled="1"/>
          </a:gradFill>
          <a:ln w="3175" cap="flat" cmpd="sng">
            <a:noFill/>
            <a:prstDash val="solid"/>
            <a:round/>
            <a:headEnd/>
            <a:tailEnd/>
          </a:ln>
          <a:effectLst/>
        </p:spPr>
        <p:txBody>
          <a:bodyPr wrap="none" anchor="ctr"/>
          <a:lstStyle/>
          <a:p>
            <a:pPr eaLnBrk="1" hangingPunct="1">
              <a:defRPr lang="tr-TR"/>
            </a:pPr>
            <a:endParaRPr lang="tr-TR"/>
          </a:p>
        </p:txBody>
      </p:sp>
      <p:pic>
        <p:nvPicPr>
          <p:cNvPr id="8" name="Picture 1" descr="C:\Users\Umut Can\Desktop\Image6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533" y="987818"/>
            <a:ext cx="1963679" cy="153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2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a:t>QUALITY AND PERSONNEL COMPETENCIES</a:t>
            </a:r>
          </a:p>
        </p:txBody>
      </p:sp>
      <p:sp>
        <p:nvSpPr>
          <p:cNvPr id="4" name="Metin Yer Tutucusu 3"/>
          <p:cNvSpPr>
            <a:spLocks noGrp="1"/>
          </p:cNvSpPr>
          <p:nvPr>
            <p:ph type="body" idx="1"/>
          </p:nvPr>
        </p:nvSpPr>
        <p:spPr>
          <a:xfrm>
            <a:off x="1511942" y="1278120"/>
            <a:ext cx="7238457" cy="2938500"/>
          </a:xfrm>
        </p:spPr>
        <p:txBody>
          <a:bodyPr/>
          <a:lstStyle/>
          <a:p>
            <a:pPr marL="63500" indent="0">
              <a:buNone/>
            </a:pPr>
            <a:r>
              <a:rPr lang="en-US" sz="1800" dirty="0"/>
              <a:t>The competencies of the personnel within our structure are qualified from accredited institutions in accordance with the legislation.</a:t>
            </a:r>
            <a:endParaRPr lang="tr-TR" sz="1800" dirty="0"/>
          </a:p>
          <a:p>
            <a:pPr marL="63500" indent="0">
              <a:buNone/>
            </a:pPr>
            <a:endParaRPr lang="tr-TR" sz="2000" dirty="0"/>
          </a:p>
          <a:p>
            <a:pPr marL="63500" indent="0">
              <a:buNone/>
            </a:pPr>
            <a:r>
              <a:rPr lang="tr-TR" sz="1800" b="1" dirty="0"/>
              <a:t>EN 9606 -1            </a:t>
            </a:r>
            <a:r>
              <a:rPr lang="tr-TR" sz="1800" dirty="0"/>
              <a:t>WELDING STAFF CERTIFICATION</a:t>
            </a:r>
          </a:p>
          <a:p>
            <a:pPr marL="63500" indent="0">
              <a:buNone/>
            </a:pPr>
            <a:r>
              <a:rPr lang="tr-TR" sz="1800" b="1" dirty="0"/>
              <a:t>EN 15609 -1          </a:t>
            </a:r>
            <a:r>
              <a:rPr lang="tr-TR" sz="1800" dirty="0"/>
              <a:t>WPS - WELDING PROCEDURES</a:t>
            </a:r>
          </a:p>
          <a:p>
            <a:pPr marL="63500" indent="0">
              <a:buNone/>
            </a:pPr>
            <a:r>
              <a:rPr lang="tr-TR" sz="1800" b="1" dirty="0"/>
              <a:t>EN 15614 -1           </a:t>
            </a:r>
            <a:r>
              <a:rPr lang="tr-TR" sz="1800" dirty="0"/>
              <a:t>WPQR - APPROVED WELDING QUALIFICATIONS</a:t>
            </a:r>
          </a:p>
          <a:p>
            <a:pPr marL="63500" indent="0">
              <a:buNone/>
            </a:pPr>
            <a:r>
              <a:rPr lang="tr-TR" sz="1800" b="1" dirty="0"/>
              <a:t>MEB     </a:t>
            </a:r>
            <a:r>
              <a:rPr lang="tr-TR" sz="1800" dirty="0"/>
              <a:t>                    VOCATIONAL QUALIFICATION DOCUMENTS</a:t>
            </a:r>
          </a:p>
          <a:p>
            <a:pPr marL="63500" indent="0">
              <a:buNone/>
            </a:pPr>
            <a:r>
              <a:rPr lang="tr-TR" sz="1800" b="1" dirty="0"/>
              <a:t>ISG       </a:t>
            </a:r>
            <a:r>
              <a:rPr lang="tr-TR" sz="1800" dirty="0"/>
              <a:t>                    OCCUPATIONAL SAFETY EXPERT (A-B-C)</a:t>
            </a:r>
          </a:p>
          <a:p>
            <a:pPr marL="63500" indent="0">
              <a:buNone/>
            </a:pPr>
            <a:r>
              <a:rPr lang="tr-TR" sz="1800" b="1" dirty="0"/>
              <a:t>EWE    </a:t>
            </a:r>
            <a:r>
              <a:rPr lang="tr-TR" sz="1800" dirty="0"/>
              <a:t>                    WELDING ENGINEER</a:t>
            </a:r>
          </a:p>
          <a:p>
            <a:pPr marL="63500" indent="0">
              <a:buNone/>
            </a:pPr>
            <a:r>
              <a:rPr lang="tr-TR" sz="1800" b="1" dirty="0"/>
              <a:t>NDT    </a:t>
            </a:r>
            <a:r>
              <a:rPr lang="tr-TR" sz="1800" dirty="0"/>
              <a:t>                     INSPECTION PERSONNEL (VT- UT-MT-PT Level II)</a:t>
            </a:r>
          </a:p>
        </p:txBody>
      </p:sp>
      <p:sp>
        <p:nvSpPr>
          <p:cNvPr id="2" name="Slayt Numarası Yer Tutucusu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7521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ctrTitle"/>
          </p:nvPr>
        </p:nvSpPr>
        <p:spPr>
          <a:xfrm>
            <a:off x="2846624" y="2227940"/>
            <a:ext cx="5814900" cy="910800"/>
          </a:xfrm>
        </p:spPr>
        <p:txBody>
          <a:bodyPr/>
          <a:lstStyle/>
          <a:p>
            <a:br>
              <a:rPr lang="tr-TR" i="1" dirty="0"/>
            </a:br>
            <a:br>
              <a:rPr lang="tr-TR" i="1" dirty="0"/>
            </a:br>
            <a:r>
              <a:rPr lang="en-US" i="1" dirty="0"/>
              <a:t>COMPLETED PROJECTS  PHOTOS</a:t>
            </a:r>
            <a:endParaRPr lang="tr-TR" dirty="0"/>
          </a:p>
        </p:txBody>
      </p:sp>
      <p:sp>
        <p:nvSpPr>
          <p:cNvPr id="4" name="Slayt Numarası Yer Tutucusu 3"/>
          <p:cNvSpPr>
            <a:spLocks noGrp="1"/>
          </p:cNvSpPr>
          <p:nvPr>
            <p:ph type="sldNum" idx="4294967295"/>
          </p:nvPr>
        </p:nvSpPr>
        <p:spPr>
          <a:xfrm>
            <a:off x="8750300" y="4356100"/>
            <a:ext cx="393700" cy="393700"/>
          </a:xfrm>
        </p:spPr>
        <p:txBody>
          <a:bodyPr/>
          <a:lstStyle/>
          <a:p>
            <a:pPr marL="0" lvl="0" indent="0" algn="ct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881000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2303" y="375961"/>
            <a:ext cx="7853755" cy="806700"/>
          </a:xfrm>
        </p:spPr>
        <p:txBody>
          <a:bodyPr/>
          <a:lstStyle/>
          <a:p>
            <a:pPr hangingPunct="0"/>
            <a:r>
              <a:rPr lang="en-US" sz="2000" i="1" dirty="0"/>
              <a:t> </a:t>
            </a:r>
            <a:r>
              <a:rPr lang="tr-TR" sz="2000" i="1" dirty="0"/>
              <a:t>1.</a:t>
            </a:r>
            <a:r>
              <a:rPr lang="en-US" sz="2000" i="1" dirty="0"/>
              <a:t>RDF  SOLID WASTE RENEVATION -</a:t>
            </a:r>
            <a:r>
              <a:rPr lang="tr-TR" sz="2000" i="1" dirty="0"/>
              <a:t> </a:t>
            </a:r>
            <a:r>
              <a:rPr lang="en-US" sz="2000" i="1" dirty="0"/>
              <a:t>MONTAGE &amp;</a:t>
            </a:r>
            <a:r>
              <a:rPr lang="tr-TR" sz="2000" i="1" dirty="0"/>
              <a:t> </a:t>
            </a:r>
            <a:r>
              <a:rPr lang="en-US" sz="2000" i="1" dirty="0"/>
              <a:t>&amp; COMM</a:t>
            </a:r>
            <a:r>
              <a:rPr lang="en-US" i="1" dirty="0"/>
              <a:t>.</a:t>
            </a:r>
            <a:endParaRPr lang="tr-TR"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pic>
        <p:nvPicPr>
          <p:cNvPr id="5" name="Resim 4"/>
          <p:cNvPicPr>
            <a:picLocks noChangeAspect="1"/>
          </p:cNvPicPr>
          <p:nvPr/>
        </p:nvPicPr>
        <p:blipFill>
          <a:blip r:embed="rId2"/>
          <a:stretch>
            <a:fillRect/>
          </a:stretch>
        </p:blipFill>
        <p:spPr>
          <a:xfrm>
            <a:off x="1821677" y="1740372"/>
            <a:ext cx="2936753" cy="2202565"/>
          </a:xfrm>
          <a:prstGeom prst="rect">
            <a:avLst/>
          </a:prstGeom>
        </p:spPr>
      </p:pic>
      <p:pic>
        <p:nvPicPr>
          <p:cNvPr id="6" name="Resim 5"/>
          <p:cNvPicPr>
            <a:picLocks noChangeAspect="1"/>
          </p:cNvPicPr>
          <p:nvPr/>
        </p:nvPicPr>
        <p:blipFill>
          <a:blip r:embed="rId3"/>
          <a:stretch>
            <a:fillRect/>
          </a:stretch>
        </p:blipFill>
        <p:spPr>
          <a:xfrm>
            <a:off x="5527981" y="1740373"/>
            <a:ext cx="2941315" cy="2205986"/>
          </a:xfrm>
          <a:prstGeom prst="rect">
            <a:avLst/>
          </a:prstGeom>
        </p:spPr>
      </p:pic>
      <p:pic>
        <p:nvPicPr>
          <p:cNvPr id="7" name="Resim 6"/>
          <p:cNvPicPr>
            <a:picLocks noChangeAspect="1"/>
          </p:cNvPicPr>
          <p:nvPr/>
        </p:nvPicPr>
        <p:blipFill>
          <a:blip r:embed="rId4"/>
          <a:stretch>
            <a:fillRect/>
          </a:stretch>
        </p:blipFill>
        <p:spPr>
          <a:xfrm>
            <a:off x="4261281" y="4212904"/>
            <a:ext cx="1881030" cy="791227"/>
          </a:xfrm>
          <a:prstGeom prst="rect">
            <a:avLst/>
          </a:prstGeom>
        </p:spPr>
      </p:pic>
    </p:spTree>
    <p:extLst>
      <p:ext uri="{BB962C8B-B14F-4D97-AF65-F5344CB8AC3E}">
        <p14:creationId xmlns:p14="http://schemas.microsoft.com/office/powerpoint/2010/main" val="3250602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79855" y="524686"/>
            <a:ext cx="6739500" cy="806700"/>
          </a:xfrm>
        </p:spPr>
        <p:txBody>
          <a:bodyPr/>
          <a:lstStyle/>
          <a:p>
            <a:r>
              <a:rPr lang="tr-TR" sz="2000" i="1" dirty="0"/>
              <a:t>2.</a:t>
            </a:r>
            <a:r>
              <a:rPr lang="en-US" sz="2000" i="1" dirty="0"/>
              <a:t>PROCESS  PIPING</a:t>
            </a:r>
            <a:br>
              <a:rPr lang="tr-TR" dirty="0"/>
            </a:br>
            <a:endParaRPr lang="tr-TR"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pic>
        <p:nvPicPr>
          <p:cNvPr id="1026" name="Picture 2" descr="IMG_45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724" y="1242609"/>
            <a:ext cx="2411552" cy="182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3"/>
          <a:stretch>
            <a:fillRect/>
          </a:stretch>
        </p:blipFill>
        <p:spPr>
          <a:xfrm>
            <a:off x="2197724" y="3222645"/>
            <a:ext cx="2411552" cy="1788227"/>
          </a:xfrm>
          <a:prstGeom prst="rect">
            <a:avLst/>
          </a:prstGeom>
        </p:spPr>
      </p:pic>
      <p:pic>
        <p:nvPicPr>
          <p:cNvPr id="8" name="Resim 7"/>
          <p:cNvPicPr>
            <a:picLocks noChangeAspect="1"/>
          </p:cNvPicPr>
          <p:nvPr/>
        </p:nvPicPr>
        <p:blipFill>
          <a:blip r:embed="rId4"/>
          <a:stretch>
            <a:fillRect/>
          </a:stretch>
        </p:blipFill>
        <p:spPr>
          <a:xfrm>
            <a:off x="5527145" y="1249170"/>
            <a:ext cx="2305778" cy="1816807"/>
          </a:xfrm>
          <a:prstGeom prst="rect">
            <a:avLst/>
          </a:prstGeom>
        </p:spPr>
      </p:pic>
      <p:pic>
        <p:nvPicPr>
          <p:cNvPr id="9" name="Resim 8"/>
          <p:cNvPicPr>
            <a:picLocks noChangeAspect="1"/>
          </p:cNvPicPr>
          <p:nvPr/>
        </p:nvPicPr>
        <p:blipFill>
          <a:blip r:embed="rId5"/>
          <a:stretch>
            <a:fillRect/>
          </a:stretch>
        </p:blipFill>
        <p:spPr>
          <a:xfrm>
            <a:off x="5703843" y="3579518"/>
            <a:ext cx="1952381" cy="1304762"/>
          </a:xfrm>
          <a:prstGeom prst="rect">
            <a:avLst/>
          </a:prstGeom>
        </p:spPr>
      </p:pic>
    </p:spTree>
    <p:extLst>
      <p:ext uri="{BB962C8B-B14F-4D97-AF65-F5344CB8AC3E}">
        <p14:creationId xmlns:p14="http://schemas.microsoft.com/office/powerpoint/2010/main" val="3231563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53221" y="375720"/>
            <a:ext cx="6739500" cy="806700"/>
          </a:xfrm>
        </p:spPr>
        <p:txBody>
          <a:bodyPr/>
          <a:lstStyle/>
          <a:p>
            <a:br>
              <a:rPr lang="tr-TR" i="1" dirty="0"/>
            </a:br>
            <a:r>
              <a:rPr lang="tr-TR" sz="2000" i="1" dirty="0"/>
              <a:t>3.</a:t>
            </a:r>
            <a:r>
              <a:rPr lang="en-US" sz="2000" i="1" dirty="0"/>
              <a:t>CRYOGENIC GAS TANK INSTALLION AND PIPING</a:t>
            </a:r>
            <a:br>
              <a:rPr lang="tr-TR" dirty="0"/>
            </a:br>
            <a:endParaRPr lang="tr-TR"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pic>
        <p:nvPicPr>
          <p:cNvPr id="5" name="Resim 4"/>
          <p:cNvPicPr>
            <a:picLocks noChangeAspect="1"/>
          </p:cNvPicPr>
          <p:nvPr/>
        </p:nvPicPr>
        <p:blipFill>
          <a:blip r:embed="rId2"/>
          <a:stretch>
            <a:fillRect/>
          </a:stretch>
        </p:blipFill>
        <p:spPr>
          <a:xfrm>
            <a:off x="1894807" y="1438584"/>
            <a:ext cx="2657143" cy="2112483"/>
          </a:xfrm>
          <a:prstGeom prst="rect">
            <a:avLst/>
          </a:prstGeom>
        </p:spPr>
      </p:pic>
      <p:pic>
        <p:nvPicPr>
          <p:cNvPr id="6" name="Resim 5"/>
          <p:cNvPicPr>
            <a:picLocks noChangeAspect="1"/>
          </p:cNvPicPr>
          <p:nvPr/>
        </p:nvPicPr>
        <p:blipFill>
          <a:blip r:embed="rId3"/>
          <a:stretch>
            <a:fillRect/>
          </a:stretch>
        </p:blipFill>
        <p:spPr>
          <a:xfrm>
            <a:off x="5826830" y="1438586"/>
            <a:ext cx="2657143" cy="2112482"/>
          </a:xfrm>
          <a:prstGeom prst="rect">
            <a:avLst/>
          </a:prstGeom>
        </p:spPr>
      </p:pic>
      <p:pic>
        <p:nvPicPr>
          <p:cNvPr id="7" name="Resim 6"/>
          <p:cNvPicPr>
            <a:picLocks noChangeAspect="1"/>
          </p:cNvPicPr>
          <p:nvPr/>
        </p:nvPicPr>
        <p:blipFill>
          <a:blip r:embed="rId4"/>
          <a:stretch>
            <a:fillRect/>
          </a:stretch>
        </p:blipFill>
        <p:spPr>
          <a:xfrm>
            <a:off x="4139525" y="3733976"/>
            <a:ext cx="2019048" cy="1409524"/>
          </a:xfrm>
          <a:prstGeom prst="rect">
            <a:avLst/>
          </a:prstGeom>
        </p:spPr>
      </p:pic>
    </p:spTree>
    <p:extLst>
      <p:ext uri="{BB962C8B-B14F-4D97-AF65-F5344CB8AC3E}">
        <p14:creationId xmlns:p14="http://schemas.microsoft.com/office/powerpoint/2010/main" val="3581163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89607" y="395625"/>
            <a:ext cx="7474998" cy="806700"/>
          </a:xfrm>
        </p:spPr>
        <p:txBody>
          <a:bodyPr/>
          <a:lstStyle/>
          <a:p>
            <a:br>
              <a:rPr lang="tr-TR" dirty="0"/>
            </a:br>
            <a:r>
              <a:rPr lang="tr-TR" sz="2000" dirty="0"/>
              <a:t>4.</a:t>
            </a:r>
            <a:r>
              <a:rPr lang="en-US" sz="2000" i="1" dirty="0"/>
              <a:t> FIRE FIGHTING SYSTEM PIPING AND</a:t>
            </a:r>
            <a:r>
              <a:rPr lang="tr-TR" sz="2000" i="1" dirty="0"/>
              <a:t> </a:t>
            </a:r>
            <a:r>
              <a:rPr lang="en-US" sz="2000" i="1" dirty="0"/>
              <a:t>INSTRUMENTS</a:t>
            </a:r>
            <a:br>
              <a:rPr lang="tr-TR" dirty="0"/>
            </a:br>
            <a:endParaRPr lang="tr-TR"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pic>
        <p:nvPicPr>
          <p:cNvPr id="5" name="Resim 4"/>
          <p:cNvPicPr>
            <a:picLocks noChangeAspect="1"/>
          </p:cNvPicPr>
          <p:nvPr/>
        </p:nvPicPr>
        <p:blipFill>
          <a:blip r:embed="rId2"/>
          <a:stretch>
            <a:fillRect/>
          </a:stretch>
        </p:blipFill>
        <p:spPr>
          <a:xfrm>
            <a:off x="1919532" y="1371510"/>
            <a:ext cx="2723489" cy="2552603"/>
          </a:xfrm>
          <a:prstGeom prst="rect">
            <a:avLst/>
          </a:prstGeom>
        </p:spPr>
      </p:pic>
      <p:pic>
        <p:nvPicPr>
          <p:cNvPr id="6" name="Resim 5"/>
          <p:cNvPicPr>
            <a:picLocks noChangeAspect="1"/>
          </p:cNvPicPr>
          <p:nvPr/>
        </p:nvPicPr>
        <p:blipFill>
          <a:blip r:embed="rId3"/>
          <a:stretch>
            <a:fillRect/>
          </a:stretch>
        </p:blipFill>
        <p:spPr>
          <a:xfrm>
            <a:off x="5659853" y="1371511"/>
            <a:ext cx="2812189" cy="2552602"/>
          </a:xfrm>
          <a:prstGeom prst="rect">
            <a:avLst/>
          </a:prstGeom>
        </p:spPr>
      </p:pic>
      <p:pic>
        <p:nvPicPr>
          <p:cNvPr id="7" name="Resim 6"/>
          <p:cNvPicPr>
            <a:picLocks noChangeAspect="1"/>
          </p:cNvPicPr>
          <p:nvPr/>
        </p:nvPicPr>
        <p:blipFill rotWithShape="1">
          <a:blip r:embed="rId4"/>
          <a:srcRect t="21936" b="22135"/>
          <a:stretch/>
        </p:blipFill>
        <p:spPr>
          <a:xfrm>
            <a:off x="4246106" y="3986074"/>
            <a:ext cx="1666667" cy="932155"/>
          </a:xfrm>
          <a:prstGeom prst="rect">
            <a:avLst/>
          </a:prstGeom>
        </p:spPr>
      </p:pic>
    </p:spTree>
    <p:extLst>
      <p:ext uri="{BB962C8B-B14F-4D97-AF65-F5344CB8AC3E}">
        <p14:creationId xmlns:p14="http://schemas.microsoft.com/office/powerpoint/2010/main" val="2310813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54096" y="396252"/>
            <a:ext cx="7674365" cy="806700"/>
          </a:xfrm>
        </p:spPr>
        <p:txBody>
          <a:bodyPr/>
          <a:lstStyle/>
          <a:p>
            <a:br>
              <a:rPr lang="tr-TR" i="1" dirty="0"/>
            </a:br>
            <a:r>
              <a:rPr lang="tr-TR" sz="2000" i="1" dirty="0"/>
              <a:t>5.</a:t>
            </a:r>
            <a:r>
              <a:rPr lang="en-US" sz="2000" i="1" dirty="0"/>
              <a:t>FIRE FIGHTING SYSTEM PIPING AND INSTRUMENTS-II</a:t>
            </a:r>
            <a:br>
              <a:rPr lang="tr-TR" dirty="0"/>
            </a:br>
            <a:endParaRPr lang="tr-TR"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pic>
        <p:nvPicPr>
          <p:cNvPr id="6" name="Resim 5"/>
          <p:cNvPicPr>
            <a:picLocks noChangeAspect="1"/>
          </p:cNvPicPr>
          <p:nvPr/>
        </p:nvPicPr>
        <p:blipFill>
          <a:blip r:embed="rId2"/>
          <a:stretch>
            <a:fillRect/>
          </a:stretch>
        </p:blipFill>
        <p:spPr>
          <a:xfrm>
            <a:off x="1895567" y="1431684"/>
            <a:ext cx="3091266" cy="2323569"/>
          </a:xfrm>
          <a:prstGeom prst="rect">
            <a:avLst/>
          </a:prstGeom>
        </p:spPr>
      </p:pic>
      <p:pic>
        <p:nvPicPr>
          <p:cNvPr id="3" name="Resim 2"/>
          <p:cNvPicPr>
            <a:picLocks noChangeAspect="1"/>
          </p:cNvPicPr>
          <p:nvPr/>
        </p:nvPicPr>
        <p:blipFill>
          <a:blip r:embed="rId3"/>
          <a:stretch>
            <a:fillRect/>
          </a:stretch>
        </p:blipFill>
        <p:spPr>
          <a:xfrm>
            <a:off x="2624265" y="3920280"/>
            <a:ext cx="1633870" cy="1140051"/>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467" y="1431685"/>
            <a:ext cx="2617355" cy="3489807"/>
          </a:xfrm>
          <a:prstGeom prst="rect">
            <a:avLst/>
          </a:prstGeom>
          <a:effectLst>
            <a:outerShdw blurRad="50800" dist="50800" dir="5400000" sx="26000" sy="26000" algn="ctr" rotWithShape="0">
              <a:srgbClr val="000000"/>
            </a:outerShdw>
          </a:effectLst>
        </p:spPr>
      </p:pic>
    </p:spTree>
    <p:extLst>
      <p:ext uri="{BB962C8B-B14F-4D97-AF65-F5344CB8AC3E}">
        <p14:creationId xmlns:p14="http://schemas.microsoft.com/office/powerpoint/2010/main" val="332759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pic>
        <p:nvPicPr>
          <p:cNvPr id="5" name="Resim 4"/>
          <p:cNvPicPr>
            <a:picLocks noChangeAspect="1"/>
          </p:cNvPicPr>
          <p:nvPr/>
        </p:nvPicPr>
        <p:blipFill>
          <a:blip r:embed="rId2"/>
          <a:stretch>
            <a:fillRect/>
          </a:stretch>
        </p:blipFill>
        <p:spPr>
          <a:xfrm>
            <a:off x="4391248" y="3784796"/>
            <a:ext cx="1818848" cy="1268964"/>
          </a:xfrm>
          <a:prstGeom prst="rect">
            <a:avLst/>
          </a:prstGeom>
        </p:spPr>
      </p:pic>
      <p:pic>
        <p:nvPicPr>
          <p:cNvPr id="7" name="Resim 6"/>
          <p:cNvPicPr>
            <a:picLocks noChangeAspect="1"/>
          </p:cNvPicPr>
          <p:nvPr/>
        </p:nvPicPr>
        <p:blipFill>
          <a:blip r:embed="rId3"/>
          <a:stretch>
            <a:fillRect/>
          </a:stretch>
        </p:blipFill>
        <p:spPr>
          <a:xfrm>
            <a:off x="1905796" y="936095"/>
            <a:ext cx="3295888" cy="2539066"/>
          </a:xfrm>
          <a:prstGeom prst="rect">
            <a:avLst/>
          </a:prstGeom>
        </p:spPr>
      </p:pic>
      <p:pic>
        <p:nvPicPr>
          <p:cNvPr id="2" name="Resim 1"/>
          <p:cNvPicPr>
            <a:picLocks noChangeAspect="1"/>
          </p:cNvPicPr>
          <p:nvPr/>
        </p:nvPicPr>
        <p:blipFill>
          <a:blip r:embed="rId4"/>
          <a:stretch>
            <a:fillRect/>
          </a:stretch>
        </p:blipFill>
        <p:spPr>
          <a:xfrm>
            <a:off x="5541829" y="936095"/>
            <a:ext cx="3208571" cy="2539066"/>
          </a:xfrm>
          <a:prstGeom prst="rect">
            <a:avLst/>
          </a:prstGeom>
        </p:spPr>
      </p:pic>
    </p:spTree>
    <p:extLst>
      <p:ext uri="{BB962C8B-B14F-4D97-AF65-F5344CB8AC3E}">
        <p14:creationId xmlns:p14="http://schemas.microsoft.com/office/powerpoint/2010/main" val="2780075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pic>
        <p:nvPicPr>
          <p:cNvPr id="3" name="Resim 2"/>
          <p:cNvPicPr>
            <a:picLocks noChangeAspect="1"/>
          </p:cNvPicPr>
          <p:nvPr/>
        </p:nvPicPr>
        <p:blipFill>
          <a:blip r:embed="rId2"/>
          <a:stretch>
            <a:fillRect/>
          </a:stretch>
        </p:blipFill>
        <p:spPr>
          <a:xfrm>
            <a:off x="1985824" y="414435"/>
            <a:ext cx="3249450" cy="2481287"/>
          </a:xfrm>
          <a:prstGeom prst="rect">
            <a:avLst/>
          </a:prstGeom>
        </p:spPr>
      </p:pic>
      <p:pic>
        <p:nvPicPr>
          <p:cNvPr id="4" name="Resim 3"/>
          <p:cNvPicPr>
            <a:picLocks noChangeAspect="1"/>
          </p:cNvPicPr>
          <p:nvPr/>
        </p:nvPicPr>
        <p:blipFill>
          <a:blip r:embed="rId3"/>
          <a:stretch>
            <a:fillRect/>
          </a:stretch>
        </p:blipFill>
        <p:spPr>
          <a:xfrm>
            <a:off x="5932967" y="414435"/>
            <a:ext cx="2262341" cy="2481287"/>
          </a:xfrm>
          <a:prstGeom prst="rect">
            <a:avLst/>
          </a:prstGeom>
        </p:spPr>
      </p:pic>
      <p:sp>
        <p:nvSpPr>
          <p:cNvPr id="5" name="Dikdörtgen 4"/>
          <p:cNvSpPr/>
          <p:nvPr/>
        </p:nvSpPr>
        <p:spPr>
          <a:xfrm>
            <a:off x="1985824" y="3247163"/>
            <a:ext cx="3248005" cy="307777"/>
          </a:xfrm>
          <a:prstGeom prst="rect">
            <a:avLst/>
          </a:prstGeom>
        </p:spPr>
        <p:txBody>
          <a:bodyPr wrap="none">
            <a:spAutoFit/>
          </a:bodyPr>
          <a:lstStyle/>
          <a:p>
            <a:r>
              <a:rPr lang="en-US" b="1" dirty="0">
                <a:latin typeface="Barlow" panose="020B0604020202020204" charset="-94"/>
              </a:rPr>
              <a:t>Cooling Water Circuit Field Application</a:t>
            </a:r>
            <a:endParaRPr lang="tr-TR" b="1" dirty="0">
              <a:latin typeface="Barlow" panose="020B0604020202020204" charset="-94"/>
            </a:endParaRPr>
          </a:p>
        </p:txBody>
      </p:sp>
      <p:sp>
        <p:nvSpPr>
          <p:cNvPr id="6" name="Dikdörtgen 5"/>
          <p:cNvSpPr/>
          <p:nvPr/>
        </p:nvSpPr>
        <p:spPr>
          <a:xfrm>
            <a:off x="5537917" y="3247163"/>
            <a:ext cx="3052439" cy="307777"/>
          </a:xfrm>
          <a:prstGeom prst="rect">
            <a:avLst/>
          </a:prstGeom>
        </p:spPr>
        <p:txBody>
          <a:bodyPr wrap="none">
            <a:spAutoFit/>
          </a:bodyPr>
          <a:lstStyle/>
          <a:p>
            <a:r>
              <a:rPr lang="en-US" b="1" dirty="0">
                <a:latin typeface="Barlow" panose="020B0604020202020204" charset="-94"/>
              </a:rPr>
              <a:t>Fire Pump Panels (UL / FM Certified)</a:t>
            </a:r>
            <a:endParaRPr lang="tr-TR" b="1" dirty="0">
              <a:latin typeface="Barlow" panose="020B0604020202020204" charset="-94"/>
            </a:endParaRPr>
          </a:p>
        </p:txBody>
      </p:sp>
      <p:pic>
        <p:nvPicPr>
          <p:cNvPr id="7" name="Resim 6">
            <a:extLst>
              <a:ext uri="{FF2B5EF4-FFF2-40B4-BE49-F238E27FC236}">
                <a16:creationId xmlns:a16="http://schemas.microsoft.com/office/drawing/2014/main" id="{7926699B-C41A-4153-8B0B-98C4E536FFDF}"/>
              </a:ext>
            </a:extLst>
          </p:cNvPr>
          <p:cNvPicPr>
            <a:picLocks noChangeAspect="1"/>
          </p:cNvPicPr>
          <p:nvPr/>
        </p:nvPicPr>
        <p:blipFill>
          <a:blip r:embed="rId4"/>
          <a:stretch>
            <a:fillRect/>
          </a:stretch>
        </p:blipFill>
        <p:spPr>
          <a:xfrm>
            <a:off x="4391248" y="3784796"/>
            <a:ext cx="1818848" cy="1268964"/>
          </a:xfrm>
          <a:prstGeom prst="rect">
            <a:avLst/>
          </a:prstGeom>
        </p:spPr>
      </p:pic>
    </p:spTree>
    <p:extLst>
      <p:ext uri="{BB962C8B-B14F-4D97-AF65-F5344CB8AC3E}">
        <p14:creationId xmlns:p14="http://schemas.microsoft.com/office/powerpoint/2010/main" val="176046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a:stretch>
        </a:blipFill>
        <a:effectLst/>
      </p:bgPr>
    </p:bg>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sz="2000" dirty="0"/>
              <a:t>TEAM PROFILE</a:t>
            </a:r>
            <a:endParaRPr sz="2000" dirty="0"/>
          </a:p>
        </p:txBody>
      </p:sp>
      <p:sp>
        <p:nvSpPr>
          <p:cNvPr id="130" name="Google Shape;130;p19"/>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100"/>
              <a:t>4</a:t>
            </a:fld>
            <a:endParaRPr sz="1100"/>
          </a:p>
        </p:txBody>
      </p:sp>
      <p:sp>
        <p:nvSpPr>
          <p:cNvPr id="13" name="object 4"/>
          <p:cNvSpPr txBox="1">
            <a:spLocks noChangeArrowheads="1"/>
          </p:cNvSpPr>
          <p:nvPr/>
        </p:nvSpPr>
        <p:spPr bwMode="auto">
          <a:xfrm>
            <a:off x="1766761" y="1375647"/>
            <a:ext cx="6765925" cy="34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tr-TR" altLang="tr-TR" sz="2000" dirty="0">
                <a:solidFill>
                  <a:schemeClr val="tx1">
                    <a:lumMod val="75000"/>
                    <a:lumOff val="25000"/>
                  </a:schemeClr>
                </a:solidFill>
                <a:latin typeface="Barlow" panose="020B0604020202020204" charset="-94"/>
                <a:cs typeface="Segoe UI" panose="020B0502040204020203" pitchFamily="34" charset="0"/>
              </a:rPr>
              <a:t>KAGEM  has </a:t>
            </a:r>
            <a:r>
              <a:rPr lang="tr-TR" altLang="tr-TR" sz="2000" dirty="0" err="1">
                <a:solidFill>
                  <a:schemeClr val="tx1">
                    <a:lumMod val="75000"/>
                    <a:lumOff val="25000"/>
                  </a:schemeClr>
                </a:solidFill>
                <a:latin typeface="Barlow" panose="020B0604020202020204" charset="-94"/>
                <a:cs typeface="Segoe UI" panose="020B0502040204020203" pitchFamily="34" charset="0"/>
              </a:rPr>
              <a:t>the</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most</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experienced</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experts</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and</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consultants</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with</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PhD</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Masters</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and</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Bachelor</a:t>
            </a:r>
            <a:r>
              <a:rPr lang="tr-TR" altLang="tr-TR" sz="2000" dirty="0">
                <a:solidFill>
                  <a:schemeClr val="tx1">
                    <a:lumMod val="75000"/>
                    <a:lumOff val="25000"/>
                  </a:schemeClr>
                </a:solidFill>
                <a:latin typeface="Barlow" panose="020B0604020202020204" charset="-94"/>
                <a:cs typeface="Segoe UI" panose="020B0502040204020203" pitchFamily="34" charset="0"/>
              </a:rPr>
              <a:t> </a:t>
            </a:r>
            <a:r>
              <a:rPr lang="tr-TR" altLang="tr-TR" sz="2000" dirty="0" err="1">
                <a:solidFill>
                  <a:schemeClr val="tx1">
                    <a:lumMod val="75000"/>
                    <a:lumOff val="25000"/>
                  </a:schemeClr>
                </a:solidFill>
                <a:latin typeface="Barlow" panose="020B0604020202020204" charset="-94"/>
                <a:cs typeface="Segoe UI" panose="020B0502040204020203" pitchFamily="34" charset="0"/>
              </a:rPr>
              <a:t>degrees</a:t>
            </a:r>
            <a:r>
              <a:rPr lang="tr-TR" altLang="tr-TR" sz="2000" dirty="0">
                <a:solidFill>
                  <a:schemeClr val="tx1">
                    <a:lumMod val="75000"/>
                    <a:lumOff val="25000"/>
                  </a:schemeClr>
                </a:solidFill>
                <a:latin typeface="Barlow" panose="020B0604020202020204" charset="-94"/>
                <a:cs typeface="Segoe UI" panose="020B0502040204020203" pitchFamily="34" charset="0"/>
              </a:rPr>
              <a:t>;</a:t>
            </a:r>
          </a:p>
          <a:p>
            <a:pPr marL="298450" indent="-285750" eaLnBrk="1" hangingPunct="1">
              <a:spcBef>
                <a:spcPts val="1113"/>
              </a:spcBef>
              <a:buFont typeface="Wingdings" panose="05000000000000000000" pitchFamily="2" charset="2"/>
              <a:buChar char="ü"/>
            </a:pPr>
            <a:r>
              <a:rPr lang="tr-TR" altLang="tr-TR" i="1" dirty="0">
                <a:solidFill>
                  <a:schemeClr val="tx1">
                    <a:lumMod val="75000"/>
                    <a:lumOff val="25000"/>
                  </a:schemeClr>
                </a:solidFill>
                <a:latin typeface="Barlow" panose="020B0604020202020204" charset="-94"/>
                <a:cs typeface="Segoe UI" panose="020B0502040204020203" pitchFamily="34" charset="0"/>
              </a:rPr>
              <a:t> </a:t>
            </a:r>
            <a:r>
              <a:rPr lang="tr-TR" altLang="tr-TR" i="1" dirty="0" err="1">
                <a:solidFill>
                  <a:schemeClr val="tx1">
                    <a:lumMod val="75000"/>
                    <a:lumOff val="25000"/>
                  </a:schemeClr>
                </a:solidFill>
                <a:latin typeface="Barlow" panose="020B0604020202020204" charset="-94"/>
                <a:cs typeface="Segoe UI" panose="020B0502040204020203" pitchFamily="34" charset="0"/>
              </a:rPr>
              <a:t>Mechanical</a:t>
            </a:r>
            <a:r>
              <a:rPr lang="tr-TR" altLang="tr-TR" i="1" dirty="0">
                <a:solidFill>
                  <a:schemeClr val="tx1">
                    <a:lumMod val="75000"/>
                    <a:lumOff val="25000"/>
                  </a:schemeClr>
                </a:solidFill>
                <a:latin typeface="Barlow" panose="020B0604020202020204" charset="-94"/>
                <a:cs typeface="Segoe UI" panose="020B0502040204020203" pitchFamily="34" charset="0"/>
              </a:rPr>
              <a:t> </a:t>
            </a:r>
            <a:r>
              <a:rPr lang="tr-TR" altLang="tr-TR" i="1" dirty="0" err="1">
                <a:solidFill>
                  <a:schemeClr val="tx1">
                    <a:lumMod val="75000"/>
                    <a:lumOff val="25000"/>
                  </a:schemeClr>
                </a:solidFill>
                <a:latin typeface="Barlow" panose="020B0604020202020204" charset="-94"/>
                <a:cs typeface="Segoe UI" panose="020B0502040204020203" pitchFamily="34" charset="0"/>
              </a:rPr>
              <a:t>engineers</a:t>
            </a:r>
            <a:endParaRPr lang="tr-TR" altLang="tr-TR" i="1" dirty="0">
              <a:solidFill>
                <a:schemeClr val="tx1">
                  <a:lumMod val="75000"/>
                  <a:lumOff val="25000"/>
                </a:schemeClr>
              </a:solidFill>
              <a:latin typeface="Barlow" panose="020B0604020202020204" charset="-94"/>
              <a:cs typeface="Segoe UI" panose="020B0502040204020203" pitchFamily="34" charset="0"/>
            </a:endParaRPr>
          </a:p>
          <a:p>
            <a:pPr marL="298450" indent="-285750" eaLnBrk="1" hangingPunct="1">
              <a:spcBef>
                <a:spcPts val="1113"/>
              </a:spcBef>
              <a:buFont typeface="Wingdings" panose="05000000000000000000" pitchFamily="2" charset="2"/>
              <a:buChar char="ü"/>
            </a:pPr>
            <a:r>
              <a:rPr lang="tr-TR" altLang="tr-TR" i="1" dirty="0" err="1">
                <a:solidFill>
                  <a:schemeClr val="tx1">
                    <a:lumMod val="75000"/>
                    <a:lumOff val="25000"/>
                  </a:schemeClr>
                </a:solidFill>
                <a:latin typeface="Barlow" panose="020B0604020202020204" charset="-94"/>
                <a:cs typeface="Segoe UI" panose="020B0502040204020203" pitchFamily="34" charset="0"/>
              </a:rPr>
              <a:t>Environmental</a:t>
            </a:r>
            <a:r>
              <a:rPr lang="tr-TR" altLang="tr-TR" i="1" dirty="0">
                <a:solidFill>
                  <a:schemeClr val="tx1">
                    <a:lumMod val="75000"/>
                    <a:lumOff val="25000"/>
                  </a:schemeClr>
                </a:solidFill>
                <a:latin typeface="Barlow" panose="020B0604020202020204" charset="-94"/>
                <a:cs typeface="Segoe UI" panose="020B0502040204020203" pitchFamily="34" charset="0"/>
              </a:rPr>
              <a:t> </a:t>
            </a:r>
            <a:r>
              <a:rPr lang="tr-TR" altLang="tr-TR" i="1" dirty="0" err="1">
                <a:solidFill>
                  <a:schemeClr val="tx1">
                    <a:lumMod val="75000"/>
                    <a:lumOff val="25000"/>
                  </a:schemeClr>
                </a:solidFill>
                <a:latin typeface="Barlow" panose="020B0604020202020204" charset="-94"/>
                <a:cs typeface="Segoe UI" panose="020B0502040204020203" pitchFamily="34" charset="0"/>
              </a:rPr>
              <a:t>engineers</a:t>
            </a:r>
            <a:r>
              <a:rPr lang="tr-TR" altLang="tr-TR" i="1" dirty="0">
                <a:solidFill>
                  <a:schemeClr val="tx1">
                    <a:lumMod val="75000"/>
                    <a:lumOff val="25000"/>
                  </a:schemeClr>
                </a:solidFill>
                <a:latin typeface="Barlow" panose="020B0604020202020204" charset="-94"/>
                <a:cs typeface="Segoe UI" panose="020B0502040204020203" pitchFamily="34" charset="0"/>
              </a:rPr>
              <a:t> </a:t>
            </a:r>
          </a:p>
          <a:p>
            <a:pPr marL="298450" indent="-285750" eaLnBrk="1" hangingPunct="1">
              <a:spcBef>
                <a:spcPts val="1113"/>
              </a:spcBef>
              <a:buFont typeface="Wingdings" panose="05000000000000000000" pitchFamily="2" charset="2"/>
              <a:buChar char="ü"/>
            </a:pPr>
            <a:r>
              <a:rPr lang="tr-TR" altLang="tr-TR" i="1" dirty="0">
                <a:solidFill>
                  <a:schemeClr val="tx1">
                    <a:lumMod val="75000"/>
                    <a:lumOff val="25000"/>
                  </a:schemeClr>
                </a:solidFill>
                <a:latin typeface="Barlow" panose="020B0604020202020204" charset="-94"/>
                <a:cs typeface="Segoe UI" panose="020B0502040204020203" pitchFamily="34" charset="0"/>
              </a:rPr>
              <a:t>Energy </a:t>
            </a:r>
            <a:r>
              <a:rPr lang="tr-TR" altLang="tr-TR" i="1" dirty="0" err="1">
                <a:solidFill>
                  <a:schemeClr val="tx1">
                    <a:lumMod val="75000"/>
                    <a:lumOff val="25000"/>
                  </a:schemeClr>
                </a:solidFill>
                <a:latin typeface="Barlow" panose="020B0604020202020204" charset="-94"/>
                <a:cs typeface="Segoe UI" panose="020B0502040204020203" pitchFamily="34" charset="0"/>
              </a:rPr>
              <a:t>engineers</a:t>
            </a:r>
            <a:r>
              <a:rPr lang="tr-TR" altLang="tr-TR" i="1" dirty="0">
                <a:solidFill>
                  <a:schemeClr val="tx1">
                    <a:lumMod val="75000"/>
                    <a:lumOff val="25000"/>
                  </a:schemeClr>
                </a:solidFill>
                <a:latin typeface="Barlow" panose="020B0604020202020204" charset="-94"/>
                <a:cs typeface="Segoe UI" panose="020B0502040204020203" pitchFamily="34" charset="0"/>
              </a:rPr>
              <a:t>   </a:t>
            </a:r>
          </a:p>
          <a:p>
            <a:pPr marL="298450" indent="-285750" eaLnBrk="1" hangingPunct="1">
              <a:spcBef>
                <a:spcPts val="1113"/>
              </a:spcBef>
              <a:buFont typeface="Wingdings" panose="05000000000000000000" pitchFamily="2" charset="2"/>
              <a:buChar char="ü"/>
            </a:pPr>
            <a:r>
              <a:rPr lang="tr-TR" altLang="tr-TR" i="1" dirty="0" err="1">
                <a:solidFill>
                  <a:schemeClr val="tx1">
                    <a:lumMod val="75000"/>
                    <a:lumOff val="25000"/>
                  </a:schemeClr>
                </a:solidFill>
                <a:latin typeface="Barlow" panose="020B0604020202020204" charset="-94"/>
                <a:cs typeface="Segoe UI" panose="020B0502040204020203" pitchFamily="34" charset="0"/>
              </a:rPr>
              <a:t>Civil</a:t>
            </a:r>
            <a:r>
              <a:rPr lang="tr-TR" altLang="tr-TR" i="1" dirty="0">
                <a:solidFill>
                  <a:schemeClr val="tx1">
                    <a:lumMod val="75000"/>
                    <a:lumOff val="25000"/>
                  </a:schemeClr>
                </a:solidFill>
                <a:latin typeface="Barlow" panose="020B0604020202020204" charset="-94"/>
                <a:cs typeface="Segoe UI" panose="020B0502040204020203" pitchFamily="34" charset="0"/>
              </a:rPr>
              <a:t> </a:t>
            </a:r>
            <a:r>
              <a:rPr lang="tr-TR" altLang="tr-TR" i="1" dirty="0" err="1">
                <a:solidFill>
                  <a:schemeClr val="tx1">
                    <a:lumMod val="75000"/>
                    <a:lumOff val="25000"/>
                  </a:schemeClr>
                </a:solidFill>
                <a:latin typeface="Barlow" panose="020B0604020202020204" charset="-94"/>
                <a:cs typeface="Segoe UI" panose="020B0502040204020203" pitchFamily="34" charset="0"/>
              </a:rPr>
              <a:t>engineers</a:t>
            </a:r>
            <a:endParaRPr lang="tr-TR" altLang="tr-TR" dirty="0">
              <a:solidFill>
                <a:schemeClr val="tx1">
                  <a:lumMod val="75000"/>
                  <a:lumOff val="25000"/>
                </a:schemeClr>
              </a:solidFill>
              <a:latin typeface="Barlow" panose="020B0604020202020204" charset="-94"/>
              <a:cs typeface="Segoe UI" panose="020B0502040204020203" pitchFamily="34" charset="0"/>
            </a:endParaRPr>
          </a:p>
          <a:p>
            <a:pPr marL="298450" indent="-285750" eaLnBrk="1" hangingPunct="1">
              <a:spcBef>
                <a:spcPts val="1138"/>
              </a:spcBef>
              <a:buFont typeface="Wingdings" panose="05000000000000000000" pitchFamily="2" charset="2"/>
              <a:buChar char="ü"/>
            </a:pPr>
            <a:r>
              <a:rPr lang="tr-TR" altLang="tr-TR" i="1" dirty="0" err="1">
                <a:solidFill>
                  <a:schemeClr val="tx1">
                    <a:lumMod val="75000"/>
                    <a:lumOff val="25000"/>
                  </a:schemeClr>
                </a:solidFill>
                <a:latin typeface="Barlow" panose="020B0604020202020204" charset="-94"/>
                <a:cs typeface="Segoe UI" panose="020B0502040204020203" pitchFamily="34" charset="0"/>
              </a:rPr>
              <a:t>Welding</a:t>
            </a:r>
            <a:r>
              <a:rPr lang="tr-TR" altLang="tr-TR" i="1" dirty="0">
                <a:solidFill>
                  <a:schemeClr val="tx1">
                    <a:lumMod val="75000"/>
                    <a:lumOff val="25000"/>
                  </a:schemeClr>
                </a:solidFill>
                <a:latin typeface="Barlow" panose="020B0604020202020204" charset="-94"/>
                <a:cs typeface="Segoe UI" panose="020B0502040204020203" pitchFamily="34" charset="0"/>
              </a:rPr>
              <a:t> </a:t>
            </a:r>
            <a:r>
              <a:rPr lang="tr-TR" altLang="tr-TR" i="1" dirty="0" err="1">
                <a:solidFill>
                  <a:schemeClr val="tx1">
                    <a:lumMod val="75000"/>
                    <a:lumOff val="25000"/>
                  </a:schemeClr>
                </a:solidFill>
                <a:latin typeface="Barlow" panose="020B0604020202020204" charset="-94"/>
                <a:cs typeface="Segoe UI" panose="020B0502040204020203" pitchFamily="34" charset="0"/>
              </a:rPr>
              <a:t>engineers</a:t>
            </a:r>
            <a:r>
              <a:rPr lang="tr-TR" altLang="tr-TR" i="1" dirty="0">
                <a:solidFill>
                  <a:schemeClr val="tx1">
                    <a:lumMod val="75000"/>
                    <a:lumOff val="25000"/>
                  </a:schemeClr>
                </a:solidFill>
                <a:latin typeface="Barlow" panose="020B0604020202020204" charset="-94"/>
                <a:cs typeface="Segoe UI" panose="020B0502040204020203" pitchFamily="34" charset="0"/>
              </a:rPr>
              <a:t> (IWE&amp; EWE)</a:t>
            </a:r>
          </a:p>
          <a:p>
            <a:pPr marL="298450" indent="-285750" eaLnBrk="1" hangingPunct="1">
              <a:lnSpc>
                <a:spcPct val="170000"/>
              </a:lnSpc>
              <a:buFont typeface="Wingdings" panose="05000000000000000000" pitchFamily="2" charset="2"/>
              <a:buChar char="ü"/>
            </a:pPr>
            <a:r>
              <a:rPr lang="tr-TR" altLang="tr-TR" i="1" dirty="0">
                <a:solidFill>
                  <a:schemeClr val="tx1">
                    <a:lumMod val="75000"/>
                    <a:lumOff val="25000"/>
                  </a:schemeClr>
                </a:solidFill>
                <a:latin typeface="Barlow" panose="020B0604020202020204" charset="-94"/>
                <a:cs typeface="Segoe UI" panose="020B0502040204020203" pitchFamily="34" charset="0"/>
              </a:rPr>
              <a:t>Design </a:t>
            </a:r>
            <a:r>
              <a:rPr lang="tr-TR" altLang="tr-TR" i="1" dirty="0" err="1">
                <a:solidFill>
                  <a:schemeClr val="tx1">
                    <a:lumMod val="75000"/>
                    <a:lumOff val="25000"/>
                  </a:schemeClr>
                </a:solidFill>
                <a:latin typeface="Barlow" panose="020B0604020202020204" charset="-94"/>
                <a:cs typeface="Segoe UI" panose="020B0502040204020203" pitchFamily="34" charset="0"/>
              </a:rPr>
              <a:t>engineers</a:t>
            </a:r>
            <a:r>
              <a:rPr lang="tr-TR" altLang="tr-TR" i="1" dirty="0">
                <a:solidFill>
                  <a:schemeClr val="tx1">
                    <a:lumMod val="75000"/>
                    <a:lumOff val="25000"/>
                  </a:schemeClr>
                </a:solidFill>
                <a:latin typeface="Barlow" panose="020B0604020202020204" charset="-94"/>
                <a:cs typeface="Segoe UI" panose="020B0502040204020203" pitchFamily="34" charset="0"/>
              </a:rPr>
              <a:t>  </a:t>
            </a:r>
          </a:p>
          <a:p>
            <a:pPr marL="298450" indent="-285750" eaLnBrk="1" hangingPunct="1">
              <a:lnSpc>
                <a:spcPct val="170000"/>
              </a:lnSpc>
              <a:buFont typeface="Wingdings" panose="05000000000000000000" pitchFamily="2" charset="2"/>
              <a:buChar char="ü"/>
            </a:pPr>
            <a:r>
              <a:rPr lang="tr-TR" altLang="tr-TR" i="1" dirty="0">
                <a:solidFill>
                  <a:schemeClr val="tx1">
                    <a:lumMod val="75000"/>
                    <a:lumOff val="25000"/>
                  </a:schemeClr>
                </a:solidFill>
                <a:latin typeface="Barlow" panose="020B0604020202020204" charset="-94"/>
                <a:cs typeface="Segoe UI" panose="020B0502040204020203" pitchFamily="34" charset="0"/>
              </a:rPr>
              <a:t>Site </a:t>
            </a:r>
            <a:r>
              <a:rPr lang="tr-TR" altLang="tr-TR" i="1" dirty="0" err="1">
                <a:solidFill>
                  <a:schemeClr val="tx1">
                    <a:lumMod val="75000"/>
                    <a:lumOff val="25000"/>
                  </a:schemeClr>
                </a:solidFill>
                <a:latin typeface="Barlow" panose="020B0604020202020204" charset="-94"/>
                <a:cs typeface="Segoe UI" panose="020B0502040204020203" pitchFamily="34" charset="0"/>
              </a:rPr>
              <a:t>Managers</a:t>
            </a:r>
            <a:endParaRPr lang="tr-TR" altLang="tr-TR" i="1" dirty="0">
              <a:solidFill>
                <a:schemeClr val="tx1">
                  <a:lumMod val="75000"/>
                  <a:lumOff val="25000"/>
                </a:schemeClr>
              </a:solidFill>
              <a:latin typeface="Barlow" panose="020B0604020202020204" charset="-94"/>
              <a:cs typeface="Segoe UI" panose="020B0502040204020203" pitchFamily="34" charset="0"/>
            </a:endParaRPr>
          </a:p>
          <a:p>
            <a:pPr marL="298450" indent="-285750" eaLnBrk="1" hangingPunct="1">
              <a:lnSpc>
                <a:spcPct val="170000"/>
              </a:lnSpc>
              <a:buFont typeface="Wingdings" panose="05000000000000000000" pitchFamily="2" charset="2"/>
              <a:buChar char="ü"/>
            </a:pPr>
            <a:r>
              <a:rPr lang="tr-TR" altLang="tr-TR" i="1" dirty="0">
                <a:solidFill>
                  <a:schemeClr val="tx1">
                    <a:lumMod val="75000"/>
                    <a:lumOff val="25000"/>
                  </a:schemeClr>
                </a:solidFill>
                <a:latin typeface="Barlow" panose="020B0604020202020204" charset="-94"/>
                <a:cs typeface="Segoe UI" panose="020B0502040204020203" pitchFamily="34" charset="0"/>
              </a:rPr>
              <a:t>Site </a:t>
            </a:r>
            <a:r>
              <a:rPr lang="tr-TR" altLang="tr-TR" i="1" dirty="0" err="1">
                <a:solidFill>
                  <a:schemeClr val="tx1">
                    <a:lumMod val="75000"/>
                    <a:lumOff val="25000"/>
                  </a:schemeClr>
                </a:solidFill>
                <a:latin typeface="Barlow" panose="020B0604020202020204" charset="-94"/>
                <a:cs typeface="Segoe UI" panose="020B0502040204020203" pitchFamily="34" charset="0"/>
              </a:rPr>
              <a:t>Supervisors</a:t>
            </a:r>
            <a:endParaRPr lang="tr-TR" altLang="tr-TR" dirty="0">
              <a:solidFill>
                <a:schemeClr val="tx1">
                  <a:lumMod val="75000"/>
                  <a:lumOff val="25000"/>
                </a:schemeClr>
              </a:solidFill>
              <a:latin typeface="Barlow" panose="020B0604020202020204" charset="-94"/>
              <a:cs typeface="Segoe UI" panose="020B0502040204020203" pitchFamily="34" charset="0"/>
            </a:endParaRPr>
          </a:p>
        </p:txBody>
      </p:sp>
      <p:sp>
        <p:nvSpPr>
          <p:cNvPr id="14" name="object 7"/>
          <p:cNvSpPr>
            <a:spLocks/>
          </p:cNvSpPr>
          <p:nvPr/>
        </p:nvSpPr>
        <p:spPr bwMode="auto">
          <a:xfrm>
            <a:off x="8009087" y="433966"/>
            <a:ext cx="606967" cy="705982"/>
          </a:xfrm>
          <a:custGeom>
            <a:avLst/>
            <a:gdLst>
              <a:gd name="T0" fmla="*/ 437016 w 878205"/>
              <a:gd name="T1" fmla="*/ 0 h 914400"/>
              <a:gd name="T2" fmla="*/ 366129 w 878205"/>
              <a:gd name="T3" fmla="*/ 5984 h 914400"/>
              <a:gd name="T4" fmla="*/ 298885 w 878205"/>
              <a:gd name="T5" fmla="*/ 23311 h 914400"/>
              <a:gd name="T6" fmla="*/ 236182 w 878205"/>
              <a:gd name="T7" fmla="*/ 51037 h 914400"/>
              <a:gd name="T8" fmla="*/ 178916 w 878205"/>
              <a:gd name="T9" fmla="*/ 88221 h 914400"/>
              <a:gd name="T10" fmla="*/ 128002 w 878205"/>
              <a:gd name="T11" fmla="*/ 133921 h 914400"/>
              <a:gd name="T12" fmla="*/ 84317 w 878205"/>
              <a:gd name="T13" fmla="*/ 187195 h 914400"/>
              <a:gd name="T14" fmla="*/ 48774 w 878205"/>
              <a:gd name="T15" fmla="*/ 247102 h 914400"/>
              <a:gd name="T16" fmla="*/ 22279 w 878205"/>
              <a:gd name="T17" fmla="*/ 312700 h 914400"/>
              <a:gd name="T18" fmla="*/ 5720 w 878205"/>
              <a:gd name="T19" fmla="*/ 383046 h 914400"/>
              <a:gd name="T20" fmla="*/ 0 w 878205"/>
              <a:gd name="T21" fmla="*/ 457200 h 914400"/>
              <a:gd name="T22" fmla="*/ 1442 w 878205"/>
              <a:gd name="T23" fmla="*/ 494693 h 914400"/>
              <a:gd name="T24" fmla="*/ 12695 w 878205"/>
              <a:gd name="T25" fmla="*/ 567061 h 914400"/>
              <a:gd name="T26" fmla="*/ 34347 w 878205"/>
              <a:gd name="T27" fmla="*/ 635150 h 914400"/>
              <a:gd name="T28" fmla="*/ 65470 w 878205"/>
              <a:gd name="T29" fmla="*/ 698020 h 914400"/>
              <a:gd name="T30" fmla="*/ 105197 w 878205"/>
              <a:gd name="T31" fmla="*/ 754729 h 914400"/>
              <a:gd name="T32" fmla="*/ 152612 w 878205"/>
              <a:gd name="T33" fmla="*/ 804334 h 914400"/>
              <a:gd name="T34" fmla="*/ 206811 w 878205"/>
              <a:gd name="T35" fmla="*/ 845894 h 914400"/>
              <a:gd name="T36" fmla="*/ 266907 w 878205"/>
              <a:gd name="T37" fmla="*/ 878466 h 914400"/>
              <a:gd name="T38" fmla="*/ 331996 w 878205"/>
              <a:gd name="T39" fmla="*/ 901110 h 914400"/>
              <a:gd name="T40" fmla="*/ 401174 w 878205"/>
              <a:gd name="T41" fmla="*/ 912884 h 914400"/>
              <a:gd name="T42" fmla="*/ 437016 w 878205"/>
              <a:gd name="T43" fmla="*/ 914400 h 914400"/>
              <a:gd name="T44" fmla="*/ 472857 w 878205"/>
              <a:gd name="T45" fmla="*/ 912884 h 914400"/>
              <a:gd name="T46" fmla="*/ 542034 w 878205"/>
              <a:gd name="T47" fmla="*/ 901110 h 914400"/>
              <a:gd name="T48" fmla="*/ 607120 w 878205"/>
              <a:gd name="T49" fmla="*/ 878466 h 914400"/>
              <a:gd name="T50" fmla="*/ 667215 w 878205"/>
              <a:gd name="T51" fmla="*/ 845894 h 914400"/>
              <a:gd name="T52" fmla="*/ 721419 w 878205"/>
              <a:gd name="T53" fmla="*/ 804334 h 914400"/>
              <a:gd name="T54" fmla="*/ 768831 w 878205"/>
              <a:gd name="T55" fmla="*/ 754729 h 914400"/>
              <a:gd name="T56" fmla="*/ 808555 w 878205"/>
              <a:gd name="T57" fmla="*/ 698020 h 914400"/>
              <a:gd name="T58" fmla="*/ 839687 w 878205"/>
              <a:gd name="T59" fmla="*/ 635150 h 914400"/>
              <a:gd name="T60" fmla="*/ 861329 w 878205"/>
              <a:gd name="T61" fmla="*/ 567061 h 914400"/>
              <a:gd name="T62" fmla="*/ 872581 w 878205"/>
              <a:gd name="T63" fmla="*/ 494693 h 914400"/>
              <a:gd name="T64" fmla="*/ 874028 w 878205"/>
              <a:gd name="T65" fmla="*/ 457200 h 914400"/>
              <a:gd name="T66" fmla="*/ 872581 w 878205"/>
              <a:gd name="T67" fmla="*/ 419706 h 914400"/>
              <a:gd name="T68" fmla="*/ 861329 w 878205"/>
              <a:gd name="T69" fmla="*/ 347338 h 914400"/>
              <a:gd name="T70" fmla="*/ 839687 w 878205"/>
              <a:gd name="T71" fmla="*/ 279249 h 914400"/>
              <a:gd name="T72" fmla="*/ 808555 w 878205"/>
              <a:gd name="T73" fmla="*/ 216379 h 914400"/>
              <a:gd name="T74" fmla="*/ 768831 w 878205"/>
              <a:gd name="T75" fmla="*/ 159670 h 914400"/>
              <a:gd name="T76" fmla="*/ 721419 w 878205"/>
              <a:gd name="T77" fmla="*/ 110065 h 914400"/>
              <a:gd name="T78" fmla="*/ 667215 w 878205"/>
              <a:gd name="T79" fmla="*/ 68505 h 914400"/>
              <a:gd name="T80" fmla="*/ 607120 w 878205"/>
              <a:gd name="T81" fmla="*/ 35933 h 914400"/>
              <a:gd name="T82" fmla="*/ 542034 w 878205"/>
              <a:gd name="T83" fmla="*/ 13289 h 914400"/>
              <a:gd name="T84" fmla="*/ 472857 w 878205"/>
              <a:gd name="T85" fmla="*/ 1515 h 914400"/>
              <a:gd name="T86" fmla="*/ 437016 w 878205"/>
              <a:gd name="T87" fmla="*/ 0 h 9144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78205" h="914400">
                <a:moveTo>
                  <a:pt x="438912" y="0"/>
                </a:moveTo>
                <a:lnTo>
                  <a:pt x="367718" y="5984"/>
                </a:lnTo>
                <a:lnTo>
                  <a:pt x="300181" y="23311"/>
                </a:lnTo>
                <a:lnTo>
                  <a:pt x="237206" y="51037"/>
                </a:lnTo>
                <a:lnTo>
                  <a:pt x="179696" y="88221"/>
                </a:lnTo>
                <a:lnTo>
                  <a:pt x="128554" y="133921"/>
                </a:lnTo>
                <a:lnTo>
                  <a:pt x="84684" y="187195"/>
                </a:lnTo>
                <a:lnTo>
                  <a:pt x="48990" y="247102"/>
                </a:lnTo>
                <a:lnTo>
                  <a:pt x="22375" y="312700"/>
                </a:lnTo>
                <a:lnTo>
                  <a:pt x="5744" y="383046"/>
                </a:lnTo>
                <a:lnTo>
                  <a:pt x="0" y="457200"/>
                </a:lnTo>
                <a:lnTo>
                  <a:pt x="1454" y="494693"/>
                </a:lnTo>
                <a:lnTo>
                  <a:pt x="12755" y="567061"/>
                </a:lnTo>
                <a:lnTo>
                  <a:pt x="34491" y="635150"/>
                </a:lnTo>
                <a:lnTo>
                  <a:pt x="65758" y="698020"/>
                </a:lnTo>
                <a:lnTo>
                  <a:pt x="105653" y="754729"/>
                </a:lnTo>
                <a:lnTo>
                  <a:pt x="153272" y="804334"/>
                </a:lnTo>
                <a:lnTo>
                  <a:pt x="207711" y="845894"/>
                </a:lnTo>
                <a:lnTo>
                  <a:pt x="268067" y="878466"/>
                </a:lnTo>
                <a:lnTo>
                  <a:pt x="333436" y="901110"/>
                </a:lnTo>
                <a:lnTo>
                  <a:pt x="402914" y="912884"/>
                </a:lnTo>
                <a:lnTo>
                  <a:pt x="438912" y="914400"/>
                </a:lnTo>
                <a:lnTo>
                  <a:pt x="474909" y="912884"/>
                </a:lnTo>
                <a:lnTo>
                  <a:pt x="544387" y="901110"/>
                </a:lnTo>
                <a:lnTo>
                  <a:pt x="609756" y="878466"/>
                </a:lnTo>
                <a:lnTo>
                  <a:pt x="670112" y="845894"/>
                </a:lnTo>
                <a:lnTo>
                  <a:pt x="724551" y="804334"/>
                </a:lnTo>
                <a:lnTo>
                  <a:pt x="772170" y="754729"/>
                </a:lnTo>
                <a:lnTo>
                  <a:pt x="812065" y="698020"/>
                </a:lnTo>
                <a:lnTo>
                  <a:pt x="843332" y="635150"/>
                </a:lnTo>
                <a:lnTo>
                  <a:pt x="865068" y="567061"/>
                </a:lnTo>
                <a:lnTo>
                  <a:pt x="876369" y="494693"/>
                </a:lnTo>
                <a:lnTo>
                  <a:pt x="877824" y="457200"/>
                </a:lnTo>
                <a:lnTo>
                  <a:pt x="876369" y="419706"/>
                </a:lnTo>
                <a:lnTo>
                  <a:pt x="865068" y="347338"/>
                </a:lnTo>
                <a:lnTo>
                  <a:pt x="843332" y="279249"/>
                </a:lnTo>
                <a:lnTo>
                  <a:pt x="812065" y="216379"/>
                </a:lnTo>
                <a:lnTo>
                  <a:pt x="772170" y="159670"/>
                </a:lnTo>
                <a:lnTo>
                  <a:pt x="724551" y="110065"/>
                </a:lnTo>
                <a:lnTo>
                  <a:pt x="670112" y="68505"/>
                </a:lnTo>
                <a:lnTo>
                  <a:pt x="609756" y="35933"/>
                </a:lnTo>
                <a:lnTo>
                  <a:pt x="544387" y="13289"/>
                </a:lnTo>
                <a:lnTo>
                  <a:pt x="474909" y="1515"/>
                </a:lnTo>
                <a:lnTo>
                  <a:pt x="438912" y="0"/>
                </a:lnTo>
                <a:close/>
              </a:path>
            </a:pathLst>
          </a:custGeom>
          <a:solidFill>
            <a:srgbClr val="4F81B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15" name="object 8"/>
          <p:cNvSpPr>
            <a:spLocks/>
          </p:cNvSpPr>
          <p:nvPr/>
        </p:nvSpPr>
        <p:spPr bwMode="auto">
          <a:xfrm>
            <a:off x="8125014" y="609438"/>
            <a:ext cx="317160" cy="280607"/>
          </a:xfrm>
          <a:custGeom>
            <a:avLst/>
            <a:gdLst>
              <a:gd name="T0" fmla="*/ 77386 w 379094"/>
              <a:gd name="T1" fmla="*/ 226244 h 302260"/>
              <a:gd name="T2" fmla="*/ 125002 w 379094"/>
              <a:gd name="T3" fmla="*/ 257838 h 302260"/>
              <a:gd name="T4" fmla="*/ 164562 w 379094"/>
              <a:gd name="T5" fmla="*/ 282350 h 302260"/>
              <a:gd name="T6" fmla="*/ 181528 w 379094"/>
              <a:gd name="T7" fmla="*/ 291957 h 302260"/>
              <a:gd name="T8" fmla="*/ 196679 w 379094"/>
              <a:gd name="T9" fmla="*/ 292906 h 302260"/>
              <a:gd name="T10" fmla="*/ 216390 w 379094"/>
              <a:gd name="T11" fmla="*/ 283671 h 302260"/>
              <a:gd name="T12" fmla="*/ 240952 w 379094"/>
              <a:gd name="T13" fmla="*/ 269713 h 302260"/>
              <a:gd name="T14" fmla="*/ 270839 w 379094"/>
              <a:gd name="T15" fmla="*/ 254859 h 302260"/>
              <a:gd name="T16" fmla="*/ 191586 w 379094"/>
              <a:gd name="T17" fmla="*/ 253307 h 302260"/>
              <a:gd name="T18" fmla="*/ 343996 w 379094"/>
              <a:gd name="T19" fmla="*/ 136101 h 302260"/>
              <a:gd name="T20" fmla="*/ 317321 w 379094"/>
              <a:gd name="T21" fmla="*/ 150413 h 302260"/>
              <a:gd name="T22" fmla="*/ 333042 w 379094"/>
              <a:gd name="T23" fmla="*/ 199005 h 302260"/>
              <a:gd name="T24" fmla="*/ 332834 w 379094"/>
              <a:gd name="T25" fmla="*/ 239879 h 302260"/>
              <a:gd name="T26" fmla="*/ 329797 w 379094"/>
              <a:gd name="T27" fmla="*/ 271772 h 302260"/>
              <a:gd name="T28" fmla="*/ 346993 w 379094"/>
              <a:gd name="T29" fmla="*/ 272521 h 302260"/>
              <a:gd name="T30" fmla="*/ 357354 w 379094"/>
              <a:gd name="T31" fmla="*/ 239879 h 302260"/>
              <a:gd name="T32" fmla="*/ 357705 w 379094"/>
              <a:gd name="T33" fmla="*/ 221445 h 302260"/>
              <a:gd name="T34" fmla="*/ 353625 w 379094"/>
              <a:gd name="T35" fmla="*/ 166065 h 302260"/>
              <a:gd name="T36" fmla="*/ 343996 w 379094"/>
              <a:gd name="T37" fmla="*/ 136101 h 302260"/>
              <a:gd name="T38" fmla="*/ 191586 w 379094"/>
              <a:gd name="T39" fmla="*/ 253307 h 302260"/>
              <a:gd name="T40" fmla="*/ 296120 w 379094"/>
              <a:gd name="T41" fmla="*/ 221445 h 302260"/>
              <a:gd name="T42" fmla="*/ 190105 w 379094"/>
              <a:gd name="T43" fmla="*/ 0 h 302260"/>
              <a:gd name="T44" fmla="*/ 5118 w 379094"/>
              <a:gd name="T45" fmla="*/ 94501 h 302260"/>
              <a:gd name="T46" fmla="*/ 1577 w 379094"/>
              <a:gd name="T47" fmla="*/ 114727 h 302260"/>
              <a:gd name="T48" fmla="*/ 184031 w 379094"/>
              <a:gd name="T49" fmla="*/ 216353 h 302260"/>
              <a:gd name="T50" fmla="*/ 208919 w 379094"/>
              <a:gd name="T51" fmla="*/ 214327 h 302260"/>
              <a:gd name="T52" fmla="*/ 230766 w 379094"/>
              <a:gd name="T53" fmla="*/ 128729 h 302260"/>
              <a:gd name="T54" fmla="*/ 175428 w 379094"/>
              <a:gd name="T55" fmla="*/ 125811 h 302260"/>
              <a:gd name="T56" fmla="*/ 157316 w 379094"/>
              <a:gd name="T57" fmla="*/ 107580 h 302260"/>
              <a:gd name="T58" fmla="*/ 168867 w 379094"/>
              <a:gd name="T59" fmla="*/ 87615 h 302260"/>
              <a:gd name="T60" fmla="*/ 355019 w 379094"/>
              <a:gd name="T61" fmla="*/ 82117 h 302260"/>
              <a:gd name="T62" fmla="*/ 203164 w 379094"/>
              <a:gd name="T63" fmla="*/ 764 h 302260"/>
              <a:gd name="T64" fmla="*/ 355019 w 379094"/>
              <a:gd name="T65" fmla="*/ 82117 h 302260"/>
              <a:gd name="T66" fmla="*/ 199785 w 379094"/>
              <a:gd name="T67" fmla="*/ 82943 h 302260"/>
              <a:gd name="T68" fmla="*/ 222546 w 379094"/>
              <a:gd name="T69" fmla="*/ 91126 h 302260"/>
              <a:gd name="T70" fmla="*/ 377153 w 379094"/>
              <a:gd name="T71" fmla="*/ 122919 h 302260"/>
              <a:gd name="T72" fmla="*/ 381775 w 379094"/>
              <a:gd name="T73" fmla="*/ 99330 h 302260"/>
              <a:gd name="T74" fmla="*/ 355019 w 379094"/>
              <a:gd name="T75" fmla="*/ 82117 h 302260"/>
              <a:gd name="T76" fmla="*/ 198603 w 379094"/>
              <a:gd name="T77" fmla="*/ 128729 h 302260"/>
              <a:gd name="T78" fmla="*/ 205752 w 379094"/>
              <a:gd name="T79" fmla="*/ 122566 h 3022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9094" h="302260">
                <a:moveTo>
                  <a:pt x="59842" y="195900"/>
                </a:moveTo>
                <a:lnTo>
                  <a:pt x="76607" y="232022"/>
                </a:lnTo>
                <a:lnTo>
                  <a:pt x="105807" y="254077"/>
                </a:lnTo>
                <a:lnTo>
                  <a:pt x="123747" y="264428"/>
                </a:lnTo>
                <a:lnTo>
                  <a:pt x="139050" y="273925"/>
                </a:lnTo>
                <a:lnTo>
                  <a:pt x="162910" y="289566"/>
                </a:lnTo>
                <a:lnTo>
                  <a:pt x="172046" y="295314"/>
                </a:lnTo>
                <a:lnTo>
                  <a:pt x="179706" y="299419"/>
                </a:lnTo>
                <a:lnTo>
                  <a:pt x="186182" y="301681"/>
                </a:lnTo>
                <a:lnTo>
                  <a:pt x="194704" y="300392"/>
                </a:lnTo>
                <a:lnTo>
                  <a:pt x="203974" y="296588"/>
                </a:lnTo>
                <a:lnTo>
                  <a:pt x="214217" y="290921"/>
                </a:lnTo>
                <a:lnTo>
                  <a:pt x="225660" y="284043"/>
                </a:lnTo>
                <a:lnTo>
                  <a:pt x="238532" y="276606"/>
                </a:lnTo>
                <a:lnTo>
                  <a:pt x="253058" y="269261"/>
                </a:lnTo>
                <a:lnTo>
                  <a:pt x="268118" y="261374"/>
                </a:lnTo>
                <a:lnTo>
                  <a:pt x="270646" y="259781"/>
                </a:lnTo>
                <a:lnTo>
                  <a:pt x="189661" y="259781"/>
                </a:lnTo>
                <a:lnTo>
                  <a:pt x="59842" y="195900"/>
                </a:lnTo>
                <a:close/>
              </a:path>
              <a:path w="379094" h="302260">
                <a:moveTo>
                  <a:pt x="340541" y="139580"/>
                </a:moveTo>
                <a:lnTo>
                  <a:pt x="313432" y="153539"/>
                </a:lnTo>
                <a:lnTo>
                  <a:pt x="314134" y="154257"/>
                </a:lnTo>
                <a:lnTo>
                  <a:pt x="316051" y="156590"/>
                </a:lnTo>
                <a:lnTo>
                  <a:pt x="329697" y="204091"/>
                </a:lnTo>
                <a:lnTo>
                  <a:pt x="330404" y="223081"/>
                </a:lnTo>
                <a:lnTo>
                  <a:pt x="329492" y="246009"/>
                </a:lnTo>
                <a:lnTo>
                  <a:pt x="326557" y="273206"/>
                </a:lnTo>
                <a:lnTo>
                  <a:pt x="326485" y="278718"/>
                </a:lnTo>
                <a:lnTo>
                  <a:pt x="333543" y="281213"/>
                </a:lnTo>
                <a:lnTo>
                  <a:pt x="343508" y="279486"/>
                </a:lnTo>
                <a:lnTo>
                  <a:pt x="352286" y="271406"/>
                </a:lnTo>
                <a:lnTo>
                  <a:pt x="353766" y="246009"/>
                </a:lnTo>
                <a:lnTo>
                  <a:pt x="353888" y="243104"/>
                </a:lnTo>
                <a:lnTo>
                  <a:pt x="354114" y="227103"/>
                </a:lnTo>
                <a:lnTo>
                  <a:pt x="354026" y="215461"/>
                </a:lnTo>
                <a:lnTo>
                  <a:pt x="350073" y="170310"/>
                </a:lnTo>
                <a:lnTo>
                  <a:pt x="341589" y="141473"/>
                </a:lnTo>
                <a:lnTo>
                  <a:pt x="340541" y="139580"/>
                </a:lnTo>
                <a:close/>
              </a:path>
              <a:path w="379094" h="302260">
                <a:moveTo>
                  <a:pt x="295940" y="215461"/>
                </a:moveTo>
                <a:lnTo>
                  <a:pt x="189661" y="259781"/>
                </a:lnTo>
                <a:lnTo>
                  <a:pt x="270646" y="259781"/>
                </a:lnTo>
                <a:lnTo>
                  <a:pt x="293145" y="227103"/>
                </a:lnTo>
                <a:lnTo>
                  <a:pt x="295940" y="215461"/>
                </a:lnTo>
                <a:close/>
              </a:path>
              <a:path w="379094" h="302260">
                <a:moveTo>
                  <a:pt x="188196" y="0"/>
                </a:moveTo>
                <a:lnTo>
                  <a:pt x="174231" y="2921"/>
                </a:lnTo>
                <a:lnTo>
                  <a:pt x="5070" y="96916"/>
                </a:lnTo>
                <a:lnTo>
                  <a:pt x="0" y="105980"/>
                </a:lnTo>
                <a:lnTo>
                  <a:pt x="1565" y="117661"/>
                </a:lnTo>
                <a:lnTo>
                  <a:pt x="168685" y="217424"/>
                </a:lnTo>
                <a:lnTo>
                  <a:pt x="182183" y="221879"/>
                </a:lnTo>
                <a:lnTo>
                  <a:pt x="195968" y="222669"/>
                </a:lnTo>
                <a:lnTo>
                  <a:pt x="206821" y="219805"/>
                </a:lnTo>
                <a:lnTo>
                  <a:pt x="313222" y="153655"/>
                </a:lnTo>
                <a:lnTo>
                  <a:pt x="228448" y="132019"/>
                </a:lnTo>
                <a:lnTo>
                  <a:pt x="189661" y="132019"/>
                </a:lnTo>
                <a:lnTo>
                  <a:pt x="173667" y="129026"/>
                </a:lnTo>
                <a:lnTo>
                  <a:pt x="162036" y="121212"/>
                </a:lnTo>
                <a:lnTo>
                  <a:pt x="155737" y="110328"/>
                </a:lnTo>
                <a:lnTo>
                  <a:pt x="158412" y="99194"/>
                </a:lnTo>
                <a:lnTo>
                  <a:pt x="167170" y="89854"/>
                </a:lnTo>
                <a:lnTo>
                  <a:pt x="180934" y="84216"/>
                </a:lnTo>
                <a:lnTo>
                  <a:pt x="351455" y="84216"/>
                </a:lnTo>
                <a:lnTo>
                  <a:pt x="209782" y="5290"/>
                </a:lnTo>
                <a:lnTo>
                  <a:pt x="201123" y="788"/>
                </a:lnTo>
                <a:lnTo>
                  <a:pt x="188196" y="0"/>
                </a:lnTo>
                <a:close/>
              </a:path>
              <a:path w="379094" h="302260">
                <a:moveTo>
                  <a:pt x="351455" y="84216"/>
                </a:moveTo>
                <a:lnTo>
                  <a:pt x="180934" y="84216"/>
                </a:lnTo>
                <a:lnTo>
                  <a:pt x="197778" y="85063"/>
                </a:lnTo>
                <a:lnTo>
                  <a:pt x="210828" y="88427"/>
                </a:lnTo>
                <a:lnTo>
                  <a:pt x="220311" y="93455"/>
                </a:lnTo>
                <a:lnTo>
                  <a:pt x="340334" y="139258"/>
                </a:lnTo>
                <a:lnTo>
                  <a:pt x="373365" y="126061"/>
                </a:lnTo>
                <a:lnTo>
                  <a:pt x="379073" y="111873"/>
                </a:lnTo>
                <a:lnTo>
                  <a:pt x="377941" y="101869"/>
                </a:lnTo>
                <a:lnTo>
                  <a:pt x="374344" y="96967"/>
                </a:lnTo>
                <a:lnTo>
                  <a:pt x="351455" y="84216"/>
                </a:lnTo>
                <a:close/>
              </a:path>
              <a:path w="379094" h="302260">
                <a:moveTo>
                  <a:pt x="196608" y="125669"/>
                </a:moveTo>
                <a:lnTo>
                  <a:pt x="196608" y="132019"/>
                </a:lnTo>
                <a:lnTo>
                  <a:pt x="228448" y="132019"/>
                </a:lnTo>
                <a:lnTo>
                  <a:pt x="203685" y="125699"/>
                </a:lnTo>
                <a:lnTo>
                  <a:pt x="196608" y="1256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16" name="object 9"/>
          <p:cNvSpPr>
            <a:spLocks/>
          </p:cNvSpPr>
          <p:nvPr/>
        </p:nvSpPr>
        <p:spPr bwMode="auto">
          <a:xfrm>
            <a:off x="6662738" y="5440363"/>
            <a:ext cx="12700" cy="12700"/>
          </a:xfrm>
          <a:custGeom>
            <a:avLst/>
            <a:gdLst>
              <a:gd name="T0" fmla="*/ 11284 w 12065"/>
              <a:gd name="T1" fmla="*/ 0 h 12064"/>
              <a:gd name="T2" fmla="*/ 2585 w 12065"/>
              <a:gd name="T3" fmla="*/ 0 h 12064"/>
              <a:gd name="T4" fmla="*/ 2585 w 12065"/>
              <a:gd name="T5" fmla="*/ 3060 h 12064"/>
              <a:gd name="T6" fmla="*/ 0 w 12065"/>
              <a:gd name="T7" fmla="*/ 17174 h 12064"/>
              <a:gd name="T8" fmla="*/ 2585 w 12065"/>
              <a:gd name="T9" fmla="*/ 19525 h 12064"/>
              <a:gd name="T10" fmla="*/ 2585 w 12065"/>
              <a:gd name="T11" fmla="*/ 21881 h 12064"/>
              <a:gd name="T12" fmla="*/ 19037 w 12065"/>
              <a:gd name="T13" fmla="*/ 10117 h 12064"/>
              <a:gd name="T14" fmla="*/ 21620 w 12065"/>
              <a:gd name="T15" fmla="*/ 10117 h 12064"/>
              <a:gd name="T16" fmla="*/ 19037 w 12065"/>
              <a:gd name="T17" fmla="*/ 5412 h 12064"/>
              <a:gd name="T18" fmla="*/ 11284 w 12065"/>
              <a:gd name="T19" fmla="*/ 0 h 120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65" h="12064">
                <a:moveTo>
                  <a:pt x="6096" y="0"/>
                </a:moveTo>
                <a:lnTo>
                  <a:pt x="1397" y="0"/>
                </a:lnTo>
                <a:lnTo>
                  <a:pt x="1397" y="1651"/>
                </a:lnTo>
                <a:lnTo>
                  <a:pt x="0" y="9271"/>
                </a:lnTo>
                <a:lnTo>
                  <a:pt x="1397" y="10541"/>
                </a:lnTo>
                <a:lnTo>
                  <a:pt x="1397" y="11811"/>
                </a:lnTo>
                <a:lnTo>
                  <a:pt x="10287" y="5461"/>
                </a:lnTo>
                <a:lnTo>
                  <a:pt x="11683" y="5461"/>
                </a:lnTo>
                <a:lnTo>
                  <a:pt x="10287" y="2921"/>
                </a:lnTo>
                <a:lnTo>
                  <a:pt x="6096" y="0"/>
                </a:lnTo>
                <a:close/>
              </a:path>
            </a:pathLst>
          </a:custGeom>
          <a:solidFill>
            <a:srgbClr val="FBB4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17" name="object 10"/>
          <p:cNvSpPr>
            <a:spLocks/>
          </p:cNvSpPr>
          <p:nvPr/>
        </p:nvSpPr>
        <p:spPr bwMode="auto">
          <a:xfrm>
            <a:off x="6672263" y="5264150"/>
            <a:ext cx="106362" cy="139700"/>
          </a:xfrm>
          <a:custGeom>
            <a:avLst/>
            <a:gdLst>
              <a:gd name="T0" fmla="*/ 94800 w 106679"/>
              <a:gd name="T1" fmla="*/ 0 h 140335"/>
              <a:gd name="T2" fmla="*/ 0 w 106679"/>
              <a:gd name="T3" fmla="*/ 126341 h 140335"/>
              <a:gd name="T4" fmla="*/ 3751 w 106679"/>
              <a:gd name="T5" fmla="*/ 128811 h 140335"/>
              <a:gd name="T6" fmla="*/ 4975 w 106679"/>
              <a:gd name="T7" fmla="*/ 131218 h 140335"/>
              <a:gd name="T8" fmla="*/ 6324 w 106679"/>
              <a:gd name="T9" fmla="*/ 131218 h 140335"/>
              <a:gd name="T10" fmla="*/ 6324 w 106679"/>
              <a:gd name="T11" fmla="*/ 132419 h 140335"/>
              <a:gd name="T12" fmla="*/ 7547 w 106679"/>
              <a:gd name="T13" fmla="*/ 132419 h 140335"/>
              <a:gd name="T14" fmla="*/ 102469 w 106679"/>
              <a:gd name="T15" fmla="*/ 6080 h 140335"/>
              <a:gd name="T16" fmla="*/ 94800 w 106679"/>
              <a:gd name="T17" fmla="*/ 0 h 140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679" h="140335">
                <a:moveTo>
                  <a:pt x="98246" y="0"/>
                </a:moveTo>
                <a:lnTo>
                  <a:pt x="0" y="133407"/>
                </a:lnTo>
                <a:lnTo>
                  <a:pt x="3885" y="136016"/>
                </a:lnTo>
                <a:lnTo>
                  <a:pt x="5155" y="138556"/>
                </a:lnTo>
                <a:lnTo>
                  <a:pt x="6552" y="138556"/>
                </a:lnTo>
                <a:lnTo>
                  <a:pt x="6552" y="139826"/>
                </a:lnTo>
                <a:lnTo>
                  <a:pt x="7822" y="139826"/>
                </a:lnTo>
                <a:lnTo>
                  <a:pt x="106195" y="6421"/>
                </a:lnTo>
                <a:lnTo>
                  <a:pt x="98246" y="0"/>
                </a:lnTo>
                <a:close/>
              </a:path>
            </a:pathLst>
          </a:custGeom>
          <a:solidFill>
            <a:srgbClr val="FBB4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18" name="object 11"/>
          <p:cNvSpPr>
            <a:spLocks/>
          </p:cNvSpPr>
          <p:nvPr/>
        </p:nvSpPr>
        <p:spPr bwMode="auto">
          <a:xfrm>
            <a:off x="6689725" y="5276850"/>
            <a:ext cx="107950" cy="139700"/>
          </a:xfrm>
          <a:custGeom>
            <a:avLst/>
            <a:gdLst>
              <a:gd name="T0" fmla="*/ 111941 w 106679"/>
              <a:gd name="T1" fmla="*/ 0 h 140335"/>
              <a:gd name="T2" fmla="*/ 0 w 106679"/>
              <a:gd name="T3" fmla="*/ 126349 h 140335"/>
              <a:gd name="T4" fmla="*/ 1412 w 106679"/>
              <a:gd name="T5" fmla="*/ 126407 h 140335"/>
              <a:gd name="T6" fmla="*/ 2876 w 106679"/>
              <a:gd name="T7" fmla="*/ 127610 h 140335"/>
              <a:gd name="T8" fmla="*/ 8879 w 106679"/>
              <a:gd name="T9" fmla="*/ 131218 h 140335"/>
              <a:gd name="T10" fmla="*/ 10488 w 106679"/>
              <a:gd name="T11" fmla="*/ 132420 h 140335"/>
              <a:gd name="T12" fmla="*/ 122418 w 106679"/>
              <a:gd name="T13" fmla="*/ 4883 h 140335"/>
              <a:gd name="T14" fmla="*/ 111941 w 106679"/>
              <a:gd name="T15" fmla="*/ 0 h 140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679" h="140335">
                <a:moveTo>
                  <a:pt x="97110" y="0"/>
                </a:moveTo>
                <a:lnTo>
                  <a:pt x="0" y="133416"/>
                </a:lnTo>
                <a:lnTo>
                  <a:pt x="1225" y="133477"/>
                </a:lnTo>
                <a:lnTo>
                  <a:pt x="2495" y="134747"/>
                </a:lnTo>
                <a:lnTo>
                  <a:pt x="7702" y="138556"/>
                </a:lnTo>
                <a:lnTo>
                  <a:pt x="9099" y="139827"/>
                </a:lnTo>
                <a:lnTo>
                  <a:pt x="106200" y="5155"/>
                </a:lnTo>
                <a:lnTo>
                  <a:pt x="97110" y="0"/>
                </a:lnTo>
                <a:close/>
              </a:path>
            </a:pathLst>
          </a:custGeom>
          <a:solidFill>
            <a:srgbClr val="FBB4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19" name="object 12"/>
          <p:cNvSpPr>
            <a:spLocks/>
          </p:cNvSpPr>
          <p:nvPr/>
        </p:nvSpPr>
        <p:spPr bwMode="auto">
          <a:xfrm>
            <a:off x="6781800" y="5248275"/>
            <a:ext cx="42863" cy="36513"/>
          </a:xfrm>
          <a:custGeom>
            <a:avLst/>
            <a:gdLst>
              <a:gd name="T0" fmla="*/ 17635 w 42545"/>
              <a:gd name="T1" fmla="*/ 0 h 36195"/>
              <a:gd name="T2" fmla="*/ 10276 w 42545"/>
              <a:gd name="T3" fmla="*/ 0 h 36195"/>
              <a:gd name="T4" fmla="*/ 0 w 42545"/>
              <a:gd name="T5" fmla="*/ 13403 h 36195"/>
              <a:gd name="T6" fmla="*/ 38289 w 42545"/>
              <a:gd name="T7" fmla="*/ 40032 h 36195"/>
              <a:gd name="T8" fmla="*/ 46107 w 42545"/>
              <a:gd name="T9" fmla="*/ 26799 h 36195"/>
              <a:gd name="T10" fmla="*/ 46107 w 42545"/>
              <a:gd name="T11" fmla="*/ 19325 h 36195"/>
              <a:gd name="T12" fmla="*/ 43188 w 42545"/>
              <a:gd name="T13" fmla="*/ 17773 h 36195"/>
              <a:gd name="T14" fmla="*/ 19166 w 42545"/>
              <a:gd name="T15" fmla="*/ 988 h 36195"/>
              <a:gd name="T16" fmla="*/ 17635 w 42545"/>
              <a:gd name="T17" fmla="*/ 0 h 36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45" h="36195">
                <a:moveTo>
                  <a:pt x="16128" y="0"/>
                </a:moveTo>
                <a:lnTo>
                  <a:pt x="9398" y="0"/>
                </a:lnTo>
                <a:lnTo>
                  <a:pt x="0" y="12065"/>
                </a:lnTo>
                <a:lnTo>
                  <a:pt x="35013" y="36041"/>
                </a:lnTo>
                <a:lnTo>
                  <a:pt x="42164" y="24130"/>
                </a:lnTo>
                <a:lnTo>
                  <a:pt x="42164" y="17399"/>
                </a:lnTo>
                <a:lnTo>
                  <a:pt x="39497" y="16002"/>
                </a:lnTo>
                <a:lnTo>
                  <a:pt x="17528" y="890"/>
                </a:lnTo>
                <a:lnTo>
                  <a:pt x="16128" y="0"/>
                </a:lnTo>
                <a:close/>
              </a:path>
            </a:pathLst>
          </a:custGeom>
          <a:solidFill>
            <a:srgbClr val="FBB4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20" name="object 13"/>
          <p:cNvSpPr>
            <a:spLocks/>
          </p:cNvSpPr>
          <p:nvPr/>
        </p:nvSpPr>
        <p:spPr bwMode="auto">
          <a:xfrm>
            <a:off x="6705600" y="5287963"/>
            <a:ext cx="106363" cy="138112"/>
          </a:xfrm>
          <a:custGeom>
            <a:avLst/>
            <a:gdLst>
              <a:gd name="T0" fmla="*/ 96208 w 106679"/>
              <a:gd name="T1" fmla="*/ 0 h 137160"/>
              <a:gd name="T2" fmla="*/ 0 w 106679"/>
              <a:gd name="T3" fmla="*/ 144476 h 137160"/>
              <a:gd name="T4" fmla="*/ 2571 w 106679"/>
              <a:gd name="T5" fmla="*/ 144476 h 137160"/>
              <a:gd name="T6" fmla="*/ 2571 w 106679"/>
              <a:gd name="T7" fmla="*/ 145857 h 137160"/>
              <a:gd name="T8" fmla="*/ 3799 w 106679"/>
              <a:gd name="T9" fmla="*/ 145857 h 137160"/>
              <a:gd name="T10" fmla="*/ 7598 w 106679"/>
              <a:gd name="T11" fmla="*/ 148615 h 137160"/>
              <a:gd name="T12" fmla="*/ 102544 w 106679"/>
              <a:gd name="T13" fmla="*/ 5575 h 137160"/>
              <a:gd name="T14" fmla="*/ 96208 w 106679"/>
              <a:gd name="T15" fmla="*/ 0 h 1371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679" h="137160">
                <a:moveTo>
                  <a:pt x="99695" y="0"/>
                </a:moveTo>
                <a:lnTo>
                  <a:pt x="0" y="132969"/>
                </a:lnTo>
                <a:lnTo>
                  <a:pt x="2667" y="132969"/>
                </a:lnTo>
                <a:lnTo>
                  <a:pt x="2667" y="134239"/>
                </a:lnTo>
                <a:lnTo>
                  <a:pt x="3936" y="134239"/>
                </a:lnTo>
                <a:lnTo>
                  <a:pt x="7874" y="136779"/>
                </a:lnTo>
                <a:lnTo>
                  <a:pt x="106260" y="5131"/>
                </a:lnTo>
                <a:lnTo>
                  <a:pt x="99695" y="0"/>
                </a:lnTo>
                <a:close/>
              </a:path>
            </a:pathLst>
          </a:custGeom>
          <a:solidFill>
            <a:srgbClr val="FBB4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21" name="object 14"/>
          <p:cNvSpPr>
            <a:spLocks/>
          </p:cNvSpPr>
          <p:nvPr/>
        </p:nvSpPr>
        <p:spPr bwMode="auto">
          <a:xfrm>
            <a:off x="6669088" y="5407025"/>
            <a:ext cx="36512" cy="36513"/>
          </a:xfrm>
          <a:custGeom>
            <a:avLst/>
            <a:gdLst>
              <a:gd name="T0" fmla="*/ 7190 w 36195"/>
              <a:gd name="T1" fmla="*/ 0 h 36195"/>
              <a:gd name="T2" fmla="*/ 4229 w 36195"/>
              <a:gd name="T3" fmla="*/ 0 h 36195"/>
              <a:gd name="T4" fmla="*/ 2819 w 36195"/>
              <a:gd name="T5" fmla="*/ 2962 h 36195"/>
              <a:gd name="T6" fmla="*/ 2819 w 36195"/>
              <a:gd name="T7" fmla="*/ 7336 h 36195"/>
              <a:gd name="T8" fmla="*/ 1410 w 36195"/>
              <a:gd name="T9" fmla="*/ 10297 h 36195"/>
              <a:gd name="T10" fmla="*/ 0 w 36195"/>
              <a:gd name="T11" fmla="*/ 27930 h 36195"/>
              <a:gd name="T12" fmla="*/ 4229 w 36195"/>
              <a:gd name="T13" fmla="*/ 29339 h 36195"/>
              <a:gd name="T14" fmla="*/ 11420 w 36195"/>
              <a:gd name="T15" fmla="*/ 32302 h 36195"/>
              <a:gd name="T16" fmla="*/ 15794 w 36195"/>
              <a:gd name="T17" fmla="*/ 40200 h 36195"/>
              <a:gd name="T18" fmla="*/ 30033 w 36195"/>
              <a:gd name="T19" fmla="*/ 30892 h 36195"/>
              <a:gd name="T20" fmla="*/ 32997 w 36195"/>
              <a:gd name="T21" fmla="*/ 29339 h 36195"/>
              <a:gd name="T22" fmla="*/ 37225 w 36195"/>
              <a:gd name="T23" fmla="*/ 27930 h 36195"/>
              <a:gd name="T24" fmla="*/ 38637 w 36195"/>
              <a:gd name="T25" fmla="*/ 26378 h 36195"/>
              <a:gd name="T26" fmla="*/ 40188 w 36195"/>
              <a:gd name="T27" fmla="*/ 24967 h 36195"/>
              <a:gd name="T28" fmla="*/ 38637 w 36195"/>
              <a:gd name="T29" fmla="*/ 23556 h 36195"/>
              <a:gd name="T30" fmla="*/ 37225 w 36195"/>
              <a:gd name="T31" fmla="*/ 23556 h 36195"/>
              <a:gd name="T32" fmla="*/ 32997 w 36195"/>
              <a:gd name="T33" fmla="*/ 22005 h 36195"/>
              <a:gd name="T34" fmla="*/ 27212 w 36195"/>
              <a:gd name="T35" fmla="*/ 17632 h 36195"/>
              <a:gd name="T36" fmla="*/ 24395 w 36195"/>
              <a:gd name="T37" fmla="*/ 13264 h 36195"/>
              <a:gd name="T38" fmla="*/ 20022 w 36195"/>
              <a:gd name="T39" fmla="*/ 10297 h 36195"/>
              <a:gd name="T40" fmla="*/ 15794 w 36195"/>
              <a:gd name="T41" fmla="*/ 8746 h 36195"/>
              <a:gd name="T42" fmla="*/ 10011 w 36195"/>
              <a:gd name="T43" fmla="*/ 4373 h 36195"/>
              <a:gd name="T44" fmla="*/ 7190 w 36195"/>
              <a:gd name="T45" fmla="*/ 1410 h 36195"/>
              <a:gd name="T46" fmla="*/ 7190 w 36195"/>
              <a:gd name="T47" fmla="*/ 0 h 361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195" h="36195">
                <a:moveTo>
                  <a:pt x="6476" y="0"/>
                </a:moveTo>
                <a:lnTo>
                  <a:pt x="3809" y="0"/>
                </a:lnTo>
                <a:lnTo>
                  <a:pt x="2540" y="2667"/>
                </a:lnTo>
                <a:lnTo>
                  <a:pt x="2540" y="6604"/>
                </a:lnTo>
                <a:lnTo>
                  <a:pt x="1270" y="9271"/>
                </a:lnTo>
                <a:lnTo>
                  <a:pt x="0" y="25146"/>
                </a:lnTo>
                <a:lnTo>
                  <a:pt x="3809" y="26416"/>
                </a:lnTo>
                <a:lnTo>
                  <a:pt x="10286" y="29083"/>
                </a:lnTo>
                <a:lnTo>
                  <a:pt x="14224" y="36195"/>
                </a:lnTo>
                <a:lnTo>
                  <a:pt x="27050" y="27813"/>
                </a:lnTo>
                <a:lnTo>
                  <a:pt x="29718" y="26416"/>
                </a:lnTo>
                <a:lnTo>
                  <a:pt x="33527" y="25146"/>
                </a:lnTo>
                <a:lnTo>
                  <a:pt x="34798" y="23749"/>
                </a:lnTo>
                <a:lnTo>
                  <a:pt x="36195" y="22479"/>
                </a:lnTo>
                <a:lnTo>
                  <a:pt x="34798" y="21209"/>
                </a:lnTo>
                <a:lnTo>
                  <a:pt x="33527" y="21209"/>
                </a:lnTo>
                <a:lnTo>
                  <a:pt x="29718" y="19812"/>
                </a:lnTo>
                <a:lnTo>
                  <a:pt x="24510" y="15875"/>
                </a:lnTo>
                <a:lnTo>
                  <a:pt x="21971" y="11938"/>
                </a:lnTo>
                <a:lnTo>
                  <a:pt x="18033" y="9271"/>
                </a:lnTo>
                <a:lnTo>
                  <a:pt x="14224" y="7874"/>
                </a:lnTo>
                <a:lnTo>
                  <a:pt x="9017" y="3937"/>
                </a:lnTo>
                <a:lnTo>
                  <a:pt x="6476" y="1270"/>
                </a:lnTo>
                <a:lnTo>
                  <a:pt x="6476" y="0"/>
                </a:lnTo>
                <a:close/>
              </a:path>
            </a:pathLst>
          </a:custGeom>
          <a:solidFill>
            <a:srgbClr val="FBB4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sz="1200"/>
          </a:p>
        </p:txBody>
      </p:sp>
      <p:sp>
        <p:nvSpPr>
          <p:cNvPr id="22" name="object 15"/>
          <p:cNvSpPr>
            <a:spLocks noChangeArrowheads="1"/>
          </p:cNvSpPr>
          <p:nvPr/>
        </p:nvSpPr>
        <p:spPr bwMode="auto">
          <a:xfrm>
            <a:off x="6969490" y="2281238"/>
            <a:ext cx="1312922" cy="170011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tr-TR" altLang="tr-TR" sz="1200">
              <a:latin typeface="Arial Narrow" panose="020B0606020202030204" pitchFamily="34" charset="0"/>
              <a:cs typeface="Segoe UI" panose="020B0502040204020203"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000" i="1" dirty="0"/>
              <a:t>6.</a:t>
            </a:r>
            <a:r>
              <a:rPr lang="en-US" sz="2000" i="1" dirty="0"/>
              <a:t>FIRE FIGHTING SYSTEM PIPING &amp; INSTRUMENTS -III</a:t>
            </a:r>
            <a:endParaRPr lang="tr-TR" sz="2000"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pic>
        <p:nvPicPr>
          <p:cNvPr id="5" name="Resim 4"/>
          <p:cNvPicPr>
            <a:picLocks noChangeAspect="1"/>
          </p:cNvPicPr>
          <p:nvPr/>
        </p:nvPicPr>
        <p:blipFill>
          <a:blip r:embed="rId2"/>
          <a:stretch>
            <a:fillRect/>
          </a:stretch>
        </p:blipFill>
        <p:spPr>
          <a:xfrm>
            <a:off x="1726610" y="1509219"/>
            <a:ext cx="3031821" cy="2388078"/>
          </a:xfrm>
          <a:prstGeom prst="rect">
            <a:avLst/>
          </a:prstGeom>
        </p:spPr>
      </p:pic>
      <p:pic>
        <p:nvPicPr>
          <p:cNvPr id="6" name="Resim 5"/>
          <p:cNvPicPr>
            <a:picLocks noChangeAspect="1"/>
          </p:cNvPicPr>
          <p:nvPr/>
        </p:nvPicPr>
        <p:blipFill>
          <a:blip r:embed="rId3"/>
          <a:stretch>
            <a:fillRect/>
          </a:stretch>
        </p:blipFill>
        <p:spPr>
          <a:xfrm>
            <a:off x="5356145" y="1509219"/>
            <a:ext cx="3086519" cy="2388078"/>
          </a:xfrm>
          <a:prstGeom prst="rect">
            <a:avLst/>
          </a:prstGeom>
        </p:spPr>
      </p:pic>
      <p:pic>
        <p:nvPicPr>
          <p:cNvPr id="7" name="Resim 6"/>
          <p:cNvPicPr>
            <a:picLocks noChangeAspect="1"/>
          </p:cNvPicPr>
          <p:nvPr/>
        </p:nvPicPr>
        <p:blipFill rotWithShape="1">
          <a:blip r:embed="rId4"/>
          <a:srcRect t="24066" b="25476"/>
          <a:stretch/>
        </p:blipFill>
        <p:spPr>
          <a:xfrm>
            <a:off x="4102096" y="4095825"/>
            <a:ext cx="1999670" cy="914400"/>
          </a:xfrm>
          <a:prstGeom prst="rect">
            <a:avLst/>
          </a:prstGeom>
        </p:spPr>
      </p:pic>
    </p:spTree>
    <p:extLst>
      <p:ext uri="{BB962C8B-B14F-4D97-AF65-F5344CB8AC3E}">
        <p14:creationId xmlns:p14="http://schemas.microsoft.com/office/powerpoint/2010/main" val="3419286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idx="12"/>
          </p:nvPr>
        </p:nvSpPr>
        <p:spPr/>
        <p:txBody>
          <a:bodyPr/>
          <a:lstStyle/>
          <a:p>
            <a:pPr lvl="0"/>
            <a:fld id="{00000000-1234-1234-1234-123412341234}" type="slidenum">
              <a:rPr lang="en" smtClean="0"/>
              <a:pPr lvl="0"/>
              <a:t>41</a:t>
            </a:fld>
            <a:endParaRPr lang="en"/>
          </a:p>
        </p:txBody>
      </p:sp>
      <p:pic>
        <p:nvPicPr>
          <p:cNvPr id="3" name="Resim 2"/>
          <p:cNvPicPr>
            <a:picLocks noChangeAspect="1"/>
          </p:cNvPicPr>
          <p:nvPr/>
        </p:nvPicPr>
        <p:blipFill>
          <a:blip r:embed="rId2"/>
          <a:stretch>
            <a:fillRect/>
          </a:stretch>
        </p:blipFill>
        <p:spPr>
          <a:xfrm>
            <a:off x="1912751" y="397526"/>
            <a:ext cx="2597105" cy="1949263"/>
          </a:xfrm>
          <a:prstGeom prst="rect">
            <a:avLst/>
          </a:prstGeom>
        </p:spPr>
      </p:pic>
      <p:pic>
        <p:nvPicPr>
          <p:cNvPr id="5" name="Resim 4"/>
          <p:cNvPicPr>
            <a:picLocks noChangeAspect="1"/>
          </p:cNvPicPr>
          <p:nvPr/>
        </p:nvPicPr>
        <p:blipFill>
          <a:blip r:embed="rId3"/>
          <a:stretch>
            <a:fillRect/>
          </a:stretch>
        </p:blipFill>
        <p:spPr>
          <a:xfrm>
            <a:off x="5869209" y="397526"/>
            <a:ext cx="2597106" cy="1949263"/>
          </a:xfrm>
          <a:prstGeom prst="rect">
            <a:avLst/>
          </a:prstGeom>
        </p:spPr>
      </p:pic>
      <p:pic>
        <p:nvPicPr>
          <p:cNvPr id="6" name="Resim 5"/>
          <p:cNvPicPr>
            <a:picLocks noChangeAspect="1"/>
          </p:cNvPicPr>
          <p:nvPr/>
        </p:nvPicPr>
        <p:blipFill>
          <a:blip r:embed="rId4"/>
          <a:stretch>
            <a:fillRect/>
          </a:stretch>
        </p:blipFill>
        <p:spPr>
          <a:xfrm>
            <a:off x="3782514" y="2731874"/>
            <a:ext cx="2591025" cy="2017951"/>
          </a:xfrm>
          <a:prstGeom prst="rect">
            <a:avLst/>
          </a:prstGeom>
        </p:spPr>
      </p:pic>
      <p:sp>
        <p:nvSpPr>
          <p:cNvPr id="7" name="Dikdörtgen 6"/>
          <p:cNvSpPr/>
          <p:nvPr/>
        </p:nvSpPr>
        <p:spPr>
          <a:xfrm>
            <a:off x="2287813" y="2353016"/>
            <a:ext cx="1846980" cy="307777"/>
          </a:xfrm>
          <a:prstGeom prst="rect">
            <a:avLst/>
          </a:prstGeom>
        </p:spPr>
        <p:txBody>
          <a:bodyPr wrap="none">
            <a:spAutoFit/>
          </a:bodyPr>
          <a:lstStyle/>
          <a:p>
            <a:r>
              <a:rPr lang="tr-TR" b="1" dirty="0" err="1">
                <a:latin typeface="Barlow" panose="020B0604020202020204" charset="-94"/>
              </a:rPr>
              <a:t>Insulation</a:t>
            </a:r>
            <a:r>
              <a:rPr lang="tr-TR" b="1" dirty="0">
                <a:latin typeface="Barlow" panose="020B0604020202020204" charset="-94"/>
              </a:rPr>
              <a:t> </a:t>
            </a:r>
            <a:r>
              <a:rPr lang="tr-TR" b="1" dirty="0" err="1">
                <a:latin typeface="Barlow" panose="020B0604020202020204" charset="-94"/>
              </a:rPr>
              <a:t>and</a:t>
            </a:r>
            <a:r>
              <a:rPr lang="tr-TR" b="1" dirty="0">
                <a:latin typeface="Barlow" panose="020B0604020202020204" charset="-94"/>
              </a:rPr>
              <a:t> </a:t>
            </a:r>
            <a:r>
              <a:rPr lang="tr-TR" b="1" dirty="0" err="1">
                <a:latin typeface="Barlow" panose="020B0604020202020204" charset="-94"/>
              </a:rPr>
              <a:t>Piping</a:t>
            </a:r>
            <a:endParaRPr lang="tr-TR" b="1" dirty="0">
              <a:latin typeface="Barlow" panose="020B0604020202020204" charset="-94"/>
            </a:endParaRPr>
          </a:p>
        </p:txBody>
      </p:sp>
      <p:sp>
        <p:nvSpPr>
          <p:cNvPr id="8" name="Dikdörtgen 7"/>
          <p:cNvSpPr/>
          <p:nvPr/>
        </p:nvSpPr>
        <p:spPr>
          <a:xfrm>
            <a:off x="6294766" y="2353016"/>
            <a:ext cx="1745991" cy="307777"/>
          </a:xfrm>
          <a:prstGeom prst="rect">
            <a:avLst/>
          </a:prstGeom>
        </p:spPr>
        <p:txBody>
          <a:bodyPr wrap="none">
            <a:spAutoFit/>
          </a:bodyPr>
          <a:lstStyle/>
          <a:p>
            <a:r>
              <a:rPr lang="tr-TR" b="1" dirty="0">
                <a:latin typeface="Barlow" panose="020B0604020202020204" charset="-94"/>
              </a:rPr>
              <a:t>Tank </a:t>
            </a:r>
            <a:r>
              <a:rPr lang="tr-TR" b="1" dirty="0" err="1">
                <a:latin typeface="Barlow" panose="020B0604020202020204" charset="-94"/>
              </a:rPr>
              <a:t>and</a:t>
            </a:r>
            <a:r>
              <a:rPr lang="tr-TR" b="1" dirty="0">
                <a:latin typeface="Barlow" panose="020B0604020202020204" charset="-94"/>
              </a:rPr>
              <a:t> </a:t>
            </a:r>
            <a:r>
              <a:rPr lang="tr-TR" b="1" dirty="0" err="1">
                <a:latin typeface="Barlow" panose="020B0604020202020204" charset="-94"/>
              </a:rPr>
              <a:t>Insulation</a:t>
            </a:r>
            <a:endParaRPr lang="tr-TR" b="1" dirty="0">
              <a:latin typeface="Barlow" panose="020B0604020202020204" charset="-94"/>
            </a:endParaRPr>
          </a:p>
        </p:txBody>
      </p:sp>
      <p:sp>
        <p:nvSpPr>
          <p:cNvPr id="9" name="Dikdörtgen 8"/>
          <p:cNvSpPr/>
          <p:nvPr/>
        </p:nvSpPr>
        <p:spPr>
          <a:xfrm>
            <a:off x="3961374" y="4752969"/>
            <a:ext cx="2257349" cy="307777"/>
          </a:xfrm>
          <a:prstGeom prst="rect">
            <a:avLst/>
          </a:prstGeom>
        </p:spPr>
        <p:txBody>
          <a:bodyPr wrap="none">
            <a:spAutoFit/>
          </a:bodyPr>
          <a:lstStyle/>
          <a:p>
            <a:r>
              <a:rPr lang="tr-TR" b="1" dirty="0" err="1">
                <a:latin typeface="Barlow" panose="020B0604020202020204" charset="-94"/>
              </a:rPr>
              <a:t>Serpentine</a:t>
            </a:r>
            <a:r>
              <a:rPr lang="tr-TR" b="1" dirty="0">
                <a:latin typeface="Barlow" panose="020B0604020202020204" charset="-94"/>
              </a:rPr>
              <a:t> </a:t>
            </a:r>
            <a:r>
              <a:rPr lang="tr-TR" b="1" dirty="0" err="1">
                <a:latin typeface="Barlow" panose="020B0604020202020204" charset="-94"/>
              </a:rPr>
              <a:t>Manufacturing</a:t>
            </a:r>
            <a:endParaRPr lang="tr-TR" b="1" dirty="0">
              <a:latin typeface="Barlow" panose="020B0604020202020204" charset="-94"/>
            </a:endParaRPr>
          </a:p>
        </p:txBody>
      </p:sp>
      <p:pic>
        <p:nvPicPr>
          <p:cNvPr id="10" name="Resim 9">
            <a:extLst>
              <a:ext uri="{FF2B5EF4-FFF2-40B4-BE49-F238E27FC236}">
                <a16:creationId xmlns:a16="http://schemas.microsoft.com/office/drawing/2014/main" id="{53C99C12-EB35-44AB-8BBF-B9EF3CC44171}"/>
              </a:ext>
            </a:extLst>
          </p:cNvPr>
          <p:cNvPicPr>
            <a:picLocks noChangeAspect="1"/>
          </p:cNvPicPr>
          <p:nvPr/>
        </p:nvPicPr>
        <p:blipFill rotWithShape="1">
          <a:blip r:embed="rId5"/>
          <a:srcRect t="24066" b="25476"/>
          <a:stretch/>
        </p:blipFill>
        <p:spPr>
          <a:xfrm>
            <a:off x="6750730" y="3075099"/>
            <a:ext cx="1999670" cy="914400"/>
          </a:xfrm>
          <a:prstGeom prst="rect">
            <a:avLst/>
          </a:prstGeom>
        </p:spPr>
      </p:pic>
    </p:spTree>
    <p:extLst>
      <p:ext uri="{BB962C8B-B14F-4D97-AF65-F5344CB8AC3E}">
        <p14:creationId xmlns:p14="http://schemas.microsoft.com/office/powerpoint/2010/main" val="3562122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title"/>
          </p:nvPr>
        </p:nvSpPr>
        <p:spPr>
          <a:xfrm>
            <a:off x="1322295" y="353712"/>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REFERANCE AT E+PC</a:t>
            </a:r>
            <a:endParaRPr dirty="0"/>
          </a:p>
        </p:txBody>
      </p:sp>
      <p:sp>
        <p:nvSpPr>
          <p:cNvPr id="382" name="Google Shape;382;p3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42</a:t>
            </a:fld>
            <a:endParaRPr/>
          </a:p>
        </p:txBody>
      </p:sp>
      <p:grpSp>
        <p:nvGrpSpPr>
          <p:cNvPr id="383" name="Google Shape;383;p38"/>
          <p:cNvGrpSpPr/>
          <p:nvPr/>
        </p:nvGrpSpPr>
        <p:grpSpPr>
          <a:xfrm>
            <a:off x="8176163" y="622213"/>
            <a:ext cx="349235" cy="349235"/>
            <a:chOff x="1922075" y="1629000"/>
            <a:chExt cx="437200" cy="437200"/>
          </a:xfrm>
        </p:grpSpPr>
        <p:sp>
          <p:nvSpPr>
            <p:cNvPr id="384" name="Google Shape;384;p38"/>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6"/>
          <p:cNvSpPr>
            <a:spLocks noChangeArrowheads="1"/>
          </p:cNvSpPr>
          <p:nvPr/>
        </p:nvSpPr>
        <p:spPr bwMode="auto">
          <a:xfrm>
            <a:off x="4804611" y="1626222"/>
            <a:ext cx="4339390" cy="21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15" name="Rectangle 7"/>
          <p:cNvSpPr>
            <a:spLocks noChangeArrowheads="1"/>
          </p:cNvSpPr>
          <p:nvPr/>
        </p:nvSpPr>
        <p:spPr bwMode="auto">
          <a:xfrm>
            <a:off x="4186008" y="3945154"/>
            <a:ext cx="4339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solidFill>
                <a:schemeClr val="tx1">
                  <a:lumMod val="65000"/>
                  <a:lumOff val="35000"/>
                </a:schemeClr>
              </a:solidFill>
              <a:latin typeface="Arial Narrow" panose="020B0606020202030204" pitchFamily="34" charset="0"/>
            </a:endParaRPr>
          </a:p>
        </p:txBody>
      </p:sp>
      <p:sp>
        <p:nvSpPr>
          <p:cNvPr id="17" name="Rectangle 7"/>
          <p:cNvSpPr>
            <a:spLocks noChangeArrowheads="1"/>
          </p:cNvSpPr>
          <p:nvPr/>
        </p:nvSpPr>
        <p:spPr bwMode="auto">
          <a:xfrm>
            <a:off x="2002611" y="3939912"/>
            <a:ext cx="18598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tr-TR" altLang="tr-TR" b="1" dirty="0">
                <a:solidFill>
                  <a:schemeClr val="tx1">
                    <a:lumMod val="65000"/>
                    <a:lumOff val="35000"/>
                  </a:schemeClr>
                </a:solidFill>
                <a:latin typeface="Arial Narrow" panose="020B0606020202030204" pitchFamily="34" charset="0"/>
              </a:rPr>
              <a:t>AIR SEPERATION UNIT </a:t>
            </a:r>
          </a:p>
        </p:txBody>
      </p:sp>
      <p:pic>
        <p:nvPicPr>
          <p:cNvPr id="18"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2371" y="1453391"/>
            <a:ext cx="23002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1063" y="1574292"/>
            <a:ext cx="2705100" cy="215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7"/>
          <p:cNvSpPr>
            <a:spLocks noChangeArrowheads="1"/>
          </p:cNvSpPr>
          <p:nvPr/>
        </p:nvSpPr>
        <p:spPr bwMode="auto">
          <a:xfrm>
            <a:off x="6151805" y="3971954"/>
            <a:ext cx="16450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tr-TR" altLang="tr-TR" b="1" dirty="0">
                <a:solidFill>
                  <a:schemeClr val="tx1">
                    <a:lumMod val="65000"/>
                    <a:lumOff val="35000"/>
                  </a:schemeClr>
                </a:solidFill>
                <a:latin typeface="Arial Narrow" panose="020B0606020202030204" pitchFamily="34" charset="0"/>
              </a:rPr>
              <a:t>HYDROGEN  PLANT </a:t>
            </a:r>
          </a:p>
        </p:txBody>
      </p:sp>
      <p:pic>
        <p:nvPicPr>
          <p:cNvPr id="13" name="Picture 23" descr="Related image">
            <a:extLst>
              <a:ext uri="{FF2B5EF4-FFF2-40B4-BE49-F238E27FC236}">
                <a16:creationId xmlns:a16="http://schemas.microsoft.com/office/drawing/2014/main" id="{EB324FBD-358A-4737-B6E1-F609789B5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2657" y="3784971"/>
            <a:ext cx="1745555" cy="135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650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pic>
        <p:nvPicPr>
          <p:cNvPr id="3" name="Resim 2"/>
          <p:cNvPicPr>
            <a:picLocks noChangeAspect="1"/>
          </p:cNvPicPr>
          <p:nvPr/>
        </p:nvPicPr>
        <p:blipFill>
          <a:blip r:embed="rId2"/>
          <a:stretch>
            <a:fillRect/>
          </a:stretch>
        </p:blipFill>
        <p:spPr>
          <a:xfrm>
            <a:off x="1447891" y="787275"/>
            <a:ext cx="2209708" cy="2859272"/>
          </a:xfrm>
          <a:prstGeom prst="rect">
            <a:avLst/>
          </a:prstGeom>
        </p:spPr>
      </p:pic>
      <p:pic>
        <p:nvPicPr>
          <p:cNvPr id="4" name="Resim 3"/>
          <p:cNvPicPr>
            <a:picLocks noChangeAspect="1"/>
          </p:cNvPicPr>
          <p:nvPr/>
        </p:nvPicPr>
        <p:blipFill>
          <a:blip r:embed="rId3"/>
          <a:stretch>
            <a:fillRect/>
          </a:stretch>
        </p:blipFill>
        <p:spPr>
          <a:xfrm>
            <a:off x="4029236" y="129609"/>
            <a:ext cx="2219136" cy="2859272"/>
          </a:xfrm>
          <a:prstGeom prst="rect">
            <a:avLst/>
          </a:prstGeom>
        </p:spPr>
      </p:pic>
      <p:pic>
        <p:nvPicPr>
          <p:cNvPr id="5" name="Resim 4"/>
          <p:cNvPicPr>
            <a:picLocks noChangeAspect="1"/>
          </p:cNvPicPr>
          <p:nvPr/>
        </p:nvPicPr>
        <p:blipFill>
          <a:blip r:embed="rId4"/>
          <a:stretch>
            <a:fillRect/>
          </a:stretch>
        </p:blipFill>
        <p:spPr>
          <a:xfrm>
            <a:off x="6592759" y="852623"/>
            <a:ext cx="2444708" cy="2859272"/>
          </a:xfrm>
          <a:prstGeom prst="rect">
            <a:avLst/>
          </a:prstGeom>
        </p:spPr>
      </p:pic>
      <p:sp>
        <p:nvSpPr>
          <p:cNvPr id="6" name="Dikdörtgen 5"/>
          <p:cNvSpPr/>
          <p:nvPr/>
        </p:nvSpPr>
        <p:spPr>
          <a:xfrm>
            <a:off x="1844057" y="4048448"/>
            <a:ext cx="1671500" cy="307777"/>
          </a:xfrm>
          <a:prstGeom prst="rect">
            <a:avLst/>
          </a:prstGeom>
        </p:spPr>
        <p:txBody>
          <a:bodyPr wrap="square">
            <a:spAutoFit/>
          </a:bodyPr>
          <a:lstStyle/>
          <a:p>
            <a:r>
              <a:rPr lang="tr-TR" b="1" dirty="0" err="1">
                <a:latin typeface="Barlow" panose="020B0604020202020204" charset="-94"/>
              </a:rPr>
              <a:t>Instrumantation</a:t>
            </a:r>
            <a:endParaRPr lang="tr-TR" b="1" dirty="0">
              <a:latin typeface="Barlow" panose="020B0604020202020204" charset="-94"/>
            </a:endParaRPr>
          </a:p>
        </p:txBody>
      </p:sp>
      <p:sp>
        <p:nvSpPr>
          <p:cNvPr id="7" name="Dikdörtgen 6"/>
          <p:cNvSpPr/>
          <p:nvPr/>
        </p:nvSpPr>
        <p:spPr>
          <a:xfrm>
            <a:off x="4458009" y="3112782"/>
            <a:ext cx="1308371" cy="307777"/>
          </a:xfrm>
          <a:prstGeom prst="rect">
            <a:avLst/>
          </a:prstGeom>
        </p:spPr>
        <p:txBody>
          <a:bodyPr wrap="none">
            <a:spAutoFit/>
          </a:bodyPr>
          <a:lstStyle/>
          <a:p>
            <a:r>
              <a:rPr lang="tr-TR" b="1" dirty="0" err="1">
                <a:latin typeface="Barlow" panose="020B0604020202020204" charset="-94"/>
              </a:rPr>
              <a:t>Cap</a:t>
            </a:r>
            <a:r>
              <a:rPr lang="tr-TR" b="1" dirty="0">
                <a:latin typeface="Barlow" panose="020B0604020202020204" charset="-94"/>
              </a:rPr>
              <a:t> Exchange</a:t>
            </a:r>
          </a:p>
        </p:txBody>
      </p:sp>
      <p:sp>
        <p:nvSpPr>
          <p:cNvPr id="8" name="Dikdörtgen 7"/>
          <p:cNvSpPr/>
          <p:nvPr/>
        </p:nvSpPr>
        <p:spPr>
          <a:xfrm>
            <a:off x="6792236" y="4048447"/>
            <a:ext cx="2045753" cy="307777"/>
          </a:xfrm>
          <a:prstGeom prst="rect">
            <a:avLst/>
          </a:prstGeom>
        </p:spPr>
        <p:txBody>
          <a:bodyPr wrap="none">
            <a:spAutoFit/>
          </a:bodyPr>
          <a:lstStyle/>
          <a:p>
            <a:r>
              <a:rPr lang="tr-TR" b="1" dirty="0" err="1">
                <a:latin typeface="Barlow" panose="020B0604020202020204" charset="-94"/>
              </a:rPr>
              <a:t>Nitrogen</a:t>
            </a:r>
            <a:r>
              <a:rPr lang="tr-TR" b="1" dirty="0">
                <a:latin typeface="Barlow" panose="020B0604020202020204" charset="-94"/>
              </a:rPr>
              <a:t> Tank </a:t>
            </a:r>
            <a:r>
              <a:rPr lang="tr-TR" b="1" dirty="0" err="1">
                <a:latin typeface="Barlow" panose="020B0604020202020204" charset="-94"/>
              </a:rPr>
              <a:t>Revision</a:t>
            </a:r>
            <a:endParaRPr lang="tr-TR" b="1" dirty="0">
              <a:latin typeface="Barlow" panose="020B0604020202020204" charset="-94"/>
            </a:endParaRPr>
          </a:p>
        </p:txBody>
      </p:sp>
      <p:pic>
        <p:nvPicPr>
          <p:cNvPr id="9" name="Picture 23" descr="Related image">
            <a:extLst>
              <a:ext uri="{FF2B5EF4-FFF2-40B4-BE49-F238E27FC236}">
                <a16:creationId xmlns:a16="http://schemas.microsoft.com/office/drawing/2014/main" id="{6C5E785B-B758-4561-BF52-951AB6A71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416" y="3707218"/>
            <a:ext cx="1745555" cy="135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085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ctrTitle"/>
          </p:nvPr>
        </p:nvSpPr>
        <p:spPr>
          <a:xfrm>
            <a:off x="2935400" y="2023753"/>
            <a:ext cx="5814900" cy="910800"/>
          </a:xfrm>
        </p:spPr>
        <p:txBody>
          <a:bodyPr/>
          <a:lstStyle/>
          <a:p>
            <a:r>
              <a:rPr lang="tr-TR" dirty="0"/>
              <a:t>REFERANCES</a:t>
            </a:r>
          </a:p>
        </p:txBody>
      </p:sp>
      <p:sp>
        <p:nvSpPr>
          <p:cNvPr id="3" name="Slayt Numarası Yer Tutucusu 2"/>
          <p:cNvSpPr>
            <a:spLocks noGrp="1"/>
          </p:cNvSpPr>
          <p:nvPr>
            <p:ph type="sldNum" sz="quarter" idx="4294967295"/>
          </p:nvPr>
        </p:nvSpPr>
        <p:spPr>
          <a:xfrm>
            <a:off x="8750300" y="4356100"/>
            <a:ext cx="393700" cy="393700"/>
          </a:xfrm>
        </p:spPr>
        <p:txBody>
          <a:bodyPr/>
          <a:lstStyle/>
          <a:p>
            <a:fld id="{E6459DFB-86F3-43FA-8567-2EA6E426AE90}" type="slidenum">
              <a:rPr lang="ja-JP" altLang="en-US" smtClean="0"/>
              <a:pPr/>
              <a:t>44</a:t>
            </a:fld>
            <a:endParaRPr lang="ja-JP" altLang="en-US"/>
          </a:p>
        </p:txBody>
      </p:sp>
    </p:spTree>
    <p:extLst>
      <p:ext uri="{BB962C8B-B14F-4D97-AF65-F5344CB8AC3E}">
        <p14:creationId xmlns:p14="http://schemas.microsoft.com/office/powerpoint/2010/main" val="4033605920"/>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title"/>
          </p:nvPr>
        </p:nvSpPr>
        <p:spPr>
          <a:xfrm>
            <a:off x="1322295" y="389527"/>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REFERANCE  AT SEVERAL SECTORS</a:t>
            </a:r>
            <a:endParaRPr dirty="0"/>
          </a:p>
        </p:txBody>
      </p:sp>
      <p:grpSp>
        <p:nvGrpSpPr>
          <p:cNvPr id="383" name="Google Shape;383;p38"/>
          <p:cNvGrpSpPr/>
          <p:nvPr/>
        </p:nvGrpSpPr>
        <p:grpSpPr>
          <a:xfrm>
            <a:off x="8176163" y="622213"/>
            <a:ext cx="349235" cy="349235"/>
            <a:chOff x="1922075" y="1629000"/>
            <a:chExt cx="437200" cy="437200"/>
          </a:xfrm>
        </p:grpSpPr>
        <p:sp>
          <p:nvSpPr>
            <p:cNvPr id="384" name="Google Shape;384;p38"/>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2" descr="Image result for LİNDE G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021" y="1359343"/>
            <a:ext cx="1221581"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Yeni-Resim_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461" y="2463053"/>
            <a:ext cx="164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Resim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326" y="1508172"/>
            <a:ext cx="1553766"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Resim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358" y="3571524"/>
            <a:ext cx="155138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Resim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3432" y="1354581"/>
            <a:ext cx="1709738"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Slayt Numarası Yer Tutucusu 1"/>
          <p:cNvSpPr>
            <a:spLocks noGrp="1"/>
          </p:cNvSpPr>
          <p:nvPr>
            <p:ph type="sldNum" sz="quarter" idx="12"/>
          </p:nvPr>
        </p:nvSpPr>
        <p:spPr>
          <a:xfrm>
            <a:off x="7975083" y="5074093"/>
            <a:ext cx="429816" cy="158354"/>
          </a:xfrm>
        </p:spPr>
        <p:txBody>
          <a:bodyPr/>
          <a:lstStyle/>
          <a:p>
            <a:pPr>
              <a:defRPr/>
            </a:pPr>
            <a:fld id="{F0A3225D-B942-409D-98EB-CEAD6F7A1B1E}" type="slidenum">
              <a:rPr lang="tr-TR" smtClean="0"/>
              <a:pPr>
                <a:defRPr/>
              </a:pPr>
              <a:t>45</a:t>
            </a:fld>
            <a:endParaRPr lang="tr-TR" dirty="0"/>
          </a:p>
        </p:txBody>
      </p:sp>
      <p:pic>
        <p:nvPicPr>
          <p:cNvPr id="31" name="Resim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85036" y="4225178"/>
            <a:ext cx="2303859"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Resim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56461" y="3352449"/>
            <a:ext cx="1618059"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Resim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35380" y="3420315"/>
            <a:ext cx="804863" cy="75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Metin kutusu 2"/>
          <p:cNvSpPr txBox="1">
            <a:spLocks noChangeArrowheads="1"/>
          </p:cNvSpPr>
          <p:nvPr/>
        </p:nvSpPr>
        <p:spPr bwMode="auto">
          <a:xfrm>
            <a:off x="4500839" y="2199924"/>
            <a:ext cx="10326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tr-TR" altLang="tr-TR" sz="1050" b="1" dirty="0">
                <a:solidFill>
                  <a:schemeClr val="accent1">
                    <a:lumMod val="75000"/>
                  </a:schemeClr>
                </a:solidFill>
                <a:latin typeface="Arial Narrow" panose="020B0606020202030204" pitchFamily="34" charset="0"/>
              </a:rPr>
              <a:t>LINDE TÜRKİYE</a:t>
            </a:r>
          </a:p>
          <a:p>
            <a:pPr algn="ctr"/>
            <a:r>
              <a:rPr lang="tr-TR" altLang="tr-TR" sz="1050" b="1" dirty="0">
                <a:solidFill>
                  <a:schemeClr val="accent1">
                    <a:lumMod val="75000"/>
                  </a:schemeClr>
                </a:solidFill>
                <a:latin typeface="Arial Narrow" panose="020B0606020202030204" pitchFamily="34" charset="0"/>
              </a:rPr>
              <a:t>LINDE –USA  </a:t>
            </a:r>
          </a:p>
        </p:txBody>
      </p:sp>
      <p:pic>
        <p:nvPicPr>
          <p:cNvPr id="35" name="Picture 15" descr="Image result for isdemi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9887" y="4259705"/>
            <a:ext cx="1856184"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Resim 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03182" y="2660697"/>
            <a:ext cx="1749029"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3" descr="Related 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2976" y="2633312"/>
            <a:ext cx="155019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7" descr="tcdd haydarpaÅa limanÄ± ile ilgili gÃ¶rsel sonuc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3930" y="4276375"/>
            <a:ext cx="1147763" cy="80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savola yaÄ ile ilgili gÃ¶rsel sonuc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9177" y="2073718"/>
            <a:ext cx="1535906"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582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title"/>
          </p:nvPr>
        </p:nvSpPr>
        <p:spPr>
          <a:xfrm>
            <a:off x="1322295" y="381714"/>
            <a:ext cx="67395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t>REFERANCE  AT SEVERAL SECTORS</a:t>
            </a:r>
            <a:endParaRPr dirty="0"/>
          </a:p>
        </p:txBody>
      </p:sp>
      <p:grpSp>
        <p:nvGrpSpPr>
          <p:cNvPr id="383" name="Google Shape;383;p38"/>
          <p:cNvGrpSpPr/>
          <p:nvPr/>
        </p:nvGrpSpPr>
        <p:grpSpPr>
          <a:xfrm>
            <a:off x="8176163" y="622213"/>
            <a:ext cx="349235" cy="349235"/>
            <a:chOff x="1922075" y="1629000"/>
            <a:chExt cx="437200" cy="437200"/>
          </a:xfrm>
        </p:grpSpPr>
        <p:sp>
          <p:nvSpPr>
            <p:cNvPr id="384" name="Google Shape;384;p38"/>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0" descr="http://research.uc.edu/sciencefair/Libraries/Content_Images/GE_Aviation_Logo_1.sflb.ashx"/>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8731" y="1341381"/>
            <a:ext cx="1534206" cy="43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https://encrypted-tbn1.gstatic.com/images?q=tbn:ANd9GcQaqCzoM2Fhq9eI8JkXD1dj48yBnwbDx8w4amCy3F83mez6CnayuviGKQ1Z"/>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10584" y="2646228"/>
            <a:ext cx="968091" cy="96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0947" y="1339943"/>
            <a:ext cx="1218208" cy="70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http://www.lojistikhaber.com/wp-content/uploads/Valeo_Logo.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625163" y="2534568"/>
            <a:ext cx="1145630" cy="59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http://www.bandirmakimya.com/wp-content/uploads/2013/05/gesbey.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3474368" y="4037010"/>
            <a:ext cx="998239" cy="92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http://www.renewableconsortium.com/rec/images/logo_gestamp_renewables.jpg"/>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5226202" y="1396332"/>
            <a:ext cx="1581103" cy="5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https://encrypted-tbn2.gstatic.com/images?q=tbn:ANd9GcQbFe7s6GdCOKbyHpWpjb3PFFG2ICQLJ9ElLmk-oKWNn5w4rOqs1A"/>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1558731" y="4126160"/>
            <a:ext cx="1222675" cy="3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0" descr="9-alsto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79780" y="2994048"/>
            <a:ext cx="1363367" cy="27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TÜRK TRAKTÖR ile ilgili görsel sonucu"/>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52220" y="4081357"/>
            <a:ext cx="1288554" cy="97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7" descr="ASSAN PANEL ile ilgili görsel sonucu"/>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20258" y="3735166"/>
            <a:ext cx="1412497" cy="30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Resim 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519720" y="1355447"/>
            <a:ext cx="1383466" cy="96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Resim 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744347" y="2400864"/>
            <a:ext cx="1054069" cy="105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Resim 4"/>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558731" y="1710619"/>
            <a:ext cx="1068585" cy="78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Resim 5"/>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873399" y="3613890"/>
            <a:ext cx="908911" cy="63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Resim 6"/>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694956" y="4500459"/>
            <a:ext cx="1880351" cy="37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Resim 2"/>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437338" y="2168324"/>
            <a:ext cx="966974" cy="36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ÅiÅecam ile ilgili gÃ¶rsel sonucu"/>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82533" y="3379650"/>
            <a:ext cx="1957860" cy="75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64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br>
              <a:rPr lang="tr-TR" dirty="0"/>
            </a:br>
            <a:r>
              <a:rPr lang="tr-TR" dirty="0"/>
              <a:t>REFERANCE AT ENVIRONMENTAL SYSTEM </a:t>
            </a:r>
            <a:br>
              <a:rPr lang="tr-TR" dirty="0"/>
            </a:br>
            <a:endParaRPr lang="tr-TR" dirty="0"/>
          </a:p>
        </p:txBody>
      </p:sp>
      <p:sp>
        <p:nvSpPr>
          <p:cNvPr id="4" name="Slayt Numarası Yer Tutucusu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pic>
        <p:nvPicPr>
          <p:cNvPr id="6" name="Resim 5"/>
          <p:cNvPicPr>
            <a:picLocks noChangeAspect="1"/>
          </p:cNvPicPr>
          <p:nvPr/>
        </p:nvPicPr>
        <p:blipFill>
          <a:blip r:embed="rId2"/>
          <a:stretch>
            <a:fillRect/>
          </a:stretch>
        </p:blipFill>
        <p:spPr>
          <a:xfrm>
            <a:off x="1642554" y="1463306"/>
            <a:ext cx="2219048" cy="1009524"/>
          </a:xfrm>
          <a:prstGeom prst="rect">
            <a:avLst/>
          </a:prstGeom>
        </p:spPr>
      </p:pic>
      <p:pic>
        <p:nvPicPr>
          <p:cNvPr id="7" name="Resim 6"/>
          <p:cNvPicPr>
            <a:picLocks noChangeAspect="1"/>
          </p:cNvPicPr>
          <p:nvPr/>
        </p:nvPicPr>
        <p:blipFill>
          <a:blip r:embed="rId3"/>
          <a:stretch>
            <a:fillRect/>
          </a:stretch>
        </p:blipFill>
        <p:spPr>
          <a:xfrm>
            <a:off x="4418539" y="1527866"/>
            <a:ext cx="1514286" cy="1200000"/>
          </a:xfrm>
          <a:prstGeom prst="rect">
            <a:avLst/>
          </a:prstGeom>
        </p:spPr>
      </p:pic>
      <p:pic>
        <p:nvPicPr>
          <p:cNvPr id="8" name="Resim 7"/>
          <p:cNvPicPr>
            <a:picLocks noChangeAspect="1"/>
          </p:cNvPicPr>
          <p:nvPr/>
        </p:nvPicPr>
        <p:blipFill>
          <a:blip r:embed="rId4"/>
          <a:stretch>
            <a:fillRect/>
          </a:stretch>
        </p:blipFill>
        <p:spPr>
          <a:xfrm>
            <a:off x="2120289" y="3183158"/>
            <a:ext cx="2866667" cy="819048"/>
          </a:xfrm>
          <a:prstGeom prst="rect">
            <a:avLst/>
          </a:prstGeom>
        </p:spPr>
      </p:pic>
      <p:pic>
        <p:nvPicPr>
          <p:cNvPr id="9" name="Resim 8"/>
          <p:cNvPicPr>
            <a:picLocks noChangeAspect="1"/>
          </p:cNvPicPr>
          <p:nvPr/>
        </p:nvPicPr>
        <p:blipFill>
          <a:blip r:embed="rId5"/>
          <a:stretch>
            <a:fillRect/>
          </a:stretch>
        </p:blipFill>
        <p:spPr>
          <a:xfrm>
            <a:off x="6760136" y="1527866"/>
            <a:ext cx="1838095" cy="1104762"/>
          </a:xfrm>
          <a:prstGeom prst="rect">
            <a:avLst/>
          </a:prstGeom>
        </p:spPr>
      </p:pic>
      <p:pic>
        <p:nvPicPr>
          <p:cNvPr id="10" name="Resim 9"/>
          <p:cNvPicPr>
            <a:picLocks noChangeAspect="1"/>
          </p:cNvPicPr>
          <p:nvPr/>
        </p:nvPicPr>
        <p:blipFill>
          <a:blip r:embed="rId6"/>
          <a:stretch>
            <a:fillRect/>
          </a:stretch>
        </p:blipFill>
        <p:spPr>
          <a:xfrm>
            <a:off x="6055033" y="3183158"/>
            <a:ext cx="1866667" cy="838095"/>
          </a:xfrm>
          <a:prstGeom prst="rect">
            <a:avLst/>
          </a:prstGeom>
        </p:spPr>
      </p:pic>
    </p:spTree>
    <p:extLst>
      <p:ext uri="{BB962C8B-B14F-4D97-AF65-F5344CB8AC3E}">
        <p14:creationId xmlns:p14="http://schemas.microsoft.com/office/powerpoint/2010/main" val="3469870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sp>
        <p:nvSpPr>
          <p:cNvPr id="317" name="Google Shape;317;p32"/>
          <p:cNvSpPr txBox="1">
            <a:spLocks noGrp="1"/>
          </p:cNvSpPr>
          <p:nvPr>
            <p:ph type="body" idx="1"/>
          </p:nvPr>
        </p:nvSpPr>
        <p:spPr>
          <a:xfrm>
            <a:off x="1182200" y="4356200"/>
            <a:ext cx="71745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solidFill>
                  <a:srgbClr val="FFFFFF"/>
                </a:solidFill>
              </a:rPr>
              <a:t>                                                                www.kagem.com.tr</a:t>
            </a:r>
            <a:endParaRPr dirty="0">
              <a:solidFill>
                <a:srgbClr val="FFFFFF"/>
              </a:solidFill>
            </a:endParaRPr>
          </a:p>
        </p:txBody>
      </p:sp>
      <p:sp>
        <p:nvSpPr>
          <p:cNvPr id="318" name="Google Shape;318;p32"/>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48</a:t>
            </a:fld>
            <a:endParaRPr/>
          </a:p>
        </p:txBody>
      </p:sp>
      <p:sp>
        <p:nvSpPr>
          <p:cNvPr id="10" name="1 Başlık"/>
          <p:cNvSpPr txBox="1">
            <a:spLocks/>
          </p:cNvSpPr>
          <p:nvPr/>
        </p:nvSpPr>
        <p:spPr bwMode="auto">
          <a:xfrm>
            <a:off x="1872343" y="595992"/>
            <a:ext cx="3897086" cy="369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lnSpcReduction="20000"/>
          </a:bodyPr>
          <a:lst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a:lstStyle>
          <a:p>
            <a:pPr algn="l" fontAlgn="auto">
              <a:spcAft>
                <a:spcPts val="0"/>
              </a:spcAft>
              <a:defRPr/>
            </a:pPr>
            <a:r>
              <a:rPr lang="tr-TR" altLang="tr-TR" kern="0" dirty="0">
                <a:solidFill>
                  <a:schemeClr val="tx1"/>
                </a:solidFill>
                <a:latin typeface="Arial Narrow" panose="020B0606020202030204" pitchFamily="34" charset="0"/>
              </a:rPr>
              <a:t>    </a:t>
            </a:r>
            <a:r>
              <a:rPr lang="tr-TR" altLang="tr-TR" sz="2000" b="1" kern="0" dirty="0">
                <a:solidFill>
                  <a:srgbClr val="FF9933"/>
                </a:solidFill>
                <a:latin typeface="Barlow" panose="020B0604020202020204" charset="-94"/>
              </a:rPr>
              <a:t>KAGEM  OFFICAL ADRESS:</a:t>
            </a:r>
            <a:br>
              <a:rPr lang="tr-TR" altLang="tr-TR" sz="2000" kern="0" dirty="0">
                <a:solidFill>
                  <a:srgbClr val="FF9933"/>
                </a:solidFill>
                <a:latin typeface="Barlow" panose="020B0604020202020204" charset="-94"/>
              </a:rPr>
            </a:br>
            <a:br>
              <a:rPr lang="tr-TR" altLang="tr-TR" sz="2000" kern="0" dirty="0">
                <a:latin typeface="Barlow" panose="020B0604020202020204" charset="-94"/>
              </a:rPr>
            </a:br>
            <a:r>
              <a:rPr lang="tr-TR" altLang="tr-TR" sz="2000" kern="0" dirty="0" err="1">
                <a:solidFill>
                  <a:schemeClr val="bg2">
                    <a:lumMod val="50000"/>
                  </a:schemeClr>
                </a:solidFill>
                <a:latin typeface="Barlow" panose="020B0604020202020204" charset="-94"/>
              </a:rPr>
              <a:t>Head</a:t>
            </a:r>
            <a:r>
              <a:rPr lang="tr-TR" altLang="tr-TR" sz="2000" kern="0" dirty="0">
                <a:solidFill>
                  <a:schemeClr val="bg2">
                    <a:lumMod val="50000"/>
                  </a:schemeClr>
                </a:solidFill>
                <a:latin typeface="Barlow" panose="020B0604020202020204" charset="-94"/>
              </a:rPr>
              <a:t> Office :  </a:t>
            </a:r>
          </a:p>
          <a:p>
            <a:pPr algn="l" fontAlgn="auto">
              <a:spcAft>
                <a:spcPts val="0"/>
              </a:spcAft>
              <a:defRPr/>
            </a:pPr>
            <a:endParaRPr lang="tr-TR" altLang="tr-TR" sz="2000" dirty="0">
              <a:solidFill>
                <a:schemeClr val="bg2">
                  <a:lumMod val="50000"/>
                </a:schemeClr>
              </a:solidFill>
              <a:latin typeface="Barlow" panose="020B0604020202020204" charset="-94"/>
            </a:endParaRPr>
          </a:p>
          <a:p>
            <a:pPr algn="l" fontAlgn="auto">
              <a:spcAft>
                <a:spcPts val="0"/>
              </a:spcAft>
              <a:defRPr/>
            </a:pPr>
            <a:r>
              <a:rPr lang="tr-TR" altLang="tr-TR" sz="2000" kern="0" dirty="0">
                <a:solidFill>
                  <a:schemeClr val="bg2">
                    <a:lumMod val="50000"/>
                  </a:schemeClr>
                </a:solidFill>
                <a:latin typeface="Barlow" panose="020B0604020202020204" charset="-94"/>
              </a:rPr>
              <a:t>BRANDIUM AVYM  R-5 Blok D:27</a:t>
            </a:r>
          </a:p>
          <a:p>
            <a:pPr algn="l" fontAlgn="auto">
              <a:spcAft>
                <a:spcPts val="0"/>
              </a:spcAft>
              <a:defRPr/>
            </a:pPr>
            <a:endParaRPr lang="tr-TR" altLang="tr-TR" sz="2000" dirty="0">
              <a:solidFill>
                <a:schemeClr val="bg2">
                  <a:lumMod val="50000"/>
                </a:schemeClr>
              </a:solidFill>
              <a:latin typeface="Barlow" panose="020B0604020202020204" charset="-94"/>
            </a:endParaRPr>
          </a:p>
          <a:p>
            <a:pPr algn="l" fontAlgn="auto">
              <a:spcAft>
                <a:spcPts val="0"/>
              </a:spcAft>
              <a:defRPr/>
            </a:pPr>
            <a:r>
              <a:rPr lang="tr-TR" altLang="tr-TR" sz="2000" kern="0" dirty="0">
                <a:solidFill>
                  <a:schemeClr val="bg2">
                    <a:lumMod val="50000"/>
                  </a:schemeClr>
                </a:solidFill>
                <a:latin typeface="Barlow" panose="020B0604020202020204" charset="-94"/>
              </a:rPr>
              <a:t> ATAŞEHİR - İstanbul-TURKEY</a:t>
            </a:r>
            <a:br>
              <a:rPr lang="tr-TR" altLang="tr-TR" sz="2000" kern="0" dirty="0">
                <a:solidFill>
                  <a:schemeClr val="bg2">
                    <a:lumMod val="50000"/>
                  </a:schemeClr>
                </a:solidFill>
                <a:latin typeface="Barlow" panose="020B0604020202020204" charset="-94"/>
              </a:rPr>
            </a:br>
            <a:r>
              <a:rPr lang="tr-TR" altLang="tr-TR" sz="2000" kern="0" dirty="0">
                <a:solidFill>
                  <a:schemeClr val="bg2">
                    <a:lumMod val="50000"/>
                  </a:schemeClr>
                </a:solidFill>
                <a:latin typeface="Barlow" panose="020B0604020202020204" charset="-94"/>
              </a:rPr>
              <a:t> </a:t>
            </a:r>
          </a:p>
          <a:p>
            <a:pPr algn="l" fontAlgn="auto">
              <a:spcAft>
                <a:spcPts val="0"/>
              </a:spcAft>
              <a:defRPr/>
            </a:pPr>
            <a:r>
              <a:rPr lang="tr-TR" altLang="tr-TR" sz="2000" kern="0" dirty="0">
                <a:solidFill>
                  <a:schemeClr val="bg2">
                    <a:lumMod val="50000"/>
                  </a:schemeClr>
                </a:solidFill>
                <a:latin typeface="Barlow" panose="020B0604020202020204" charset="-94"/>
              </a:rPr>
              <a:t>Tel :  +90 216 314 15 04       </a:t>
            </a:r>
          </a:p>
          <a:p>
            <a:pPr algn="l" fontAlgn="auto">
              <a:spcAft>
                <a:spcPts val="0"/>
              </a:spcAft>
              <a:defRPr/>
            </a:pPr>
            <a:endParaRPr lang="tr-TR" altLang="tr-TR" sz="2000" dirty="0">
              <a:solidFill>
                <a:schemeClr val="bg2">
                  <a:lumMod val="50000"/>
                </a:schemeClr>
              </a:solidFill>
              <a:latin typeface="Barlow" panose="020B0604020202020204" charset="-94"/>
            </a:endParaRPr>
          </a:p>
          <a:p>
            <a:pPr algn="l" fontAlgn="auto">
              <a:spcAft>
                <a:spcPts val="0"/>
              </a:spcAft>
              <a:defRPr/>
            </a:pPr>
            <a:r>
              <a:rPr lang="tr-TR" altLang="tr-TR" sz="2000" kern="0" dirty="0" err="1">
                <a:solidFill>
                  <a:schemeClr val="bg2">
                    <a:lumMod val="50000"/>
                  </a:schemeClr>
                </a:solidFill>
                <a:latin typeface="Barlow" panose="020B0604020202020204" charset="-94"/>
              </a:rPr>
              <a:t>Fax</a:t>
            </a:r>
            <a:r>
              <a:rPr lang="tr-TR" altLang="tr-TR" sz="2000" kern="0" dirty="0">
                <a:solidFill>
                  <a:schemeClr val="bg2">
                    <a:lumMod val="50000"/>
                  </a:schemeClr>
                </a:solidFill>
                <a:latin typeface="Barlow" panose="020B0604020202020204" charset="-94"/>
              </a:rPr>
              <a:t> :+90  216 314 15 06</a:t>
            </a:r>
            <a:br>
              <a:rPr lang="tr-TR" altLang="tr-TR" sz="2000" kern="0" dirty="0">
                <a:solidFill>
                  <a:schemeClr val="bg2">
                    <a:lumMod val="50000"/>
                  </a:schemeClr>
                </a:solidFill>
                <a:latin typeface="Barlow" panose="020B0604020202020204" charset="-94"/>
              </a:rPr>
            </a:br>
            <a:br>
              <a:rPr lang="tr-TR" altLang="tr-TR" sz="2000" kern="0" dirty="0">
                <a:latin typeface="Barlow" panose="020B0604020202020204" charset="-94"/>
              </a:rPr>
            </a:br>
            <a:r>
              <a:rPr lang="tr-TR" altLang="tr-TR" sz="2000" kern="0" dirty="0">
                <a:solidFill>
                  <a:schemeClr val="bg2">
                    <a:lumMod val="50000"/>
                  </a:schemeClr>
                </a:solidFill>
                <a:latin typeface="Barlow" panose="020B0604020202020204" charset="-94"/>
              </a:rPr>
              <a:t>mail : info@kagem.com.tr</a:t>
            </a:r>
            <a:br>
              <a:rPr lang="tr-TR" altLang="tr-TR" sz="2000" kern="0" dirty="0">
                <a:solidFill>
                  <a:schemeClr val="bg2">
                    <a:lumMod val="50000"/>
                  </a:schemeClr>
                </a:solidFill>
                <a:latin typeface="Barlow" panose="020B0604020202020204" charset="-94"/>
              </a:rPr>
            </a:br>
            <a:br>
              <a:rPr lang="tr-TR" altLang="tr-TR" sz="2000" kern="0" dirty="0">
                <a:latin typeface="Barlow" panose="020B0604020202020204" charset="-94"/>
              </a:rPr>
            </a:br>
            <a:endParaRPr lang="tr-TR" altLang="tr-TR" sz="2000" kern="0" dirty="0">
              <a:latin typeface="Barlow" panose="020B0604020202020204" charset="-94"/>
            </a:endParaRPr>
          </a:p>
        </p:txBody>
      </p:sp>
      <p:sp>
        <p:nvSpPr>
          <p:cNvPr id="11" name="Slayt Numarası Yer Tutucusu 2"/>
          <p:cNvSpPr txBox="1">
            <a:spLocks/>
          </p:cNvSpPr>
          <p:nvPr/>
        </p:nvSpPr>
        <p:spPr>
          <a:xfrm>
            <a:off x="8751870" y="6569336"/>
            <a:ext cx="279418" cy="2886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1pPr>
            <a:lvl2pPr marR="0" lvl="1"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2pPr>
            <a:lvl3pPr marR="0" lvl="2"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3pPr>
            <a:lvl4pPr marR="0" lvl="3"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4pPr>
            <a:lvl5pPr marR="0" lvl="4"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5pPr>
            <a:lvl6pPr marR="0" lvl="5"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6pPr>
            <a:lvl7pPr marR="0" lvl="6"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7pPr>
            <a:lvl8pPr marR="0" lvl="7"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8pPr>
            <a:lvl9pPr marR="0" lvl="8"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9pPr>
          </a:lstStyle>
          <a:p>
            <a:pPr>
              <a:defRPr/>
            </a:pPr>
            <a:fld id="{002BB2EB-742E-4A7B-A27E-F57ACFB6C2E8}" type="slidenum">
              <a:rPr lang="tr-TR" smtClean="0"/>
              <a:pPr>
                <a:defRPr/>
              </a:pPr>
              <a:t>48</a:t>
            </a:fld>
            <a:endParaRPr lang="tr-TR" dirty="0"/>
          </a:p>
        </p:txBody>
      </p:sp>
      <p:pic>
        <p:nvPicPr>
          <p:cNvPr id="12"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7980" y="848222"/>
            <a:ext cx="2762420" cy="206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34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sp>
        <p:nvSpPr>
          <p:cNvPr id="317" name="Google Shape;317;p32"/>
          <p:cNvSpPr txBox="1">
            <a:spLocks noGrp="1"/>
          </p:cNvSpPr>
          <p:nvPr>
            <p:ph type="body" idx="1"/>
          </p:nvPr>
        </p:nvSpPr>
        <p:spPr>
          <a:xfrm>
            <a:off x="1182200" y="4356200"/>
            <a:ext cx="71745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solidFill>
                  <a:srgbClr val="FFFFFF"/>
                </a:solidFill>
              </a:rPr>
              <a:t>                                                                www.kagem.com.tr</a:t>
            </a:r>
            <a:endParaRPr dirty="0">
              <a:solidFill>
                <a:srgbClr val="FFFFFF"/>
              </a:solidFill>
            </a:endParaRPr>
          </a:p>
        </p:txBody>
      </p:sp>
      <p:sp>
        <p:nvSpPr>
          <p:cNvPr id="318" name="Google Shape;318;p32"/>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49</a:t>
            </a:fld>
            <a:endParaRPr/>
          </a:p>
        </p:txBody>
      </p:sp>
      <p:sp>
        <p:nvSpPr>
          <p:cNvPr id="10" name="1 Başlık"/>
          <p:cNvSpPr txBox="1">
            <a:spLocks/>
          </p:cNvSpPr>
          <p:nvPr/>
        </p:nvSpPr>
        <p:spPr bwMode="auto">
          <a:xfrm>
            <a:off x="1541721" y="265814"/>
            <a:ext cx="4227708" cy="402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60000" lnSpcReduction="20000"/>
          </a:bodyPr>
          <a:lst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a:lstStyle>
          <a:p>
            <a:pPr algn="l" fontAlgn="auto">
              <a:spcAft>
                <a:spcPts val="0"/>
              </a:spcAft>
              <a:defRPr/>
            </a:pPr>
            <a:r>
              <a:rPr lang="tr-TR" altLang="tr-TR" kern="0" dirty="0">
                <a:solidFill>
                  <a:schemeClr val="tx1"/>
                </a:solidFill>
                <a:latin typeface="Arial Narrow" panose="020B0606020202030204" pitchFamily="34" charset="0"/>
              </a:rPr>
              <a:t>                                  </a:t>
            </a:r>
          </a:p>
          <a:p>
            <a:pPr fontAlgn="auto">
              <a:spcAft>
                <a:spcPts val="0"/>
              </a:spcAft>
              <a:defRPr/>
            </a:pPr>
            <a:endParaRPr lang="tr-TR" altLang="tr-TR" sz="1700" dirty="0">
              <a:solidFill>
                <a:schemeClr val="tx1"/>
              </a:solidFill>
              <a:latin typeface="Arial Narrow" panose="020B0606020202030204" pitchFamily="34" charset="0"/>
            </a:endParaRPr>
          </a:p>
          <a:p>
            <a:pPr algn="l" fontAlgn="auto">
              <a:spcAft>
                <a:spcPts val="0"/>
              </a:spcAft>
              <a:defRPr/>
            </a:pPr>
            <a:r>
              <a:rPr lang="tr-TR" altLang="tr-TR" sz="1700" kern="0" dirty="0">
                <a:solidFill>
                  <a:schemeClr val="tx1"/>
                </a:solidFill>
                <a:latin typeface="Arial Narrow" panose="020B0606020202030204" pitchFamily="34" charset="0"/>
              </a:rPr>
              <a:t>                             </a:t>
            </a:r>
            <a:r>
              <a:rPr lang="tr-TR" altLang="tr-TR" sz="2700" b="1" kern="0" dirty="0">
                <a:solidFill>
                  <a:srgbClr val="FF9933"/>
                </a:solidFill>
                <a:latin typeface="Barlow" panose="020B0604020202020204" charset="-94"/>
              </a:rPr>
              <a:t>KAGEM  LIASON  ADRESS:</a:t>
            </a:r>
          </a:p>
          <a:p>
            <a:pPr algn="l" fontAlgn="auto">
              <a:spcAft>
                <a:spcPts val="0"/>
              </a:spcAft>
              <a:defRPr/>
            </a:pPr>
            <a:endParaRPr lang="tr-TR" altLang="tr-TR" sz="2000" b="1" dirty="0">
              <a:solidFill>
                <a:srgbClr val="FF9933"/>
              </a:solidFill>
              <a:latin typeface="Barlow" panose="020B0604020202020204" charset="-94"/>
            </a:endParaRPr>
          </a:p>
          <a:p>
            <a:pPr lvl="0">
              <a:buClrTx/>
            </a:pPr>
            <a:endPar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endParaRPr>
          </a:p>
          <a:p>
            <a:pPr lvl="0">
              <a:buClrTx/>
            </a:pPr>
            <a:endPar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endParaRPr>
          </a:p>
          <a:p>
            <a:pPr lvl="0">
              <a:buClrTx/>
            </a:pP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Liason</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Office : KAGEM UND KARA </a:t>
            </a:r>
          </a:p>
          <a:p>
            <a:pPr lvl="0">
              <a:buClrTx/>
            </a:pPr>
            <a:endPar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endParaRPr>
          </a:p>
          <a:p>
            <a:pPr lvl="0">
              <a:buClrTx/>
            </a:pP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Herr</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Ufuk KARA (Diploma </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Eng</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Vermittlungs</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und</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a:t>
            </a:r>
          </a:p>
          <a:p>
            <a:pPr lvl="0">
              <a:buClrTx/>
            </a:pPr>
            <a:endPar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endParaRPr>
          </a:p>
          <a:p>
            <a:pPr lvl="0">
              <a:buClrTx/>
            </a:pP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Beratungsbüro</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für</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Maschinenbau</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technischen</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a:t>
            </a:r>
          </a:p>
          <a:p>
            <a:pPr lvl="0">
              <a:buClrTx/>
            </a:pPr>
            <a:endPar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endParaRPr>
          </a:p>
          <a:p>
            <a:pPr lvl="0">
              <a:buClrTx/>
            </a:pP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Einkauf</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Nikolastrasse</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20D-84034 </a:t>
            </a: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Landshut</a:t>
            </a:r>
            <a:endPar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endParaRPr>
          </a:p>
          <a:p>
            <a:pPr lvl="0">
              <a:buClrTx/>
            </a:pPr>
            <a:endPar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endParaRPr>
          </a:p>
          <a:p>
            <a:pPr lvl="0">
              <a:buClrTx/>
            </a:pP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Telefon: +49 (0) 871 / 43 01 99 12</a:t>
            </a:r>
          </a:p>
          <a:p>
            <a:pPr lvl="0">
              <a:buClrTx/>
            </a:pPr>
            <a:r>
              <a:rPr lang="tr-TR" altLang="tr-TR" sz="2400" dirty="0" err="1">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Telefax</a:t>
            </a: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 +49 (0) 871 / 43 01 99 14</a:t>
            </a:r>
          </a:p>
          <a:p>
            <a:pPr lvl="0">
              <a:buClrTx/>
            </a:pPr>
            <a:r>
              <a:rPr lang="tr-TR" altLang="tr-TR" sz="2400" dirty="0">
                <a:solidFill>
                  <a:schemeClr val="tx1"/>
                </a:solidFill>
                <a:latin typeface="Bahnschrift SemiBold Condensed" panose="020B0502040204020203" pitchFamily="34" charset="0"/>
                <a:ea typeface="Times New Roman" panose="02020603050405020304" pitchFamily="18" charset="0"/>
                <a:cs typeface="Courier New" panose="02070309020205020404" pitchFamily="49" charset="0"/>
              </a:rPr>
              <a:t>Mobil: +49 (0) 179 / 51 99 943</a:t>
            </a:r>
            <a:r>
              <a:rPr lang="tr-TR" altLang="tr-TR" sz="1000" dirty="0">
                <a:solidFill>
                  <a:schemeClr val="tx1"/>
                </a:solidFill>
              </a:rPr>
              <a:t> </a:t>
            </a:r>
            <a:endParaRPr lang="tr-TR" altLang="tr-TR" sz="1500" dirty="0">
              <a:solidFill>
                <a:schemeClr val="tx1"/>
              </a:solidFill>
              <a:latin typeface="Arial" panose="020B0604020202020204" pitchFamily="34" charset="0"/>
              <a:ea typeface="Times New Roman" panose="02020603050405020304" pitchFamily="18" charset="0"/>
            </a:endParaRPr>
          </a:p>
          <a:p>
            <a:pPr lvl="0">
              <a:buClrTx/>
            </a:pPr>
            <a:r>
              <a:rPr lang="tr-TR" altLang="tr-TR" sz="2700" dirty="0">
                <a:solidFill>
                  <a:srgbClr val="44546A"/>
                </a:solidFill>
                <a:latin typeface="Bahnschrift SemiBold Condensed" panose="020B0502040204020203" pitchFamily="34" charset="0"/>
                <a:ea typeface="Times New Roman" panose="02020603050405020304" pitchFamily="18" charset="0"/>
              </a:rPr>
              <a:t>  Web: </a:t>
            </a:r>
            <a:r>
              <a:rPr lang="tr-TR" altLang="tr-TR" sz="2700" u="sng" dirty="0">
                <a:solidFill>
                  <a:srgbClr val="0070C0"/>
                </a:solidFill>
                <a:latin typeface="Bahnschrift SemiBold Condensed" panose="020B0502040204020203" pitchFamily="34" charset="0"/>
                <a:ea typeface="Times New Roman" panose="02020603050405020304" pitchFamily="18" charset="0"/>
                <a:hlinkClick r:id="rId4"/>
              </a:rPr>
              <a:t>www.kagem.com.tr</a:t>
            </a:r>
            <a:endParaRPr lang="tr-TR" altLang="tr-TR" sz="1500" dirty="0">
              <a:solidFill>
                <a:schemeClr val="tx1"/>
              </a:solidFill>
              <a:ea typeface="Times New Roman" panose="02020603050405020304" pitchFamily="18" charset="0"/>
            </a:endParaRPr>
          </a:p>
          <a:p>
            <a:pPr lvl="0">
              <a:buClrTx/>
            </a:pPr>
            <a:r>
              <a:rPr lang="tr-TR" altLang="tr-TR" sz="2700" dirty="0">
                <a:solidFill>
                  <a:srgbClr val="44546A"/>
                </a:solidFill>
                <a:latin typeface="Bahnschrift SemiBold Condensed" panose="020B0502040204020203" pitchFamily="34" charset="0"/>
                <a:ea typeface="Times New Roman" panose="02020603050405020304" pitchFamily="18" charset="0"/>
              </a:rPr>
              <a:t>mail : </a:t>
            </a:r>
            <a:r>
              <a:rPr lang="tr-TR" altLang="tr-TR" sz="2700" dirty="0">
                <a:solidFill>
                  <a:srgbClr val="0070C0"/>
                </a:solidFill>
                <a:latin typeface="Bahnschrift SemiBold Condensed" panose="020B0502040204020203" pitchFamily="34" charset="0"/>
                <a:ea typeface="Times New Roman" panose="02020603050405020304" pitchFamily="18" charset="0"/>
                <a:hlinkClick r:id="rId5"/>
              </a:rPr>
              <a:t>info@kagem.com.tr</a:t>
            </a:r>
            <a:endParaRPr lang="tr-TR" altLang="tr-TR" sz="2400" dirty="0">
              <a:solidFill>
                <a:schemeClr val="tx1"/>
              </a:solidFill>
              <a:latin typeface="Arial" panose="020B0604020202020204" pitchFamily="34" charset="0"/>
            </a:endParaRPr>
          </a:p>
          <a:p>
            <a:pPr algn="l" fontAlgn="auto">
              <a:spcAft>
                <a:spcPts val="0"/>
              </a:spcAft>
              <a:defRPr/>
            </a:pPr>
            <a:br>
              <a:rPr lang="tr-TR" altLang="tr-TR" sz="2400" kern="0" dirty="0">
                <a:solidFill>
                  <a:srgbClr val="FF9933"/>
                </a:solidFill>
                <a:latin typeface="Barlow" panose="020B0604020202020204" charset="-94"/>
              </a:rPr>
            </a:br>
            <a:br>
              <a:rPr lang="tr-TR" altLang="tr-TR" sz="2000" kern="0" dirty="0">
                <a:latin typeface="Barlow" panose="020B0604020202020204" charset="-94"/>
              </a:rPr>
            </a:br>
            <a:r>
              <a:rPr lang="tr-TR" altLang="tr-TR" sz="2000" kern="0" dirty="0">
                <a:solidFill>
                  <a:schemeClr val="bg2">
                    <a:lumMod val="50000"/>
                  </a:schemeClr>
                </a:solidFill>
                <a:latin typeface="Barlow" panose="020B0604020202020204" charset="-94"/>
              </a:rPr>
              <a:t> </a:t>
            </a:r>
            <a:br>
              <a:rPr lang="tr-TR" altLang="tr-TR" sz="2000" kern="0" dirty="0">
                <a:solidFill>
                  <a:schemeClr val="bg2">
                    <a:lumMod val="50000"/>
                  </a:schemeClr>
                </a:solidFill>
                <a:latin typeface="Barlow" panose="020B0604020202020204" charset="-94"/>
              </a:rPr>
            </a:br>
            <a:br>
              <a:rPr lang="tr-TR" altLang="tr-TR" sz="2000" kern="0" dirty="0">
                <a:latin typeface="Barlow" panose="020B0604020202020204" charset="-94"/>
              </a:rPr>
            </a:br>
            <a:endParaRPr lang="tr-TR" altLang="tr-TR" sz="2000" kern="0" dirty="0">
              <a:latin typeface="Barlow" panose="020B0604020202020204" charset="-94"/>
            </a:endParaRPr>
          </a:p>
        </p:txBody>
      </p:sp>
      <p:sp>
        <p:nvSpPr>
          <p:cNvPr id="11" name="Slayt Numarası Yer Tutucusu 2"/>
          <p:cNvSpPr txBox="1">
            <a:spLocks/>
          </p:cNvSpPr>
          <p:nvPr/>
        </p:nvSpPr>
        <p:spPr>
          <a:xfrm>
            <a:off x="8751870" y="6569336"/>
            <a:ext cx="279418" cy="2886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1pPr>
            <a:lvl2pPr marR="0" lvl="1"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2pPr>
            <a:lvl3pPr marR="0" lvl="2"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3pPr>
            <a:lvl4pPr marR="0" lvl="3"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4pPr>
            <a:lvl5pPr marR="0" lvl="4"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5pPr>
            <a:lvl6pPr marR="0" lvl="5"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6pPr>
            <a:lvl7pPr marR="0" lvl="6"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7pPr>
            <a:lvl8pPr marR="0" lvl="7"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8pPr>
            <a:lvl9pPr marR="0" lvl="8" algn="ctr" rtl="0">
              <a:lnSpc>
                <a:spcPct val="100000"/>
              </a:lnSpc>
              <a:spcBef>
                <a:spcPts val="0"/>
              </a:spcBef>
              <a:spcAft>
                <a:spcPts val="0"/>
              </a:spcAft>
              <a:buClr>
                <a:srgbClr val="000000"/>
              </a:buClr>
              <a:buFont typeface="Arial"/>
              <a:buNone/>
              <a:defRPr sz="1200" b="1" i="0" u="none" strike="noStrike" cap="none">
                <a:solidFill>
                  <a:srgbClr val="FFFFFF"/>
                </a:solidFill>
                <a:latin typeface="Barlow"/>
                <a:ea typeface="Barlow"/>
                <a:cs typeface="Barlow"/>
                <a:sym typeface="Barlow"/>
              </a:defRPr>
            </a:lvl9pPr>
          </a:lstStyle>
          <a:p>
            <a:pPr>
              <a:defRPr/>
            </a:pPr>
            <a:fld id="{002BB2EB-742E-4A7B-A27E-F57ACFB6C2E8}" type="slidenum">
              <a:rPr lang="tr-TR" smtClean="0"/>
              <a:pPr>
                <a:defRPr/>
              </a:pPr>
              <a:t>49</a:t>
            </a:fld>
            <a:endParaRPr lang="tr-TR" dirty="0"/>
          </a:p>
        </p:txBody>
      </p:sp>
      <p:pic>
        <p:nvPicPr>
          <p:cNvPr id="12" name="Resim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7980" y="848222"/>
            <a:ext cx="2762420" cy="206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80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
        <p:cNvGrpSpPr/>
        <p:nvPr/>
      </p:nvGrpSpPr>
      <p:grpSpPr>
        <a:xfrm>
          <a:off x="0" y="0"/>
          <a:ext cx="0" cy="0"/>
          <a:chOff x="0" y="0"/>
          <a:chExt cx="0" cy="0"/>
        </a:xfrm>
      </p:grpSpPr>
      <p:sp>
        <p:nvSpPr>
          <p:cNvPr id="243" name="Google Shape;243;p27"/>
          <p:cNvSpPr/>
          <p:nvPr/>
        </p:nvSpPr>
        <p:spPr>
          <a:xfrm>
            <a:off x="1540560" y="1221465"/>
            <a:ext cx="7406640" cy="352836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txBox="1">
            <a:spLocks noGrp="1"/>
          </p:cNvSpPr>
          <p:nvPr>
            <p:ph type="title" idx="4294967295"/>
          </p:nvPr>
        </p:nvSpPr>
        <p:spPr>
          <a:xfrm>
            <a:off x="1833450" y="393475"/>
            <a:ext cx="60882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solidFill>
                  <a:srgbClr val="FFB000"/>
                </a:solidFill>
              </a:rPr>
              <a:t>CORPORATE OFFICES </a:t>
            </a:r>
            <a:endParaRPr dirty="0">
              <a:solidFill>
                <a:srgbClr val="FFB000"/>
              </a:solidFill>
            </a:endParaRPr>
          </a:p>
        </p:txBody>
      </p:sp>
      <p:sp>
        <p:nvSpPr>
          <p:cNvPr id="245" name="Google Shape;245;p27"/>
          <p:cNvSpPr/>
          <p:nvPr/>
        </p:nvSpPr>
        <p:spPr>
          <a:xfrm>
            <a:off x="7391704" y="82693"/>
            <a:ext cx="1555496" cy="1117482"/>
          </a:xfrm>
          <a:prstGeom prst="wedgeRectCallout">
            <a:avLst>
              <a:gd name="adj1" fmla="val -21713"/>
              <a:gd name="adj2" fmla="val 69480"/>
            </a:avLst>
          </a:pr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dirty="0">
                <a:solidFill>
                  <a:srgbClr val="FFFFFF"/>
                </a:solidFill>
                <a:latin typeface="Barlow"/>
                <a:ea typeface="Barlow"/>
                <a:cs typeface="Barlow"/>
                <a:sym typeface="Barlow"/>
              </a:rPr>
              <a:t>Our </a:t>
            </a:r>
            <a:r>
              <a:rPr lang="tr-TR" sz="800" b="1" dirty="0">
                <a:solidFill>
                  <a:srgbClr val="FFFFFF"/>
                </a:solidFill>
                <a:latin typeface="Barlow"/>
                <a:ea typeface="Barlow"/>
                <a:cs typeface="Barlow"/>
                <a:sym typeface="Barlow"/>
              </a:rPr>
              <a:t> </a:t>
            </a:r>
            <a:r>
              <a:rPr lang="tr-TR" sz="800" b="1" dirty="0" err="1">
                <a:solidFill>
                  <a:srgbClr val="FFFFFF"/>
                </a:solidFill>
                <a:latin typeface="Barlow"/>
                <a:ea typeface="Barlow"/>
                <a:cs typeface="Barlow"/>
                <a:sym typeface="Barlow"/>
              </a:rPr>
              <a:t>Corporate</a:t>
            </a:r>
            <a:r>
              <a:rPr lang="tr-TR" sz="800" b="1" dirty="0">
                <a:solidFill>
                  <a:srgbClr val="FFFFFF"/>
                </a:solidFill>
                <a:latin typeface="Barlow"/>
                <a:ea typeface="Barlow"/>
                <a:cs typeface="Barlow"/>
                <a:sym typeface="Barlow"/>
              </a:rPr>
              <a:t> </a:t>
            </a:r>
            <a:r>
              <a:rPr lang="en" sz="800" b="1" dirty="0">
                <a:solidFill>
                  <a:srgbClr val="FFFFFF"/>
                </a:solidFill>
                <a:latin typeface="Barlow"/>
                <a:ea typeface="Barlow"/>
                <a:cs typeface="Barlow"/>
                <a:sym typeface="Barlow"/>
              </a:rPr>
              <a:t>office</a:t>
            </a:r>
            <a:r>
              <a:rPr lang="tr-TR" sz="800" b="1" dirty="0">
                <a:solidFill>
                  <a:srgbClr val="FFFFFF"/>
                </a:solidFill>
                <a:latin typeface="Barlow"/>
                <a:ea typeface="Barlow"/>
                <a:cs typeface="Barlow"/>
                <a:sym typeface="Barlow"/>
              </a:rPr>
              <a:t>s</a:t>
            </a:r>
          </a:p>
          <a:p>
            <a:pPr marL="171450" lvl="0" indent="-171450" algn="l" rtl="0">
              <a:spcBef>
                <a:spcPts val="0"/>
              </a:spcBef>
              <a:spcAft>
                <a:spcPts val="0"/>
              </a:spcAft>
              <a:buFont typeface="Arial" panose="020B0604020202020204" pitchFamily="34" charset="0"/>
              <a:buChar char="•"/>
            </a:pPr>
            <a:endParaRPr lang="tr-TR" sz="800" b="1" dirty="0">
              <a:solidFill>
                <a:srgbClr val="FFFFFF"/>
              </a:solidFill>
              <a:latin typeface="Barlow"/>
              <a:ea typeface="Barlow"/>
              <a:cs typeface="Barlow"/>
              <a:sym typeface="Barlow"/>
            </a:endParaRPr>
          </a:p>
          <a:p>
            <a:pPr marL="171450" lvl="0" indent="-171450" algn="l" rtl="0">
              <a:spcBef>
                <a:spcPts val="0"/>
              </a:spcBef>
              <a:spcAft>
                <a:spcPts val="0"/>
              </a:spcAft>
              <a:buFont typeface="Arial" panose="020B0604020202020204" pitchFamily="34" charset="0"/>
              <a:buChar char="•"/>
            </a:pPr>
            <a:r>
              <a:rPr lang="tr-TR" sz="800" b="1" dirty="0">
                <a:solidFill>
                  <a:srgbClr val="FFFFFF"/>
                </a:solidFill>
                <a:latin typeface="Barlow"/>
                <a:ea typeface="Barlow"/>
                <a:cs typeface="Barlow"/>
                <a:sym typeface="Barlow"/>
              </a:rPr>
              <a:t>TURKEY</a:t>
            </a:r>
          </a:p>
          <a:p>
            <a:pPr marL="171450" lvl="0" indent="-171450" algn="l" rtl="0">
              <a:spcBef>
                <a:spcPts val="0"/>
              </a:spcBef>
              <a:spcAft>
                <a:spcPts val="0"/>
              </a:spcAft>
              <a:buFont typeface="Arial" panose="020B0604020202020204" pitchFamily="34" charset="0"/>
              <a:buChar char="•"/>
            </a:pPr>
            <a:r>
              <a:rPr lang="tr-TR" sz="800" b="1" dirty="0">
                <a:solidFill>
                  <a:srgbClr val="FFFFFF"/>
                </a:solidFill>
                <a:latin typeface="Barlow"/>
                <a:ea typeface="Barlow"/>
                <a:cs typeface="Barlow"/>
                <a:sym typeface="Barlow"/>
              </a:rPr>
              <a:t>CHINA </a:t>
            </a:r>
          </a:p>
          <a:p>
            <a:pPr marL="171450" lvl="0" indent="-171450" algn="l" rtl="0">
              <a:spcBef>
                <a:spcPts val="0"/>
              </a:spcBef>
              <a:spcAft>
                <a:spcPts val="0"/>
              </a:spcAft>
              <a:buFont typeface="Arial" panose="020B0604020202020204" pitchFamily="34" charset="0"/>
              <a:buChar char="•"/>
            </a:pPr>
            <a:r>
              <a:rPr lang="tr-TR" sz="800" b="1" dirty="0">
                <a:solidFill>
                  <a:srgbClr val="FFFFFF"/>
                </a:solidFill>
                <a:latin typeface="Barlow"/>
                <a:ea typeface="Barlow"/>
                <a:cs typeface="Barlow"/>
                <a:sym typeface="Barlow"/>
              </a:rPr>
              <a:t>HONG KONG</a:t>
            </a:r>
          </a:p>
          <a:p>
            <a:pPr marL="171450" lvl="0" indent="-171450" algn="l" rtl="0">
              <a:spcBef>
                <a:spcPts val="0"/>
              </a:spcBef>
              <a:spcAft>
                <a:spcPts val="0"/>
              </a:spcAft>
              <a:buFont typeface="Arial" panose="020B0604020202020204" pitchFamily="34" charset="0"/>
              <a:buChar char="•"/>
            </a:pPr>
            <a:r>
              <a:rPr lang="tr-TR" sz="800" b="1" dirty="0">
                <a:solidFill>
                  <a:srgbClr val="FFFFFF"/>
                </a:solidFill>
                <a:latin typeface="Barlow"/>
                <a:ea typeface="Barlow"/>
                <a:cs typeface="Barlow"/>
                <a:sym typeface="Barlow"/>
              </a:rPr>
              <a:t>GERMANY</a:t>
            </a:r>
          </a:p>
          <a:p>
            <a:pPr marL="171450" lvl="0" indent="-171450" algn="l" rtl="0">
              <a:spcBef>
                <a:spcPts val="0"/>
              </a:spcBef>
              <a:spcAft>
                <a:spcPts val="0"/>
              </a:spcAft>
              <a:buFont typeface="Arial" panose="020B0604020202020204" pitchFamily="34" charset="0"/>
              <a:buChar char="•"/>
            </a:pPr>
            <a:r>
              <a:rPr lang="tr-TR" sz="800" b="1" dirty="0">
                <a:solidFill>
                  <a:srgbClr val="FFFFFF"/>
                </a:solidFill>
                <a:latin typeface="Barlow"/>
                <a:ea typeface="Barlow"/>
                <a:cs typeface="Barlow"/>
                <a:sym typeface="Barlow"/>
              </a:rPr>
              <a:t>UK</a:t>
            </a:r>
          </a:p>
          <a:p>
            <a:pPr marL="171450" lvl="0" indent="-171450" algn="l" rtl="0">
              <a:spcBef>
                <a:spcPts val="0"/>
              </a:spcBef>
              <a:spcAft>
                <a:spcPts val="0"/>
              </a:spcAft>
              <a:buFont typeface="Arial" panose="020B0604020202020204" pitchFamily="34" charset="0"/>
              <a:buChar char="•"/>
            </a:pPr>
            <a:r>
              <a:rPr lang="tr-TR" sz="800" b="1" dirty="0">
                <a:solidFill>
                  <a:srgbClr val="FFFFFF"/>
                </a:solidFill>
                <a:latin typeface="Barlow"/>
                <a:ea typeface="Barlow"/>
                <a:cs typeface="Barlow"/>
                <a:sym typeface="Barlow"/>
              </a:rPr>
              <a:t>USA</a:t>
            </a:r>
            <a:endParaRPr sz="800" b="1" dirty="0">
              <a:solidFill>
                <a:srgbClr val="FFFFFF"/>
              </a:solidFill>
              <a:latin typeface="Barlow"/>
              <a:ea typeface="Barlow"/>
              <a:cs typeface="Barlow"/>
              <a:sym typeface="Barlow"/>
            </a:endParaRPr>
          </a:p>
        </p:txBody>
      </p:sp>
      <p:sp>
        <p:nvSpPr>
          <p:cNvPr id="246" name="Google Shape;246;p27"/>
          <p:cNvSpPr txBox="1">
            <a:spLocks noGrp="1"/>
          </p:cNvSpPr>
          <p:nvPr>
            <p:ph type="sldNum" idx="12"/>
          </p:nvPr>
        </p:nvSpPr>
        <p:spPr>
          <a:xfrm>
            <a:off x="8771314" y="437751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247" name="Google Shape;247;p27"/>
          <p:cNvSpPr/>
          <p:nvPr/>
        </p:nvSpPr>
        <p:spPr>
          <a:xfrm>
            <a:off x="1069361" y="609546"/>
            <a:ext cx="374597" cy="374577"/>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8" name="Google Shape;248;p27"/>
          <p:cNvCxnSpPr/>
          <p:nvPr/>
        </p:nvCxnSpPr>
        <p:spPr>
          <a:xfrm>
            <a:off x="2707421" y="2138025"/>
            <a:ext cx="0" cy="259500"/>
          </a:xfrm>
          <a:prstGeom prst="straightConnector1">
            <a:avLst/>
          </a:prstGeom>
          <a:noFill/>
          <a:ln w="9525" cap="flat" cmpd="sng">
            <a:solidFill>
              <a:srgbClr val="FFB000"/>
            </a:solidFill>
            <a:prstDash val="solid"/>
            <a:round/>
            <a:headEnd type="diamond" w="lg" len="lg"/>
            <a:tailEnd type="none" w="lg" len="lg"/>
          </a:ln>
        </p:spPr>
      </p:cxnSp>
      <p:cxnSp>
        <p:nvCxnSpPr>
          <p:cNvPr id="249" name="Google Shape;249;p27"/>
          <p:cNvCxnSpPr/>
          <p:nvPr/>
        </p:nvCxnSpPr>
        <p:spPr>
          <a:xfrm>
            <a:off x="5203630" y="1625132"/>
            <a:ext cx="0" cy="259500"/>
          </a:xfrm>
          <a:prstGeom prst="straightConnector1">
            <a:avLst/>
          </a:prstGeom>
          <a:noFill/>
          <a:ln w="9525" cap="flat" cmpd="sng">
            <a:solidFill>
              <a:srgbClr val="FFB000"/>
            </a:solidFill>
            <a:prstDash val="solid"/>
            <a:round/>
            <a:headEnd type="diamond" w="lg" len="lg"/>
            <a:tailEnd type="none" w="lg" len="lg"/>
          </a:ln>
        </p:spPr>
      </p:cxnSp>
      <p:cxnSp>
        <p:nvCxnSpPr>
          <p:cNvPr id="250" name="Google Shape;250;p27"/>
          <p:cNvCxnSpPr/>
          <p:nvPr/>
        </p:nvCxnSpPr>
        <p:spPr>
          <a:xfrm>
            <a:off x="5450336" y="2008275"/>
            <a:ext cx="0" cy="259500"/>
          </a:xfrm>
          <a:prstGeom prst="straightConnector1">
            <a:avLst/>
          </a:prstGeom>
          <a:noFill/>
          <a:ln w="9525" cap="flat" cmpd="sng">
            <a:solidFill>
              <a:srgbClr val="FFB000"/>
            </a:solidFill>
            <a:prstDash val="solid"/>
            <a:round/>
            <a:headEnd type="diamond" w="lg" len="lg"/>
            <a:tailEnd type="none" w="lg" len="lg"/>
          </a:ln>
        </p:spPr>
      </p:cxnSp>
      <p:cxnSp>
        <p:nvCxnSpPr>
          <p:cNvPr id="251" name="Google Shape;251;p27"/>
          <p:cNvCxnSpPr/>
          <p:nvPr/>
        </p:nvCxnSpPr>
        <p:spPr>
          <a:xfrm>
            <a:off x="4751365" y="1564350"/>
            <a:ext cx="0" cy="259500"/>
          </a:xfrm>
          <a:prstGeom prst="straightConnector1">
            <a:avLst/>
          </a:prstGeom>
          <a:noFill/>
          <a:ln w="9525" cap="flat" cmpd="sng">
            <a:solidFill>
              <a:srgbClr val="FFB000"/>
            </a:solidFill>
            <a:prstDash val="solid"/>
            <a:round/>
            <a:headEnd type="diamond" w="lg" len="lg"/>
            <a:tailEnd type="none" w="lg" len="lg"/>
          </a:ln>
        </p:spPr>
      </p:cxnSp>
      <p:cxnSp>
        <p:nvCxnSpPr>
          <p:cNvPr id="252" name="Google Shape;252;p27"/>
          <p:cNvCxnSpPr/>
          <p:nvPr/>
        </p:nvCxnSpPr>
        <p:spPr>
          <a:xfrm>
            <a:off x="7340425" y="2342850"/>
            <a:ext cx="0" cy="259500"/>
          </a:xfrm>
          <a:prstGeom prst="straightConnector1">
            <a:avLst/>
          </a:prstGeom>
          <a:noFill/>
          <a:ln w="9525" cap="flat" cmpd="sng">
            <a:solidFill>
              <a:srgbClr val="FFB000"/>
            </a:solidFill>
            <a:prstDash val="solid"/>
            <a:round/>
            <a:headEnd type="diamond" w="lg" len="lg"/>
            <a:tailEnd type="none" w="lg" len="lg"/>
          </a:ln>
        </p:spPr>
      </p:cxnSp>
      <p:cxnSp>
        <p:nvCxnSpPr>
          <p:cNvPr id="253" name="Google Shape;253;p27"/>
          <p:cNvCxnSpPr/>
          <p:nvPr/>
        </p:nvCxnSpPr>
        <p:spPr>
          <a:xfrm>
            <a:off x="7340425" y="1823850"/>
            <a:ext cx="0" cy="259500"/>
          </a:xfrm>
          <a:prstGeom prst="straightConnector1">
            <a:avLst/>
          </a:prstGeom>
          <a:noFill/>
          <a:ln w="9525" cap="flat" cmpd="sng">
            <a:solidFill>
              <a:srgbClr val="FFB000"/>
            </a:solidFill>
            <a:prstDash val="solid"/>
            <a:round/>
            <a:headEnd type="diamond" w="lg" len="lg"/>
            <a:tailEnd type="none" w="lg" len="lg"/>
          </a:ln>
        </p:spPr>
      </p:cxnSp>
      <p:pic>
        <p:nvPicPr>
          <p:cNvPr id="13" name="Resim 12"/>
          <p:cNvPicPr>
            <a:picLocks noChangeAspect="1"/>
          </p:cNvPicPr>
          <p:nvPr/>
        </p:nvPicPr>
        <p:blipFill>
          <a:blip r:embed="rId4"/>
          <a:stretch>
            <a:fillRect/>
          </a:stretch>
        </p:blipFill>
        <p:spPr>
          <a:xfrm>
            <a:off x="7502415" y="4708414"/>
            <a:ext cx="667037" cy="3050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
        <p:cNvGrpSpPr/>
        <p:nvPr/>
      </p:nvGrpSpPr>
      <p:grpSpPr>
        <a:xfrm>
          <a:off x="0" y="0"/>
          <a:ext cx="0" cy="0"/>
          <a:chOff x="0" y="0"/>
          <a:chExt cx="0" cy="0"/>
        </a:xfrm>
      </p:grpSpPr>
      <p:sp>
        <p:nvSpPr>
          <p:cNvPr id="244" name="Google Shape;244;p27"/>
          <p:cNvSpPr txBox="1">
            <a:spLocks noGrp="1"/>
          </p:cNvSpPr>
          <p:nvPr>
            <p:ph type="title" idx="4294967295"/>
          </p:nvPr>
        </p:nvSpPr>
        <p:spPr>
          <a:xfrm>
            <a:off x="1822564" y="393484"/>
            <a:ext cx="60882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solidFill>
                  <a:srgbClr val="FFB000"/>
                </a:solidFill>
              </a:rPr>
              <a:t>CORPORATE OFFICES </a:t>
            </a:r>
            <a:endParaRPr dirty="0">
              <a:solidFill>
                <a:srgbClr val="FFB000"/>
              </a:solidFill>
            </a:endParaRPr>
          </a:p>
        </p:txBody>
      </p:sp>
      <p:sp>
        <p:nvSpPr>
          <p:cNvPr id="245" name="Google Shape;245;p27"/>
          <p:cNvSpPr/>
          <p:nvPr/>
        </p:nvSpPr>
        <p:spPr>
          <a:xfrm>
            <a:off x="2862943" y="1453609"/>
            <a:ext cx="5908371" cy="2649744"/>
          </a:xfrm>
          <a:prstGeom prst="wedgeRectCallout">
            <a:avLst>
              <a:gd name="adj1" fmla="val -22081"/>
              <a:gd name="adj2" fmla="val 49875"/>
            </a:avLst>
          </a:prstGeom>
          <a:solidFill>
            <a:srgbClr val="FFB000"/>
          </a:solidFill>
          <a:ln>
            <a:noFill/>
          </a:ln>
        </p:spPr>
        <p:txBody>
          <a:bodyPr spcFirstLastPara="1" wrap="square" lIns="91425" tIns="91425" rIns="91425" bIns="91425" anchor="ctr" anchorCtr="0">
            <a:noAutofit/>
          </a:bodyPr>
          <a:lstStyle/>
          <a:p>
            <a:pPr marL="171450" lvl="0" indent="-171450" algn="l" rtl="0">
              <a:spcBef>
                <a:spcPts val="0"/>
              </a:spcBef>
              <a:spcAft>
                <a:spcPts val="0"/>
              </a:spcAft>
              <a:buFont typeface="Arial" panose="020B0604020202020204" pitchFamily="34" charset="0"/>
              <a:buChar char="•"/>
            </a:pPr>
            <a:r>
              <a:rPr lang="tr-TR" sz="1800" dirty="0">
                <a:solidFill>
                  <a:srgbClr val="FFFFFF"/>
                </a:solidFill>
                <a:latin typeface="Barlow"/>
                <a:ea typeface="Barlow"/>
                <a:cs typeface="Barlow"/>
                <a:sym typeface="Barlow"/>
              </a:rPr>
              <a:t>TURKEY  - INSPECCO INSPECTION AND CERT. INC.</a:t>
            </a:r>
          </a:p>
          <a:p>
            <a:pPr marL="171450" lvl="0" indent="-171450" algn="l" rtl="0">
              <a:spcBef>
                <a:spcPts val="0"/>
              </a:spcBef>
              <a:spcAft>
                <a:spcPts val="0"/>
              </a:spcAft>
              <a:buFont typeface="Arial" panose="020B0604020202020204" pitchFamily="34" charset="0"/>
              <a:buChar char="•"/>
            </a:pPr>
            <a:endParaRPr lang="tr-TR" sz="1800" dirty="0">
              <a:solidFill>
                <a:srgbClr val="FFFFFF"/>
              </a:solidFill>
              <a:latin typeface="Barlow"/>
              <a:ea typeface="Barlow"/>
              <a:cs typeface="Barlow"/>
              <a:sym typeface="Barlow"/>
            </a:endParaRPr>
          </a:p>
          <a:p>
            <a:pPr lvl="0" algn="l" rtl="0">
              <a:spcBef>
                <a:spcPts val="0"/>
              </a:spcBef>
              <a:spcAft>
                <a:spcPts val="0"/>
              </a:spcAft>
            </a:pPr>
            <a:endParaRPr lang="tr-TR" sz="1800" dirty="0">
              <a:solidFill>
                <a:srgbClr val="FFFFFF"/>
              </a:solidFill>
              <a:latin typeface="Barlow"/>
              <a:ea typeface="Barlow"/>
              <a:cs typeface="Barlow"/>
              <a:sym typeface="Barlow"/>
            </a:endParaRPr>
          </a:p>
          <a:p>
            <a:pPr marL="171450" lvl="0" indent="-171450" algn="l" rtl="0">
              <a:spcBef>
                <a:spcPts val="0"/>
              </a:spcBef>
              <a:spcAft>
                <a:spcPts val="0"/>
              </a:spcAft>
              <a:buFont typeface="Arial" panose="020B0604020202020204" pitchFamily="34" charset="0"/>
              <a:buChar char="•"/>
            </a:pPr>
            <a:r>
              <a:rPr lang="tr-TR" sz="1800" dirty="0">
                <a:solidFill>
                  <a:srgbClr val="FFFFFF"/>
                </a:solidFill>
                <a:latin typeface="Barlow"/>
                <a:ea typeface="Barlow"/>
                <a:cs typeface="Barlow"/>
                <a:sym typeface="Barlow"/>
              </a:rPr>
              <a:t>CHINA      -  INSPECCO  CHINA  LTD. CO.</a:t>
            </a:r>
          </a:p>
          <a:p>
            <a:pPr lvl="0" algn="l" rtl="0">
              <a:spcBef>
                <a:spcPts val="0"/>
              </a:spcBef>
              <a:spcAft>
                <a:spcPts val="0"/>
              </a:spcAft>
            </a:pPr>
            <a:endParaRPr lang="tr-TR" sz="1800" dirty="0">
              <a:solidFill>
                <a:srgbClr val="FFFFFF"/>
              </a:solidFill>
              <a:latin typeface="Barlow"/>
              <a:ea typeface="Barlow"/>
              <a:cs typeface="Barlow"/>
              <a:sym typeface="Barlow"/>
            </a:endParaRPr>
          </a:p>
          <a:p>
            <a:pPr lvl="0" algn="l" rtl="0">
              <a:spcBef>
                <a:spcPts val="0"/>
              </a:spcBef>
              <a:spcAft>
                <a:spcPts val="0"/>
              </a:spcAft>
            </a:pPr>
            <a:endParaRPr lang="tr-TR" sz="1800" dirty="0">
              <a:solidFill>
                <a:srgbClr val="FFFFFF"/>
              </a:solidFill>
              <a:latin typeface="Barlow"/>
              <a:ea typeface="Barlow"/>
              <a:cs typeface="Barlow"/>
              <a:sym typeface="Barlow"/>
            </a:endParaRPr>
          </a:p>
          <a:p>
            <a:pPr marL="171450" lvl="0" indent="-171450" algn="l" rtl="0">
              <a:spcBef>
                <a:spcPts val="0"/>
              </a:spcBef>
              <a:spcAft>
                <a:spcPts val="0"/>
              </a:spcAft>
              <a:buFont typeface="Arial" panose="020B0604020202020204" pitchFamily="34" charset="0"/>
              <a:buChar char="•"/>
            </a:pPr>
            <a:r>
              <a:rPr lang="tr-TR" sz="1800" dirty="0">
                <a:solidFill>
                  <a:srgbClr val="FFFFFF"/>
                </a:solidFill>
                <a:latin typeface="Barlow"/>
                <a:ea typeface="Barlow"/>
                <a:cs typeface="Barlow"/>
                <a:sym typeface="Barlow"/>
              </a:rPr>
              <a:t>HONG KONG  - TRENCO INTERNATIONAL  LTD. CO. </a:t>
            </a:r>
          </a:p>
        </p:txBody>
      </p:sp>
      <p:sp>
        <p:nvSpPr>
          <p:cNvPr id="246" name="Google Shape;246;p27"/>
          <p:cNvSpPr txBox="1">
            <a:spLocks noGrp="1"/>
          </p:cNvSpPr>
          <p:nvPr>
            <p:ph type="sldNum" idx="12"/>
          </p:nvPr>
        </p:nvSpPr>
        <p:spPr>
          <a:xfrm>
            <a:off x="8771314" y="437751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247" name="Google Shape;247;p27"/>
          <p:cNvSpPr/>
          <p:nvPr/>
        </p:nvSpPr>
        <p:spPr>
          <a:xfrm>
            <a:off x="1069361" y="609546"/>
            <a:ext cx="374597" cy="374577"/>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Resim 12"/>
          <p:cNvPicPr>
            <a:picLocks noChangeAspect="1"/>
          </p:cNvPicPr>
          <p:nvPr/>
        </p:nvPicPr>
        <p:blipFill>
          <a:blip r:embed="rId4"/>
          <a:stretch>
            <a:fillRect/>
          </a:stretch>
        </p:blipFill>
        <p:spPr>
          <a:xfrm>
            <a:off x="7665698" y="4775250"/>
            <a:ext cx="667037" cy="305065"/>
          </a:xfrm>
          <a:prstGeom prst="rect">
            <a:avLst/>
          </a:prstGeom>
        </p:spPr>
      </p:pic>
      <p:pic>
        <p:nvPicPr>
          <p:cNvPr id="14" name="Picture 6" descr="Flag of Turkey Free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513" y="1453608"/>
            <a:ext cx="983536" cy="655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Flag of China Free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478" y="2462209"/>
            <a:ext cx="949571" cy="705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Flag of Hong Kong Free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9478" y="3385458"/>
            <a:ext cx="980954" cy="71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06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
        <p:cNvGrpSpPr/>
        <p:nvPr/>
      </p:nvGrpSpPr>
      <p:grpSpPr>
        <a:xfrm>
          <a:off x="0" y="0"/>
          <a:ext cx="0" cy="0"/>
          <a:chOff x="0" y="0"/>
          <a:chExt cx="0" cy="0"/>
        </a:xfrm>
      </p:grpSpPr>
      <p:sp>
        <p:nvSpPr>
          <p:cNvPr id="244" name="Google Shape;244;p27"/>
          <p:cNvSpPr txBox="1">
            <a:spLocks noGrp="1"/>
          </p:cNvSpPr>
          <p:nvPr>
            <p:ph type="title" idx="4294967295"/>
          </p:nvPr>
        </p:nvSpPr>
        <p:spPr>
          <a:xfrm>
            <a:off x="1822564" y="393484"/>
            <a:ext cx="6088200" cy="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a:solidFill>
                  <a:srgbClr val="FFB000"/>
                </a:solidFill>
              </a:rPr>
              <a:t>CORPORATE OFFICES </a:t>
            </a:r>
            <a:endParaRPr dirty="0">
              <a:solidFill>
                <a:srgbClr val="FFB000"/>
              </a:solidFill>
            </a:endParaRPr>
          </a:p>
        </p:txBody>
      </p:sp>
      <p:sp>
        <p:nvSpPr>
          <p:cNvPr id="245" name="Google Shape;245;p27"/>
          <p:cNvSpPr/>
          <p:nvPr/>
        </p:nvSpPr>
        <p:spPr>
          <a:xfrm>
            <a:off x="2862943" y="1453609"/>
            <a:ext cx="5908371" cy="2649744"/>
          </a:xfrm>
          <a:prstGeom prst="wedgeRectCallout">
            <a:avLst>
              <a:gd name="adj1" fmla="val -22081"/>
              <a:gd name="adj2" fmla="val 49875"/>
            </a:avLst>
          </a:prstGeom>
          <a:solidFill>
            <a:srgbClr val="FFB000"/>
          </a:solidFill>
          <a:ln>
            <a:noFill/>
          </a:ln>
        </p:spPr>
        <p:txBody>
          <a:bodyPr spcFirstLastPara="1" wrap="square" lIns="91425" tIns="91425" rIns="91425" bIns="91425" anchor="ctr" anchorCtr="0">
            <a:noAutofit/>
          </a:bodyPr>
          <a:lstStyle/>
          <a:p>
            <a:pPr marL="171450" lvl="0" indent="-171450" algn="l" rtl="0">
              <a:spcBef>
                <a:spcPts val="0"/>
              </a:spcBef>
              <a:spcAft>
                <a:spcPts val="0"/>
              </a:spcAft>
              <a:buFont typeface="Arial" panose="020B0604020202020204" pitchFamily="34" charset="0"/>
              <a:buChar char="•"/>
            </a:pPr>
            <a:r>
              <a:rPr lang="tr-TR" sz="1800" dirty="0">
                <a:solidFill>
                  <a:srgbClr val="FFFFFF"/>
                </a:solidFill>
                <a:latin typeface="Barlow"/>
                <a:ea typeface="Barlow"/>
                <a:cs typeface="Barlow"/>
                <a:sym typeface="Barlow"/>
              </a:rPr>
              <a:t>GERMANY – INSPECCO ZERT. INSP. GMBH   </a:t>
            </a:r>
          </a:p>
          <a:p>
            <a:pPr marL="171450" lvl="0" indent="-171450" algn="l" rtl="0">
              <a:spcBef>
                <a:spcPts val="0"/>
              </a:spcBef>
              <a:spcAft>
                <a:spcPts val="0"/>
              </a:spcAft>
              <a:buFont typeface="Arial" panose="020B0604020202020204" pitchFamily="34" charset="0"/>
              <a:buChar char="•"/>
            </a:pPr>
            <a:endParaRPr lang="tr-TR" sz="1800" dirty="0">
              <a:solidFill>
                <a:srgbClr val="FFFFFF"/>
              </a:solidFill>
              <a:latin typeface="Barlow"/>
              <a:ea typeface="Barlow"/>
              <a:cs typeface="Barlow"/>
              <a:sym typeface="Barlow"/>
            </a:endParaRPr>
          </a:p>
          <a:p>
            <a:pPr lvl="0" algn="l" rtl="0">
              <a:spcBef>
                <a:spcPts val="0"/>
              </a:spcBef>
              <a:spcAft>
                <a:spcPts val="0"/>
              </a:spcAft>
            </a:pPr>
            <a:endParaRPr lang="tr-TR" sz="1800" dirty="0">
              <a:solidFill>
                <a:srgbClr val="FFFFFF"/>
              </a:solidFill>
              <a:latin typeface="Barlow"/>
              <a:ea typeface="Barlow"/>
              <a:cs typeface="Barlow"/>
              <a:sym typeface="Barlow"/>
            </a:endParaRPr>
          </a:p>
          <a:p>
            <a:pPr marL="171450" lvl="0" indent="-171450" algn="l" rtl="0">
              <a:spcBef>
                <a:spcPts val="0"/>
              </a:spcBef>
              <a:spcAft>
                <a:spcPts val="0"/>
              </a:spcAft>
              <a:buFont typeface="Arial" panose="020B0604020202020204" pitchFamily="34" charset="0"/>
              <a:buChar char="•"/>
            </a:pPr>
            <a:r>
              <a:rPr lang="tr-TR" sz="1800" dirty="0">
                <a:solidFill>
                  <a:srgbClr val="FFFFFF"/>
                </a:solidFill>
                <a:latin typeface="Barlow"/>
                <a:ea typeface="Barlow"/>
                <a:cs typeface="Barlow"/>
                <a:sym typeface="Barlow"/>
              </a:rPr>
              <a:t>UK      -  TRENCO  LTD. CO.  </a:t>
            </a:r>
          </a:p>
          <a:p>
            <a:pPr lvl="0" algn="l" rtl="0">
              <a:spcBef>
                <a:spcPts val="0"/>
              </a:spcBef>
              <a:spcAft>
                <a:spcPts val="0"/>
              </a:spcAft>
            </a:pPr>
            <a:endParaRPr lang="tr-TR" sz="1800" dirty="0">
              <a:solidFill>
                <a:srgbClr val="FFFFFF"/>
              </a:solidFill>
              <a:latin typeface="Barlow"/>
              <a:ea typeface="Barlow"/>
              <a:cs typeface="Barlow"/>
              <a:sym typeface="Barlow"/>
            </a:endParaRPr>
          </a:p>
          <a:p>
            <a:pPr lvl="0" algn="l" rtl="0">
              <a:spcBef>
                <a:spcPts val="0"/>
              </a:spcBef>
              <a:spcAft>
                <a:spcPts val="0"/>
              </a:spcAft>
            </a:pPr>
            <a:endParaRPr lang="tr-TR" sz="1800" dirty="0">
              <a:solidFill>
                <a:srgbClr val="FFFFFF"/>
              </a:solidFill>
              <a:latin typeface="Barlow"/>
              <a:ea typeface="Barlow"/>
              <a:cs typeface="Barlow"/>
              <a:sym typeface="Barlow"/>
            </a:endParaRPr>
          </a:p>
          <a:p>
            <a:pPr marL="171450" lvl="0" indent="-171450" algn="l" rtl="0">
              <a:spcBef>
                <a:spcPts val="0"/>
              </a:spcBef>
              <a:spcAft>
                <a:spcPts val="0"/>
              </a:spcAft>
              <a:buFont typeface="Arial" panose="020B0604020202020204" pitchFamily="34" charset="0"/>
              <a:buChar char="•"/>
            </a:pPr>
            <a:r>
              <a:rPr lang="tr-TR" sz="1800" dirty="0">
                <a:solidFill>
                  <a:srgbClr val="FFFFFF"/>
                </a:solidFill>
                <a:latin typeface="Barlow"/>
                <a:ea typeface="Barlow"/>
                <a:cs typeface="Barlow"/>
                <a:sym typeface="Barlow"/>
              </a:rPr>
              <a:t>USA   -    INSPECCO  LLC .  - TX  </a:t>
            </a:r>
          </a:p>
        </p:txBody>
      </p:sp>
      <p:sp>
        <p:nvSpPr>
          <p:cNvPr id="246" name="Google Shape;246;p27"/>
          <p:cNvSpPr txBox="1">
            <a:spLocks noGrp="1"/>
          </p:cNvSpPr>
          <p:nvPr>
            <p:ph type="sldNum" idx="12"/>
          </p:nvPr>
        </p:nvSpPr>
        <p:spPr>
          <a:xfrm>
            <a:off x="8771314" y="437751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247" name="Google Shape;247;p27"/>
          <p:cNvSpPr/>
          <p:nvPr/>
        </p:nvSpPr>
        <p:spPr>
          <a:xfrm>
            <a:off x="1069361" y="609546"/>
            <a:ext cx="374597" cy="374577"/>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Resim 12"/>
          <p:cNvPicPr>
            <a:picLocks noChangeAspect="1"/>
          </p:cNvPicPr>
          <p:nvPr/>
        </p:nvPicPr>
        <p:blipFill>
          <a:blip r:embed="rId4"/>
          <a:stretch>
            <a:fillRect/>
          </a:stretch>
        </p:blipFill>
        <p:spPr>
          <a:xfrm>
            <a:off x="7687470" y="4618582"/>
            <a:ext cx="667037" cy="305065"/>
          </a:xfrm>
          <a:prstGeom prst="rect">
            <a:avLst/>
          </a:prstGeom>
        </p:spPr>
      </p:pic>
      <p:pic>
        <p:nvPicPr>
          <p:cNvPr id="10" name="Picture 2" descr="Flag of United States of Amer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365" y="3360457"/>
            <a:ext cx="925255" cy="6090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ag of the United Kingdom Free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365" y="2466522"/>
            <a:ext cx="936625" cy="6239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lag of Germany Free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365" y="1572587"/>
            <a:ext cx="936625" cy="6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5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805529" y="2468798"/>
            <a:ext cx="5814900" cy="64663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TR" sz="3200" b="0" dirty="0" err="1"/>
              <a:t>Reliable</a:t>
            </a:r>
            <a:r>
              <a:rPr lang="tr-TR" sz="3200" b="0" dirty="0"/>
              <a:t> Partner ?</a:t>
            </a:r>
            <a:br>
              <a:rPr lang="tr-TR" sz="3200" b="0" dirty="0"/>
            </a:br>
            <a:r>
              <a:rPr lang="tr-TR" sz="3200" b="0" dirty="0"/>
              <a:t>EPC in Industrial Market</a:t>
            </a:r>
            <a:endParaRPr sz="3200" b="0" dirty="0"/>
          </a:p>
        </p:txBody>
      </p:sp>
      <p:pic>
        <p:nvPicPr>
          <p:cNvPr id="3" name="Resim 2"/>
          <p:cNvPicPr>
            <a:picLocks noChangeAspect="1"/>
          </p:cNvPicPr>
          <p:nvPr/>
        </p:nvPicPr>
        <p:blipFill>
          <a:blip r:embed="rId3"/>
          <a:stretch>
            <a:fillRect/>
          </a:stretch>
        </p:blipFill>
        <p:spPr>
          <a:xfrm>
            <a:off x="8066314" y="4647501"/>
            <a:ext cx="642257" cy="293732"/>
          </a:xfrm>
          <a:prstGeom prst="rect">
            <a:avLst/>
          </a:prstGeom>
        </p:spPr>
      </p:pic>
    </p:spTree>
    <p:extLst>
      <p:ext uri="{BB962C8B-B14F-4D97-AF65-F5344CB8AC3E}">
        <p14:creationId xmlns:p14="http://schemas.microsoft.com/office/powerpoint/2010/main" val="4067462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196" name="Google Shape;196;p24"/>
          <p:cNvSpPr/>
          <p:nvPr/>
        </p:nvSpPr>
        <p:spPr>
          <a:xfrm>
            <a:off x="6393300" y="1393200"/>
            <a:ext cx="2357100" cy="23571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tr-TR" sz="2200" dirty="0">
                <a:solidFill>
                  <a:schemeClr val="lt1"/>
                </a:solidFill>
                <a:latin typeface="Barlow"/>
                <a:ea typeface="Barlow"/>
                <a:cs typeface="Barlow"/>
                <a:sym typeface="Barlow"/>
              </a:rPr>
              <a:t>EPC </a:t>
            </a:r>
            <a:r>
              <a:rPr lang="en" sz="2200" dirty="0">
                <a:solidFill>
                  <a:schemeClr val="lt1"/>
                </a:solidFill>
                <a:latin typeface="Barlow"/>
                <a:ea typeface="Barlow"/>
                <a:cs typeface="Barlow"/>
                <a:sym typeface="Barlow"/>
              </a:rPr>
              <a:t>?</a:t>
            </a:r>
            <a:endParaRPr lang="tr-TR" sz="2200" dirty="0">
              <a:solidFill>
                <a:schemeClr val="lt1"/>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2200" dirty="0">
              <a:solidFill>
                <a:schemeClr val="lt1"/>
              </a:solidFill>
              <a:latin typeface="Barlow"/>
              <a:ea typeface="Barlow"/>
              <a:cs typeface="Barlow"/>
              <a:sym typeface="Barlow"/>
            </a:endParaRPr>
          </a:p>
          <a:p>
            <a:pPr marL="0" lvl="0" indent="0" algn="l" rtl="0">
              <a:spcBef>
                <a:spcPts val="0"/>
              </a:spcBef>
              <a:spcAft>
                <a:spcPts val="0"/>
              </a:spcAft>
              <a:buNone/>
            </a:pPr>
            <a:r>
              <a:rPr lang="tr-TR" sz="2200" b="1" dirty="0" err="1">
                <a:solidFill>
                  <a:schemeClr val="lt1"/>
                </a:solidFill>
                <a:latin typeface="Barlow"/>
                <a:ea typeface="Barlow"/>
                <a:cs typeface="Barlow"/>
                <a:sym typeface="Barlow"/>
              </a:rPr>
              <a:t>Our</a:t>
            </a:r>
            <a:endParaRPr lang="tr-TR" sz="2200" b="1" dirty="0">
              <a:solidFill>
                <a:schemeClr val="lt1"/>
              </a:solidFill>
              <a:latin typeface="Barlow"/>
              <a:ea typeface="Barlow"/>
              <a:cs typeface="Barlow"/>
              <a:sym typeface="Barlow"/>
            </a:endParaRPr>
          </a:p>
          <a:p>
            <a:pPr marL="0" lvl="0" indent="0" algn="l" rtl="0">
              <a:spcBef>
                <a:spcPts val="0"/>
              </a:spcBef>
              <a:spcAft>
                <a:spcPts val="0"/>
              </a:spcAft>
              <a:buNone/>
            </a:pPr>
            <a:r>
              <a:rPr lang="tr-TR" sz="2200" b="1" dirty="0" err="1">
                <a:solidFill>
                  <a:schemeClr val="lt1"/>
                </a:solidFill>
                <a:latin typeface="Barlow"/>
                <a:sym typeface="Barlow"/>
              </a:rPr>
              <a:t>Approach</a:t>
            </a:r>
            <a:r>
              <a:rPr lang="tr-TR" sz="2200" b="1" dirty="0">
                <a:solidFill>
                  <a:schemeClr val="lt1"/>
                </a:solidFill>
                <a:latin typeface="Barlow"/>
                <a:sym typeface="Barlow"/>
              </a:rPr>
              <a:t> </a:t>
            </a:r>
            <a:endParaRPr sz="2200" dirty="0"/>
          </a:p>
        </p:txBody>
      </p:sp>
      <p:pic>
        <p:nvPicPr>
          <p:cNvPr id="4" name="Resim 3"/>
          <p:cNvPicPr>
            <a:picLocks noChangeAspect="1"/>
          </p:cNvPicPr>
          <p:nvPr/>
        </p:nvPicPr>
        <p:blipFill>
          <a:blip r:embed="rId4"/>
          <a:stretch>
            <a:fillRect/>
          </a:stretch>
        </p:blipFill>
        <p:spPr>
          <a:xfrm>
            <a:off x="7993675" y="4749825"/>
            <a:ext cx="616925" cy="28214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QQ6pMcljtk1MJ0De6E19Bq"/>
</p:tagLst>
</file>

<file path=ppt/theme/theme1.xml><?xml version="1.0" encoding="utf-8"?>
<a:theme xmlns:a="http://schemas.openxmlformats.org/drawingml/2006/main" name="Basset template">
  <a:themeElements>
    <a:clrScheme name="Özel 5">
      <a:dk1>
        <a:sysClr val="windowText" lastClr="000000"/>
      </a:dk1>
      <a:lt1>
        <a:sysClr val="window" lastClr="FFFFFF"/>
      </a:lt1>
      <a:dk2>
        <a:srgbClr val="505046"/>
      </a:dk2>
      <a:lt2>
        <a:srgbClr val="EEECE1"/>
      </a:lt2>
      <a:accent1>
        <a:srgbClr val="FF0000"/>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1553</Words>
  <Application>Microsoft Office PowerPoint</Application>
  <PresentationFormat>Ekran Gösterisi (16:9)</PresentationFormat>
  <Paragraphs>300</Paragraphs>
  <Slides>49</Slides>
  <Notes>25</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49</vt:i4>
      </vt:variant>
    </vt:vector>
  </HeadingPairs>
  <TitlesOfParts>
    <vt:vector size="56" baseType="lpstr">
      <vt:lpstr>Calibri</vt:lpstr>
      <vt:lpstr>Wingdings</vt:lpstr>
      <vt:lpstr>Bahnschrift SemiBold Condensed</vt:lpstr>
      <vt:lpstr>Barlow</vt:lpstr>
      <vt:lpstr>Arial Narrow</vt:lpstr>
      <vt:lpstr>Arial</vt:lpstr>
      <vt:lpstr>Basset template</vt:lpstr>
      <vt:lpstr>PowerPoint Sunusu</vt:lpstr>
      <vt:lpstr>   WHO WE ARE </vt:lpstr>
      <vt:lpstr>PowerPoint Sunusu</vt:lpstr>
      <vt:lpstr>TEAM PROFILE</vt:lpstr>
      <vt:lpstr>CORPORATE OFFICES </vt:lpstr>
      <vt:lpstr>CORPORATE OFFICES </vt:lpstr>
      <vt:lpstr>CORPORATE OFFICES </vt:lpstr>
      <vt:lpstr>Reliable Partner ? EPC in Industrial Market</vt:lpstr>
      <vt:lpstr>PowerPoint Sunusu</vt:lpstr>
      <vt:lpstr>OUR APPROACH </vt:lpstr>
      <vt:lpstr>OUR APPROACH </vt:lpstr>
      <vt:lpstr>Reliable Partner ? EPC in Industrial Market</vt:lpstr>
      <vt:lpstr>RELIABLE PARTNER </vt:lpstr>
      <vt:lpstr>RELIABLE PARTNER </vt:lpstr>
      <vt:lpstr>PowerPoint Sunusu</vt:lpstr>
      <vt:lpstr>PowerPoint Sunusu</vt:lpstr>
      <vt:lpstr>Main Sectors Our company’s activity </vt:lpstr>
      <vt:lpstr>Our Services </vt:lpstr>
      <vt:lpstr>INDUSTRIAL FACILITIES</vt:lpstr>
      <vt:lpstr>PowerPoint Sunusu</vt:lpstr>
      <vt:lpstr>PowerPoint Sunusu</vt:lpstr>
      <vt:lpstr>PowerPoint Sunusu</vt:lpstr>
      <vt:lpstr>PowerPoint Sunusu</vt:lpstr>
      <vt:lpstr>PowerPoint Sunusu</vt:lpstr>
      <vt:lpstr>RELIABLE PARTNER </vt:lpstr>
      <vt:lpstr>Service Provider   EPC in Industrial Market</vt:lpstr>
      <vt:lpstr>OUR CERTIFICATES</vt:lpstr>
      <vt:lpstr>PowerPoint Sunusu</vt:lpstr>
      <vt:lpstr>ENGINEERING</vt:lpstr>
      <vt:lpstr>PowerPoint Sunusu</vt:lpstr>
      <vt:lpstr>QUALITY AND PERSONNEL COMPETENCIES</vt:lpstr>
      <vt:lpstr>  COMPLETED PROJECTS  PHOTOS</vt:lpstr>
      <vt:lpstr> 1.RDF  SOLID WASTE RENEVATION - MONTAGE &amp; &amp; COMM.</vt:lpstr>
      <vt:lpstr>2.PROCESS  PIPING </vt:lpstr>
      <vt:lpstr> 3.CRYOGENIC GAS TANK INSTALLION AND PIPING </vt:lpstr>
      <vt:lpstr> 4. FIRE FIGHTING SYSTEM PIPING AND INSTRUMENTS </vt:lpstr>
      <vt:lpstr> 5.FIRE FIGHTING SYSTEM PIPING AND INSTRUMENTS-II </vt:lpstr>
      <vt:lpstr>PowerPoint Sunusu</vt:lpstr>
      <vt:lpstr>PowerPoint Sunusu</vt:lpstr>
      <vt:lpstr>6.FIRE FIGHTING SYSTEM PIPING &amp; INSTRUMENTS -III</vt:lpstr>
      <vt:lpstr>PowerPoint Sunusu</vt:lpstr>
      <vt:lpstr>REFERANCE AT E+PC</vt:lpstr>
      <vt:lpstr>PowerPoint Sunusu</vt:lpstr>
      <vt:lpstr>REFERANCES</vt:lpstr>
      <vt:lpstr>REFERANCE  AT SEVERAL SECTORS</vt:lpstr>
      <vt:lpstr>REFERANCE  AT SEVERAL SECTORS</vt:lpstr>
      <vt:lpstr> REFERANCE AT ENVIRONMENTAL SYSTEM  </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HAKAN DEMIRTUGOGLU</dc:creator>
  <cp:lastModifiedBy>INSPECCO BELGELENDİRME</cp:lastModifiedBy>
  <cp:revision>101</cp:revision>
  <dcterms:modified xsi:type="dcterms:W3CDTF">2020-02-17T12:30:46Z</dcterms:modified>
</cp:coreProperties>
</file>