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D636C07-7E76-46D3-B86B-6AF7C60E533E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7772400" cy="1152128"/>
          </a:xfrm>
        </p:spPr>
        <p:txBody>
          <a:bodyPr/>
          <a:lstStyle/>
          <a:p>
            <a:pPr algn="ctr"/>
            <a:r>
              <a:rPr lang="en-US" dirty="0" smtClean="0"/>
              <a:t>HCV TECHNOLOGY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1475656" y="2977387"/>
            <a:ext cx="68407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All the images and information are also available on the website of the town hall where we rented the </a:t>
            </a:r>
            <a:r>
              <a:rPr lang="en-US" dirty="0"/>
              <a:t>space : https://www.cerctm.ro/ro/servicii/prototipare-serie-mica</a:t>
            </a:r>
            <a:br>
              <a:rPr lang="en-US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104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We want to demonstrate our skills in the CNC field of over 2000 different parts programming and production in 3 or 5 axes as well as on the lathe. We work with different </a:t>
            </a:r>
            <a:r>
              <a:rPr lang="en-US" dirty="0" smtClean="0"/>
              <a:t>materials: </a:t>
            </a:r>
            <a:r>
              <a:rPr lang="en-US" dirty="0"/>
              <a:t>Aluminum, Steel, Stainless Steel, Titanium, Plastic and composite </a:t>
            </a:r>
            <a:r>
              <a:rPr lang="en-US" dirty="0" smtClean="0"/>
              <a:t>materials.</a:t>
            </a:r>
          </a:p>
          <a:p>
            <a:r>
              <a:rPr lang="en-US" dirty="0"/>
              <a:t>We also have experience in the field of designing and making 3D and 2D </a:t>
            </a:r>
            <a:r>
              <a:rPr lang="en-US" dirty="0" smtClean="0"/>
              <a:t>models.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What</a:t>
            </a:r>
            <a:r>
              <a:rPr lang="nl-NL" dirty="0" smtClean="0"/>
              <a:t> we </a:t>
            </a:r>
            <a:r>
              <a:rPr lang="nl-NL" dirty="0" err="1" smtClean="0"/>
              <a:t>can</a:t>
            </a:r>
            <a:r>
              <a:rPr lang="nl-NL" dirty="0" smtClean="0"/>
              <a:t> do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56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1481138"/>
            <a:ext cx="7839501" cy="4409720"/>
          </a:xfr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Our</a:t>
            </a:r>
            <a:r>
              <a:rPr lang="nl-NL" dirty="0" smtClean="0"/>
              <a:t> </a:t>
            </a:r>
            <a:r>
              <a:rPr lang="nl-NL" dirty="0" err="1"/>
              <a:t>production</a:t>
            </a:r>
            <a:r>
              <a:rPr lang="nl-NL" dirty="0"/>
              <a:t> </a:t>
            </a:r>
            <a:r>
              <a:rPr lang="nl-NL" dirty="0" err="1"/>
              <a:t>space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837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Our</a:t>
            </a:r>
            <a:r>
              <a:rPr lang="nl-NL" dirty="0"/>
              <a:t> machines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sz="2600" b="1" dirty="0" err="1"/>
              <a:t>Work</a:t>
            </a:r>
            <a:r>
              <a:rPr lang="nl-NL" sz="2600" b="1" dirty="0"/>
              <a:t> </a:t>
            </a:r>
            <a:r>
              <a:rPr lang="nl-NL" sz="2600" b="1" dirty="0" smtClean="0"/>
              <a:t>area</a:t>
            </a:r>
          </a:p>
          <a:p>
            <a:endParaRPr lang="en-US" sz="2600" b="1" dirty="0" smtClean="0"/>
          </a:p>
          <a:p>
            <a:endParaRPr lang="nl-NL" dirty="0" smtClean="0"/>
          </a:p>
          <a:p>
            <a:r>
              <a:rPr lang="nl-NL" dirty="0" smtClean="0"/>
              <a:t>5 </a:t>
            </a:r>
            <a:r>
              <a:rPr lang="nl-NL" dirty="0" err="1"/>
              <a:t>axes</a:t>
            </a:r>
            <a:r>
              <a:rPr lang="nl-NL" dirty="0"/>
              <a:t> </a:t>
            </a:r>
            <a:r>
              <a:rPr lang="nl-NL" dirty="0" err="1"/>
              <a:t>milling</a:t>
            </a:r>
            <a:r>
              <a:rPr lang="nl-NL" dirty="0"/>
              <a:t> </a:t>
            </a:r>
            <a:r>
              <a:rPr lang="nl-NL" dirty="0" smtClean="0"/>
              <a:t>center</a:t>
            </a:r>
          </a:p>
          <a:p>
            <a:endParaRPr lang="nl-NL" sz="2600" b="1" dirty="0"/>
          </a:p>
          <a:p>
            <a:r>
              <a:rPr lang="nl-NL" sz="2600" dirty="0"/>
              <a:t>Travel </a:t>
            </a:r>
            <a:r>
              <a:rPr lang="nl-NL" sz="2600" dirty="0" smtClean="0"/>
              <a:t>in </a:t>
            </a:r>
          </a:p>
          <a:p>
            <a:pPr marL="109728" indent="0">
              <a:buNone/>
            </a:pPr>
            <a:r>
              <a:rPr lang="nl-NL" sz="2600" dirty="0" smtClean="0"/>
              <a:t>X/Y/Z:650/550/500 mm</a:t>
            </a:r>
          </a:p>
          <a:p>
            <a:pPr marL="109728" indent="0">
              <a:buNone/>
            </a:pPr>
            <a:endParaRPr lang="nl-NL" sz="2600" dirty="0" smtClean="0"/>
          </a:p>
          <a:p>
            <a:r>
              <a:rPr lang="nl-NL" sz="2600" dirty="0"/>
              <a:t>Max. </a:t>
            </a:r>
            <a:r>
              <a:rPr lang="nl-NL" sz="2600" dirty="0" err="1"/>
              <a:t>table</a:t>
            </a:r>
            <a:r>
              <a:rPr lang="nl-NL" sz="2600" dirty="0"/>
              <a:t> load</a:t>
            </a:r>
            <a:r>
              <a:rPr lang="nl-NL" sz="2600" dirty="0" smtClean="0"/>
              <a:t>:</a:t>
            </a:r>
          </a:p>
          <a:p>
            <a:pPr marL="109728" indent="0">
              <a:buNone/>
            </a:pPr>
            <a:r>
              <a:rPr lang="nl-NL" sz="2600" dirty="0" smtClean="0"/>
              <a:t> </a:t>
            </a:r>
            <a:r>
              <a:rPr lang="nl-NL" sz="2600" dirty="0"/>
              <a:t>250 kg</a:t>
            </a:r>
          </a:p>
          <a:p>
            <a:pPr marL="109728" indent="0">
              <a:buNone/>
            </a:pPr>
            <a:r>
              <a:rPr lang="nl-NL" sz="2600" dirty="0"/>
              <a:t/>
            </a:r>
            <a:br>
              <a:rPr lang="nl-NL" sz="2600" dirty="0"/>
            </a:br>
            <a:r>
              <a:rPr lang="nl-NL" sz="2600" dirty="0"/>
              <a:t/>
            </a:r>
            <a:br>
              <a:rPr lang="nl-NL" sz="2600" dirty="0"/>
            </a:br>
            <a:r>
              <a:rPr lang="nl-NL" sz="2600" dirty="0"/>
              <a:t/>
            </a:r>
            <a:br>
              <a:rPr lang="nl-NL" sz="2600" dirty="0"/>
            </a:br>
            <a:endParaRPr lang="nl-NL" dirty="0"/>
          </a:p>
        </p:txBody>
      </p:sp>
      <p:pic>
        <p:nvPicPr>
          <p:cNvPr id="7" name="Tijdelijke aanduiding voor inhoud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1509225"/>
            <a:ext cx="4041775" cy="3812562"/>
          </a:xfrm>
        </p:spPr>
      </p:pic>
    </p:spTree>
    <p:extLst>
      <p:ext uri="{BB962C8B-B14F-4D97-AF65-F5344CB8AC3E}">
        <p14:creationId xmlns:p14="http://schemas.microsoft.com/office/powerpoint/2010/main" val="328158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251520" y="692696"/>
            <a:ext cx="4248472" cy="5688632"/>
          </a:xfrm>
        </p:spPr>
        <p:txBody>
          <a:bodyPr>
            <a:normAutofit fontScale="92500" lnSpcReduction="10000"/>
          </a:bodyPr>
          <a:lstStyle/>
          <a:p>
            <a:r>
              <a:rPr lang="nl-NL" b="1" dirty="0" err="1"/>
              <a:t>Work</a:t>
            </a:r>
            <a:r>
              <a:rPr lang="nl-NL" b="1" dirty="0"/>
              <a:t> area</a:t>
            </a:r>
          </a:p>
          <a:p>
            <a:r>
              <a:rPr lang="nl-NL" dirty="0"/>
              <a:t>Travel in </a:t>
            </a:r>
            <a:r>
              <a:rPr lang="nl-NL" dirty="0" smtClean="0"/>
              <a:t>X/Y/Z:160 /70 /510 </a:t>
            </a:r>
            <a:r>
              <a:rPr lang="nl-NL" dirty="0"/>
              <a:t>mm</a:t>
            </a:r>
            <a:br>
              <a:rPr lang="nl-NL" dirty="0"/>
            </a:br>
            <a:endParaRPr lang="nl-NL" dirty="0" smtClean="0"/>
          </a:p>
          <a:p>
            <a:r>
              <a:rPr lang="nl-NL" dirty="0" smtClean="0"/>
              <a:t>Bar </a:t>
            </a:r>
            <a:r>
              <a:rPr lang="nl-NL" dirty="0"/>
              <a:t>diameter: </a:t>
            </a:r>
            <a:r>
              <a:rPr lang="nl-NL" dirty="0" smtClean="0"/>
              <a:t>45 </a:t>
            </a:r>
            <a:r>
              <a:rPr lang="nl-NL" dirty="0"/>
              <a:t>mm</a:t>
            </a:r>
            <a:br>
              <a:rPr lang="nl-NL" dirty="0"/>
            </a:br>
            <a:r>
              <a:rPr lang="nl-NL" dirty="0"/>
              <a:t>Max. </a:t>
            </a:r>
            <a:r>
              <a:rPr lang="nl-NL" dirty="0" err="1"/>
              <a:t>turning</a:t>
            </a:r>
            <a:r>
              <a:rPr lang="nl-NL" dirty="0"/>
              <a:t> </a:t>
            </a:r>
            <a:r>
              <a:rPr lang="nl-NL" dirty="0" smtClean="0"/>
              <a:t>diameter:300  mm</a:t>
            </a:r>
            <a:r>
              <a:rPr lang="nl-NL" dirty="0"/>
              <a:t/>
            </a:r>
            <a:br>
              <a:rPr lang="nl-NL" dirty="0"/>
            </a:br>
            <a:endParaRPr lang="nl-NL" dirty="0" smtClean="0"/>
          </a:p>
          <a:p>
            <a:r>
              <a:rPr lang="nl-NL" dirty="0" smtClean="0"/>
              <a:t>Swing </a:t>
            </a:r>
            <a:r>
              <a:rPr lang="nl-NL" dirty="0"/>
              <a:t>over bed: 430 mm</a:t>
            </a:r>
            <a:br>
              <a:rPr lang="nl-NL" dirty="0"/>
            </a:br>
            <a:endParaRPr lang="nl-NL" dirty="0" smtClean="0"/>
          </a:p>
          <a:p>
            <a:r>
              <a:rPr lang="nl-NL" dirty="0" err="1" smtClean="0"/>
              <a:t>Spindle</a:t>
            </a:r>
            <a:r>
              <a:rPr lang="nl-NL" dirty="0" smtClean="0"/>
              <a:t> </a:t>
            </a:r>
            <a:r>
              <a:rPr lang="nl-NL" dirty="0" err="1"/>
              <a:t>distance</a:t>
            </a:r>
            <a:r>
              <a:rPr lang="nl-NL" dirty="0"/>
              <a:t>: 720 </a:t>
            </a:r>
            <a:r>
              <a:rPr lang="nl-NL" dirty="0" smtClean="0"/>
              <a:t>mm</a:t>
            </a:r>
          </a:p>
          <a:p>
            <a:endParaRPr lang="nl-NL" dirty="0" smtClean="0"/>
          </a:p>
          <a:p>
            <a:r>
              <a:rPr lang="en-US" dirty="0" smtClean="0"/>
              <a:t>Driven </a:t>
            </a:r>
            <a:r>
              <a:rPr lang="en-US" dirty="0"/>
              <a:t>tools for milling and drilling operations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Y axis </a:t>
            </a:r>
            <a:r>
              <a:rPr lang="en-US" dirty="0"/>
              <a:t>directly implemented in the machine construction</a:t>
            </a:r>
            <a:endParaRPr lang="nl-NL" dirty="0"/>
          </a:p>
        </p:txBody>
      </p:sp>
      <p:pic>
        <p:nvPicPr>
          <p:cNvPr id="7" name="Tijdelijke aanduiding voor inhoud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7" y="476672"/>
            <a:ext cx="4087388" cy="4248472"/>
          </a:xfrm>
        </p:spPr>
      </p:pic>
    </p:spTree>
    <p:extLst>
      <p:ext uri="{BB962C8B-B14F-4D97-AF65-F5344CB8AC3E}">
        <p14:creationId xmlns:p14="http://schemas.microsoft.com/office/powerpoint/2010/main" val="92772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Work</a:t>
            </a:r>
            <a:r>
              <a:rPr lang="nl-NL" dirty="0"/>
              <a:t> </a:t>
            </a:r>
            <a:r>
              <a:rPr lang="nl-NL" dirty="0" err="1"/>
              <a:t>Table</a:t>
            </a:r>
            <a:r>
              <a:rPr lang="nl-NL" dirty="0"/>
              <a:t> </a:t>
            </a:r>
            <a:r>
              <a:rPr lang="nl-NL" dirty="0" err="1"/>
              <a:t>Material</a:t>
            </a:r>
            <a:r>
              <a:rPr lang="nl-NL" dirty="0"/>
              <a:t> </a:t>
            </a:r>
            <a:r>
              <a:rPr lang="nl-NL" dirty="0" err="1" smtClean="0"/>
              <a:t>Granite</a:t>
            </a:r>
            <a:endParaRPr lang="en-US" dirty="0" smtClean="0"/>
          </a:p>
          <a:p>
            <a:r>
              <a:rPr lang="en-US" dirty="0" smtClean="0"/>
              <a:t>X-axis </a:t>
            </a:r>
            <a:r>
              <a:rPr lang="en-US" dirty="0"/>
              <a:t>35.4" (900mm)</a:t>
            </a:r>
          </a:p>
          <a:p>
            <a:r>
              <a:rPr lang="en-US" dirty="0"/>
              <a:t>Y-axis 39.4" (1000mm)</a:t>
            </a:r>
          </a:p>
          <a:p>
            <a:r>
              <a:rPr lang="en-US" dirty="0"/>
              <a:t>Z-axis 31.5" (800mm)</a:t>
            </a:r>
          </a:p>
          <a:p>
            <a:r>
              <a:rPr lang="en-US" dirty="0"/>
              <a:t>Resolution 0.000004" (0.0001mm)</a:t>
            </a:r>
          </a:p>
          <a:p>
            <a:r>
              <a:rPr lang="en-US" dirty="0"/>
              <a:t>Guide Method  Air bearing on each axis</a:t>
            </a:r>
          </a:p>
          <a:p>
            <a:endParaRPr lang="nl-NL" dirty="0"/>
          </a:p>
        </p:txBody>
      </p:sp>
      <p:pic>
        <p:nvPicPr>
          <p:cNvPr id="7" name="Tijdelijke aanduiding voor inhoud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639" y="1444625"/>
            <a:ext cx="2810546" cy="3941763"/>
          </a:xfrm>
        </p:spPr>
      </p:pic>
    </p:spTree>
    <p:extLst>
      <p:ext uri="{BB962C8B-B14F-4D97-AF65-F5344CB8AC3E}">
        <p14:creationId xmlns:p14="http://schemas.microsoft.com/office/powerpoint/2010/main" val="357973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 also have partners in this field who help us with thermal and coating treatments. The company has ISO 9001:2008, ISO 14001:2004 and BS OHSAS 18001:2007 certification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But also on the cutting and </a:t>
            </a:r>
            <a:r>
              <a:rPr lang="en-US" dirty="0" smtClean="0"/>
              <a:t>bending side </a:t>
            </a:r>
            <a:r>
              <a:rPr lang="en-US" dirty="0"/>
              <a:t>The company has</a:t>
            </a:r>
            <a:endParaRPr lang="en-US" dirty="0" smtClean="0"/>
          </a:p>
          <a:p>
            <a:r>
              <a:rPr lang="nl-NL" b="1" dirty="0"/>
              <a:t>SR EN ISO 9001: 2008 </a:t>
            </a:r>
            <a:r>
              <a:rPr lang="nl-NL" b="1" dirty="0" err="1"/>
              <a:t>Quality</a:t>
            </a:r>
            <a:r>
              <a:rPr lang="nl-NL" b="1" dirty="0"/>
              <a:t> Management Systems</a:t>
            </a:r>
            <a:r>
              <a:rPr lang="nl-NL" dirty="0"/>
              <a:t> </a:t>
            </a:r>
            <a:r>
              <a:rPr lang="nl-NL" dirty="0" err="1"/>
              <a:t>and</a:t>
            </a:r>
            <a:r>
              <a:rPr lang="nl-NL" dirty="0"/>
              <a:t> </a:t>
            </a:r>
            <a:r>
              <a:rPr lang="nl-NL" b="1" dirty="0"/>
              <a:t>SR EN ISO 14001: 2004 </a:t>
            </a:r>
            <a:r>
              <a:rPr lang="en-US" cap="all" dirty="0" smtClean="0"/>
              <a:t>CNC </a:t>
            </a:r>
          </a:p>
          <a:p>
            <a:endParaRPr lang="en-US" cap="all" dirty="0" smtClean="0"/>
          </a:p>
          <a:p>
            <a:r>
              <a:rPr lang="en-US" cap="all" dirty="0" smtClean="0"/>
              <a:t>BENDING </a:t>
            </a:r>
            <a:r>
              <a:rPr lang="en-US" cap="all" dirty="0"/>
              <a:t>MACHINE</a:t>
            </a:r>
          </a:p>
          <a:p>
            <a:r>
              <a:rPr lang="en-US" dirty="0"/>
              <a:t>The equipment - CNC bending press has </a:t>
            </a:r>
            <a:r>
              <a:rPr lang="en-US" b="1" dirty="0"/>
              <a:t>160 tons force</a:t>
            </a:r>
            <a:r>
              <a:rPr lang="en-US" dirty="0"/>
              <a:t>, the maximum length is </a:t>
            </a:r>
            <a:r>
              <a:rPr lang="en-US" b="1" dirty="0"/>
              <a:t>3 meters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partners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904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530619"/>
          </a:xfrm>
        </p:spPr>
        <p:txBody>
          <a:bodyPr>
            <a:normAutofit fontScale="92500" lnSpcReduction="10000"/>
          </a:bodyPr>
          <a:lstStyle/>
          <a:p>
            <a:r>
              <a:rPr lang="en-US" cap="all" dirty="0"/>
              <a:t>LASER </a:t>
            </a:r>
            <a:r>
              <a:rPr lang="en-US" cap="all" dirty="0" smtClean="0"/>
              <a:t>CUTTING</a:t>
            </a:r>
          </a:p>
          <a:p>
            <a:endParaRPr lang="en-US" cap="all" dirty="0"/>
          </a:p>
          <a:p>
            <a:r>
              <a:rPr lang="en-US" dirty="0" smtClean="0"/>
              <a:t>The </a:t>
            </a:r>
            <a:r>
              <a:rPr lang="en-US" dirty="0"/>
              <a:t>worktable is </a:t>
            </a:r>
            <a:r>
              <a:rPr lang="en-US" b="1" dirty="0"/>
              <a:t>3 x 1,5 meters</a:t>
            </a:r>
            <a:r>
              <a:rPr lang="en-US" dirty="0"/>
              <a:t> and the power is </a:t>
            </a:r>
            <a:r>
              <a:rPr lang="en-US" b="1" dirty="0"/>
              <a:t>2 kW</a:t>
            </a:r>
            <a:r>
              <a:rPr lang="en-US" dirty="0"/>
              <a:t>.</a:t>
            </a:r>
          </a:p>
          <a:p>
            <a:r>
              <a:rPr lang="en-US" dirty="0"/>
              <a:t>This machine can cut material with thickness from 0.2 mm to 15 mm - steel, 5 mm - stainless steel, 4 mm - aluminum, 4 mm - brass, 4 mm - copper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cap="all" dirty="0"/>
              <a:t>WATER JET </a:t>
            </a:r>
            <a:r>
              <a:rPr lang="en-US" cap="all" dirty="0" smtClean="0"/>
              <a:t>CUTTING</a:t>
            </a:r>
          </a:p>
          <a:p>
            <a:endParaRPr lang="en-US" cap="all" dirty="0" smtClean="0"/>
          </a:p>
          <a:p>
            <a:r>
              <a:rPr lang="en-US" dirty="0" smtClean="0"/>
              <a:t>We </a:t>
            </a:r>
            <a:r>
              <a:rPr lang="en-US" dirty="0"/>
              <a:t>can cut materials up to </a:t>
            </a:r>
            <a:r>
              <a:rPr lang="en-US" b="1" dirty="0"/>
              <a:t>100 mm</a:t>
            </a:r>
            <a:r>
              <a:rPr lang="en-US" dirty="0"/>
              <a:t> thickness.</a:t>
            </a:r>
          </a:p>
          <a:p>
            <a:r>
              <a:rPr lang="en-US" dirty="0"/>
              <a:t>The working table of one of the CNC </a:t>
            </a:r>
            <a:r>
              <a:rPr lang="en-US" dirty="0" smtClean="0"/>
              <a:t>machines </a:t>
            </a:r>
            <a:r>
              <a:rPr lang="en-US" dirty="0"/>
              <a:t>is </a:t>
            </a:r>
            <a:r>
              <a:rPr lang="en-US" b="1" dirty="0"/>
              <a:t>3,4 x 2 m</a:t>
            </a:r>
            <a:r>
              <a:rPr lang="en-US" dirty="0"/>
              <a:t> and it has </a:t>
            </a:r>
            <a:r>
              <a:rPr lang="en-US" b="1" dirty="0"/>
              <a:t>50 CP</a:t>
            </a:r>
            <a:r>
              <a:rPr lang="en-US" dirty="0"/>
              <a:t>. </a:t>
            </a:r>
            <a:r>
              <a:rPr lang="en-US" b="1" dirty="0" smtClean="0"/>
              <a:t>m</a:t>
            </a:r>
            <a:endParaRPr lang="en-US" dirty="0"/>
          </a:p>
          <a:p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658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611560" y="2420888"/>
            <a:ext cx="8075240" cy="1947672"/>
          </a:xfrm>
        </p:spPr>
        <p:txBody>
          <a:bodyPr>
            <a:normAutofit/>
          </a:bodyPr>
          <a:lstStyle/>
          <a:p>
            <a:pPr algn="ctr"/>
            <a:r>
              <a:rPr lang="nl-NL" dirty="0" err="1" smtClean="0"/>
              <a:t>Thank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very</a:t>
            </a:r>
            <a:r>
              <a:rPr lang="nl-NL" dirty="0" smtClean="0"/>
              <a:t> </a:t>
            </a:r>
            <a:r>
              <a:rPr lang="nl-NL" dirty="0" err="1" smtClean="0"/>
              <a:t>much</a:t>
            </a:r>
            <a:r>
              <a:rPr lang="nl-NL" dirty="0" smtClean="0"/>
              <a:t> !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571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</TotalTime>
  <Words>131</Words>
  <Application>Microsoft Office PowerPoint</Application>
  <PresentationFormat>Diavoorstelling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Concours</vt:lpstr>
      <vt:lpstr>HCV TECHNOLOGY</vt:lpstr>
      <vt:lpstr>What we can do</vt:lpstr>
      <vt:lpstr>Our production space</vt:lpstr>
      <vt:lpstr>Our machines</vt:lpstr>
      <vt:lpstr>PowerPoint-presentatie</vt:lpstr>
      <vt:lpstr>PowerPoint-presentatie</vt:lpstr>
      <vt:lpstr>Our partners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HCV TECHNOLOGY</dc:title>
  <dc:creator>Dell</dc:creator>
  <cp:lastModifiedBy>Dell</cp:lastModifiedBy>
  <cp:revision>7</cp:revision>
  <dcterms:created xsi:type="dcterms:W3CDTF">2022-12-20T11:06:02Z</dcterms:created>
  <dcterms:modified xsi:type="dcterms:W3CDTF">2022-12-20T12:27:17Z</dcterms:modified>
</cp:coreProperties>
</file>