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6E37-719E-4AC9-B4A2-0F74C113E238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B2BF-2316-44D3-8ACC-4BE3708D5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17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6E37-719E-4AC9-B4A2-0F74C113E238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B2BF-2316-44D3-8ACC-4BE3708D5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69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6E37-719E-4AC9-B4A2-0F74C113E238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B2BF-2316-44D3-8ACC-4BE3708D5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48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6E37-719E-4AC9-B4A2-0F74C113E238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B2BF-2316-44D3-8ACC-4BE3708D5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67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6E37-719E-4AC9-B4A2-0F74C113E238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B2BF-2316-44D3-8ACC-4BE3708D5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37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6E37-719E-4AC9-B4A2-0F74C113E238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B2BF-2316-44D3-8ACC-4BE3708D5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44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6E37-719E-4AC9-B4A2-0F74C113E238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B2BF-2316-44D3-8ACC-4BE3708D5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9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6E37-719E-4AC9-B4A2-0F74C113E238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B2BF-2316-44D3-8ACC-4BE3708D5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72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6E37-719E-4AC9-B4A2-0F74C113E238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B2BF-2316-44D3-8ACC-4BE3708D5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3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6E37-719E-4AC9-B4A2-0F74C113E238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B2BF-2316-44D3-8ACC-4BE3708D5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86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6E37-719E-4AC9-B4A2-0F74C113E238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B2BF-2316-44D3-8ACC-4BE3708D5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31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46E37-719E-4AC9-B4A2-0F74C113E238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8B2BF-2316-44D3-8ACC-4BE3708D5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786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30F7EDA-E9CC-8FEE-C4E4-1BE27480AAED}"/>
              </a:ext>
            </a:extLst>
          </p:cNvPr>
          <p:cNvSpPr txBox="1"/>
          <p:nvPr/>
        </p:nvSpPr>
        <p:spPr>
          <a:xfrm>
            <a:off x="3015175" y="2255951"/>
            <a:ext cx="644300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TWOMILLER S.R.L.</a:t>
            </a:r>
          </a:p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53812-3176-E878-A65D-F50F11C7A6B1}"/>
              </a:ext>
            </a:extLst>
          </p:cNvPr>
          <p:cNvSpPr txBox="1"/>
          <p:nvPr/>
        </p:nvSpPr>
        <p:spPr>
          <a:xfrm>
            <a:off x="2447778" y="4783016"/>
            <a:ext cx="839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 of activity: General mechanical operations</a:t>
            </a:r>
          </a:p>
        </p:txBody>
      </p:sp>
    </p:spTree>
    <p:extLst>
      <p:ext uri="{BB962C8B-B14F-4D97-AF65-F5344CB8AC3E}">
        <p14:creationId xmlns:p14="http://schemas.microsoft.com/office/powerpoint/2010/main" val="1374250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7B7FE2-5F79-47CF-52F9-9623E0908F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" t="19899" r="1446" b="10900"/>
          <a:stretch/>
        </p:blipFill>
        <p:spPr>
          <a:xfrm>
            <a:off x="5960013" y="0"/>
            <a:ext cx="6231988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C5F412-4F4C-CE6B-8B58-F84F4DDAB9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" t="27488" r="9055" b="8130"/>
          <a:stretch/>
        </p:blipFill>
        <p:spPr>
          <a:xfrm>
            <a:off x="-1" y="-14068"/>
            <a:ext cx="6231989" cy="3429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C23F84-065C-8AC8-4DBB-EECE01EB69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1" r="451" b="33701"/>
          <a:stretch/>
        </p:blipFill>
        <p:spPr>
          <a:xfrm>
            <a:off x="0" y="3414932"/>
            <a:ext cx="12192000" cy="341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28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1EF459-3E8D-A6F6-D0C5-ADC16EEA05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5" t="38975" r="152" b="6870"/>
          <a:stretch/>
        </p:blipFill>
        <p:spPr>
          <a:xfrm>
            <a:off x="-158672" y="3228408"/>
            <a:ext cx="9087729" cy="36295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95FBCE-D107-7981-3CB1-091B0A022E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4" t="31487" r="358" b="19077"/>
          <a:stretch/>
        </p:blipFill>
        <p:spPr>
          <a:xfrm>
            <a:off x="-93413" y="-1"/>
            <a:ext cx="9026395" cy="32284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A58991-3316-1D8A-4563-3D7F8066EB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090" r="814" b="1"/>
          <a:stretch/>
        </p:blipFill>
        <p:spPr>
          <a:xfrm>
            <a:off x="8930577" y="2335236"/>
            <a:ext cx="3261422" cy="45227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1B4E9C-5976-0158-D26D-D1D761FF9C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4" t="34928" r="9899" b="3137"/>
          <a:stretch/>
        </p:blipFill>
        <p:spPr>
          <a:xfrm>
            <a:off x="8934502" y="-1"/>
            <a:ext cx="3258382" cy="233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52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5820D-AE31-BDF4-A3ED-BD24D8014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752" y="576775"/>
            <a:ext cx="7271141" cy="95660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vision for the future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73968-B0F2-89AB-25F0-9DFE57F2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404" y="2475914"/>
            <a:ext cx="10858402" cy="301048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of all we have a plan of development which includes one more milling machine in the very short future. 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We also have in plan to extend our productivity in activities such as rectification,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anodising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sanding. 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Secondly we intend to increase the area of materials used in making parts. </a:t>
            </a:r>
          </a:p>
          <a:p>
            <a:r>
              <a:rPr lang="en-US" sz="2800" dirty="0">
                <a:solidFill>
                  <a:schemeClr val="tx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81632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0D2C9-9F41-8FA2-82D0-C387A18A9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8286" y="5094918"/>
            <a:ext cx="10515600" cy="1500187"/>
          </a:xfrm>
        </p:spPr>
        <p:txBody>
          <a:bodyPr>
            <a:normAutofit/>
          </a:bodyPr>
          <a:lstStyle/>
          <a:p>
            <a:pPr algn="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 regards, </a:t>
            </a:r>
          </a:p>
          <a:p>
            <a:pPr algn="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TWOMILLER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C08E42-42EB-C7F5-9E89-4C30FA0DD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0" y="164421"/>
            <a:ext cx="8465236" cy="479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63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3108E-5D9A-A83F-6C07-088A0BAD2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207" y="422030"/>
            <a:ext cx="8004516" cy="1044526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 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nformation</a:t>
            </a:r>
            <a:endParaRPr lang="en-US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1E428-A371-9BFA-038C-AAA3D2E15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8074" y="2518118"/>
            <a:ext cx="10775852" cy="3516922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Name: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TWOMILLER S.R.L.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Phone: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Mehez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Andrei +40741661039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Rusu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Vlad +40754672762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CIF:  RO46368370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CAEN code: 2562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24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7C813-EFE8-7ADA-B235-4BDBE3F40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object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B661F-A496-B56D-8BBC-4487BE0DA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2400"/>
            <a:ext cx="10515600" cy="36045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TWOMILLER SRL’s main point of activity is based on mechanical manufacturing.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Mainly we focus on aluminum and plastics, with future plans to process steel, stainless steel and other materials.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Our current work capacity is one milling machine with plans to acquire more.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787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E82A0-ADFC-2F3F-5099-CD73B1F0A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8" y="0"/>
            <a:ext cx="10725443" cy="236337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it is a short portfolio of our previous work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59E3FC-1E32-C592-9043-E57E63369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89" y="2363372"/>
            <a:ext cx="5786511" cy="433988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25C66F-EE32-50B6-B793-2C189E02C79D}"/>
              </a:ext>
            </a:extLst>
          </p:cNvPr>
          <p:cNvSpPr txBox="1"/>
          <p:nvPr/>
        </p:nvSpPr>
        <p:spPr>
          <a:xfrm>
            <a:off x="405017" y="3039198"/>
            <a:ext cx="53814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In the example on the right, we have a part with a circular shape, with ISO Fine tolerances(±0.05mm) and Roughness of 1.6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</a:p>
        </p:txBody>
      </p:sp>
    </p:spTree>
    <p:extLst>
      <p:ext uri="{BB962C8B-B14F-4D97-AF65-F5344CB8AC3E}">
        <p14:creationId xmlns:p14="http://schemas.microsoft.com/office/powerpoint/2010/main" val="3943442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D2256-E810-9EEC-F981-0ACDDE105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3376" y="1673542"/>
            <a:ext cx="4213763" cy="388268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In the following picture you can observe a part with small radii and precision holes, fully executed on a 3-axis milling machine.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652DB7-11FF-9F05-E1B7-7CF602824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014" y="646599"/>
            <a:ext cx="6227986" cy="467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12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16F7A9-28C4-ED56-8643-663380AC778F}"/>
              </a:ext>
            </a:extLst>
          </p:cNvPr>
          <p:cNvSpPr txBox="1"/>
          <p:nvPr/>
        </p:nvSpPr>
        <p:spPr>
          <a:xfrm>
            <a:off x="1223889" y="4262511"/>
            <a:ext cx="99880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example above you can witness an aluminum part that has as special characteristics reduced wall thickness(2mm), fragile structure (that is hard to maintain fixed in a vise) and inner radii machined by HSM (High-Speed Machining).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0FEC3F-B11F-A8F4-3A48-1D8F62B1BA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575" r="8898" b="20124"/>
          <a:stretch/>
        </p:blipFill>
        <p:spPr>
          <a:xfrm>
            <a:off x="1777220" y="179594"/>
            <a:ext cx="8590669" cy="376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97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FFEB018-4E8B-DB4D-F45D-347EA9475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9427" y="3429000"/>
            <a:ext cx="5106573" cy="2506818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In the pictures on the right side we have parts with an inner angle of 45.9 degrees and various machined surfaces at different angles, including small inner radii, executed on a 3-axis CNC.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F51430-B454-9B42-2BA5-A0D8CB2F4E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43" b="34612"/>
          <a:stretch/>
        </p:blipFill>
        <p:spPr>
          <a:xfrm>
            <a:off x="0" y="-1"/>
            <a:ext cx="6322306" cy="29542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0D516B-011C-9F5B-F06A-4CBEAAFE52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8729" r="11021" b="29621"/>
          <a:stretch/>
        </p:blipFill>
        <p:spPr>
          <a:xfrm>
            <a:off x="6306157" y="2585575"/>
            <a:ext cx="5885843" cy="427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31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41A6C5-00E5-6D2E-C931-5C03EABFE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225" y="2197246"/>
            <a:ext cx="5723695" cy="2463507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part was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realised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considering complex geometry and difficult positioning in vise. 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Both internal and external elevations are tolerated H7 and the roughness is 1.6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28CE23-B9BD-90CB-674D-AF93A529E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7" t="22564" r="-4030" b="29231"/>
          <a:stretch/>
        </p:blipFill>
        <p:spPr>
          <a:xfrm>
            <a:off x="6656563" y="0"/>
            <a:ext cx="5807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17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A35F5D-CC4F-E2FA-7AA3-98C4C408FC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87" r="850" b="28000"/>
          <a:stretch/>
        </p:blipFill>
        <p:spPr>
          <a:xfrm>
            <a:off x="6780628" y="3157812"/>
            <a:ext cx="5411372" cy="3700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04A0AF-91B1-68D4-3B75-D6E7A9F085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" t="21515"/>
          <a:stretch/>
        </p:blipFill>
        <p:spPr>
          <a:xfrm>
            <a:off x="6780628" y="-13210"/>
            <a:ext cx="5411372" cy="3217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54CC58-4C73-B826-2D24-2896EF7AB5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t="8205" r="-37" b="36661"/>
          <a:stretch/>
        </p:blipFill>
        <p:spPr>
          <a:xfrm>
            <a:off x="0" y="0"/>
            <a:ext cx="6780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90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</TotalTime>
  <Words>341</Words>
  <Application>Microsoft Office PowerPoint</Application>
  <PresentationFormat>Widescreen</PresentationFormat>
  <Paragraphs>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General information</vt:lpstr>
      <vt:lpstr>Main object </vt:lpstr>
      <vt:lpstr>Here it is a short portfolio of our previous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vision for the future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Andrei Popescu</dc:creator>
  <cp:lastModifiedBy>Andrei Popescu</cp:lastModifiedBy>
  <cp:revision>16</cp:revision>
  <dcterms:created xsi:type="dcterms:W3CDTF">2022-08-11T19:02:41Z</dcterms:created>
  <dcterms:modified xsi:type="dcterms:W3CDTF">2022-08-25T08:27:33Z</dcterms:modified>
</cp:coreProperties>
</file>