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8" r:id="rId2"/>
    <p:sldId id="280" r:id="rId3"/>
    <p:sldId id="257" r:id="rId4"/>
    <p:sldId id="277" r:id="rId5"/>
    <p:sldId id="272" r:id="rId6"/>
    <p:sldId id="268" r:id="rId7"/>
    <p:sldId id="258" r:id="rId8"/>
    <p:sldId id="282" r:id="rId9"/>
    <p:sldId id="283" r:id="rId10"/>
    <p:sldId id="284" r:id="rId11"/>
    <p:sldId id="285" r:id="rId12"/>
    <p:sldId id="286" r:id="rId13"/>
    <p:sldId id="287" r:id="rId14"/>
    <p:sldId id="288" r:id="rId15"/>
    <p:sldId id="289" r:id="rId16"/>
    <p:sldId id="290" r:id="rId17"/>
    <p:sldId id="291" r:id="rId18"/>
    <p:sldId id="294" r:id="rId19"/>
    <p:sldId id="292" r:id="rId20"/>
    <p:sldId id="293" r:id="rId21"/>
    <p:sldId id="295" r:id="rId22"/>
    <p:sldId id="296" r:id="rId23"/>
    <p:sldId id="266" r:id="rId24"/>
    <p:sldId id="267" r:id="rId25"/>
    <p:sldId id="273"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2FEE3-54F5-46C2-9772-9B5F548DDD86}" type="datetimeFigureOut">
              <a:rPr lang="tr-TR" smtClean="0"/>
              <a:t>22.03.2026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01884-A803-4045-B7D8-8052BC0E5EA8}" type="slidenum">
              <a:rPr lang="tr-TR" smtClean="0"/>
              <a:t>‹#›</a:t>
            </a:fld>
            <a:endParaRPr lang="tr-TR"/>
          </a:p>
        </p:txBody>
      </p:sp>
    </p:spTree>
    <p:extLst>
      <p:ext uri="{BB962C8B-B14F-4D97-AF65-F5344CB8AC3E}">
        <p14:creationId xmlns:p14="http://schemas.microsoft.com/office/powerpoint/2010/main" val="221351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FD01884-A803-4045-B7D8-8052BC0E5EA8}" type="slidenum">
              <a:rPr lang="tr-TR" smtClean="0"/>
              <a:t>1</a:t>
            </a:fld>
            <a:endParaRPr lang="tr-TR"/>
          </a:p>
        </p:txBody>
      </p:sp>
    </p:spTree>
    <p:extLst>
      <p:ext uri="{BB962C8B-B14F-4D97-AF65-F5344CB8AC3E}">
        <p14:creationId xmlns:p14="http://schemas.microsoft.com/office/powerpoint/2010/main" val="1718473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46E3-6C1C-1750-99D4-9916AA1B238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87DD388-C9DB-E7EB-0573-F28861066ED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95CD3B5-2E22-1717-5459-630E58FD1BA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7F2D4AD-DCE4-3314-5962-53679D4B9707}"/>
              </a:ext>
            </a:extLst>
          </p:cNvPr>
          <p:cNvSpPr>
            <a:spLocks noGrp="1"/>
          </p:cNvSpPr>
          <p:nvPr>
            <p:ph type="sldNum" sz="quarter" idx="5"/>
          </p:nvPr>
        </p:nvSpPr>
        <p:spPr/>
        <p:txBody>
          <a:bodyPr/>
          <a:lstStyle/>
          <a:p>
            <a:fld id="{5FD01884-A803-4045-B7D8-8052BC0E5EA8}" type="slidenum">
              <a:rPr lang="tr-TR" smtClean="0"/>
              <a:t>12</a:t>
            </a:fld>
            <a:endParaRPr lang="tr-TR"/>
          </a:p>
        </p:txBody>
      </p:sp>
    </p:spTree>
    <p:extLst>
      <p:ext uri="{BB962C8B-B14F-4D97-AF65-F5344CB8AC3E}">
        <p14:creationId xmlns:p14="http://schemas.microsoft.com/office/powerpoint/2010/main" val="304941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62A5-F5A1-A33E-D91A-EE5F6544505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1450F95-C5A1-5EF3-D4B9-16BC03153E0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5D44E7A-5952-DA5A-17F6-A4EC23621E9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6993C89-76DE-6AA6-3E9D-294E4941692B}"/>
              </a:ext>
            </a:extLst>
          </p:cNvPr>
          <p:cNvSpPr>
            <a:spLocks noGrp="1"/>
          </p:cNvSpPr>
          <p:nvPr>
            <p:ph type="sldNum" sz="quarter" idx="5"/>
          </p:nvPr>
        </p:nvSpPr>
        <p:spPr/>
        <p:txBody>
          <a:bodyPr/>
          <a:lstStyle/>
          <a:p>
            <a:fld id="{5FD01884-A803-4045-B7D8-8052BC0E5EA8}" type="slidenum">
              <a:rPr lang="tr-TR" smtClean="0"/>
              <a:t>13</a:t>
            </a:fld>
            <a:endParaRPr lang="tr-TR"/>
          </a:p>
        </p:txBody>
      </p:sp>
    </p:spTree>
    <p:extLst>
      <p:ext uri="{BB962C8B-B14F-4D97-AF65-F5344CB8AC3E}">
        <p14:creationId xmlns:p14="http://schemas.microsoft.com/office/powerpoint/2010/main" val="232423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5D853-6622-1F14-D251-9F48E9A19E7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404FF3B-F476-E47B-C9AA-F25C9FB23E4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C3C50A0-4AED-5B82-0C3B-1979C6E7712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FF4F42F-D431-0661-86B0-A9D09F57887C}"/>
              </a:ext>
            </a:extLst>
          </p:cNvPr>
          <p:cNvSpPr>
            <a:spLocks noGrp="1"/>
          </p:cNvSpPr>
          <p:nvPr>
            <p:ph type="sldNum" sz="quarter" idx="5"/>
          </p:nvPr>
        </p:nvSpPr>
        <p:spPr/>
        <p:txBody>
          <a:bodyPr/>
          <a:lstStyle/>
          <a:p>
            <a:fld id="{5FD01884-A803-4045-B7D8-8052BC0E5EA8}" type="slidenum">
              <a:rPr lang="tr-TR" smtClean="0"/>
              <a:t>14</a:t>
            </a:fld>
            <a:endParaRPr lang="tr-TR"/>
          </a:p>
        </p:txBody>
      </p:sp>
    </p:spTree>
    <p:extLst>
      <p:ext uri="{BB962C8B-B14F-4D97-AF65-F5344CB8AC3E}">
        <p14:creationId xmlns:p14="http://schemas.microsoft.com/office/powerpoint/2010/main" val="349044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7901-3CC1-B846-D8F4-E42315DEEE3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CBEB5AD-E7CC-F363-F983-63222514ADB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7DC569E-687F-A956-FC40-EE4FDBE4B02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4D18F91-F459-7CAE-0541-EFA31549D010}"/>
              </a:ext>
            </a:extLst>
          </p:cNvPr>
          <p:cNvSpPr>
            <a:spLocks noGrp="1"/>
          </p:cNvSpPr>
          <p:nvPr>
            <p:ph type="sldNum" sz="quarter" idx="5"/>
          </p:nvPr>
        </p:nvSpPr>
        <p:spPr/>
        <p:txBody>
          <a:bodyPr/>
          <a:lstStyle/>
          <a:p>
            <a:fld id="{5FD01884-A803-4045-B7D8-8052BC0E5EA8}" type="slidenum">
              <a:rPr lang="tr-TR" smtClean="0"/>
              <a:t>15</a:t>
            </a:fld>
            <a:endParaRPr lang="tr-TR"/>
          </a:p>
        </p:txBody>
      </p:sp>
    </p:spTree>
    <p:extLst>
      <p:ext uri="{BB962C8B-B14F-4D97-AF65-F5344CB8AC3E}">
        <p14:creationId xmlns:p14="http://schemas.microsoft.com/office/powerpoint/2010/main" val="419441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1D08F-A103-1417-4A0B-6E7B47CD74C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8922885-3BBB-3F72-3108-0CF2369A6D7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14D26B9-44C4-7553-7B3C-6AC5D0EF8DB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1688C56-C204-D7B9-E368-FDF8D0D3D99F}"/>
              </a:ext>
            </a:extLst>
          </p:cNvPr>
          <p:cNvSpPr>
            <a:spLocks noGrp="1"/>
          </p:cNvSpPr>
          <p:nvPr>
            <p:ph type="sldNum" sz="quarter" idx="5"/>
          </p:nvPr>
        </p:nvSpPr>
        <p:spPr/>
        <p:txBody>
          <a:bodyPr/>
          <a:lstStyle/>
          <a:p>
            <a:fld id="{5FD01884-A803-4045-B7D8-8052BC0E5EA8}" type="slidenum">
              <a:rPr lang="tr-TR" smtClean="0"/>
              <a:t>16</a:t>
            </a:fld>
            <a:endParaRPr lang="tr-TR"/>
          </a:p>
        </p:txBody>
      </p:sp>
    </p:spTree>
    <p:extLst>
      <p:ext uri="{BB962C8B-B14F-4D97-AF65-F5344CB8AC3E}">
        <p14:creationId xmlns:p14="http://schemas.microsoft.com/office/powerpoint/2010/main" val="252320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4B14-6AA5-9258-AAD7-FA2F6D612CE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33E4004-415A-AC4E-B997-8C251159764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13FD7FD-1DDF-2107-A4E8-5276BAC3A83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E529FF0-7C00-0D52-3DA4-20AFC2A0760D}"/>
              </a:ext>
            </a:extLst>
          </p:cNvPr>
          <p:cNvSpPr>
            <a:spLocks noGrp="1"/>
          </p:cNvSpPr>
          <p:nvPr>
            <p:ph type="sldNum" sz="quarter" idx="5"/>
          </p:nvPr>
        </p:nvSpPr>
        <p:spPr/>
        <p:txBody>
          <a:bodyPr/>
          <a:lstStyle/>
          <a:p>
            <a:fld id="{5FD01884-A803-4045-B7D8-8052BC0E5EA8}" type="slidenum">
              <a:rPr lang="tr-TR" smtClean="0"/>
              <a:t>17</a:t>
            </a:fld>
            <a:endParaRPr lang="tr-TR"/>
          </a:p>
        </p:txBody>
      </p:sp>
    </p:spTree>
    <p:extLst>
      <p:ext uri="{BB962C8B-B14F-4D97-AF65-F5344CB8AC3E}">
        <p14:creationId xmlns:p14="http://schemas.microsoft.com/office/powerpoint/2010/main" val="9776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A2BA8-AF56-FAA9-A79F-23A4270E771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DB125B9-0553-A5F4-D789-79213E577E8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1EFB601-E918-F381-7941-BE9EF33F0CB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C9F96E5-4FA5-DF28-1ABF-56B2710AAC2F}"/>
              </a:ext>
            </a:extLst>
          </p:cNvPr>
          <p:cNvSpPr>
            <a:spLocks noGrp="1"/>
          </p:cNvSpPr>
          <p:nvPr>
            <p:ph type="sldNum" sz="quarter" idx="5"/>
          </p:nvPr>
        </p:nvSpPr>
        <p:spPr/>
        <p:txBody>
          <a:bodyPr/>
          <a:lstStyle/>
          <a:p>
            <a:fld id="{5FD01884-A803-4045-B7D8-8052BC0E5EA8}" type="slidenum">
              <a:rPr lang="tr-TR" smtClean="0"/>
              <a:t>18</a:t>
            </a:fld>
            <a:endParaRPr lang="tr-TR"/>
          </a:p>
        </p:txBody>
      </p:sp>
    </p:spTree>
    <p:extLst>
      <p:ext uri="{BB962C8B-B14F-4D97-AF65-F5344CB8AC3E}">
        <p14:creationId xmlns:p14="http://schemas.microsoft.com/office/powerpoint/2010/main" val="61865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7C758-7C16-8DF8-1995-03445F7EAF1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58BA97F-9D9A-7E6A-FFF6-B1ED75C1FDE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8118A6A-513A-2538-36E9-06E16F4F3E7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0959DA4-9FB5-5CEB-A3A5-B927C7D64E43}"/>
              </a:ext>
            </a:extLst>
          </p:cNvPr>
          <p:cNvSpPr>
            <a:spLocks noGrp="1"/>
          </p:cNvSpPr>
          <p:nvPr>
            <p:ph type="sldNum" sz="quarter" idx="5"/>
          </p:nvPr>
        </p:nvSpPr>
        <p:spPr/>
        <p:txBody>
          <a:bodyPr/>
          <a:lstStyle/>
          <a:p>
            <a:fld id="{5FD01884-A803-4045-B7D8-8052BC0E5EA8}" type="slidenum">
              <a:rPr lang="tr-TR" smtClean="0"/>
              <a:t>19</a:t>
            </a:fld>
            <a:endParaRPr lang="tr-TR"/>
          </a:p>
        </p:txBody>
      </p:sp>
    </p:spTree>
    <p:extLst>
      <p:ext uri="{BB962C8B-B14F-4D97-AF65-F5344CB8AC3E}">
        <p14:creationId xmlns:p14="http://schemas.microsoft.com/office/powerpoint/2010/main" val="300180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42B1-F8CA-06B7-5DF6-A4C449274DE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409A77A-4843-CFB2-FB82-4414B5D222C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7D2E594-6FAD-B683-DF29-64BFAF8D684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4446658-0C0A-611B-A8E1-280F7B268315}"/>
              </a:ext>
            </a:extLst>
          </p:cNvPr>
          <p:cNvSpPr>
            <a:spLocks noGrp="1"/>
          </p:cNvSpPr>
          <p:nvPr>
            <p:ph type="sldNum" sz="quarter" idx="5"/>
          </p:nvPr>
        </p:nvSpPr>
        <p:spPr/>
        <p:txBody>
          <a:bodyPr/>
          <a:lstStyle/>
          <a:p>
            <a:fld id="{5FD01884-A803-4045-B7D8-8052BC0E5EA8}" type="slidenum">
              <a:rPr lang="tr-TR" smtClean="0"/>
              <a:t>20</a:t>
            </a:fld>
            <a:endParaRPr lang="tr-TR"/>
          </a:p>
        </p:txBody>
      </p:sp>
    </p:spTree>
    <p:extLst>
      <p:ext uri="{BB962C8B-B14F-4D97-AF65-F5344CB8AC3E}">
        <p14:creationId xmlns:p14="http://schemas.microsoft.com/office/powerpoint/2010/main" val="3679753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F5948-A727-AD71-053F-9B764B21140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F091DEF-FD35-1DDD-0E05-A411E5D030F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CE9296D-3A11-79D0-D11E-EC8A84A4BA5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F5272FB-E507-7109-4245-729CE59D7BB5}"/>
              </a:ext>
            </a:extLst>
          </p:cNvPr>
          <p:cNvSpPr>
            <a:spLocks noGrp="1"/>
          </p:cNvSpPr>
          <p:nvPr>
            <p:ph type="sldNum" sz="quarter" idx="5"/>
          </p:nvPr>
        </p:nvSpPr>
        <p:spPr/>
        <p:txBody>
          <a:bodyPr/>
          <a:lstStyle/>
          <a:p>
            <a:fld id="{5FD01884-A803-4045-B7D8-8052BC0E5EA8}" type="slidenum">
              <a:rPr lang="tr-TR" smtClean="0"/>
              <a:t>21</a:t>
            </a:fld>
            <a:endParaRPr lang="tr-TR"/>
          </a:p>
        </p:txBody>
      </p:sp>
    </p:spTree>
    <p:extLst>
      <p:ext uri="{BB962C8B-B14F-4D97-AF65-F5344CB8AC3E}">
        <p14:creationId xmlns:p14="http://schemas.microsoft.com/office/powerpoint/2010/main" val="148846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FD01884-A803-4045-B7D8-8052BC0E5EA8}" type="slidenum">
              <a:rPr lang="tr-TR" smtClean="0"/>
              <a:t>2</a:t>
            </a:fld>
            <a:endParaRPr lang="tr-TR"/>
          </a:p>
        </p:txBody>
      </p:sp>
    </p:spTree>
    <p:extLst>
      <p:ext uri="{BB962C8B-B14F-4D97-AF65-F5344CB8AC3E}">
        <p14:creationId xmlns:p14="http://schemas.microsoft.com/office/powerpoint/2010/main" val="1511035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5193-8566-E0B6-300D-A1A6FEC9D8F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EAE32C1-82E5-A85F-D3A9-DD980C1787C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794690D-AB4B-DD06-15A4-571298BECC3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62538D2-4E8D-1ECE-ACCE-87DA2FF20172}"/>
              </a:ext>
            </a:extLst>
          </p:cNvPr>
          <p:cNvSpPr>
            <a:spLocks noGrp="1"/>
          </p:cNvSpPr>
          <p:nvPr>
            <p:ph type="sldNum" sz="quarter" idx="5"/>
          </p:nvPr>
        </p:nvSpPr>
        <p:spPr/>
        <p:txBody>
          <a:bodyPr/>
          <a:lstStyle/>
          <a:p>
            <a:fld id="{5FD01884-A803-4045-B7D8-8052BC0E5EA8}" type="slidenum">
              <a:rPr lang="tr-TR" smtClean="0"/>
              <a:t>22</a:t>
            </a:fld>
            <a:endParaRPr lang="tr-TR"/>
          </a:p>
        </p:txBody>
      </p:sp>
    </p:spTree>
    <p:extLst>
      <p:ext uri="{BB962C8B-B14F-4D97-AF65-F5344CB8AC3E}">
        <p14:creationId xmlns:p14="http://schemas.microsoft.com/office/powerpoint/2010/main" val="111138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FD01884-A803-4045-B7D8-8052BC0E5EA8}" type="slidenum">
              <a:rPr lang="tr-TR" smtClean="0"/>
              <a:t>4</a:t>
            </a:fld>
            <a:endParaRPr lang="tr-TR"/>
          </a:p>
        </p:txBody>
      </p:sp>
    </p:spTree>
    <p:extLst>
      <p:ext uri="{BB962C8B-B14F-4D97-AF65-F5344CB8AC3E}">
        <p14:creationId xmlns:p14="http://schemas.microsoft.com/office/powerpoint/2010/main" val="55204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FD01884-A803-4045-B7D8-8052BC0E5EA8}" type="slidenum">
              <a:rPr lang="tr-TR" smtClean="0"/>
              <a:t>5</a:t>
            </a:fld>
            <a:endParaRPr lang="tr-TR"/>
          </a:p>
        </p:txBody>
      </p:sp>
    </p:spTree>
    <p:extLst>
      <p:ext uri="{BB962C8B-B14F-4D97-AF65-F5344CB8AC3E}">
        <p14:creationId xmlns:p14="http://schemas.microsoft.com/office/powerpoint/2010/main" val="353326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FD01884-A803-4045-B7D8-8052BC0E5EA8}" type="slidenum">
              <a:rPr lang="tr-TR" smtClean="0"/>
              <a:t>7</a:t>
            </a:fld>
            <a:endParaRPr lang="tr-TR"/>
          </a:p>
        </p:txBody>
      </p:sp>
    </p:spTree>
    <p:extLst>
      <p:ext uri="{BB962C8B-B14F-4D97-AF65-F5344CB8AC3E}">
        <p14:creationId xmlns:p14="http://schemas.microsoft.com/office/powerpoint/2010/main" val="314754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032CB-5B23-9BE5-BA5E-72B4D27CE7D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B12D7E8-9374-6851-6D1C-DFD365073BA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BFE70CB-466E-B9EE-F214-D6857771366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40DE222-B6BF-EBC8-4719-7F01AA5D0576}"/>
              </a:ext>
            </a:extLst>
          </p:cNvPr>
          <p:cNvSpPr>
            <a:spLocks noGrp="1"/>
          </p:cNvSpPr>
          <p:nvPr>
            <p:ph type="sldNum" sz="quarter" idx="5"/>
          </p:nvPr>
        </p:nvSpPr>
        <p:spPr/>
        <p:txBody>
          <a:bodyPr/>
          <a:lstStyle/>
          <a:p>
            <a:fld id="{5FD01884-A803-4045-B7D8-8052BC0E5EA8}" type="slidenum">
              <a:rPr lang="tr-TR" smtClean="0"/>
              <a:t>8</a:t>
            </a:fld>
            <a:endParaRPr lang="tr-TR"/>
          </a:p>
        </p:txBody>
      </p:sp>
    </p:spTree>
    <p:extLst>
      <p:ext uri="{BB962C8B-B14F-4D97-AF65-F5344CB8AC3E}">
        <p14:creationId xmlns:p14="http://schemas.microsoft.com/office/powerpoint/2010/main" val="307484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8731B-2BCC-3A48-D869-6B2850ED0DF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8242366-025F-0B9D-3711-F6446683C43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6A25CCE-CDF1-8628-BFFC-FEE6DC0BA1F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570F2A1-E27E-8182-0650-568387E41DF3}"/>
              </a:ext>
            </a:extLst>
          </p:cNvPr>
          <p:cNvSpPr>
            <a:spLocks noGrp="1"/>
          </p:cNvSpPr>
          <p:nvPr>
            <p:ph type="sldNum" sz="quarter" idx="5"/>
          </p:nvPr>
        </p:nvSpPr>
        <p:spPr/>
        <p:txBody>
          <a:bodyPr/>
          <a:lstStyle/>
          <a:p>
            <a:fld id="{5FD01884-A803-4045-B7D8-8052BC0E5EA8}" type="slidenum">
              <a:rPr lang="tr-TR" smtClean="0"/>
              <a:t>9</a:t>
            </a:fld>
            <a:endParaRPr lang="tr-TR"/>
          </a:p>
        </p:txBody>
      </p:sp>
    </p:spTree>
    <p:extLst>
      <p:ext uri="{BB962C8B-B14F-4D97-AF65-F5344CB8AC3E}">
        <p14:creationId xmlns:p14="http://schemas.microsoft.com/office/powerpoint/2010/main" val="2599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9AAE-25EC-58E8-2CB9-9E49A3B4D47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F306647-50F7-1491-BA96-E4E558E06DA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F2BFCD3-155B-80D6-9E13-BAC1144D34B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1780630-C084-41A7-D7C6-6CEAAB0CA44A}"/>
              </a:ext>
            </a:extLst>
          </p:cNvPr>
          <p:cNvSpPr>
            <a:spLocks noGrp="1"/>
          </p:cNvSpPr>
          <p:nvPr>
            <p:ph type="sldNum" sz="quarter" idx="5"/>
          </p:nvPr>
        </p:nvSpPr>
        <p:spPr/>
        <p:txBody>
          <a:bodyPr/>
          <a:lstStyle/>
          <a:p>
            <a:fld id="{5FD01884-A803-4045-B7D8-8052BC0E5EA8}" type="slidenum">
              <a:rPr lang="tr-TR" smtClean="0"/>
              <a:t>10</a:t>
            </a:fld>
            <a:endParaRPr lang="tr-TR"/>
          </a:p>
        </p:txBody>
      </p:sp>
    </p:spTree>
    <p:extLst>
      <p:ext uri="{BB962C8B-B14F-4D97-AF65-F5344CB8AC3E}">
        <p14:creationId xmlns:p14="http://schemas.microsoft.com/office/powerpoint/2010/main" val="238095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DE2B-7E91-9C3A-4457-1DD13A9B0C8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714EBCD-B5A2-BED8-AB41-40C74691991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7E1037B-AF47-6D70-A83D-51439A9ABD7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D66B03A-AC63-0E41-F510-47B532122CB1}"/>
              </a:ext>
            </a:extLst>
          </p:cNvPr>
          <p:cNvSpPr>
            <a:spLocks noGrp="1"/>
          </p:cNvSpPr>
          <p:nvPr>
            <p:ph type="sldNum" sz="quarter" idx="5"/>
          </p:nvPr>
        </p:nvSpPr>
        <p:spPr/>
        <p:txBody>
          <a:bodyPr/>
          <a:lstStyle/>
          <a:p>
            <a:fld id="{5FD01884-A803-4045-B7D8-8052BC0E5EA8}" type="slidenum">
              <a:rPr lang="tr-TR" smtClean="0"/>
              <a:t>11</a:t>
            </a:fld>
            <a:endParaRPr lang="tr-TR"/>
          </a:p>
        </p:txBody>
      </p:sp>
    </p:spTree>
    <p:extLst>
      <p:ext uri="{BB962C8B-B14F-4D97-AF65-F5344CB8AC3E}">
        <p14:creationId xmlns:p14="http://schemas.microsoft.com/office/powerpoint/2010/main" val="347843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1B6BC36A-2A5A-4187-828A-96565CCA4C4C}" type="datetimeFigureOut">
              <a:rPr lang="tr-TR" smtClean="0"/>
              <a:t>22.03.2026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421692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B6BC36A-2A5A-4187-828A-96565CCA4C4C}" type="datetimeFigureOut">
              <a:rPr lang="tr-TR" smtClean="0"/>
              <a:t>22.03.2026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338835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B6BC36A-2A5A-4187-828A-96565CCA4C4C}" type="datetimeFigureOut">
              <a:rPr lang="tr-TR" smtClean="0"/>
              <a:t>22.03.2026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339437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B6BC36A-2A5A-4187-828A-96565CCA4C4C}" type="datetimeFigureOut">
              <a:rPr lang="tr-TR" smtClean="0"/>
              <a:t>22.03.2026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252321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1B6BC36A-2A5A-4187-828A-96565CCA4C4C}" type="datetimeFigureOut">
              <a:rPr lang="tr-TR" smtClean="0"/>
              <a:t>22.03.2026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307830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B6BC36A-2A5A-4187-828A-96565CCA4C4C}" type="datetimeFigureOut">
              <a:rPr lang="tr-TR" smtClean="0"/>
              <a:t>22.03.2026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377182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B6BC36A-2A5A-4187-828A-96565CCA4C4C}" type="datetimeFigureOut">
              <a:rPr lang="tr-TR" smtClean="0"/>
              <a:t>22.03.2026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346951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1B6BC36A-2A5A-4187-828A-96565CCA4C4C}" type="datetimeFigureOut">
              <a:rPr lang="tr-TR" smtClean="0"/>
              <a:t>22.03.2026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12254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B6BC36A-2A5A-4187-828A-96565CCA4C4C}" type="datetimeFigureOut">
              <a:rPr lang="tr-TR" smtClean="0"/>
              <a:t>22.03.2026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133305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B6BC36A-2A5A-4187-828A-96565CCA4C4C}" type="datetimeFigureOut">
              <a:rPr lang="tr-TR" smtClean="0"/>
              <a:t>22.03.2026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1130007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B6BC36A-2A5A-4187-828A-96565CCA4C4C}" type="datetimeFigureOut">
              <a:rPr lang="tr-TR" smtClean="0"/>
              <a:t>22.03.2026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5C88636-4DC6-49EC-9123-449607996988}" type="slidenum">
              <a:rPr lang="tr-TR" smtClean="0"/>
              <a:t>‹#›</a:t>
            </a:fld>
            <a:endParaRPr lang="tr-TR"/>
          </a:p>
        </p:txBody>
      </p:sp>
    </p:spTree>
    <p:extLst>
      <p:ext uri="{BB962C8B-B14F-4D97-AF65-F5344CB8AC3E}">
        <p14:creationId xmlns:p14="http://schemas.microsoft.com/office/powerpoint/2010/main" val="75043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C36A-2A5A-4187-828A-96565CCA4C4C}" type="datetimeFigureOut">
              <a:rPr lang="tr-TR" smtClean="0"/>
              <a:t>22.03.2026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88636-4DC6-49EC-9123-449607996988}" type="slidenum">
              <a:rPr lang="tr-TR" smtClean="0"/>
              <a:t>‹#›</a:t>
            </a:fld>
            <a:endParaRPr lang="tr-TR"/>
          </a:p>
        </p:txBody>
      </p:sp>
    </p:spTree>
    <p:extLst>
      <p:ext uri="{BB962C8B-B14F-4D97-AF65-F5344CB8AC3E}">
        <p14:creationId xmlns:p14="http://schemas.microsoft.com/office/powerpoint/2010/main" val="3589304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mailto:info@moldmaster.com.tr" TargetMode="External"/><Relationship Id="rId2" Type="http://schemas.openxmlformats.org/officeDocument/2006/relationships/hyperlink" Target="https://www.moldmaster.com.tr/" TargetMode="External"/><Relationship Id="rId1" Type="http://schemas.openxmlformats.org/officeDocument/2006/relationships/slideLayout" Target="../slideLayouts/slideLayout2.xml"/><Relationship Id="rId4" Type="http://schemas.openxmlformats.org/officeDocument/2006/relationships/hyperlink" Target="mailto:import@moldmaster.com.t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7BDE6-0CA3-EFAA-C870-AA2A0F6A4010}"/>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FB73366-356E-36AF-0E29-8B7551A4F504}"/>
              </a:ext>
            </a:extLst>
          </p:cNvPr>
          <p:cNvSpPr>
            <a:spLocks noGrp="1"/>
          </p:cNvSpPr>
          <p:nvPr>
            <p:ph idx="1"/>
          </p:nvPr>
        </p:nvSpPr>
        <p:spPr>
          <a:xfrm>
            <a:off x="89646" y="2096089"/>
            <a:ext cx="12021672" cy="4528829"/>
          </a:xfrm>
        </p:spPr>
        <p:txBody>
          <a:bodyPr>
            <a:normAutofit/>
          </a:bodyPr>
          <a:lstStyle/>
          <a:p>
            <a:pPr marL="0" indent="0" algn="just">
              <a:lnSpc>
                <a:spcPct val="120000"/>
              </a:lnSpc>
              <a:buNone/>
            </a:pPr>
            <a:r>
              <a:rPr lang="en-US" dirty="0"/>
              <a:t>A</a:t>
            </a:r>
            <a:r>
              <a:rPr lang="tr-TR" dirty="0"/>
              <a:t>s</a:t>
            </a:r>
            <a:r>
              <a:rPr lang="en-US" dirty="0"/>
              <a:t> </a:t>
            </a:r>
            <a:r>
              <a:rPr lang="en-US" dirty="0" err="1"/>
              <a:t>MoldMaster</a:t>
            </a:r>
            <a:r>
              <a:rPr lang="en-US" dirty="0"/>
              <a:t> </a:t>
            </a:r>
            <a:r>
              <a:rPr lang="en-US" dirty="0" err="1"/>
              <a:t>Makine</a:t>
            </a:r>
            <a:r>
              <a:rPr lang="en-US" dirty="0"/>
              <a:t>, we are proud to have been supporting our solution partners since our establishment in 2017. We strive to understand your needs accurately and provide the exact service you require in the shortest possible time. With our accumulated knowledge and experience, we currently serve many sectors, primarily automotive, defense, and heavy industry, in areas such as machine park installation, plant design, maintenance, and spare parts manufacturing.</a:t>
            </a:r>
          </a:p>
          <a:p>
            <a:pPr marL="0" indent="0" algn="just">
              <a:lnSpc>
                <a:spcPct val="120000"/>
              </a:lnSpc>
              <a:buNone/>
            </a:pPr>
            <a:endParaRPr lang="tr-TR" sz="2400" dirty="0"/>
          </a:p>
        </p:txBody>
      </p:sp>
      <p:pic>
        <p:nvPicPr>
          <p:cNvPr id="5" name="Resim 4">
            <a:extLst>
              <a:ext uri="{FF2B5EF4-FFF2-40B4-BE49-F238E27FC236}">
                <a16:creationId xmlns:a16="http://schemas.microsoft.com/office/drawing/2014/main" id="{285789CA-18A1-8A98-9899-C988F109F1B1}"/>
              </a:ext>
            </a:extLst>
          </p:cNvPr>
          <p:cNvPicPr>
            <a:picLocks noChangeAspect="1"/>
          </p:cNvPicPr>
          <p:nvPr/>
        </p:nvPicPr>
        <p:blipFill>
          <a:blip r:embed="rId3"/>
          <a:stretch>
            <a:fillRect/>
          </a:stretch>
        </p:blipFill>
        <p:spPr>
          <a:xfrm>
            <a:off x="2648527" y="233082"/>
            <a:ext cx="6140766" cy="1606633"/>
          </a:xfrm>
          <a:prstGeom prst="rect">
            <a:avLst/>
          </a:prstGeom>
        </p:spPr>
      </p:pic>
    </p:spTree>
    <p:extLst>
      <p:ext uri="{BB962C8B-B14F-4D97-AF65-F5344CB8AC3E}">
        <p14:creationId xmlns:p14="http://schemas.microsoft.com/office/powerpoint/2010/main" val="37524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3CEEC-10DC-8270-1AC0-C6F7CD7F58D7}"/>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7FC5B107-BC7A-228D-7791-B1E988A9A709}"/>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Metal </a:t>
            </a:r>
            <a:r>
              <a:rPr lang="tr-TR" dirty="0" err="1"/>
              <a:t>Pipe</a:t>
            </a:r>
            <a:r>
              <a:rPr lang="tr-TR" dirty="0"/>
              <a:t> </a:t>
            </a:r>
            <a:r>
              <a:rPr lang="tr-TR" dirty="0" err="1"/>
              <a:t>Welding</a:t>
            </a:r>
            <a:r>
              <a:rPr lang="tr-TR" dirty="0"/>
              <a:t> </a:t>
            </a:r>
            <a:r>
              <a:rPr lang="tr-TR" dirty="0" err="1"/>
              <a:t>Fixtures</a:t>
            </a:r>
            <a:endParaRPr lang="tr-TR" dirty="0"/>
          </a:p>
        </p:txBody>
      </p:sp>
      <p:sp>
        <p:nvSpPr>
          <p:cNvPr id="2" name="Unvan 1">
            <a:extLst>
              <a:ext uri="{FF2B5EF4-FFF2-40B4-BE49-F238E27FC236}">
                <a16:creationId xmlns:a16="http://schemas.microsoft.com/office/drawing/2014/main" id="{67C1CE42-A4A8-1C42-5A90-C1C2FD0FB062}"/>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8" name="İçerik Yer Tutucusu 10">
            <a:extLst>
              <a:ext uri="{FF2B5EF4-FFF2-40B4-BE49-F238E27FC236}">
                <a16:creationId xmlns:a16="http://schemas.microsoft.com/office/drawing/2014/main" id="{5082A163-2F91-3741-C5C2-F82513E9C595}"/>
              </a:ext>
            </a:extLst>
          </p:cNvPr>
          <p:cNvPicPr>
            <a:picLocks noGrp="1" noChangeAspect="1"/>
          </p:cNvPicPr>
          <p:nvPr>
            <p:ph idx="1"/>
          </p:nvPr>
        </p:nvPicPr>
        <p:blipFill>
          <a:blip r:embed="rId3"/>
          <a:stretch>
            <a:fillRect/>
          </a:stretch>
        </p:blipFill>
        <p:spPr>
          <a:xfrm>
            <a:off x="2485215" y="1363389"/>
            <a:ext cx="6856009" cy="5138184"/>
          </a:xfrm>
          <a:prstGeom prst="rect">
            <a:avLst/>
          </a:prstGeom>
        </p:spPr>
      </p:pic>
    </p:spTree>
    <p:extLst>
      <p:ext uri="{BB962C8B-B14F-4D97-AF65-F5344CB8AC3E}">
        <p14:creationId xmlns:p14="http://schemas.microsoft.com/office/powerpoint/2010/main" val="4113821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51164-1164-DFF8-86AD-B945AAE97E3C}"/>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8BE3679F-5FF9-1270-4315-FDFB0F3B8BF8}"/>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a:t>Control </a:t>
            </a:r>
            <a:r>
              <a:rPr lang="tr-TR" sz="4000" b="1" dirty="0" err="1"/>
              <a:t>Fixtures</a:t>
            </a:r>
            <a:endParaRPr lang="tr-TR" sz="4000" b="1" dirty="0"/>
          </a:p>
        </p:txBody>
      </p:sp>
      <p:sp>
        <p:nvSpPr>
          <p:cNvPr id="2" name="Unvan 1">
            <a:extLst>
              <a:ext uri="{FF2B5EF4-FFF2-40B4-BE49-F238E27FC236}">
                <a16:creationId xmlns:a16="http://schemas.microsoft.com/office/drawing/2014/main" id="{BD81C9A7-5A63-9FB1-2D69-295A4A34A954}"/>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5" name="İçerik Yer Tutucusu 4">
            <a:extLst>
              <a:ext uri="{FF2B5EF4-FFF2-40B4-BE49-F238E27FC236}">
                <a16:creationId xmlns:a16="http://schemas.microsoft.com/office/drawing/2014/main" id="{C6794EB7-4716-42CB-7535-522CD5288BEC}"/>
              </a:ext>
            </a:extLst>
          </p:cNvPr>
          <p:cNvPicPr>
            <a:picLocks noGrp="1" noChangeAspect="1"/>
          </p:cNvPicPr>
          <p:nvPr>
            <p:ph idx="1"/>
          </p:nvPr>
        </p:nvPicPr>
        <p:blipFill>
          <a:blip r:embed="rId3"/>
          <a:stretch>
            <a:fillRect/>
          </a:stretch>
        </p:blipFill>
        <p:spPr>
          <a:xfrm>
            <a:off x="6381106" y="1363389"/>
            <a:ext cx="5752893" cy="4178622"/>
          </a:xfrm>
          <a:prstGeom prst="rect">
            <a:avLst/>
          </a:prstGeom>
        </p:spPr>
      </p:pic>
      <p:pic>
        <p:nvPicPr>
          <p:cNvPr id="6" name="Resim 5">
            <a:extLst>
              <a:ext uri="{FF2B5EF4-FFF2-40B4-BE49-F238E27FC236}">
                <a16:creationId xmlns:a16="http://schemas.microsoft.com/office/drawing/2014/main" id="{C5DE3430-B998-78C1-D91F-2F7956C990AE}"/>
              </a:ext>
            </a:extLst>
          </p:cNvPr>
          <p:cNvPicPr>
            <a:picLocks noChangeAspect="1"/>
          </p:cNvPicPr>
          <p:nvPr/>
        </p:nvPicPr>
        <p:blipFill>
          <a:blip r:embed="rId4"/>
          <a:stretch>
            <a:fillRect/>
          </a:stretch>
        </p:blipFill>
        <p:spPr>
          <a:xfrm>
            <a:off x="0" y="1363389"/>
            <a:ext cx="6483604" cy="4178622"/>
          </a:xfrm>
          <a:prstGeom prst="rect">
            <a:avLst/>
          </a:prstGeom>
        </p:spPr>
      </p:pic>
    </p:spTree>
    <p:extLst>
      <p:ext uri="{BB962C8B-B14F-4D97-AF65-F5344CB8AC3E}">
        <p14:creationId xmlns:p14="http://schemas.microsoft.com/office/powerpoint/2010/main" val="164143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8193-5851-A39C-46E8-FEFCD569BAF6}"/>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1FDF4DCE-6E15-9482-4CC3-08EDE947D619}"/>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a:t>Control </a:t>
            </a:r>
            <a:r>
              <a:rPr lang="tr-TR" sz="4000" b="1" dirty="0" err="1"/>
              <a:t>Fixtures</a:t>
            </a:r>
            <a:endParaRPr lang="tr-TR" sz="4000" b="1" dirty="0"/>
          </a:p>
        </p:txBody>
      </p:sp>
      <p:sp>
        <p:nvSpPr>
          <p:cNvPr id="2" name="Unvan 1">
            <a:extLst>
              <a:ext uri="{FF2B5EF4-FFF2-40B4-BE49-F238E27FC236}">
                <a16:creationId xmlns:a16="http://schemas.microsoft.com/office/drawing/2014/main" id="{935C8E53-E9DF-2E13-0851-A20E84391114}"/>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8" name="İçerik Yer Tutucusu 4">
            <a:extLst>
              <a:ext uri="{FF2B5EF4-FFF2-40B4-BE49-F238E27FC236}">
                <a16:creationId xmlns:a16="http://schemas.microsoft.com/office/drawing/2014/main" id="{685E24AC-B394-0EC4-CAF5-6FCB85622C51}"/>
              </a:ext>
            </a:extLst>
          </p:cNvPr>
          <p:cNvPicPr>
            <a:picLocks noGrp="1" noChangeAspect="1"/>
          </p:cNvPicPr>
          <p:nvPr>
            <p:ph idx="1"/>
          </p:nvPr>
        </p:nvPicPr>
        <p:blipFill>
          <a:blip r:embed="rId3"/>
          <a:stretch>
            <a:fillRect/>
          </a:stretch>
        </p:blipFill>
        <p:spPr>
          <a:xfrm>
            <a:off x="2238199" y="1363389"/>
            <a:ext cx="7474993" cy="4965693"/>
          </a:xfrm>
          <a:prstGeom prst="rect">
            <a:avLst/>
          </a:prstGeom>
        </p:spPr>
      </p:pic>
    </p:spTree>
    <p:extLst>
      <p:ext uri="{BB962C8B-B14F-4D97-AF65-F5344CB8AC3E}">
        <p14:creationId xmlns:p14="http://schemas.microsoft.com/office/powerpoint/2010/main" val="159267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7F2C-B3B9-0B37-2FC2-6D5BCD075E0C}"/>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B5184B21-9421-8926-C7F4-0B8BEF4DA743}"/>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Robot </a:t>
            </a:r>
            <a:r>
              <a:rPr lang="tr-TR" dirty="0" err="1"/>
              <a:t>Arm</a:t>
            </a:r>
            <a:r>
              <a:rPr lang="tr-TR" dirty="0"/>
              <a:t> CNC </a:t>
            </a:r>
            <a:r>
              <a:rPr lang="tr-TR" dirty="0" err="1"/>
              <a:t>Slide</a:t>
            </a:r>
            <a:r>
              <a:rPr lang="tr-TR" dirty="0"/>
              <a:t> </a:t>
            </a:r>
            <a:r>
              <a:rPr lang="tr-TR" dirty="0" err="1"/>
              <a:t>System</a:t>
            </a:r>
            <a:endParaRPr lang="tr-TR" dirty="0"/>
          </a:p>
        </p:txBody>
      </p:sp>
      <p:sp>
        <p:nvSpPr>
          <p:cNvPr id="2" name="Unvan 1">
            <a:extLst>
              <a:ext uri="{FF2B5EF4-FFF2-40B4-BE49-F238E27FC236}">
                <a16:creationId xmlns:a16="http://schemas.microsoft.com/office/drawing/2014/main" id="{43B3A5D1-B9E8-A668-EC5D-5C9407B0E066}"/>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5" name="İçerik Yer Tutucusu 4">
            <a:extLst>
              <a:ext uri="{FF2B5EF4-FFF2-40B4-BE49-F238E27FC236}">
                <a16:creationId xmlns:a16="http://schemas.microsoft.com/office/drawing/2014/main" id="{1FDFA283-876E-D1B5-7C84-0EBCFE918794}"/>
              </a:ext>
            </a:extLst>
          </p:cNvPr>
          <p:cNvPicPr>
            <a:picLocks noChangeAspect="1"/>
          </p:cNvPicPr>
          <p:nvPr/>
        </p:nvPicPr>
        <p:blipFill>
          <a:blip r:embed="rId3"/>
          <a:stretch>
            <a:fillRect/>
          </a:stretch>
        </p:blipFill>
        <p:spPr>
          <a:xfrm>
            <a:off x="883355" y="1363389"/>
            <a:ext cx="10425289" cy="5200124"/>
          </a:xfrm>
          <a:prstGeom prst="rect">
            <a:avLst/>
          </a:prstGeom>
        </p:spPr>
      </p:pic>
    </p:spTree>
    <p:extLst>
      <p:ext uri="{BB962C8B-B14F-4D97-AF65-F5344CB8AC3E}">
        <p14:creationId xmlns:p14="http://schemas.microsoft.com/office/powerpoint/2010/main" val="78096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DE9DB-BFBE-6BEA-96C7-2B642AEC804E}"/>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11AB1F4D-2C0D-8C96-3B50-CEF2A868E18B}"/>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Solar Panel </a:t>
            </a:r>
            <a:r>
              <a:rPr lang="tr-TR" dirty="0" err="1"/>
              <a:t>Cutting</a:t>
            </a:r>
            <a:r>
              <a:rPr lang="tr-TR" dirty="0"/>
              <a:t> </a:t>
            </a:r>
            <a:r>
              <a:rPr lang="tr-TR" dirty="0" err="1"/>
              <a:t>Die</a:t>
            </a:r>
            <a:endParaRPr lang="tr-TR" dirty="0"/>
          </a:p>
        </p:txBody>
      </p:sp>
      <p:sp>
        <p:nvSpPr>
          <p:cNvPr id="2" name="Unvan 1">
            <a:extLst>
              <a:ext uri="{FF2B5EF4-FFF2-40B4-BE49-F238E27FC236}">
                <a16:creationId xmlns:a16="http://schemas.microsoft.com/office/drawing/2014/main" id="{C2627E1B-21D2-4E28-EA71-CBA8A1B53E1B}"/>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3" name="İçerik Yer Tutucusu 4">
            <a:extLst>
              <a:ext uri="{FF2B5EF4-FFF2-40B4-BE49-F238E27FC236}">
                <a16:creationId xmlns:a16="http://schemas.microsoft.com/office/drawing/2014/main" id="{8617A432-8FFD-CC5B-C6AB-4CB2B4C75042}"/>
              </a:ext>
            </a:extLst>
          </p:cNvPr>
          <p:cNvPicPr>
            <a:picLocks noGrp="1" noChangeAspect="1"/>
          </p:cNvPicPr>
          <p:nvPr>
            <p:ph idx="1"/>
          </p:nvPr>
        </p:nvPicPr>
        <p:blipFill>
          <a:blip r:embed="rId3"/>
          <a:stretch>
            <a:fillRect/>
          </a:stretch>
        </p:blipFill>
        <p:spPr>
          <a:xfrm>
            <a:off x="1572659" y="1297247"/>
            <a:ext cx="9046681" cy="5232067"/>
          </a:xfrm>
          <a:prstGeom prst="rect">
            <a:avLst/>
          </a:prstGeom>
        </p:spPr>
      </p:pic>
    </p:spTree>
    <p:extLst>
      <p:ext uri="{BB962C8B-B14F-4D97-AF65-F5344CB8AC3E}">
        <p14:creationId xmlns:p14="http://schemas.microsoft.com/office/powerpoint/2010/main" val="4265248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D169E-8359-BC96-424A-FA71FF66C5E3}"/>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23B0D653-3ECD-8B1A-3883-E79EB9AC618A}"/>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CNC Robot </a:t>
            </a:r>
            <a:r>
              <a:rPr lang="tr-TR" dirty="0" err="1"/>
              <a:t>Welding</a:t>
            </a:r>
            <a:r>
              <a:rPr lang="tr-TR" dirty="0"/>
              <a:t> </a:t>
            </a:r>
            <a:r>
              <a:rPr lang="tr-TR" dirty="0" err="1"/>
              <a:t>Fixture</a:t>
            </a:r>
            <a:endParaRPr lang="tr-TR" dirty="0"/>
          </a:p>
        </p:txBody>
      </p:sp>
      <p:sp>
        <p:nvSpPr>
          <p:cNvPr id="2" name="Unvan 1">
            <a:extLst>
              <a:ext uri="{FF2B5EF4-FFF2-40B4-BE49-F238E27FC236}">
                <a16:creationId xmlns:a16="http://schemas.microsoft.com/office/drawing/2014/main" id="{E25A80CB-2DE8-DDC6-6B7A-0BF7E4DF64B0}"/>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6" name="İçerik Yer Tutucusu 4">
            <a:extLst>
              <a:ext uri="{FF2B5EF4-FFF2-40B4-BE49-F238E27FC236}">
                <a16:creationId xmlns:a16="http://schemas.microsoft.com/office/drawing/2014/main" id="{BC8D2470-9D52-B791-1AC8-F6E86A66E3A9}"/>
              </a:ext>
            </a:extLst>
          </p:cNvPr>
          <p:cNvPicPr>
            <a:picLocks noGrp="1" noChangeAspect="1"/>
          </p:cNvPicPr>
          <p:nvPr>
            <p:ph idx="1"/>
          </p:nvPr>
        </p:nvPicPr>
        <p:blipFill>
          <a:blip r:embed="rId3"/>
          <a:stretch>
            <a:fillRect/>
          </a:stretch>
        </p:blipFill>
        <p:spPr>
          <a:xfrm>
            <a:off x="272000" y="2492335"/>
            <a:ext cx="4524168" cy="2513426"/>
          </a:xfrm>
          <a:prstGeom prst="rect">
            <a:avLst/>
          </a:prstGeom>
        </p:spPr>
      </p:pic>
      <p:pic>
        <p:nvPicPr>
          <p:cNvPr id="8" name="Resim 7">
            <a:extLst>
              <a:ext uri="{FF2B5EF4-FFF2-40B4-BE49-F238E27FC236}">
                <a16:creationId xmlns:a16="http://schemas.microsoft.com/office/drawing/2014/main" id="{F29B783D-6D1C-FCCE-EB15-12683A7588F5}"/>
              </a:ext>
            </a:extLst>
          </p:cNvPr>
          <p:cNvPicPr>
            <a:picLocks noChangeAspect="1"/>
          </p:cNvPicPr>
          <p:nvPr/>
        </p:nvPicPr>
        <p:blipFill>
          <a:blip r:embed="rId4"/>
          <a:stretch>
            <a:fillRect/>
          </a:stretch>
        </p:blipFill>
        <p:spPr>
          <a:xfrm>
            <a:off x="4862731" y="1363389"/>
            <a:ext cx="6987211" cy="4771318"/>
          </a:xfrm>
          <a:prstGeom prst="rect">
            <a:avLst/>
          </a:prstGeom>
        </p:spPr>
      </p:pic>
    </p:spTree>
    <p:extLst>
      <p:ext uri="{BB962C8B-B14F-4D97-AF65-F5344CB8AC3E}">
        <p14:creationId xmlns:p14="http://schemas.microsoft.com/office/powerpoint/2010/main" val="163722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E019A-7681-C184-9FAE-451FB3AB5632}"/>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05663CB2-9DD7-9D04-492D-723ACFDDBB26}"/>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TOGG - </a:t>
            </a:r>
            <a:r>
              <a:rPr lang="tr-TR" dirty="0" err="1"/>
              <a:t>Cutting</a:t>
            </a:r>
            <a:r>
              <a:rPr lang="tr-TR" dirty="0"/>
              <a:t> </a:t>
            </a:r>
            <a:r>
              <a:rPr lang="tr-TR" dirty="0" err="1"/>
              <a:t>Die</a:t>
            </a:r>
            <a:endParaRPr lang="tr-TR" dirty="0"/>
          </a:p>
        </p:txBody>
      </p:sp>
      <p:sp>
        <p:nvSpPr>
          <p:cNvPr id="2" name="Unvan 1">
            <a:extLst>
              <a:ext uri="{FF2B5EF4-FFF2-40B4-BE49-F238E27FC236}">
                <a16:creationId xmlns:a16="http://schemas.microsoft.com/office/drawing/2014/main" id="{D9BD32DD-A44D-3D71-1842-F1C07871302E}"/>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6" name="İçerik Yer Tutucusu 4">
            <a:extLst>
              <a:ext uri="{FF2B5EF4-FFF2-40B4-BE49-F238E27FC236}">
                <a16:creationId xmlns:a16="http://schemas.microsoft.com/office/drawing/2014/main" id="{07E74B44-496D-BB34-FAEE-3B33C07BCC07}"/>
              </a:ext>
            </a:extLst>
          </p:cNvPr>
          <p:cNvPicPr>
            <a:picLocks noGrp="1" noChangeAspect="1"/>
          </p:cNvPicPr>
          <p:nvPr>
            <p:ph idx="1"/>
          </p:nvPr>
        </p:nvPicPr>
        <p:blipFill>
          <a:blip r:embed="rId3"/>
          <a:stretch>
            <a:fillRect/>
          </a:stretch>
        </p:blipFill>
        <p:spPr>
          <a:xfrm>
            <a:off x="2406214" y="1520358"/>
            <a:ext cx="6620053" cy="4965040"/>
          </a:xfrm>
          <a:prstGeom prst="rect">
            <a:avLst/>
          </a:prstGeom>
        </p:spPr>
      </p:pic>
    </p:spTree>
    <p:extLst>
      <p:ext uri="{BB962C8B-B14F-4D97-AF65-F5344CB8AC3E}">
        <p14:creationId xmlns:p14="http://schemas.microsoft.com/office/powerpoint/2010/main" val="393147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4D76-7ED5-F955-3AE6-F6EB5116BE8E}"/>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AF75F8C4-43BF-86B0-74CD-DA1B1ECD736C}"/>
              </a:ext>
            </a:extLst>
          </p:cNvPr>
          <p:cNvSpPr txBox="1">
            <a:spLocks/>
          </p:cNvSpPr>
          <p:nvPr/>
        </p:nvSpPr>
        <p:spPr>
          <a:xfrm>
            <a:off x="0" y="372602"/>
            <a:ext cx="9257553" cy="99078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err="1"/>
              <a:t>Measuring</a:t>
            </a:r>
            <a:r>
              <a:rPr lang="tr-TR" dirty="0"/>
              <a:t> </a:t>
            </a:r>
            <a:r>
              <a:rPr lang="tr-TR" dirty="0" err="1"/>
              <a:t>Gauges</a:t>
            </a:r>
            <a:endParaRPr lang="tr-TR" dirty="0"/>
          </a:p>
          <a:p>
            <a:br>
              <a:rPr lang="tr-TR" sz="4000" dirty="0"/>
            </a:br>
            <a:endParaRPr lang="tr-TR" sz="4000" b="1" dirty="0"/>
          </a:p>
        </p:txBody>
      </p:sp>
      <p:sp>
        <p:nvSpPr>
          <p:cNvPr id="2" name="Unvan 1">
            <a:extLst>
              <a:ext uri="{FF2B5EF4-FFF2-40B4-BE49-F238E27FC236}">
                <a16:creationId xmlns:a16="http://schemas.microsoft.com/office/drawing/2014/main" id="{BCF25113-6DE8-9E9D-0B3E-D571F83BA626}"/>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5" name="İçerik Yer Tutucusu 4">
            <a:extLst>
              <a:ext uri="{FF2B5EF4-FFF2-40B4-BE49-F238E27FC236}">
                <a16:creationId xmlns:a16="http://schemas.microsoft.com/office/drawing/2014/main" id="{ED0A130B-5BDA-B878-4958-F2819E4F8066}"/>
              </a:ext>
            </a:extLst>
          </p:cNvPr>
          <p:cNvPicPr>
            <a:picLocks noGrp="1" noChangeAspect="1"/>
          </p:cNvPicPr>
          <p:nvPr>
            <p:ph idx="1"/>
          </p:nvPr>
        </p:nvPicPr>
        <p:blipFill>
          <a:blip r:embed="rId3"/>
          <a:stretch>
            <a:fillRect/>
          </a:stretch>
        </p:blipFill>
        <p:spPr>
          <a:xfrm>
            <a:off x="2163482" y="1363389"/>
            <a:ext cx="7567285" cy="5001552"/>
          </a:xfrm>
          <a:prstGeom prst="rect">
            <a:avLst/>
          </a:prstGeom>
        </p:spPr>
      </p:pic>
    </p:spTree>
    <p:extLst>
      <p:ext uri="{BB962C8B-B14F-4D97-AF65-F5344CB8AC3E}">
        <p14:creationId xmlns:p14="http://schemas.microsoft.com/office/powerpoint/2010/main" val="3290741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D8D1B-F34F-BD4A-B09A-E7E6987B1F45}"/>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FAA96E46-DD1A-1077-5298-8F0A14A18B42}"/>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a:t>Automotive Assembly </a:t>
            </a:r>
            <a:r>
              <a:rPr lang="tr-TR" sz="2000" dirty="0" err="1"/>
              <a:t>Line</a:t>
            </a:r>
            <a:endParaRPr lang="tr-TR" sz="2000" dirty="0"/>
          </a:p>
        </p:txBody>
      </p:sp>
      <p:sp>
        <p:nvSpPr>
          <p:cNvPr id="2" name="Unvan 1">
            <a:extLst>
              <a:ext uri="{FF2B5EF4-FFF2-40B4-BE49-F238E27FC236}">
                <a16:creationId xmlns:a16="http://schemas.microsoft.com/office/drawing/2014/main" id="{707F0409-0F1E-3EE7-7623-629552CBD459}"/>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6" name="İçerik Yer Tutucusu 4">
            <a:extLst>
              <a:ext uri="{FF2B5EF4-FFF2-40B4-BE49-F238E27FC236}">
                <a16:creationId xmlns:a16="http://schemas.microsoft.com/office/drawing/2014/main" id="{3DC97500-1272-759F-4765-5193CD69D5AE}"/>
              </a:ext>
            </a:extLst>
          </p:cNvPr>
          <p:cNvPicPr>
            <a:picLocks noGrp="1" noChangeAspect="1"/>
          </p:cNvPicPr>
          <p:nvPr>
            <p:ph idx="1"/>
          </p:nvPr>
        </p:nvPicPr>
        <p:blipFill>
          <a:blip r:embed="rId3"/>
          <a:stretch>
            <a:fillRect/>
          </a:stretch>
        </p:blipFill>
        <p:spPr>
          <a:xfrm>
            <a:off x="100643" y="1363389"/>
            <a:ext cx="4076909" cy="5477500"/>
          </a:xfrm>
          <a:prstGeom prst="rect">
            <a:avLst/>
          </a:prstGeom>
        </p:spPr>
      </p:pic>
      <p:pic>
        <p:nvPicPr>
          <p:cNvPr id="8" name="Resim 7">
            <a:extLst>
              <a:ext uri="{FF2B5EF4-FFF2-40B4-BE49-F238E27FC236}">
                <a16:creationId xmlns:a16="http://schemas.microsoft.com/office/drawing/2014/main" id="{85E220A2-4238-0CB3-21B9-A9D8F6EEE08C}"/>
              </a:ext>
            </a:extLst>
          </p:cNvPr>
          <p:cNvPicPr>
            <a:picLocks noChangeAspect="1"/>
          </p:cNvPicPr>
          <p:nvPr/>
        </p:nvPicPr>
        <p:blipFill>
          <a:blip r:embed="rId4"/>
          <a:stretch>
            <a:fillRect/>
          </a:stretch>
        </p:blipFill>
        <p:spPr>
          <a:xfrm>
            <a:off x="4839907" y="18203"/>
            <a:ext cx="4638431" cy="3515707"/>
          </a:xfrm>
          <a:prstGeom prst="rect">
            <a:avLst/>
          </a:prstGeom>
        </p:spPr>
      </p:pic>
      <p:pic>
        <p:nvPicPr>
          <p:cNvPr id="9" name="İçerik Yer Tutucusu 4">
            <a:extLst>
              <a:ext uri="{FF2B5EF4-FFF2-40B4-BE49-F238E27FC236}">
                <a16:creationId xmlns:a16="http://schemas.microsoft.com/office/drawing/2014/main" id="{93DBF441-9263-F0BF-6EA9-586E9811CC11}"/>
              </a:ext>
            </a:extLst>
          </p:cNvPr>
          <p:cNvPicPr>
            <a:picLocks noChangeAspect="1"/>
          </p:cNvPicPr>
          <p:nvPr/>
        </p:nvPicPr>
        <p:blipFill>
          <a:blip r:embed="rId5"/>
          <a:stretch>
            <a:fillRect/>
          </a:stretch>
        </p:blipFill>
        <p:spPr>
          <a:xfrm>
            <a:off x="7799294" y="3533910"/>
            <a:ext cx="4392706" cy="3311019"/>
          </a:xfrm>
          <a:prstGeom prst="rect">
            <a:avLst/>
          </a:prstGeom>
        </p:spPr>
      </p:pic>
    </p:spTree>
    <p:extLst>
      <p:ext uri="{BB962C8B-B14F-4D97-AF65-F5344CB8AC3E}">
        <p14:creationId xmlns:p14="http://schemas.microsoft.com/office/powerpoint/2010/main" val="305676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6DFE-F909-06ED-2E81-294EED5B8AED}"/>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97C42762-2135-2806-F675-C209A79B8A29}"/>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err="1"/>
              <a:t>Welding</a:t>
            </a:r>
            <a:r>
              <a:rPr lang="tr-TR" sz="4000" b="1" dirty="0"/>
              <a:t> </a:t>
            </a:r>
            <a:r>
              <a:rPr lang="tr-TR" sz="4000" b="1" dirty="0" err="1"/>
              <a:t>Fixtures</a:t>
            </a:r>
            <a:endParaRPr lang="tr-TR" sz="4000" b="1" dirty="0"/>
          </a:p>
        </p:txBody>
      </p:sp>
      <p:sp>
        <p:nvSpPr>
          <p:cNvPr id="2" name="Unvan 1">
            <a:extLst>
              <a:ext uri="{FF2B5EF4-FFF2-40B4-BE49-F238E27FC236}">
                <a16:creationId xmlns:a16="http://schemas.microsoft.com/office/drawing/2014/main" id="{B490D258-C246-B458-A727-0A0C8DCD70DF}"/>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6" name="İçerik Yer Tutucusu 4">
            <a:extLst>
              <a:ext uri="{FF2B5EF4-FFF2-40B4-BE49-F238E27FC236}">
                <a16:creationId xmlns:a16="http://schemas.microsoft.com/office/drawing/2014/main" id="{D4AF895C-8475-5650-845B-41E2F62654D4}"/>
              </a:ext>
            </a:extLst>
          </p:cNvPr>
          <p:cNvPicPr>
            <a:picLocks noGrp="1" noChangeAspect="1"/>
          </p:cNvPicPr>
          <p:nvPr>
            <p:ph idx="1"/>
          </p:nvPr>
        </p:nvPicPr>
        <p:blipFill>
          <a:blip r:embed="rId3"/>
          <a:stretch>
            <a:fillRect/>
          </a:stretch>
        </p:blipFill>
        <p:spPr>
          <a:xfrm>
            <a:off x="8050306" y="1363389"/>
            <a:ext cx="3008520" cy="5255526"/>
          </a:xfrm>
          <a:prstGeom prst="rect">
            <a:avLst/>
          </a:prstGeom>
        </p:spPr>
      </p:pic>
      <p:pic>
        <p:nvPicPr>
          <p:cNvPr id="8" name="Resim 7">
            <a:extLst>
              <a:ext uri="{FF2B5EF4-FFF2-40B4-BE49-F238E27FC236}">
                <a16:creationId xmlns:a16="http://schemas.microsoft.com/office/drawing/2014/main" id="{68546ED1-6D93-54DC-A2B3-B1B7B86AEE5B}"/>
              </a:ext>
            </a:extLst>
          </p:cNvPr>
          <p:cNvPicPr>
            <a:picLocks noChangeAspect="1"/>
          </p:cNvPicPr>
          <p:nvPr/>
        </p:nvPicPr>
        <p:blipFill>
          <a:blip r:embed="rId4"/>
          <a:stretch>
            <a:fillRect/>
          </a:stretch>
        </p:blipFill>
        <p:spPr>
          <a:xfrm>
            <a:off x="251752" y="1363389"/>
            <a:ext cx="6917284" cy="5173370"/>
          </a:xfrm>
          <a:prstGeom prst="rect">
            <a:avLst/>
          </a:prstGeom>
        </p:spPr>
      </p:pic>
    </p:spTree>
    <p:extLst>
      <p:ext uri="{BB962C8B-B14F-4D97-AF65-F5344CB8AC3E}">
        <p14:creationId xmlns:p14="http://schemas.microsoft.com/office/powerpoint/2010/main" val="4286606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9E2C-2564-729C-E153-E621C8A639BC}"/>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8CD1EB3-1E44-A87F-6642-9211F8345B4D}"/>
              </a:ext>
            </a:extLst>
          </p:cNvPr>
          <p:cNvSpPr>
            <a:spLocks noGrp="1"/>
          </p:cNvSpPr>
          <p:nvPr>
            <p:ph idx="1"/>
          </p:nvPr>
        </p:nvSpPr>
        <p:spPr>
          <a:xfrm>
            <a:off x="89646" y="2096089"/>
            <a:ext cx="12030636" cy="4528829"/>
          </a:xfrm>
        </p:spPr>
        <p:txBody>
          <a:bodyPr>
            <a:normAutofit/>
          </a:bodyPr>
          <a:lstStyle/>
          <a:p>
            <a:r>
              <a:rPr lang="en-US" dirty="0"/>
              <a:t>Mold Master is an engineering firm specializing in machine design, prototype development, plant design, and turnkey system solutions. It provides end-to-end engineering support to its clients by actively participating in every stage of the product lifecycle, including design, analysis, production, and commissioning. With its experienced engineering team, analytical perspective, and commitment to high quality standards, Mold Master aims to offer its clients a reliable and sustainable solution partnership.</a:t>
            </a:r>
          </a:p>
          <a:p>
            <a:endParaRPr lang="en-US" dirty="0"/>
          </a:p>
          <a:p>
            <a:r>
              <a:rPr lang="en-US" dirty="0"/>
              <a:t>Our top priority is to earn the trust of our business partners and always be there for them.</a:t>
            </a:r>
          </a:p>
          <a:p>
            <a:pPr marL="0" indent="0" algn="just">
              <a:lnSpc>
                <a:spcPct val="120000"/>
              </a:lnSpc>
              <a:buNone/>
            </a:pPr>
            <a:endParaRPr lang="tr-TR" sz="2400" dirty="0"/>
          </a:p>
        </p:txBody>
      </p:sp>
      <p:pic>
        <p:nvPicPr>
          <p:cNvPr id="5" name="Resim 4">
            <a:extLst>
              <a:ext uri="{FF2B5EF4-FFF2-40B4-BE49-F238E27FC236}">
                <a16:creationId xmlns:a16="http://schemas.microsoft.com/office/drawing/2014/main" id="{C0B18C95-48D1-A26A-8747-A24A3C7C0B4C}"/>
              </a:ext>
            </a:extLst>
          </p:cNvPr>
          <p:cNvPicPr>
            <a:picLocks noChangeAspect="1"/>
          </p:cNvPicPr>
          <p:nvPr/>
        </p:nvPicPr>
        <p:blipFill>
          <a:blip r:embed="rId3"/>
          <a:stretch>
            <a:fillRect/>
          </a:stretch>
        </p:blipFill>
        <p:spPr>
          <a:xfrm>
            <a:off x="2648527" y="233082"/>
            <a:ext cx="6140766" cy="1606633"/>
          </a:xfrm>
          <a:prstGeom prst="rect">
            <a:avLst/>
          </a:prstGeom>
        </p:spPr>
      </p:pic>
    </p:spTree>
    <p:extLst>
      <p:ext uri="{BB962C8B-B14F-4D97-AF65-F5344CB8AC3E}">
        <p14:creationId xmlns:p14="http://schemas.microsoft.com/office/powerpoint/2010/main" val="80197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EB415-4F83-8F7B-CDC3-B96A4B5B41EC}"/>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AEDB8AC4-778F-C464-C1F1-3ED7FBB45193}"/>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err="1"/>
              <a:t>Welding</a:t>
            </a:r>
            <a:r>
              <a:rPr lang="tr-TR" sz="4000" b="1" dirty="0"/>
              <a:t> </a:t>
            </a:r>
            <a:r>
              <a:rPr lang="tr-TR" sz="4000" b="1" dirty="0" err="1"/>
              <a:t>Fixtures</a:t>
            </a:r>
            <a:endParaRPr lang="tr-TR" sz="4000" b="1" dirty="0"/>
          </a:p>
        </p:txBody>
      </p:sp>
      <p:sp>
        <p:nvSpPr>
          <p:cNvPr id="2" name="Unvan 1">
            <a:extLst>
              <a:ext uri="{FF2B5EF4-FFF2-40B4-BE49-F238E27FC236}">
                <a16:creationId xmlns:a16="http://schemas.microsoft.com/office/drawing/2014/main" id="{25F116BB-BFA7-A411-6F2F-78CE2D8BC5D3}"/>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5" name="İçerik Yer Tutucusu 4">
            <a:extLst>
              <a:ext uri="{FF2B5EF4-FFF2-40B4-BE49-F238E27FC236}">
                <a16:creationId xmlns:a16="http://schemas.microsoft.com/office/drawing/2014/main" id="{A2B6D1F3-4ABE-9A98-311C-E660210C99C7}"/>
              </a:ext>
            </a:extLst>
          </p:cNvPr>
          <p:cNvPicPr>
            <a:picLocks noGrp="1" noChangeAspect="1"/>
          </p:cNvPicPr>
          <p:nvPr>
            <p:ph idx="1"/>
          </p:nvPr>
        </p:nvPicPr>
        <p:blipFill>
          <a:blip r:embed="rId3"/>
          <a:stretch>
            <a:fillRect/>
          </a:stretch>
        </p:blipFill>
        <p:spPr>
          <a:xfrm>
            <a:off x="2521324" y="1249946"/>
            <a:ext cx="7149352" cy="5343029"/>
          </a:xfrm>
          <a:prstGeom prst="rect">
            <a:avLst/>
          </a:prstGeom>
        </p:spPr>
      </p:pic>
    </p:spTree>
    <p:extLst>
      <p:ext uri="{BB962C8B-B14F-4D97-AF65-F5344CB8AC3E}">
        <p14:creationId xmlns:p14="http://schemas.microsoft.com/office/powerpoint/2010/main" val="199166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EBDAE-DF9B-AC52-CDAF-C8F1D1302FF1}"/>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ABDE2DF3-CD5D-BBC8-E33E-990A69438F26}"/>
              </a:ext>
            </a:extLst>
          </p:cNvPr>
          <p:cNvSpPr txBox="1">
            <a:spLocks/>
          </p:cNvSpPr>
          <p:nvPr/>
        </p:nvSpPr>
        <p:spPr>
          <a:xfrm>
            <a:off x="-80303" y="171491"/>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err="1"/>
              <a:t>Injection</a:t>
            </a:r>
            <a:r>
              <a:rPr lang="tr-TR" sz="4000" b="1" dirty="0"/>
              <a:t> </a:t>
            </a:r>
            <a:r>
              <a:rPr lang="tr-TR" sz="4000" b="1" dirty="0" err="1"/>
              <a:t>Molds</a:t>
            </a:r>
            <a:endParaRPr lang="tr-TR" sz="4000" b="1" dirty="0"/>
          </a:p>
        </p:txBody>
      </p:sp>
      <p:sp>
        <p:nvSpPr>
          <p:cNvPr id="2" name="Unvan 1">
            <a:extLst>
              <a:ext uri="{FF2B5EF4-FFF2-40B4-BE49-F238E27FC236}">
                <a16:creationId xmlns:a16="http://schemas.microsoft.com/office/drawing/2014/main" id="{C6E06E0C-0B81-6776-77CB-7ACBDB9ED8FB}"/>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6" name="İçerik Yer Tutucusu 4">
            <a:extLst>
              <a:ext uri="{FF2B5EF4-FFF2-40B4-BE49-F238E27FC236}">
                <a16:creationId xmlns:a16="http://schemas.microsoft.com/office/drawing/2014/main" id="{5A7A9DA1-7048-F94E-A91E-0827240DEFF7}"/>
              </a:ext>
            </a:extLst>
          </p:cNvPr>
          <p:cNvPicPr>
            <a:picLocks noGrp="1" noChangeAspect="1"/>
          </p:cNvPicPr>
          <p:nvPr>
            <p:ph idx="1"/>
          </p:nvPr>
        </p:nvPicPr>
        <p:blipFill>
          <a:blip r:embed="rId3"/>
          <a:stretch>
            <a:fillRect/>
          </a:stretch>
        </p:blipFill>
        <p:spPr>
          <a:xfrm>
            <a:off x="0" y="948938"/>
            <a:ext cx="4255862" cy="3449108"/>
          </a:xfrm>
          <a:prstGeom prst="rect">
            <a:avLst/>
          </a:prstGeom>
        </p:spPr>
      </p:pic>
      <p:pic>
        <p:nvPicPr>
          <p:cNvPr id="8" name="Resim 7">
            <a:extLst>
              <a:ext uri="{FF2B5EF4-FFF2-40B4-BE49-F238E27FC236}">
                <a16:creationId xmlns:a16="http://schemas.microsoft.com/office/drawing/2014/main" id="{9C50BBB1-62CC-A441-0328-C3826F33312F}"/>
              </a:ext>
            </a:extLst>
          </p:cNvPr>
          <p:cNvPicPr>
            <a:picLocks noChangeAspect="1"/>
          </p:cNvPicPr>
          <p:nvPr/>
        </p:nvPicPr>
        <p:blipFill>
          <a:blip r:embed="rId4"/>
          <a:stretch>
            <a:fillRect/>
          </a:stretch>
        </p:blipFill>
        <p:spPr>
          <a:xfrm>
            <a:off x="7634605" y="0"/>
            <a:ext cx="4527177" cy="3750409"/>
          </a:xfrm>
          <a:prstGeom prst="rect">
            <a:avLst/>
          </a:prstGeom>
        </p:spPr>
      </p:pic>
      <p:pic>
        <p:nvPicPr>
          <p:cNvPr id="9" name="İçerik Yer Tutucusu 4">
            <a:extLst>
              <a:ext uri="{FF2B5EF4-FFF2-40B4-BE49-F238E27FC236}">
                <a16:creationId xmlns:a16="http://schemas.microsoft.com/office/drawing/2014/main" id="{43E6B8C7-3C9A-1C35-88B7-7F92E7BE3ADE}"/>
              </a:ext>
            </a:extLst>
          </p:cNvPr>
          <p:cNvPicPr>
            <a:picLocks noChangeAspect="1"/>
          </p:cNvPicPr>
          <p:nvPr/>
        </p:nvPicPr>
        <p:blipFill>
          <a:blip r:embed="rId5"/>
          <a:stretch>
            <a:fillRect/>
          </a:stretch>
        </p:blipFill>
        <p:spPr>
          <a:xfrm>
            <a:off x="7704947" y="3408892"/>
            <a:ext cx="4487054" cy="3449108"/>
          </a:xfrm>
          <a:prstGeom prst="rect">
            <a:avLst/>
          </a:prstGeom>
        </p:spPr>
      </p:pic>
      <p:pic>
        <p:nvPicPr>
          <p:cNvPr id="10" name="Resim 9">
            <a:extLst>
              <a:ext uri="{FF2B5EF4-FFF2-40B4-BE49-F238E27FC236}">
                <a16:creationId xmlns:a16="http://schemas.microsoft.com/office/drawing/2014/main" id="{92AB2557-4D44-15C3-3128-661A176528D5}"/>
              </a:ext>
            </a:extLst>
          </p:cNvPr>
          <p:cNvPicPr>
            <a:picLocks noChangeAspect="1"/>
          </p:cNvPicPr>
          <p:nvPr/>
        </p:nvPicPr>
        <p:blipFill>
          <a:blip r:embed="rId6"/>
          <a:stretch>
            <a:fillRect/>
          </a:stretch>
        </p:blipFill>
        <p:spPr>
          <a:xfrm>
            <a:off x="4255862" y="2790694"/>
            <a:ext cx="3585882" cy="3560951"/>
          </a:xfrm>
          <a:prstGeom prst="rect">
            <a:avLst/>
          </a:prstGeom>
        </p:spPr>
      </p:pic>
    </p:spTree>
    <p:extLst>
      <p:ext uri="{BB962C8B-B14F-4D97-AF65-F5344CB8AC3E}">
        <p14:creationId xmlns:p14="http://schemas.microsoft.com/office/powerpoint/2010/main" val="2093664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E34FB-D9F2-32C8-FA64-BE21C6C1CCF8}"/>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B806826E-0C37-1EEF-806F-C47E684C336C}"/>
              </a:ext>
            </a:extLst>
          </p:cNvPr>
          <p:cNvSpPr txBox="1">
            <a:spLocks/>
          </p:cNvSpPr>
          <p:nvPr/>
        </p:nvSpPr>
        <p:spPr>
          <a:xfrm>
            <a:off x="-80303" y="171491"/>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err="1"/>
              <a:t>Plastic</a:t>
            </a:r>
            <a:r>
              <a:rPr lang="tr-TR" sz="4000" b="1" dirty="0"/>
              <a:t> </a:t>
            </a:r>
            <a:r>
              <a:rPr lang="tr-TR" sz="4000" b="1" dirty="0" err="1"/>
              <a:t>Injection</a:t>
            </a:r>
            <a:r>
              <a:rPr lang="tr-TR" sz="4000" b="1" dirty="0"/>
              <a:t> </a:t>
            </a:r>
            <a:r>
              <a:rPr lang="tr-TR" sz="4000" b="1" dirty="0" err="1"/>
              <a:t>Molds</a:t>
            </a:r>
            <a:endParaRPr lang="tr-TR" sz="4000" b="1" dirty="0"/>
          </a:p>
        </p:txBody>
      </p:sp>
      <p:sp>
        <p:nvSpPr>
          <p:cNvPr id="2" name="Unvan 1">
            <a:extLst>
              <a:ext uri="{FF2B5EF4-FFF2-40B4-BE49-F238E27FC236}">
                <a16:creationId xmlns:a16="http://schemas.microsoft.com/office/drawing/2014/main" id="{BB29BE2A-3357-2D5A-5883-C036C87FC135}"/>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5" name="İçerik Yer Tutucusu 4">
            <a:extLst>
              <a:ext uri="{FF2B5EF4-FFF2-40B4-BE49-F238E27FC236}">
                <a16:creationId xmlns:a16="http://schemas.microsoft.com/office/drawing/2014/main" id="{5162B47C-61BF-B113-CCFD-FF8BE6489FC6}"/>
              </a:ext>
            </a:extLst>
          </p:cNvPr>
          <p:cNvPicPr>
            <a:picLocks noGrp="1" noChangeAspect="1"/>
          </p:cNvPicPr>
          <p:nvPr>
            <p:ph idx="1"/>
          </p:nvPr>
        </p:nvPicPr>
        <p:blipFill>
          <a:blip r:embed="rId3"/>
          <a:stretch>
            <a:fillRect/>
          </a:stretch>
        </p:blipFill>
        <p:spPr>
          <a:xfrm>
            <a:off x="0" y="1023847"/>
            <a:ext cx="4221697" cy="3225475"/>
          </a:xfrm>
          <a:prstGeom prst="rect">
            <a:avLst/>
          </a:prstGeom>
        </p:spPr>
      </p:pic>
      <p:pic>
        <p:nvPicPr>
          <p:cNvPr id="12" name="Resim 11">
            <a:extLst>
              <a:ext uri="{FF2B5EF4-FFF2-40B4-BE49-F238E27FC236}">
                <a16:creationId xmlns:a16="http://schemas.microsoft.com/office/drawing/2014/main" id="{F0660414-C555-C639-A34B-9A453688E4D3}"/>
              </a:ext>
            </a:extLst>
          </p:cNvPr>
          <p:cNvPicPr>
            <a:picLocks noChangeAspect="1"/>
          </p:cNvPicPr>
          <p:nvPr/>
        </p:nvPicPr>
        <p:blipFill>
          <a:blip r:embed="rId4"/>
          <a:stretch>
            <a:fillRect/>
          </a:stretch>
        </p:blipFill>
        <p:spPr>
          <a:xfrm>
            <a:off x="4859212" y="0"/>
            <a:ext cx="4636001" cy="3811617"/>
          </a:xfrm>
          <a:prstGeom prst="rect">
            <a:avLst/>
          </a:prstGeom>
        </p:spPr>
      </p:pic>
      <p:pic>
        <p:nvPicPr>
          <p:cNvPr id="13" name="İçerik Yer Tutucusu 4">
            <a:extLst>
              <a:ext uri="{FF2B5EF4-FFF2-40B4-BE49-F238E27FC236}">
                <a16:creationId xmlns:a16="http://schemas.microsoft.com/office/drawing/2014/main" id="{C7C2ED73-2207-7206-D6D1-0750E50DD6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460036" y="3722072"/>
            <a:ext cx="4541248" cy="3225474"/>
          </a:xfrm>
          <a:prstGeom prst="rect">
            <a:avLst/>
          </a:prstGeom>
        </p:spPr>
      </p:pic>
      <p:pic>
        <p:nvPicPr>
          <p:cNvPr id="14" name="İçerik Yer Tutucusu 4">
            <a:extLst>
              <a:ext uri="{FF2B5EF4-FFF2-40B4-BE49-F238E27FC236}">
                <a16:creationId xmlns:a16="http://schemas.microsoft.com/office/drawing/2014/main" id="{C972C8AF-FE8B-FFF0-7DB8-34FB9C65FA9A}"/>
              </a:ext>
            </a:extLst>
          </p:cNvPr>
          <p:cNvPicPr>
            <a:picLocks noChangeAspect="1"/>
          </p:cNvPicPr>
          <p:nvPr/>
        </p:nvPicPr>
        <p:blipFill>
          <a:blip r:embed="rId7"/>
          <a:stretch>
            <a:fillRect/>
          </a:stretch>
        </p:blipFill>
        <p:spPr>
          <a:xfrm>
            <a:off x="8319247" y="3012584"/>
            <a:ext cx="3872753" cy="3845416"/>
          </a:xfrm>
          <a:prstGeom prst="rect">
            <a:avLst/>
          </a:prstGeom>
        </p:spPr>
      </p:pic>
    </p:spTree>
    <p:extLst>
      <p:ext uri="{BB962C8B-B14F-4D97-AF65-F5344CB8AC3E}">
        <p14:creationId xmlns:p14="http://schemas.microsoft.com/office/powerpoint/2010/main" val="3885019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11125"/>
            <a:ext cx="12134850" cy="1325563"/>
          </a:xfrm>
        </p:spPr>
        <p:txBody>
          <a:bodyPr>
            <a:normAutofit/>
          </a:bodyPr>
          <a:lstStyle/>
          <a:p>
            <a:r>
              <a:rPr lang="en-US" sz="2400" dirty="0"/>
              <a:t>Loading and Unloading Ramp Design and Manufacturing</a:t>
            </a:r>
          </a:p>
        </p:txBody>
      </p:sp>
      <p:pic>
        <p:nvPicPr>
          <p:cNvPr id="9" name="Resim 8">
            <a:extLst>
              <a:ext uri="{FF2B5EF4-FFF2-40B4-BE49-F238E27FC236}">
                <a16:creationId xmlns:a16="http://schemas.microsoft.com/office/drawing/2014/main" id="{73D1B996-2B12-CD92-2C81-55189368E54B}"/>
              </a:ext>
            </a:extLst>
          </p:cNvPr>
          <p:cNvPicPr>
            <a:picLocks noChangeAspect="1"/>
          </p:cNvPicPr>
          <p:nvPr/>
        </p:nvPicPr>
        <p:blipFill>
          <a:blip r:embed="rId2"/>
          <a:stretch>
            <a:fillRect/>
          </a:stretch>
        </p:blipFill>
        <p:spPr>
          <a:xfrm>
            <a:off x="4090511" y="1528233"/>
            <a:ext cx="3953828" cy="4174067"/>
          </a:xfrm>
          <a:prstGeom prst="rect">
            <a:avLst/>
          </a:prstGeom>
        </p:spPr>
      </p:pic>
      <p:pic>
        <p:nvPicPr>
          <p:cNvPr id="11" name="Resim 10">
            <a:extLst>
              <a:ext uri="{FF2B5EF4-FFF2-40B4-BE49-F238E27FC236}">
                <a16:creationId xmlns:a16="http://schemas.microsoft.com/office/drawing/2014/main" id="{3C862C9B-4192-0144-181E-2DFF85F41E41}"/>
              </a:ext>
            </a:extLst>
          </p:cNvPr>
          <p:cNvPicPr>
            <a:picLocks noChangeAspect="1"/>
          </p:cNvPicPr>
          <p:nvPr/>
        </p:nvPicPr>
        <p:blipFill>
          <a:blip r:embed="rId3"/>
          <a:stretch>
            <a:fillRect/>
          </a:stretch>
        </p:blipFill>
        <p:spPr>
          <a:xfrm>
            <a:off x="8178800" y="1523309"/>
            <a:ext cx="3920390" cy="4178991"/>
          </a:xfrm>
          <a:prstGeom prst="rect">
            <a:avLst/>
          </a:prstGeom>
        </p:spPr>
      </p:pic>
      <p:pic>
        <p:nvPicPr>
          <p:cNvPr id="13" name="Resim 12">
            <a:extLst>
              <a:ext uri="{FF2B5EF4-FFF2-40B4-BE49-F238E27FC236}">
                <a16:creationId xmlns:a16="http://schemas.microsoft.com/office/drawing/2014/main" id="{C886F36D-BD90-9CE1-03B8-5DDE7F2B9413}"/>
              </a:ext>
            </a:extLst>
          </p:cNvPr>
          <p:cNvPicPr>
            <a:picLocks noChangeAspect="1"/>
          </p:cNvPicPr>
          <p:nvPr/>
        </p:nvPicPr>
        <p:blipFill>
          <a:blip r:embed="rId4"/>
          <a:stretch>
            <a:fillRect/>
          </a:stretch>
        </p:blipFill>
        <p:spPr>
          <a:xfrm>
            <a:off x="143098" y="1528233"/>
            <a:ext cx="3812952" cy="4125155"/>
          </a:xfrm>
          <a:prstGeom prst="rect">
            <a:avLst/>
          </a:prstGeom>
        </p:spPr>
      </p:pic>
      <p:sp>
        <p:nvSpPr>
          <p:cNvPr id="3" name="Unvan 1">
            <a:extLst>
              <a:ext uri="{FF2B5EF4-FFF2-40B4-BE49-F238E27FC236}">
                <a16:creationId xmlns:a16="http://schemas.microsoft.com/office/drawing/2014/main" id="{11639BEE-3C19-60FC-1F93-DD36A11659CE}"/>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spTree>
    <p:extLst>
      <p:ext uri="{BB962C8B-B14F-4D97-AF65-F5344CB8AC3E}">
        <p14:creationId xmlns:p14="http://schemas.microsoft.com/office/powerpoint/2010/main" val="180292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09739"/>
            <a:ext cx="10515600" cy="1325563"/>
          </a:xfrm>
        </p:spPr>
        <p:txBody>
          <a:bodyPr>
            <a:normAutofit/>
          </a:bodyPr>
          <a:lstStyle/>
          <a:p>
            <a:r>
              <a:rPr lang="en-US" dirty="0"/>
              <a:t>Design and Manufacturing of Movable Cast Iron Runners</a:t>
            </a:r>
          </a:p>
        </p:txBody>
      </p:sp>
      <p:pic>
        <p:nvPicPr>
          <p:cNvPr id="5" name="Resim 4">
            <a:extLst>
              <a:ext uri="{FF2B5EF4-FFF2-40B4-BE49-F238E27FC236}">
                <a16:creationId xmlns:a16="http://schemas.microsoft.com/office/drawing/2014/main" id="{FC8A6452-68CF-20BE-7823-1B8D36A70DE2}"/>
              </a:ext>
            </a:extLst>
          </p:cNvPr>
          <p:cNvPicPr>
            <a:picLocks noChangeAspect="1"/>
          </p:cNvPicPr>
          <p:nvPr/>
        </p:nvPicPr>
        <p:blipFill>
          <a:blip r:embed="rId2"/>
          <a:stretch>
            <a:fillRect/>
          </a:stretch>
        </p:blipFill>
        <p:spPr>
          <a:xfrm>
            <a:off x="142281" y="1504803"/>
            <a:ext cx="3753321" cy="4184797"/>
          </a:xfrm>
          <a:prstGeom prst="rect">
            <a:avLst/>
          </a:prstGeom>
        </p:spPr>
      </p:pic>
      <p:pic>
        <p:nvPicPr>
          <p:cNvPr id="7" name="Resim 6">
            <a:extLst>
              <a:ext uri="{FF2B5EF4-FFF2-40B4-BE49-F238E27FC236}">
                <a16:creationId xmlns:a16="http://schemas.microsoft.com/office/drawing/2014/main" id="{0B768043-F9AE-74C2-AD75-ED5227C72E48}"/>
              </a:ext>
            </a:extLst>
          </p:cNvPr>
          <p:cNvPicPr>
            <a:picLocks noChangeAspect="1"/>
          </p:cNvPicPr>
          <p:nvPr/>
        </p:nvPicPr>
        <p:blipFill>
          <a:blip r:embed="rId3"/>
          <a:stretch>
            <a:fillRect/>
          </a:stretch>
        </p:blipFill>
        <p:spPr>
          <a:xfrm>
            <a:off x="4096027" y="1504803"/>
            <a:ext cx="3953614" cy="4028312"/>
          </a:xfrm>
          <a:prstGeom prst="rect">
            <a:avLst/>
          </a:prstGeom>
        </p:spPr>
      </p:pic>
      <p:pic>
        <p:nvPicPr>
          <p:cNvPr id="9" name="Resim 8">
            <a:extLst>
              <a:ext uri="{FF2B5EF4-FFF2-40B4-BE49-F238E27FC236}">
                <a16:creationId xmlns:a16="http://schemas.microsoft.com/office/drawing/2014/main" id="{3BB36F4F-255D-961C-7D17-B20F56193C4A}"/>
              </a:ext>
            </a:extLst>
          </p:cNvPr>
          <p:cNvPicPr>
            <a:picLocks noChangeAspect="1"/>
          </p:cNvPicPr>
          <p:nvPr/>
        </p:nvPicPr>
        <p:blipFill>
          <a:blip r:embed="rId4"/>
          <a:stretch>
            <a:fillRect/>
          </a:stretch>
        </p:blipFill>
        <p:spPr>
          <a:xfrm>
            <a:off x="8250066" y="1504803"/>
            <a:ext cx="3840464" cy="4028312"/>
          </a:xfrm>
          <a:prstGeom prst="rect">
            <a:avLst/>
          </a:prstGeom>
        </p:spPr>
      </p:pic>
      <p:sp>
        <p:nvSpPr>
          <p:cNvPr id="3" name="Unvan 1">
            <a:extLst>
              <a:ext uri="{FF2B5EF4-FFF2-40B4-BE49-F238E27FC236}">
                <a16:creationId xmlns:a16="http://schemas.microsoft.com/office/drawing/2014/main" id="{6648BAB7-213F-F5EB-39B1-CC3E6BF8FC02}"/>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spTree>
    <p:extLst>
      <p:ext uri="{BB962C8B-B14F-4D97-AF65-F5344CB8AC3E}">
        <p14:creationId xmlns:p14="http://schemas.microsoft.com/office/powerpoint/2010/main" val="1820967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BE4D62-682C-2BFD-6973-8E81914A7374}"/>
              </a:ext>
            </a:extLst>
          </p:cNvPr>
          <p:cNvSpPr>
            <a:spLocks noGrp="1"/>
          </p:cNvSpPr>
          <p:nvPr>
            <p:ph type="title"/>
          </p:nvPr>
        </p:nvSpPr>
        <p:spPr>
          <a:xfrm>
            <a:off x="0" y="85725"/>
            <a:ext cx="10515600" cy="1325563"/>
          </a:xfrm>
        </p:spPr>
        <p:txBody>
          <a:bodyPr>
            <a:normAutofit/>
          </a:bodyPr>
          <a:lstStyle/>
          <a:p>
            <a:r>
              <a:rPr lang="tr-TR" sz="4000" b="1" dirty="0"/>
              <a:t>Gear </a:t>
            </a:r>
            <a:r>
              <a:rPr lang="tr-TR" sz="4000" b="1" dirty="0" err="1"/>
              <a:t>Manufacturing</a:t>
            </a:r>
            <a:endParaRPr lang="tr-TR" sz="4000" b="1" dirty="0"/>
          </a:p>
        </p:txBody>
      </p:sp>
      <p:pic>
        <p:nvPicPr>
          <p:cNvPr id="5" name="Resim 4">
            <a:extLst>
              <a:ext uri="{FF2B5EF4-FFF2-40B4-BE49-F238E27FC236}">
                <a16:creationId xmlns:a16="http://schemas.microsoft.com/office/drawing/2014/main" id="{895A91CD-B630-791F-C38B-D9620861E1B6}"/>
              </a:ext>
            </a:extLst>
          </p:cNvPr>
          <p:cNvPicPr>
            <a:picLocks noChangeAspect="1"/>
          </p:cNvPicPr>
          <p:nvPr/>
        </p:nvPicPr>
        <p:blipFill>
          <a:blip r:embed="rId2"/>
          <a:stretch>
            <a:fillRect/>
          </a:stretch>
        </p:blipFill>
        <p:spPr>
          <a:xfrm>
            <a:off x="673100" y="1411288"/>
            <a:ext cx="6153765" cy="4592810"/>
          </a:xfrm>
          <a:prstGeom prst="rect">
            <a:avLst/>
          </a:prstGeom>
        </p:spPr>
      </p:pic>
      <p:pic>
        <p:nvPicPr>
          <p:cNvPr id="7" name="Resim 6">
            <a:extLst>
              <a:ext uri="{FF2B5EF4-FFF2-40B4-BE49-F238E27FC236}">
                <a16:creationId xmlns:a16="http://schemas.microsoft.com/office/drawing/2014/main" id="{C629C829-0427-832C-01BA-335DDFA5EA9B}"/>
              </a:ext>
            </a:extLst>
          </p:cNvPr>
          <p:cNvPicPr>
            <a:picLocks noChangeAspect="1"/>
          </p:cNvPicPr>
          <p:nvPr/>
        </p:nvPicPr>
        <p:blipFill>
          <a:blip r:embed="rId3"/>
          <a:stretch>
            <a:fillRect/>
          </a:stretch>
        </p:blipFill>
        <p:spPr>
          <a:xfrm>
            <a:off x="7478182" y="1411288"/>
            <a:ext cx="3418418" cy="4592810"/>
          </a:xfrm>
          <a:prstGeom prst="rect">
            <a:avLst/>
          </a:prstGeom>
        </p:spPr>
      </p:pic>
      <p:sp>
        <p:nvSpPr>
          <p:cNvPr id="3" name="Unvan 1">
            <a:extLst>
              <a:ext uri="{FF2B5EF4-FFF2-40B4-BE49-F238E27FC236}">
                <a16:creationId xmlns:a16="http://schemas.microsoft.com/office/drawing/2014/main" id="{F5B3E4AA-C5E4-3F79-A404-14DA29497E08}"/>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spTree>
    <p:extLst>
      <p:ext uri="{BB962C8B-B14F-4D97-AF65-F5344CB8AC3E}">
        <p14:creationId xmlns:p14="http://schemas.microsoft.com/office/powerpoint/2010/main" val="144844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0168" y="0"/>
            <a:ext cx="10515600" cy="1325563"/>
          </a:xfrm>
        </p:spPr>
        <p:txBody>
          <a:bodyPr>
            <a:normAutofit fontScale="90000"/>
          </a:bodyPr>
          <a:lstStyle/>
          <a:p>
            <a:r>
              <a:rPr lang="tr-TR" dirty="0" err="1"/>
              <a:t>Our</a:t>
            </a:r>
            <a:r>
              <a:rPr lang="tr-TR" dirty="0"/>
              <a:t> </a:t>
            </a:r>
            <a:r>
              <a:rPr lang="tr-TR" dirty="0" err="1"/>
              <a:t>services</a:t>
            </a:r>
            <a:br>
              <a:rPr lang="tr-TR" dirty="0"/>
            </a:br>
            <a:br>
              <a:rPr lang="tr-TR" sz="4000" dirty="0"/>
            </a:br>
            <a:endParaRPr lang="tr-TR" sz="4000" b="1" dirty="0"/>
          </a:p>
        </p:txBody>
      </p:sp>
      <p:sp>
        <p:nvSpPr>
          <p:cNvPr id="3" name="İçerik Yer Tutucusu 2"/>
          <p:cNvSpPr>
            <a:spLocks noGrp="1"/>
          </p:cNvSpPr>
          <p:nvPr>
            <p:ph idx="1"/>
          </p:nvPr>
        </p:nvSpPr>
        <p:spPr>
          <a:xfrm>
            <a:off x="370168" y="1672104"/>
            <a:ext cx="10826750" cy="4351338"/>
          </a:xfrm>
        </p:spPr>
        <p:txBody>
          <a:bodyPr/>
          <a:lstStyle/>
          <a:p>
            <a:pPr>
              <a:buFont typeface="Wingdings" panose="05000000000000000000" pitchFamily="2" charset="2"/>
              <a:buChar char="Ø"/>
            </a:pPr>
            <a:r>
              <a:rPr lang="tr-TR" dirty="0"/>
              <a:t>Machine </a:t>
            </a:r>
            <a:r>
              <a:rPr lang="tr-TR" dirty="0" err="1"/>
              <a:t>Manufacturing</a:t>
            </a:r>
            <a:endParaRPr lang="tr-TR" dirty="0"/>
          </a:p>
          <a:p>
            <a:pPr>
              <a:buFont typeface="Wingdings" panose="05000000000000000000" pitchFamily="2" charset="2"/>
              <a:buChar char="Ø"/>
            </a:pPr>
            <a:r>
              <a:rPr lang="tr-TR" dirty="0" err="1"/>
              <a:t>Machining</a:t>
            </a:r>
            <a:endParaRPr lang="tr-TR" dirty="0"/>
          </a:p>
          <a:p>
            <a:pPr>
              <a:buFont typeface="Wingdings" panose="05000000000000000000" pitchFamily="2" charset="2"/>
              <a:buChar char="Ø"/>
            </a:pPr>
            <a:r>
              <a:rPr lang="tr-TR" dirty="0" err="1"/>
              <a:t>Welding</a:t>
            </a:r>
            <a:endParaRPr lang="tr-TR" dirty="0"/>
          </a:p>
          <a:p>
            <a:pPr>
              <a:buFont typeface="Wingdings" panose="05000000000000000000" pitchFamily="2" charset="2"/>
              <a:buChar char="Ø"/>
            </a:pPr>
            <a:r>
              <a:rPr lang="tr-TR" dirty="0"/>
              <a:t>Special </a:t>
            </a:r>
            <a:r>
              <a:rPr lang="tr-TR" dirty="0" err="1"/>
              <a:t>Fixtures</a:t>
            </a:r>
            <a:r>
              <a:rPr lang="tr-TR" dirty="0"/>
              <a:t> </a:t>
            </a:r>
            <a:r>
              <a:rPr lang="tr-TR" dirty="0" err="1"/>
              <a:t>and</a:t>
            </a:r>
            <a:r>
              <a:rPr lang="tr-TR" dirty="0"/>
              <a:t> Tools</a:t>
            </a:r>
          </a:p>
          <a:p>
            <a:pPr>
              <a:buFont typeface="Wingdings" panose="05000000000000000000" pitchFamily="2" charset="2"/>
              <a:buChar char="Ø"/>
            </a:pPr>
            <a:r>
              <a:rPr lang="tr-TR" dirty="0" err="1"/>
              <a:t>Moulding</a:t>
            </a:r>
            <a:r>
              <a:rPr lang="tr-TR" dirty="0"/>
              <a:t> Design </a:t>
            </a:r>
            <a:r>
              <a:rPr lang="tr-TR" dirty="0" err="1"/>
              <a:t>and</a:t>
            </a:r>
            <a:r>
              <a:rPr lang="tr-TR" dirty="0"/>
              <a:t> </a:t>
            </a:r>
            <a:r>
              <a:rPr lang="tr-TR" dirty="0" err="1"/>
              <a:t>Manufacturing</a:t>
            </a:r>
            <a:r>
              <a:rPr lang="tr-TR" dirty="0"/>
              <a:t>	</a:t>
            </a:r>
          </a:p>
        </p:txBody>
      </p:sp>
    </p:spTree>
    <p:extLst>
      <p:ext uri="{BB962C8B-B14F-4D97-AF65-F5344CB8AC3E}">
        <p14:creationId xmlns:p14="http://schemas.microsoft.com/office/powerpoint/2010/main" val="4246740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D91DB4-8E37-34D8-5145-1623E4416841}"/>
              </a:ext>
            </a:extLst>
          </p:cNvPr>
          <p:cNvSpPr>
            <a:spLocks noGrp="1"/>
          </p:cNvSpPr>
          <p:nvPr>
            <p:ph type="title"/>
          </p:nvPr>
        </p:nvSpPr>
        <p:spPr>
          <a:xfrm>
            <a:off x="0" y="-4398"/>
            <a:ext cx="10515600" cy="1008383"/>
          </a:xfrm>
        </p:spPr>
        <p:txBody>
          <a:bodyPr>
            <a:normAutofit/>
          </a:bodyPr>
          <a:lstStyle/>
          <a:p>
            <a:r>
              <a:rPr lang="tr-TR" sz="4000" b="1" dirty="0"/>
              <a:t>Makine Parkurumuz ve Kabiliyetlerimiz</a:t>
            </a:r>
          </a:p>
        </p:txBody>
      </p:sp>
      <p:sp>
        <p:nvSpPr>
          <p:cNvPr id="5" name="Dikdörtgen 4"/>
          <p:cNvSpPr/>
          <p:nvPr/>
        </p:nvSpPr>
        <p:spPr>
          <a:xfrm>
            <a:off x="0" y="1023565"/>
            <a:ext cx="4819650" cy="2400657"/>
          </a:xfrm>
          <a:prstGeom prst="rect">
            <a:avLst/>
          </a:prstGeom>
        </p:spPr>
        <p:txBody>
          <a:bodyPr wrap="square">
            <a:spAutoFit/>
          </a:bodyPr>
          <a:lstStyle/>
          <a:p>
            <a:pPr>
              <a:lnSpc>
                <a:spcPct val="150000"/>
              </a:lnSpc>
            </a:pPr>
            <a:r>
              <a:rPr lang="tr-TR" sz="2000" b="1" dirty="0" err="1"/>
              <a:t>Machining</a:t>
            </a:r>
            <a:r>
              <a:rPr lang="tr-TR" sz="2000" b="1" dirty="0"/>
              <a:t> </a:t>
            </a:r>
            <a:r>
              <a:rPr lang="tr-TR" sz="2000" b="1" dirty="0" err="1"/>
              <a:t>Tech</a:t>
            </a:r>
            <a:r>
              <a:rPr lang="tr-TR" sz="2000" b="1" dirty="0"/>
              <a:t>. </a:t>
            </a:r>
          </a:p>
          <a:p>
            <a:pPr>
              <a:lnSpc>
                <a:spcPct val="150000"/>
              </a:lnSpc>
            </a:pPr>
            <a:r>
              <a:rPr lang="tr-TR" sz="2000" dirty="0" err="1"/>
              <a:t>Microcut</a:t>
            </a:r>
            <a:r>
              <a:rPr lang="tr-TR" sz="2000" dirty="0"/>
              <a:t> M1050 CNC VMC</a:t>
            </a:r>
          </a:p>
          <a:p>
            <a:pPr>
              <a:lnSpc>
                <a:spcPct val="150000"/>
              </a:lnSpc>
            </a:pPr>
            <a:r>
              <a:rPr lang="tr-TR" sz="2000" dirty="0" err="1"/>
              <a:t>Quaser</a:t>
            </a:r>
            <a:r>
              <a:rPr lang="tr-TR" sz="2000" dirty="0"/>
              <a:t> MV184C CNC VMC</a:t>
            </a:r>
          </a:p>
          <a:p>
            <a:pPr>
              <a:lnSpc>
                <a:spcPct val="150000"/>
              </a:lnSpc>
            </a:pPr>
            <a:r>
              <a:rPr lang="tr-TR" sz="2000" dirty="0" err="1"/>
              <a:t>Quaser</a:t>
            </a:r>
            <a:r>
              <a:rPr lang="tr-TR" sz="2000" dirty="0"/>
              <a:t> MV204C CNC VMC (4 </a:t>
            </a:r>
            <a:r>
              <a:rPr lang="tr-TR" sz="2000" dirty="0" err="1"/>
              <a:t>Axis</a:t>
            </a:r>
            <a:r>
              <a:rPr lang="tr-TR" sz="2000" dirty="0"/>
              <a:t>)</a:t>
            </a:r>
          </a:p>
          <a:p>
            <a:pPr>
              <a:lnSpc>
                <a:spcPct val="150000"/>
              </a:lnSpc>
            </a:pPr>
            <a:r>
              <a:rPr lang="tr-TR" sz="2000" dirty="0"/>
              <a:t>Akira </a:t>
            </a:r>
            <a:r>
              <a:rPr lang="tr-TR" sz="2000" dirty="0" err="1"/>
              <a:t>Seiki</a:t>
            </a:r>
            <a:r>
              <a:rPr lang="tr-TR" sz="2000" dirty="0"/>
              <a:t> 3 </a:t>
            </a:r>
            <a:r>
              <a:rPr lang="tr-TR" sz="2000" dirty="0" err="1"/>
              <a:t>Axis</a:t>
            </a:r>
            <a:r>
              <a:rPr lang="tr-TR" sz="2000" dirty="0"/>
              <a:t> CNC </a:t>
            </a:r>
            <a:r>
              <a:rPr lang="tr-TR" sz="2000" dirty="0" err="1"/>
              <a:t>Turning</a:t>
            </a:r>
            <a:endParaRPr lang="tr-TR" sz="2000" dirty="0"/>
          </a:p>
        </p:txBody>
      </p:sp>
      <p:sp>
        <p:nvSpPr>
          <p:cNvPr id="6" name="Dikdörtgen 5"/>
          <p:cNvSpPr/>
          <p:nvPr/>
        </p:nvSpPr>
        <p:spPr>
          <a:xfrm>
            <a:off x="4174359" y="985878"/>
            <a:ext cx="3619500" cy="2122119"/>
          </a:xfrm>
          <a:prstGeom prst="rect">
            <a:avLst/>
          </a:prstGeom>
        </p:spPr>
        <p:txBody>
          <a:bodyPr wrap="square">
            <a:spAutoFit/>
          </a:bodyPr>
          <a:lstStyle/>
          <a:p>
            <a:pPr>
              <a:lnSpc>
                <a:spcPct val="150000"/>
              </a:lnSpc>
            </a:pPr>
            <a:r>
              <a:rPr lang="tr-TR" sz="2000" b="1" dirty="0" err="1"/>
              <a:t>Welding</a:t>
            </a:r>
            <a:r>
              <a:rPr lang="tr-TR" sz="2000" b="1" dirty="0"/>
              <a:t> </a:t>
            </a:r>
            <a:r>
              <a:rPr lang="tr-TR" sz="2000" b="1" dirty="0" err="1"/>
              <a:t>Tech</a:t>
            </a:r>
            <a:r>
              <a:rPr lang="tr-TR" sz="2000" b="1" dirty="0"/>
              <a:t>.</a:t>
            </a:r>
          </a:p>
          <a:p>
            <a:r>
              <a:rPr lang="tr-TR" dirty="0" err="1"/>
              <a:t>Gas</a:t>
            </a:r>
            <a:r>
              <a:rPr lang="tr-TR" dirty="0"/>
              <a:t> </a:t>
            </a:r>
            <a:r>
              <a:rPr lang="tr-TR" dirty="0" err="1"/>
              <a:t>Welding</a:t>
            </a:r>
            <a:r>
              <a:rPr lang="tr-TR" dirty="0"/>
              <a:t> Machine</a:t>
            </a:r>
          </a:p>
          <a:p>
            <a:pPr>
              <a:lnSpc>
                <a:spcPct val="150000"/>
              </a:lnSpc>
            </a:pPr>
            <a:r>
              <a:rPr lang="tr-TR" sz="2000" dirty="0"/>
              <a:t>Argon </a:t>
            </a:r>
            <a:r>
              <a:rPr lang="tr-TR" sz="2000" dirty="0" err="1"/>
              <a:t>Welding</a:t>
            </a:r>
            <a:r>
              <a:rPr lang="tr-TR" sz="2000" dirty="0"/>
              <a:t> Machine (TIG)</a:t>
            </a:r>
          </a:p>
          <a:p>
            <a:pPr>
              <a:lnSpc>
                <a:spcPct val="150000"/>
              </a:lnSpc>
            </a:pPr>
            <a:r>
              <a:rPr lang="tr-TR" dirty="0" err="1"/>
              <a:t>Electrode</a:t>
            </a:r>
            <a:r>
              <a:rPr lang="tr-TR" dirty="0"/>
              <a:t> </a:t>
            </a:r>
            <a:r>
              <a:rPr lang="tr-TR" dirty="0" err="1"/>
              <a:t>Welding</a:t>
            </a:r>
            <a:r>
              <a:rPr lang="tr-TR" dirty="0"/>
              <a:t> Machine</a:t>
            </a:r>
          </a:p>
          <a:p>
            <a:pPr>
              <a:lnSpc>
                <a:spcPct val="150000"/>
              </a:lnSpc>
            </a:pPr>
            <a:endParaRPr lang="tr-TR" sz="2000" dirty="0"/>
          </a:p>
        </p:txBody>
      </p:sp>
      <p:sp>
        <p:nvSpPr>
          <p:cNvPr id="7" name="Dikdörtgen 6"/>
          <p:cNvSpPr/>
          <p:nvPr/>
        </p:nvSpPr>
        <p:spPr>
          <a:xfrm>
            <a:off x="4174359" y="2877165"/>
            <a:ext cx="3733800" cy="880369"/>
          </a:xfrm>
          <a:prstGeom prst="rect">
            <a:avLst/>
          </a:prstGeom>
        </p:spPr>
        <p:txBody>
          <a:bodyPr wrap="square">
            <a:spAutoFit/>
          </a:bodyPr>
          <a:lstStyle/>
          <a:p>
            <a:pPr>
              <a:lnSpc>
                <a:spcPct val="150000"/>
              </a:lnSpc>
            </a:pPr>
            <a:r>
              <a:rPr lang="tr-TR" b="1" dirty="0"/>
              <a:t>Yüzey İşlem ve Kumlama</a:t>
            </a:r>
          </a:p>
          <a:p>
            <a:pPr>
              <a:lnSpc>
                <a:spcPct val="150000"/>
              </a:lnSpc>
            </a:pPr>
            <a:r>
              <a:rPr lang="tr-TR" dirty="0"/>
              <a:t>1000*1000 </a:t>
            </a:r>
            <a:r>
              <a:rPr lang="tr-TR" dirty="0" err="1"/>
              <a:t>SandBlasting</a:t>
            </a:r>
            <a:r>
              <a:rPr lang="tr-TR" dirty="0"/>
              <a:t> Machine</a:t>
            </a:r>
          </a:p>
        </p:txBody>
      </p:sp>
      <p:pic>
        <p:nvPicPr>
          <p:cNvPr id="1026" name="Picture 2" descr="MICROCUT M1050 – Çözüm ortağını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30" y="3968568"/>
            <a:ext cx="3513299" cy="2572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maweld ID 350 M-5 ECO GAZALTI KAYNAK MAKİNASI « hirdavat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998" y="3737782"/>
            <a:ext cx="2031492" cy="3120218"/>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7500882" y="971079"/>
            <a:ext cx="4691118" cy="1477328"/>
          </a:xfrm>
          <a:prstGeom prst="rect">
            <a:avLst/>
          </a:prstGeom>
        </p:spPr>
        <p:txBody>
          <a:bodyPr wrap="square">
            <a:spAutoFit/>
          </a:bodyPr>
          <a:lstStyle/>
          <a:p>
            <a:r>
              <a:rPr lang="tr-TR" b="1" dirty="0"/>
              <a:t>Design, </a:t>
            </a:r>
            <a:r>
              <a:rPr lang="tr-TR" b="1" dirty="0" err="1"/>
              <a:t>Production</a:t>
            </a:r>
            <a:r>
              <a:rPr lang="tr-TR" b="1" dirty="0"/>
              <a:t> </a:t>
            </a:r>
            <a:r>
              <a:rPr lang="tr-TR" b="1" dirty="0" err="1"/>
              <a:t>and</a:t>
            </a:r>
            <a:r>
              <a:rPr lang="tr-TR" b="1" dirty="0"/>
              <a:t> Assembly</a:t>
            </a:r>
          </a:p>
          <a:p>
            <a:r>
              <a:rPr lang="en-US" dirty="0"/>
              <a:t>200 m² Manufacturing Area + 1000 m² Assembly Area</a:t>
            </a:r>
          </a:p>
          <a:p>
            <a:r>
              <a:rPr lang="en-US" dirty="0"/>
              <a:t>We provide end-to-end solutions for design, manufacturing, and assembly processes.</a:t>
            </a:r>
          </a:p>
        </p:txBody>
      </p:sp>
      <p:pic>
        <p:nvPicPr>
          <p:cNvPr id="1030" name="Picture 6" descr="Design Engineering | Charlotte | Queen City Engineering &amp;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8159" y="3968568"/>
            <a:ext cx="3958340" cy="272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76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4EEC6F-87E4-2D48-3727-E805AE4D5BB6}"/>
              </a:ext>
            </a:extLst>
          </p:cNvPr>
          <p:cNvSpPr>
            <a:spLocks noGrp="1"/>
          </p:cNvSpPr>
          <p:nvPr>
            <p:ph type="title"/>
          </p:nvPr>
        </p:nvSpPr>
        <p:spPr>
          <a:xfrm>
            <a:off x="0" y="42519"/>
            <a:ext cx="9209162" cy="1142532"/>
          </a:xfrm>
        </p:spPr>
        <p:txBody>
          <a:bodyPr>
            <a:normAutofit/>
          </a:bodyPr>
          <a:lstStyle/>
          <a:p>
            <a:r>
              <a:rPr lang="tr-TR" sz="4000" b="1" dirty="0" err="1"/>
              <a:t>References</a:t>
            </a:r>
            <a:endParaRPr lang="tr-TR" sz="4000" b="1" dirty="0"/>
          </a:p>
        </p:txBody>
      </p:sp>
      <p:pic>
        <p:nvPicPr>
          <p:cNvPr id="9" name="Resim 8">
            <a:extLst>
              <a:ext uri="{FF2B5EF4-FFF2-40B4-BE49-F238E27FC236}">
                <a16:creationId xmlns:a16="http://schemas.microsoft.com/office/drawing/2014/main" id="{3B14F92A-FDC7-C4AC-7B0A-87697122C066}"/>
              </a:ext>
            </a:extLst>
          </p:cNvPr>
          <p:cNvPicPr>
            <a:picLocks noChangeAspect="1"/>
          </p:cNvPicPr>
          <p:nvPr/>
        </p:nvPicPr>
        <p:blipFill>
          <a:blip r:embed="rId3"/>
          <a:stretch>
            <a:fillRect/>
          </a:stretch>
        </p:blipFill>
        <p:spPr>
          <a:xfrm>
            <a:off x="6830761" y="1242707"/>
            <a:ext cx="2918240" cy="1099203"/>
          </a:xfrm>
          <a:prstGeom prst="rect">
            <a:avLst/>
          </a:prstGeom>
        </p:spPr>
      </p:pic>
      <p:pic>
        <p:nvPicPr>
          <p:cNvPr id="13" name="Resim 12">
            <a:extLst>
              <a:ext uri="{FF2B5EF4-FFF2-40B4-BE49-F238E27FC236}">
                <a16:creationId xmlns:a16="http://schemas.microsoft.com/office/drawing/2014/main" id="{792573E1-5C69-317C-F426-A19A8EB9C88E}"/>
              </a:ext>
            </a:extLst>
          </p:cNvPr>
          <p:cNvPicPr>
            <a:picLocks noChangeAspect="1"/>
          </p:cNvPicPr>
          <p:nvPr/>
        </p:nvPicPr>
        <p:blipFill>
          <a:blip r:embed="rId4"/>
          <a:stretch>
            <a:fillRect/>
          </a:stretch>
        </p:blipFill>
        <p:spPr>
          <a:xfrm>
            <a:off x="127605" y="2896472"/>
            <a:ext cx="3372843" cy="1010772"/>
          </a:xfrm>
          <a:prstGeom prst="rect">
            <a:avLst/>
          </a:prstGeom>
        </p:spPr>
      </p:pic>
      <p:pic>
        <p:nvPicPr>
          <p:cNvPr id="15" name="Resim 14">
            <a:extLst>
              <a:ext uri="{FF2B5EF4-FFF2-40B4-BE49-F238E27FC236}">
                <a16:creationId xmlns:a16="http://schemas.microsoft.com/office/drawing/2014/main" id="{3A19F580-0394-87C4-276B-D96E7202B7FF}"/>
              </a:ext>
            </a:extLst>
          </p:cNvPr>
          <p:cNvPicPr>
            <a:picLocks noChangeAspect="1"/>
          </p:cNvPicPr>
          <p:nvPr/>
        </p:nvPicPr>
        <p:blipFill>
          <a:blip r:embed="rId5"/>
          <a:stretch>
            <a:fillRect/>
          </a:stretch>
        </p:blipFill>
        <p:spPr>
          <a:xfrm>
            <a:off x="230721" y="4099307"/>
            <a:ext cx="2624206" cy="1074675"/>
          </a:xfrm>
          <a:prstGeom prst="rect">
            <a:avLst/>
          </a:prstGeom>
        </p:spPr>
      </p:pic>
      <p:pic>
        <p:nvPicPr>
          <p:cNvPr id="21" name="Resim 20">
            <a:extLst>
              <a:ext uri="{FF2B5EF4-FFF2-40B4-BE49-F238E27FC236}">
                <a16:creationId xmlns:a16="http://schemas.microsoft.com/office/drawing/2014/main" id="{81656D40-023C-F0C8-A9C1-ABD1A9399756}"/>
              </a:ext>
            </a:extLst>
          </p:cNvPr>
          <p:cNvPicPr>
            <a:picLocks noChangeAspect="1"/>
          </p:cNvPicPr>
          <p:nvPr/>
        </p:nvPicPr>
        <p:blipFill>
          <a:blip r:embed="rId6"/>
          <a:stretch>
            <a:fillRect/>
          </a:stretch>
        </p:blipFill>
        <p:spPr>
          <a:xfrm>
            <a:off x="3727861" y="3012061"/>
            <a:ext cx="2601169" cy="816896"/>
          </a:xfrm>
          <a:prstGeom prst="rect">
            <a:avLst/>
          </a:prstGeom>
        </p:spPr>
      </p:pic>
      <p:pic>
        <p:nvPicPr>
          <p:cNvPr id="23" name="Resim 22">
            <a:extLst>
              <a:ext uri="{FF2B5EF4-FFF2-40B4-BE49-F238E27FC236}">
                <a16:creationId xmlns:a16="http://schemas.microsoft.com/office/drawing/2014/main" id="{2D51AD9E-5415-E0D5-3EE2-A4CF68596718}"/>
              </a:ext>
            </a:extLst>
          </p:cNvPr>
          <p:cNvPicPr>
            <a:picLocks noChangeAspect="1"/>
          </p:cNvPicPr>
          <p:nvPr/>
        </p:nvPicPr>
        <p:blipFill>
          <a:blip r:embed="rId7"/>
          <a:stretch>
            <a:fillRect/>
          </a:stretch>
        </p:blipFill>
        <p:spPr>
          <a:xfrm>
            <a:off x="2871257" y="4306031"/>
            <a:ext cx="3348398" cy="980019"/>
          </a:xfrm>
          <a:prstGeom prst="rect">
            <a:avLst/>
          </a:prstGeom>
        </p:spPr>
      </p:pic>
      <p:pic>
        <p:nvPicPr>
          <p:cNvPr id="25" name="Resim 24">
            <a:extLst>
              <a:ext uri="{FF2B5EF4-FFF2-40B4-BE49-F238E27FC236}">
                <a16:creationId xmlns:a16="http://schemas.microsoft.com/office/drawing/2014/main" id="{28E0409D-EDC2-CC22-E2A0-73E3B8605D41}"/>
              </a:ext>
            </a:extLst>
          </p:cNvPr>
          <p:cNvPicPr>
            <a:picLocks noChangeAspect="1"/>
          </p:cNvPicPr>
          <p:nvPr/>
        </p:nvPicPr>
        <p:blipFill>
          <a:blip r:embed="rId8"/>
          <a:stretch>
            <a:fillRect/>
          </a:stretch>
        </p:blipFill>
        <p:spPr>
          <a:xfrm>
            <a:off x="5711558" y="4362300"/>
            <a:ext cx="3337334" cy="1044197"/>
          </a:xfrm>
          <a:prstGeom prst="rect">
            <a:avLst/>
          </a:prstGeom>
        </p:spPr>
      </p:pic>
      <p:pic>
        <p:nvPicPr>
          <p:cNvPr id="27" name="Resim 26">
            <a:extLst>
              <a:ext uri="{FF2B5EF4-FFF2-40B4-BE49-F238E27FC236}">
                <a16:creationId xmlns:a16="http://schemas.microsoft.com/office/drawing/2014/main" id="{2C47325D-3779-E7A2-4CA6-BB3FF9C4825C}"/>
              </a:ext>
            </a:extLst>
          </p:cNvPr>
          <p:cNvPicPr>
            <a:picLocks noChangeAspect="1"/>
          </p:cNvPicPr>
          <p:nvPr/>
        </p:nvPicPr>
        <p:blipFill>
          <a:blip r:embed="rId9"/>
          <a:stretch>
            <a:fillRect/>
          </a:stretch>
        </p:blipFill>
        <p:spPr>
          <a:xfrm>
            <a:off x="9257711" y="4362300"/>
            <a:ext cx="2889398" cy="1063342"/>
          </a:xfrm>
          <a:prstGeom prst="rect">
            <a:avLst/>
          </a:prstGeom>
        </p:spPr>
      </p:pic>
      <p:pic>
        <p:nvPicPr>
          <p:cNvPr id="33" name="Resim 32">
            <a:extLst>
              <a:ext uri="{FF2B5EF4-FFF2-40B4-BE49-F238E27FC236}">
                <a16:creationId xmlns:a16="http://schemas.microsoft.com/office/drawing/2014/main" id="{DD5736D1-99ED-45C2-55AB-1235C7D82B3C}"/>
              </a:ext>
            </a:extLst>
          </p:cNvPr>
          <p:cNvPicPr>
            <a:picLocks noChangeAspect="1"/>
          </p:cNvPicPr>
          <p:nvPr/>
        </p:nvPicPr>
        <p:blipFill>
          <a:blip r:embed="rId10"/>
          <a:stretch>
            <a:fillRect/>
          </a:stretch>
        </p:blipFill>
        <p:spPr>
          <a:xfrm>
            <a:off x="4342790" y="5451752"/>
            <a:ext cx="2737535" cy="1189030"/>
          </a:xfrm>
          <a:prstGeom prst="rect">
            <a:avLst/>
          </a:prstGeom>
        </p:spPr>
      </p:pic>
      <p:pic>
        <p:nvPicPr>
          <p:cNvPr id="35" name="Resim 34">
            <a:extLst>
              <a:ext uri="{FF2B5EF4-FFF2-40B4-BE49-F238E27FC236}">
                <a16:creationId xmlns:a16="http://schemas.microsoft.com/office/drawing/2014/main" id="{BDCE6096-F7EA-D18A-4D87-C2C2646AC8D9}"/>
              </a:ext>
            </a:extLst>
          </p:cNvPr>
          <p:cNvPicPr>
            <a:picLocks noChangeAspect="1"/>
          </p:cNvPicPr>
          <p:nvPr/>
        </p:nvPicPr>
        <p:blipFill>
          <a:blip r:embed="rId11"/>
          <a:stretch>
            <a:fillRect/>
          </a:stretch>
        </p:blipFill>
        <p:spPr>
          <a:xfrm>
            <a:off x="6631723" y="5591344"/>
            <a:ext cx="2625987" cy="1141135"/>
          </a:xfrm>
          <a:prstGeom prst="rect">
            <a:avLst/>
          </a:prstGeom>
        </p:spPr>
      </p:pic>
      <p:pic>
        <p:nvPicPr>
          <p:cNvPr id="3" name="Resim 2"/>
          <p:cNvPicPr>
            <a:picLocks noChangeAspect="1"/>
          </p:cNvPicPr>
          <p:nvPr/>
        </p:nvPicPr>
        <p:blipFill>
          <a:blip r:embed="rId12"/>
          <a:stretch>
            <a:fillRect/>
          </a:stretch>
        </p:blipFill>
        <p:spPr>
          <a:xfrm>
            <a:off x="127605" y="1239285"/>
            <a:ext cx="3245142" cy="1341976"/>
          </a:xfrm>
          <a:prstGeom prst="rect">
            <a:avLst/>
          </a:prstGeom>
        </p:spPr>
      </p:pic>
      <p:pic>
        <p:nvPicPr>
          <p:cNvPr id="6" name="Resim 5"/>
          <p:cNvPicPr>
            <a:picLocks noChangeAspect="1"/>
          </p:cNvPicPr>
          <p:nvPr/>
        </p:nvPicPr>
        <p:blipFill>
          <a:blip r:embed="rId13"/>
          <a:stretch>
            <a:fillRect/>
          </a:stretch>
        </p:blipFill>
        <p:spPr>
          <a:xfrm>
            <a:off x="9456351" y="2966839"/>
            <a:ext cx="2651617" cy="1034400"/>
          </a:xfrm>
          <a:prstGeom prst="rect">
            <a:avLst/>
          </a:prstGeom>
        </p:spPr>
      </p:pic>
      <p:pic>
        <p:nvPicPr>
          <p:cNvPr id="8" name="Resim 7"/>
          <p:cNvPicPr>
            <a:picLocks noChangeAspect="1"/>
          </p:cNvPicPr>
          <p:nvPr/>
        </p:nvPicPr>
        <p:blipFill>
          <a:blip r:embed="rId14"/>
          <a:stretch>
            <a:fillRect/>
          </a:stretch>
        </p:blipFill>
        <p:spPr>
          <a:xfrm>
            <a:off x="6731432" y="2834251"/>
            <a:ext cx="2497506" cy="1270790"/>
          </a:xfrm>
          <a:prstGeom prst="rect">
            <a:avLst/>
          </a:prstGeom>
        </p:spPr>
      </p:pic>
      <p:pic>
        <p:nvPicPr>
          <p:cNvPr id="10" name="Resim 9"/>
          <p:cNvPicPr>
            <a:picLocks noChangeAspect="1"/>
          </p:cNvPicPr>
          <p:nvPr/>
        </p:nvPicPr>
        <p:blipFill>
          <a:blip r:embed="rId15"/>
          <a:stretch>
            <a:fillRect/>
          </a:stretch>
        </p:blipFill>
        <p:spPr>
          <a:xfrm>
            <a:off x="0" y="5406497"/>
            <a:ext cx="2824530" cy="1382843"/>
          </a:xfrm>
          <a:prstGeom prst="rect">
            <a:avLst/>
          </a:prstGeom>
        </p:spPr>
      </p:pic>
      <p:pic>
        <p:nvPicPr>
          <p:cNvPr id="12" name="Resim 11"/>
          <p:cNvPicPr>
            <a:picLocks noChangeAspect="1"/>
          </p:cNvPicPr>
          <p:nvPr/>
        </p:nvPicPr>
        <p:blipFill>
          <a:blip r:embed="rId16"/>
          <a:stretch>
            <a:fillRect/>
          </a:stretch>
        </p:blipFill>
        <p:spPr>
          <a:xfrm>
            <a:off x="9297857" y="5677233"/>
            <a:ext cx="2889398" cy="965250"/>
          </a:xfrm>
          <a:prstGeom prst="rect">
            <a:avLst/>
          </a:prstGeom>
        </p:spPr>
      </p:pic>
      <p:pic>
        <p:nvPicPr>
          <p:cNvPr id="26" name="Resim 25">
            <a:extLst>
              <a:ext uri="{FF2B5EF4-FFF2-40B4-BE49-F238E27FC236}">
                <a16:creationId xmlns:a16="http://schemas.microsoft.com/office/drawing/2014/main" id="{27F25D7F-EA04-A16B-7E51-F74AF9D95F2C}"/>
              </a:ext>
            </a:extLst>
          </p:cNvPr>
          <p:cNvPicPr>
            <a:picLocks noChangeAspect="1"/>
          </p:cNvPicPr>
          <p:nvPr/>
        </p:nvPicPr>
        <p:blipFill>
          <a:blip r:embed="rId17"/>
          <a:stretch>
            <a:fillRect/>
          </a:stretch>
        </p:blipFill>
        <p:spPr>
          <a:xfrm>
            <a:off x="2631864" y="5212754"/>
            <a:ext cx="2096262" cy="1461031"/>
          </a:xfrm>
          <a:prstGeom prst="rect">
            <a:avLst/>
          </a:prstGeom>
        </p:spPr>
      </p:pic>
      <p:pic>
        <p:nvPicPr>
          <p:cNvPr id="7" name="Resim 6">
            <a:extLst>
              <a:ext uri="{FF2B5EF4-FFF2-40B4-BE49-F238E27FC236}">
                <a16:creationId xmlns:a16="http://schemas.microsoft.com/office/drawing/2014/main" id="{0A3391B2-E428-D84F-9DA1-89B18D23E813}"/>
              </a:ext>
            </a:extLst>
          </p:cNvPr>
          <p:cNvPicPr>
            <a:picLocks noChangeAspect="1"/>
          </p:cNvPicPr>
          <p:nvPr/>
        </p:nvPicPr>
        <p:blipFill>
          <a:blip r:embed="rId18"/>
          <a:stretch>
            <a:fillRect/>
          </a:stretch>
        </p:blipFill>
        <p:spPr>
          <a:xfrm>
            <a:off x="3770362" y="1321108"/>
            <a:ext cx="2325638" cy="886649"/>
          </a:xfrm>
          <a:prstGeom prst="rect">
            <a:avLst/>
          </a:prstGeom>
        </p:spPr>
      </p:pic>
      <p:pic>
        <p:nvPicPr>
          <p:cNvPr id="16" name="Resim 15">
            <a:extLst>
              <a:ext uri="{FF2B5EF4-FFF2-40B4-BE49-F238E27FC236}">
                <a16:creationId xmlns:a16="http://schemas.microsoft.com/office/drawing/2014/main" id="{417074AE-2CAB-915A-2FA5-D14D6ECFA8E7}"/>
              </a:ext>
            </a:extLst>
          </p:cNvPr>
          <p:cNvPicPr>
            <a:picLocks noChangeAspect="1"/>
          </p:cNvPicPr>
          <p:nvPr/>
        </p:nvPicPr>
        <p:blipFill>
          <a:blip r:embed="rId19"/>
          <a:stretch>
            <a:fillRect/>
          </a:stretch>
        </p:blipFill>
        <p:spPr>
          <a:xfrm>
            <a:off x="9456351" y="1370224"/>
            <a:ext cx="2553056" cy="971686"/>
          </a:xfrm>
          <a:prstGeom prst="rect">
            <a:avLst/>
          </a:prstGeom>
        </p:spPr>
      </p:pic>
    </p:spTree>
    <p:extLst>
      <p:ext uri="{BB962C8B-B14F-4D97-AF65-F5344CB8AC3E}">
        <p14:creationId xmlns:p14="http://schemas.microsoft.com/office/powerpoint/2010/main" val="320859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95810"/>
            <a:ext cx="10515600" cy="1325563"/>
          </a:xfrm>
        </p:spPr>
        <p:txBody>
          <a:bodyPr>
            <a:normAutofit/>
          </a:bodyPr>
          <a:lstStyle/>
          <a:p>
            <a:r>
              <a:rPr lang="tr-TR" sz="4000" b="1" dirty="0"/>
              <a:t>İletişim Bilgilerimiz</a:t>
            </a:r>
          </a:p>
        </p:txBody>
      </p:sp>
      <p:sp>
        <p:nvSpPr>
          <p:cNvPr id="3" name="İçerik Yer Tutucusu 2"/>
          <p:cNvSpPr>
            <a:spLocks noGrp="1"/>
          </p:cNvSpPr>
          <p:nvPr>
            <p:ph idx="1"/>
          </p:nvPr>
        </p:nvSpPr>
        <p:spPr>
          <a:xfrm>
            <a:off x="89647" y="1524000"/>
            <a:ext cx="12102353" cy="4697506"/>
          </a:xfrm>
        </p:spPr>
        <p:txBody>
          <a:bodyPr>
            <a:normAutofit/>
          </a:bodyPr>
          <a:lstStyle/>
          <a:p>
            <a:pPr marL="0" indent="0">
              <a:buNone/>
            </a:pPr>
            <a:r>
              <a:rPr lang="tr-TR" b="1" dirty="0"/>
              <a:t>Adres : </a:t>
            </a:r>
            <a:r>
              <a:rPr lang="tr-TR" dirty="0"/>
              <a:t>Sultan Orhan Mah. Hasköy Sanayi Sitesi 10A Blok No:10 </a:t>
            </a:r>
          </a:p>
          <a:p>
            <a:pPr marL="0" indent="0">
              <a:buNone/>
            </a:pPr>
            <a:r>
              <a:rPr lang="tr-TR" dirty="0"/>
              <a:t>Gebze / KOCAELİ</a:t>
            </a:r>
          </a:p>
          <a:p>
            <a:endParaRPr lang="tr-TR" dirty="0"/>
          </a:p>
          <a:p>
            <a:pPr marL="0" indent="0">
              <a:buNone/>
            </a:pPr>
            <a:r>
              <a:rPr lang="tr-TR" b="1" dirty="0"/>
              <a:t>Web Sitesi: </a:t>
            </a:r>
            <a:r>
              <a:rPr lang="tr-TR" dirty="0">
                <a:hlinkClick r:id="rId2"/>
              </a:rPr>
              <a:t>https://www.moldmaster.com.tr</a:t>
            </a:r>
            <a:r>
              <a:rPr lang="tr-TR" dirty="0"/>
              <a:t> </a:t>
            </a:r>
          </a:p>
          <a:p>
            <a:pPr marL="0" indent="0">
              <a:buNone/>
            </a:pPr>
            <a:endParaRPr lang="tr-TR" dirty="0"/>
          </a:p>
          <a:p>
            <a:pPr marL="0" indent="0">
              <a:buNone/>
            </a:pPr>
            <a:endParaRPr lang="tr-TR" dirty="0"/>
          </a:p>
          <a:p>
            <a:pPr marL="0" indent="0">
              <a:buNone/>
            </a:pPr>
            <a:r>
              <a:rPr lang="tr-TR" b="1" dirty="0"/>
              <a:t>Mail: </a:t>
            </a:r>
            <a:r>
              <a:rPr lang="tr-TR" dirty="0">
                <a:hlinkClick r:id="rId3"/>
              </a:rPr>
              <a:t>info@moldmaster.com.tr</a:t>
            </a:r>
            <a:r>
              <a:rPr lang="tr-TR" dirty="0"/>
              <a:t>                               </a:t>
            </a:r>
            <a:r>
              <a:rPr lang="tr-TR" b="1" dirty="0"/>
              <a:t>Mail: </a:t>
            </a:r>
            <a:r>
              <a:rPr lang="tr-TR" dirty="0">
                <a:hlinkClick r:id="rId4"/>
              </a:rPr>
              <a:t>import@moldmaster.com.tr</a:t>
            </a:r>
            <a:endParaRPr lang="tr-TR" dirty="0"/>
          </a:p>
          <a:p>
            <a:pPr marL="0" indent="0">
              <a:buNone/>
            </a:pPr>
            <a:r>
              <a:rPr lang="tr-TR" b="1" dirty="0"/>
              <a:t>Tel : </a:t>
            </a:r>
            <a:r>
              <a:rPr lang="tr-TR" dirty="0"/>
              <a:t>+90 536 811 83 99                                             </a:t>
            </a:r>
            <a:r>
              <a:rPr lang="tr-TR" b="1" dirty="0"/>
              <a:t>Tel : </a:t>
            </a:r>
            <a:r>
              <a:rPr lang="tr-TR" dirty="0"/>
              <a:t>+90 553 801 38 35</a:t>
            </a:r>
          </a:p>
          <a:p>
            <a:pPr marL="0" indent="0">
              <a:buNone/>
            </a:pPr>
            <a:r>
              <a:rPr lang="tr-TR" b="1" dirty="0"/>
              <a:t>Yetkili: </a:t>
            </a:r>
            <a:r>
              <a:rPr lang="tr-TR" dirty="0"/>
              <a:t>Nurullah Erdoğan                                          </a:t>
            </a:r>
            <a:r>
              <a:rPr lang="tr-TR" b="1" dirty="0"/>
              <a:t>Yetkili: </a:t>
            </a:r>
            <a:r>
              <a:rPr lang="tr-TR" dirty="0"/>
              <a:t>Şaban Tapan</a:t>
            </a:r>
          </a:p>
          <a:p>
            <a:pPr marL="0" indent="0">
              <a:buNone/>
            </a:pPr>
            <a:endParaRPr lang="tr-TR" dirty="0"/>
          </a:p>
          <a:p>
            <a:pPr marL="0" indent="0">
              <a:buNone/>
            </a:pPr>
            <a:endParaRPr lang="tr-TR" dirty="0"/>
          </a:p>
          <a:p>
            <a:endParaRPr lang="tr-TR" dirty="0"/>
          </a:p>
        </p:txBody>
      </p:sp>
    </p:spTree>
    <p:extLst>
      <p:ext uri="{BB962C8B-B14F-4D97-AF65-F5344CB8AC3E}">
        <p14:creationId xmlns:p14="http://schemas.microsoft.com/office/powerpoint/2010/main" val="120868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p:cNvSpPr txBox="1">
            <a:spLocks/>
          </p:cNvSpPr>
          <p:nvPr/>
        </p:nvSpPr>
        <p:spPr>
          <a:xfrm>
            <a:off x="0" y="21295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Connection </a:t>
            </a:r>
            <a:r>
              <a:rPr lang="tr-TR" dirty="0" err="1"/>
              <a:t>Fixtures</a:t>
            </a:r>
            <a:endParaRPr lang="tr-TR" dirty="0"/>
          </a:p>
        </p:txBody>
      </p:sp>
      <p:sp>
        <p:nvSpPr>
          <p:cNvPr id="2" name="Unvan 1">
            <a:extLst>
              <a:ext uri="{FF2B5EF4-FFF2-40B4-BE49-F238E27FC236}">
                <a16:creationId xmlns:a16="http://schemas.microsoft.com/office/drawing/2014/main" id="{3BC7F0F2-3C45-604C-352B-898B393ECB23}"/>
              </a:ext>
            </a:extLst>
          </p:cNvPr>
          <p:cNvSpPr txBox="1">
            <a:spLocks/>
          </p:cNvSpPr>
          <p:nvPr/>
        </p:nvSpPr>
        <p:spPr>
          <a:xfrm>
            <a:off x="-1" y="0"/>
            <a:ext cx="7069667"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Here are some examples of our work:</a:t>
            </a:r>
          </a:p>
        </p:txBody>
      </p:sp>
      <p:pic>
        <p:nvPicPr>
          <p:cNvPr id="5" name="İçerik Yer Tutucusu 4">
            <a:extLst>
              <a:ext uri="{FF2B5EF4-FFF2-40B4-BE49-F238E27FC236}">
                <a16:creationId xmlns:a16="http://schemas.microsoft.com/office/drawing/2014/main" id="{7C0F1175-009B-3394-9056-774C30EF2004}"/>
              </a:ext>
            </a:extLst>
          </p:cNvPr>
          <p:cNvPicPr>
            <a:picLocks noGrp="1" noChangeAspect="1"/>
          </p:cNvPicPr>
          <p:nvPr>
            <p:ph idx="1"/>
          </p:nvPr>
        </p:nvPicPr>
        <p:blipFill>
          <a:blip r:embed="rId3"/>
          <a:stretch>
            <a:fillRect/>
          </a:stretch>
        </p:blipFill>
        <p:spPr>
          <a:xfrm>
            <a:off x="134472" y="912641"/>
            <a:ext cx="5287222" cy="3067690"/>
          </a:xfrm>
          <a:prstGeom prst="rect">
            <a:avLst/>
          </a:prstGeom>
        </p:spPr>
      </p:pic>
      <p:pic>
        <p:nvPicPr>
          <p:cNvPr id="6" name="Resim 5">
            <a:extLst>
              <a:ext uri="{FF2B5EF4-FFF2-40B4-BE49-F238E27FC236}">
                <a16:creationId xmlns:a16="http://schemas.microsoft.com/office/drawing/2014/main" id="{C541E421-837C-0E60-D54F-272D98F1C90C}"/>
              </a:ext>
            </a:extLst>
          </p:cNvPr>
          <p:cNvPicPr>
            <a:picLocks noChangeAspect="1"/>
          </p:cNvPicPr>
          <p:nvPr/>
        </p:nvPicPr>
        <p:blipFill>
          <a:blip r:embed="rId4"/>
          <a:stretch>
            <a:fillRect/>
          </a:stretch>
        </p:blipFill>
        <p:spPr>
          <a:xfrm>
            <a:off x="6235478" y="912641"/>
            <a:ext cx="5284169" cy="2914064"/>
          </a:xfrm>
          <a:prstGeom prst="rect">
            <a:avLst/>
          </a:prstGeom>
        </p:spPr>
      </p:pic>
      <p:pic>
        <p:nvPicPr>
          <p:cNvPr id="9" name="İçerik Yer Tutucusu 4">
            <a:extLst>
              <a:ext uri="{FF2B5EF4-FFF2-40B4-BE49-F238E27FC236}">
                <a16:creationId xmlns:a16="http://schemas.microsoft.com/office/drawing/2014/main" id="{FC20FE90-9D1E-969F-4EAF-3B081F536EDD}"/>
              </a:ext>
            </a:extLst>
          </p:cNvPr>
          <p:cNvPicPr>
            <a:picLocks noChangeAspect="1"/>
          </p:cNvPicPr>
          <p:nvPr/>
        </p:nvPicPr>
        <p:blipFill>
          <a:blip r:embed="rId5"/>
          <a:stretch>
            <a:fillRect/>
          </a:stretch>
        </p:blipFill>
        <p:spPr>
          <a:xfrm>
            <a:off x="134472" y="3702178"/>
            <a:ext cx="5284169" cy="3155822"/>
          </a:xfrm>
          <a:prstGeom prst="rect">
            <a:avLst/>
          </a:prstGeom>
        </p:spPr>
      </p:pic>
      <p:pic>
        <p:nvPicPr>
          <p:cNvPr id="11" name="Resim 10">
            <a:extLst>
              <a:ext uri="{FF2B5EF4-FFF2-40B4-BE49-F238E27FC236}">
                <a16:creationId xmlns:a16="http://schemas.microsoft.com/office/drawing/2014/main" id="{8B91E64F-10E1-6A28-D4D8-6DDD89531C62}"/>
              </a:ext>
            </a:extLst>
          </p:cNvPr>
          <p:cNvPicPr>
            <a:picLocks noChangeAspect="1"/>
          </p:cNvPicPr>
          <p:nvPr/>
        </p:nvPicPr>
        <p:blipFill>
          <a:blip r:embed="rId6"/>
          <a:stretch>
            <a:fillRect/>
          </a:stretch>
        </p:blipFill>
        <p:spPr>
          <a:xfrm>
            <a:off x="6235478" y="3545618"/>
            <a:ext cx="5284169" cy="3312381"/>
          </a:xfrm>
          <a:prstGeom prst="rect">
            <a:avLst/>
          </a:prstGeom>
        </p:spPr>
      </p:pic>
    </p:spTree>
    <p:extLst>
      <p:ext uri="{BB962C8B-B14F-4D97-AF65-F5344CB8AC3E}">
        <p14:creationId xmlns:p14="http://schemas.microsoft.com/office/powerpoint/2010/main" val="358203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D030D-7D63-CD9F-39AD-0D1945D311EF}"/>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DB3927CA-1495-F369-90E0-D8D5CCAD3C99}"/>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Connection </a:t>
            </a:r>
            <a:r>
              <a:rPr lang="tr-TR" dirty="0" err="1"/>
              <a:t>Fixtures</a:t>
            </a:r>
            <a:endParaRPr lang="tr-TR" dirty="0"/>
          </a:p>
        </p:txBody>
      </p:sp>
      <p:sp>
        <p:nvSpPr>
          <p:cNvPr id="2" name="Unvan 1">
            <a:extLst>
              <a:ext uri="{FF2B5EF4-FFF2-40B4-BE49-F238E27FC236}">
                <a16:creationId xmlns:a16="http://schemas.microsoft.com/office/drawing/2014/main" id="{64890336-B62B-F443-1D59-472DDC8D3B53}"/>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8" name="İçerik Yer Tutucusu 4">
            <a:extLst>
              <a:ext uri="{FF2B5EF4-FFF2-40B4-BE49-F238E27FC236}">
                <a16:creationId xmlns:a16="http://schemas.microsoft.com/office/drawing/2014/main" id="{DEAD3310-A280-88C7-EBC3-D369BF3E5096}"/>
              </a:ext>
            </a:extLst>
          </p:cNvPr>
          <p:cNvPicPr>
            <a:picLocks noGrp="1" noChangeAspect="1"/>
          </p:cNvPicPr>
          <p:nvPr>
            <p:ph idx="1"/>
          </p:nvPr>
        </p:nvPicPr>
        <p:blipFill>
          <a:blip r:embed="rId3"/>
          <a:stretch>
            <a:fillRect/>
          </a:stretch>
        </p:blipFill>
        <p:spPr>
          <a:xfrm>
            <a:off x="26870" y="1611313"/>
            <a:ext cx="6069130" cy="4197816"/>
          </a:xfrm>
          <a:prstGeom prst="rect">
            <a:avLst/>
          </a:prstGeom>
        </p:spPr>
      </p:pic>
      <p:pic>
        <p:nvPicPr>
          <p:cNvPr id="9" name="Resim 8">
            <a:extLst>
              <a:ext uri="{FF2B5EF4-FFF2-40B4-BE49-F238E27FC236}">
                <a16:creationId xmlns:a16="http://schemas.microsoft.com/office/drawing/2014/main" id="{F9324294-8D7A-52B0-B9DE-ACB4708812DC}"/>
              </a:ext>
            </a:extLst>
          </p:cNvPr>
          <p:cNvPicPr>
            <a:picLocks noChangeAspect="1"/>
          </p:cNvPicPr>
          <p:nvPr/>
        </p:nvPicPr>
        <p:blipFill>
          <a:blip r:embed="rId4"/>
          <a:stretch>
            <a:fillRect/>
          </a:stretch>
        </p:blipFill>
        <p:spPr>
          <a:xfrm>
            <a:off x="6272206" y="1611313"/>
            <a:ext cx="5919794" cy="4197816"/>
          </a:xfrm>
          <a:prstGeom prst="rect">
            <a:avLst/>
          </a:prstGeom>
        </p:spPr>
      </p:pic>
    </p:spTree>
    <p:extLst>
      <p:ext uri="{BB962C8B-B14F-4D97-AF65-F5344CB8AC3E}">
        <p14:creationId xmlns:p14="http://schemas.microsoft.com/office/powerpoint/2010/main" val="260499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2615B-6EDF-0F99-0F9A-C096044AF92D}"/>
            </a:ext>
          </a:extLst>
        </p:cNvPr>
        <p:cNvGrpSpPr/>
        <p:nvPr/>
      </p:nvGrpSpPr>
      <p:grpSpPr>
        <a:xfrm>
          <a:off x="0" y="0"/>
          <a:ext cx="0" cy="0"/>
          <a:chOff x="0" y="0"/>
          <a:chExt cx="0" cy="0"/>
        </a:xfrm>
      </p:grpSpPr>
      <p:sp>
        <p:nvSpPr>
          <p:cNvPr id="7" name="Unvan 1">
            <a:extLst>
              <a:ext uri="{FF2B5EF4-FFF2-40B4-BE49-F238E27FC236}">
                <a16:creationId xmlns:a16="http://schemas.microsoft.com/office/drawing/2014/main" id="{D065B715-1493-11CE-39BB-D424F814AE32}"/>
              </a:ext>
            </a:extLst>
          </p:cNvPr>
          <p:cNvSpPr txBox="1">
            <a:spLocks/>
          </p:cNvSpPr>
          <p:nvPr/>
        </p:nvSpPr>
        <p:spPr>
          <a:xfrm>
            <a:off x="0" y="372602"/>
            <a:ext cx="9257553" cy="99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Complex Shaped Part Clamping Fixtures</a:t>
            </a:r>
          </a:p>
        </p:txBody>
      </p:sp>
      <p:sp>
        <p:nvSpPr>
          <p:cNvPr id="2" name="Unvan 1">
            <a:extLst>
              <a:ext uri="{FF2B5EF4-FFF2-40B4-BE49-F238E27FC236}">
                <a16:creationId xmlns:a16="http://schemas.microsoft.com/office/drawing/2014/main" id="{A3171803-F809-F07D-22F0-50166CD77A83}"/>
              </a:ext>
            </a:extLst>
          </p:cNvPr>
          <p:cNvSpPr txBox="1">
            <a:spLocks/>
          </p:cNvSpPr>
          <p:nvPr/>
        </p:nvSpPr>
        <p:spPr>
          <a:xfrm>
            <a:off x="0" y="0"/>
            <a:ext cx="3307976" cy="45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FF0000"/>
              </a:solidFill>
            </a:endParaRPr>
          </a:p>
        </p:txBody>
      </p:sp>
      <p:pic>
        <p:nvPicPr>
          <p:cNvPr id="5" name="İçerik Yer Tutucusu 4">
            <a:extLst>
              <a:ext uri="{FF2B5EF4-FFF2-40B4-BE49-F238E27FC236}">
                <a16:creationId xmlns:a16="http://schemas.microsoft.com/office/drawing/2014/main" id="{73909096-E931-9D6D-FD6C-12DB42C9DF2E}"/>
              </a:ext>
            </a:extLst>
          </p:cNvPr>
          <p:cNvPicPr>
            <a:picLocks noGrp="1" noChangeAspect="1"/>
          </p:cNvPicPr>
          <p:nvPr>
            <p:ph idx="1"/>
          </p:nvPr>
        </p:nvPicPr>
        <p:blipFill>
          <a:blip r:embed="rId3"/>
          <a:stretch>
            <a:fillRect/>
          </a:stretch>
        </p:blipFill>
        <p:spPr>
          <a:xfrm>
            <a:off x="254263" y="1605519"/>
            <a:ext cx="4900443" cy="4532143"/>
          </a:xfrm>
          <a:prstGeom prst="rect">
            <a:avLst/>
          </a:prstGeom>
        </p:spPr>
      </p:pic>
      <p:pic>
        <p:nvPicPr>
          <p:cNvPr id="6" name="Resim 5">
            <a:extLst>
              <a:ext uri="{FF2B5EF4-FFF2-40B4-BE49-F238E27FC236}">
                <a16:creationId xmlns:a16="http://schemas.microsoft.com/office/drawing/2014/main" id="{4946137A-05B7-7FDB-5440-D92BE1945626}"/>
              </a:ext>
            </a:extLst>
          </p:cNvPr>
          <p:cNvPicPr>
            <a:picLocks noChangeAspect="1"/>
          </p:cNvPicPr>
          <p:nvPr/>
        </p:nvPicPr>
        <p:blipFill>
          <a:blip r:embed="rId4"/>
          <a:stretch>
            <a:fillRect/>
          </a:stretch>
        </p:blipFill>
        <p:spPr>
          <a:xfrm>
            <a:off x="5821576" y="1605519"/>
            <a:ext cx="5893587" cy="4342374"/>
          </a:xfrm>
          <a:prstGeom prst="rect">
            <a:avLst/>
          </a:prstGeom>
        </p:spPr>
      </p:pic>
    </p:spTree>
    <p:extLst>
      <p:ext uri="{BB962C8B-B14F-4D97-AF65-F5344CB8AC3E}">
        <p14:creationId xmlns:p14="http://schemas.microsoft.com/office/powerpoint/2010/main" val="6631772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444</Words>
  <Application>Microsoft Office PowerPoint</Application>
  <PresentationFormat>Geniş ekran</PresentationFormat>
  <Paragraphs>78</Paragraphs>
  <Slides>25</Slides>
  <Notes>20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Arial</vt:lpstr>
      <vt:lpstr>Calibri</vt:lpstr>
      <vt:lpstr>Calibri Light</vt:lpstr>
      <vt:lpstr>Wingdings</vt:lpstr>
      <vt:lpstr>Office Teması</vt:lpstr>
      <vt:lpstr>PowerPoint Sunusu</vt:lpstr>
      <vt:lpstr>PowerPoint Sunusu</vt:lpstr>
      <vt:lpstr>Our services  </vt:lpstr>
      <vt:lpstr>Makine Parkurumuz ve Kabiliyetlerimiz</vt:lpstr>
      <vt:lpstr>References</vt:lpstr>
      <vt:lpstr>İletişim Bilgilerimiz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Loading and Unloading Ramp Design and Manufacturing</vt:lpstr>
      <vt:lpstr>Design and Manufacturing of Movable Cast Iron Runners</vt:lpstr>
      <vt:lpstr>Gear Manufacturing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Admin</dc:creator>
  <cp:lastModifiedBy>Nurullah Erdoğan</cp:lastModifiedBy>
  <cp:revision>40</cp:revision>
  <dcterms:created xsi:type="dcterms:W3CDTF">2023-02-27T05:53:49Z</dcterms:created>
  <dcterms:modified xsi:type="dcterms:W3CDTF">2026-03-22T01:10:39Z</dcterms:modified>
</cp:coreProperties>
</file>