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12.12.2024.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1500198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MACHINES </a:t>
            </a:r>
            <a:r>
              <a:rPr lang="hr-HR" dirty="0" smtClean="0"/>
              <a:t>IN OPERATION</a:t>
            </a:r>
            <a:endParaRPr lang="hr-HR" dirty="0"/>
          </a:p>
        </p:txBody>
      </p:sp>
      <p:pic>
        <p:nvPicPr>
          <p:cNvPr id="1026" name="Picture 2" descr="C:\Users\DM-MIG\Desktop\PREZENTACIJA\SLIKE DM\TRUMPF_50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00306"/>
            <a:ext cx="8654393" cy="35385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Lorch</a:t>
            </a:r>
            <a:r>
              <a:rPr lang="hr-HR" dirty="0" smtClean="0"/>
              <a:t> aparati S5 </a:t>
            </a:r>
            <a:endParaRPr lang="hr-HR" dirty="0"/>
          </a:p>
        </p:txBody>
      </p:sp>
      <p:pic>
        <p:nvPicPr>
          <p:cNvPr id="4" name="Rezervirano mjesto sadržaja 3" descr="ZAVARIVANJ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014" y="1617681"/>
            <a:ext cx="523119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DMC_125_U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840" y="1600200"/>
            <a:ext cx="746632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DMG_DMU_7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442" y="1600200"/>
            <a:ext cx="765311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DMG_DMU_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671" y="1600200"/>
            <a:ext cx="7976658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CTX_4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2224" y="1600200"/>
            <a:ext cx="7439552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DMG_CTX_5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82445"/>
            <a:ext cx="8229600" cy="436147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DM MIG DOO</a:t>
            </a:r>
          </a:p>
          <a:p>
            <a:r>
              <a:rPr lang="hr-HR" dirty="0" smtClean="0"/>
              <a:t>INDUSTRIJSKA ZONA JANJEVCI BR 13</a:t>
            </a:r>
          </a:p>
          <a:p>
            <a:r>
              <a:rPr lang="hr-HR" dirty="0" smtClean="0"/>
              <a:t>31540 DONJI MIHOLJAC</a:t>
            </a:r>
          </a:p>
          <a:p>
            <a:r>
              <a:rPr lang="hr-HR" dirty="0" smtClean="0"/>
              <a:t>OIB: 09893608099</a:t>
            </a:r>
          </a:p>
          <a:p>
            <a:r>
              <a:rPr lang="hr-HR" dirty="0" smtClean="0"/>
              <a:t>Kontakt  Dražen </a:t>
            </a:r>
            <a:r>
              <a:rPr lang="hr-HR" dirty="0" err="1" smtClean="0"/>
              <a:t>Majdenić</a:t>
            </a:r>
            <a:endParaRPr lang="hr-HR" dirty="0" smtClean="0"/>
          </a:p>
          <a:p>
            <a:r>
              <a:rPr lang="hr-HR" dirty="0" err="1" smtClean="0"/>
              <a:t>Mob</a:t>
            </a:r>
            <a:r>
              <a:rPr lang="hr-HR" dirty="0" smtClean="0"/>
              <a:t> 099 217 9102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BEHRINGER_HBP_310-5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101" y="1600200"/>
            <a:ext cx="603179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M-MIG\Desktop\PREZENTACIJA\SLIKE DM\BEHRINGER_HBP_6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643998" cy="5149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BEHRINGER_HBP_310-52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101" y="1600200"/>
            <a:ext cx="603179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4000 x 2000 </a:t>
            </a:r>
            <a:endParaRPr lang="hr-HR" dirty="0"/>
          </a:p>
        </p:txBody>
      </p:sp>
      <p:pic>
        <p:nvPicPr>
          <p:cNvPr id="4" name="Rezervirano mjesto sadržaja 3" descr="SATRONIC_2000X40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7910" y="1600200"/>
            <a:ext cx="5648179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PJESKARENJ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811" y="1676888"/>
            <a:ext cx="5382377" cy="437258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PRIPAJANJ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916" y="1600200"/>
            <a:ext cx="649416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ŠKARE_HIDRAULIČNE_300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996" y="1767389"/>
            <a:ext cx="5430008" cy="419158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6692</TotalTime>
  <Words>30</Words>
  <PresentationFormat>Prikaz na zaslonu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tema</vt:lpstr>
      <vt:lpstr> </vt:lpstr>
      <vt:lpstr>Slajd 2</vt:lpstr>
      <vt:lpstr>Slajd 3</vt:lpstr>
      <vt:lpstr>Slajd 4</vt:lpstr>
      <vt:lpstr>Slajd 5</vt:lpstr>
      <vt:lpstr>4000 x 2000 </vt:lpstr>
      <vt:lpstr>Slajd 7</vt:lpstr>
      <vt:lpstr>Slajd 8</vt:lpstr>
      <vt:lpstr>Slajd 9</vt:lpstr>
      <vt:lpstr>Lorch aparati S5 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DM-MIG</dc:creator>
  <cp:lastModifiedBy>DM-MIG</cp:lastModifiedBy>
  <cp:revision>149</cp:revision>
  <dcterms:created xsi:type="dcterms:W3CDTF">2024-11-06T17:26:35Z</dcterms:created>
  <dcterms:modified xsi:type="dcterms:W3CDTF">2024-12-12T09:53:33Z</dcterms:modified>
</cp:coreProperties>
</file>