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8288000" cy="10287000"/>
  <p:embeddedFontLst>
    <p:embeddedFont>
      <p:font typeface="Tahoma" panose="020B0604030504040204" pitchFamily="34" charset="0"/>
      <p:regular r:id="rId9"/>
      <p:bold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00">
          <p15:clr>
            <a:srgbClr val="A4A3A4"/>
          </p15:clr>
        </p15:guide>
        <p15:guide id="2" pos="2160">
          <p15:clr>
            <a:srgbClr val="A4A3A4"/>
          </p15:clr>
        </p15:guide>
        <p15:guide id="3" pos="624">
          <p15:clr>
            <a:srgbClr val="A4A3A4"/>
          </p15:clr>
        </p15:guide>
        <p15:guide id="4" orient="horz" pos="3960">
          <p15:clr>
            <a:srgbClr val="A4A3A4"/>
          </p15:clr>
        </p15:guide>
        <p15:guide id="5" pos="4032">
          <p15:clr>
            <a:srgbClr val="A4A3A4"/>
          </p15:clr>
        </p15:guide>
        <p15:guide id="6" orient="horz" pos="3240">
          <p15:clr>
            <a:srgbClr val="A4A3A4"/>
          </p15:clr>
        </p15:guide>
        <p15:guide id="7" pos="758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jImWCegjxbV/hiUPjAVur4KqO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362" y="54"/>
      </p:cViewPr>
      <p:guideLst>
        <p:guide orient="horz" pos="600"/>
        <p:guide pos="2160"/>
        <p:guide pos="624"/>
        <p:guide orient="horz" pos="3960"/>
        <p:guide pos="4032"/>
        <p:guide orient="horz" pos="3240"/>
        <p:guide pos="75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ubTitle" idx="1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>
            <a:spLocks noGrp="1"/>
          </p:cNvSpPr>
          <p:nvPr>
            <p:ph type="title"/>
          </p:nvPr>
        </p:nvSpPr>
        <p:spPr>
          <a:xfrm>
            <a:off x="5611391" y="-67278"/>
            <a:ext cx="7065216" cy="128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1"/>
          </p:nvPr>
        </p:nvSpPr>
        <p:spPr>
          <a:xfrm>
            <a:off x="1028700" y="3703456"/>
            <a:ext cx="16230600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5611391" y="-67278"/>
            <a:ext cx="7065216" cy="128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2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E53A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2"/>
          <p:cNvSpPr/>
          <p:nvPr/>
        </p:nvSpPr>
        <p:spPr>
          <a:xfrm>
            <a:off x="154431" y="144137"/>
            <a:ext cx="18133695" cy="10143490"/>
          </a:xfrm>
          <a:custGeom>
            <a:avLst/>
            <a:gdLst/>
            <a:ahLst/>
            <a:cxnLst/>
            <a:rect l="l" t="t" r="r" b="b"/>
            <a:pathLst>
              <a:path w="18133695" h="10143490" extrusionOk="0">
                <a:moveTo>
                  <a:pt x="18133566" y="10142862"/>
                </a:moveTo>
                <a:lnTo>
                  <a:pt x="0" y="10142862"/>
                </a:lnTo>
                <a:lnTo>
                  <a:pt x="18133566" y="0"/>
                </a:lnTo>
                <a:lnTo>
                  <a:pt x="18133566" y="1014286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4990" y="1249298"/>
            <a:ext cx="4819649" cy="271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8672" y="1249298"/>
            <a:ext cx="3171824" cy="271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2232" y="1249298"/>
            <a:ext cx="4667249" cy="271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97171" y="1249298"/>
            <a:ext cx="3352799" cy="271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4990" y="4146253"/>
            <a:ext cx="2524124" cy="337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0951" y="4146254"/>
            <a:ext cx="2524124" cy="337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87231" y="4146253"/>
            <a:ext cx="2133599" cy="337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20539" y="4146253"/>
            <a:ext cx="2676524" cy="337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493421" y="4146253"/>
            <a:ext cx="2009774" cy="337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704628" y="4146253"/>
            <a:ext cx="4257674" cy="337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4990" y="7695570"/>
            <a:ext cx="4181474" cy="236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20451" y="7695570"/>
            <a:ext cx="3552824" cy="236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973965" y="7695570"/>
            <a:ext cx="3971924" cy="236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144804" y="7695570"/>
            <a:ext cx="3371849" cy="236219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5611391" y="-67278"/>
            <a:ext cx="7065216" cy="128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7"/>
          <p:cNvSpPr txBox="1">
            <a:spLocks noGrp="1"/>
          </p:cNvSpPr>
          <p:nvPr>
            <p:ph type="title"/>
          </p:nvPr>
        </p:nvSpPr>
        <p:spPr>
          <a:xfrm>
            <a:off x="5611391" y="-67278"/>
            <a:ext cx="7065216" cy="128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body" idx="1"/>
          </p:nvPr>
        </p:nvSpPr>
        <p:spPr>
          <a:xfrm>
            <a:off x="1028700" y="3703456"/>
            <a:ext cx="16230600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5" Type="http://schemas.openxmlformats.org/officeDocument/2006/relationships/image" Target="../media/image33.jpg"/><Relationship Id="rId10" Type="http://schemas.openxmlformats.org/officeDocument/2006/relationships/image" Target="../media/image28.jpg"/><Relationship Id="rId4" Type="http://schemas.openxmlformats.org/officeDocument/2006/relationships/image" Target="../media/image20.png"/><Relationship Id="rId9" Type="http://schemas.openxmlformats.org/officeDocument/2006/relationships/image" Target="../media/image27.jpg"/><Relationship Id="rId14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18" Type="http://schemas.openxmlformats.org/officeDocument/2006/relationships/hyperlink" Target="mailto:madars@kurz.lv" TargetMode="External"/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17" Type="http://schemas.openxmlformats.org/officeDocument/2006/relationships/hyperlink" Target="http://www.kurz.lv/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5" Type="http://schemas.openxmlformats.org/officeDocument/2006/relationships/image" Target="../media/image33.jpg"/><Relationship Id="rId10" Type="http://schemas.openxmlformats.org/officeDocument/2006/relationships/image" Target="../media/image28.jpg"/><Relationship Id="rId4" Type="http://schemas.openxmlformats.org/officeDocument/2006/relationships/image" Target="../media/image20.png"/><Relationship Id="rId9" Type="http://schemas.openxmlformats.org/officeDocument/2006/relationships/image" Target="../media/image27.jpg"/><Relationship Id="rId1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hyperlink" Target="mailto:madars@kurz.l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urz.lv/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4678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/>
          <p:nvPr/>
        </p:nvSpPr>
        <p:spPr>
          <a:xfrm>
            <a:off x="0" y="0"/>
            <a:ext cx="10246282" cy="10287000"/>
          </a:xfrm>
          <a:custGeom>
            <a:avLst/>
            <a:gdLst/>
            <a:ahLst/>
            <a:cxnLst/>
            <a:rect l="l" t="t" r="r" b="b"/>
            <a:pathLst>
              <a:path w="9735185" h="10287000" extrusionOk="0">
                <a:moveTo>
                  <a:pt x="4490257" y="0"/>
                </a:moveTo>
                <a:lnTo>
                  <a:pt x="9734682" y="10287000"/>
                </a:lnTo>
                <a:lnTo>
                  <a:pt x="0" y="10287000"/>
                </a:lnTo>
                <a:lnTo>
                  <a:pt x="0" y="0"/>
                </a:lnTo>
                <a:lnTo>
                  <a:pt x="4490257" y="0"/>
                </a:lnTo>
                <a:close/>
              </a:path>
            </a:pathLst>
          </a:custGeom>
          <a:solidFill>
            <a:srgbClr val="28498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0" y="0"/>
            <a:ext cx="8627683" cy="10287000"/>
          </a:xfrm>
          <a:custGeom>
            <a:avLst/>
            <a:gdLst/>
            <a:ahLst/>
            <a:cxnLst/>
            <a:rect l="l" t="t" r="r" b="b"/>
            <a:pathLst>
              <a:path w="8275955" h="10287000" extrusionOk="0">
                <a:moveTo>
                  <a:pt x="3031299" y="0"/>
                </a:moveTo>
                <a:lnTo>
                  <a:pt x="8275723" y="10287000"/>
                </a:lnTo>
                <a:lnTo>
                  <a:pt x="0" y="10287000"/>
                </a:lnTo>
                <a:lnTo>
                  <a:pt x="0" y="0"/>
                </a:lnTo>
                <a:lnTo>
                  <a:pt x="3031299" y="0"/>
                </a:lnTo>
                <a:close/>
              </a:path>
            </a:pathLst>
          </a:custGeom>
          <a:solidFill>
            <a:srgbClr val="2655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0" y="3712273"/>
            <a:ext cx="6697345" cy="5889625"/>
          </a:xfrm>
          <a:custGeom>
            <a:avLst/>
            <a:gdLst/>
            <a:ahLst/>
            <a:cxnLst/>
            <a:rect l="l" t="t" r="r" b="b"/>
            <a:pathLst>
              <a:path w="6697345" h="5889625" extrusionOk="0">
                <a:moveTo>
                  <a:pt x="2194356" y="0"/>
                </a:moveTo>
                <a:lnTo>
                  <a:pt x="0" y="0"/>
                </a:lnTo>
                <a:lnTo>
                  <a:pt x="0" y="19050"/>
                </a:lnTo>
                <a:lnTo>
                  <a:pt x="2194356" y="19050"/>
                </a:lnTo>
                <a:lnTo>
                  <a:pt x="2194356" y="0"/>
                </a:lnTo>
                <a:close/>
              </a:path>
              <a:path w="6697345" h="5889625" extrusionOk="0">
                <a:moveTo>
                  <a:pt x="3698430" y="868426"/>
                </a:moveTo>
                <a:lnTo>
                  <a:pt x="0" y="868426"/>
                </a:lnTo>
                <a:lnTo>
                  <a:pt x="0" y="887476"/>
                </a:lnTo>
                <a:lnTo>
                  <a:pt x="3698430" y="887476"/>
                </a:lnTo>
                <a:lnTo>
                  <a:pt x="3698430" y="868426"/>
                </a:lnTo>
                <a:close/>
              </a:path>
              <a:path w="6697345" h="5889625" extrusionOk="0">
                <a:moveTo>
                  <a:pt x="6697243" y="5870575"/>
                </a:moveTo>
                <a:lnTo>
                  <a:pt x="0" y="5870575"/>
                </a:lnTo>
                <a:lnTo>
                  <a:pt x="0" y="5889625"/>
                </a:lnTo>
                <a:lnTo>
                  <a:pt x="6697243" y="5889625"/>
                </a:lnTo>
                <a:lnTo>
                  <a:pt x="6697243" y="58705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3075716" y="2832712"/>
            <a:ext cx="912494" cy="0"/>
          </a:xfrm>
          <a:custGeom>
            <a:avLst/>
            <a:gdLst/>
            <a:ahLst/>
            <a:cxnLst/>
            <a:rect l="l" t="t" r="r" b="b"/>
            <a:pathLst>
              <a:path w="912495" h="120000" extrusionOk="0">
                <a:moveTo>
                  <a:pt x="0" y="0"/>
                </a:moveTo>
                <a:lnTo>
                  <a:pt x="911887" y="0"/>
                </a:lnTo>
              </a:path>
            </a:pathLst>
          </a:custGeom>
          <a:noFill/>
          <a:ln w="190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638224" y="2401784"/>
            <a:ext cx="1272540" cy="0"/>
          </a:xfrm>
          <a:custGeom>
            <a:avLst/>
            <a:gdLst/>
            <a:ahLst/>
            <a:cxnLst/>
            <a:rect l="l" t="t" r="r" b="b"/>
            <a:pathLst>
              <a:path w="1272539" h="120000" extrusionOk="0">
                <a:moveTo>
                  <a:pt x="0" y="0"/>
                </a:moveTo>
                <a:lnTo>
                  <a:pt x="1272479" y="0"/>
                </a:lnTo>
              </a:path>
            </a:pathLst>
          </a:custGeom>
          <a:noFill/>
          <a:ln w="190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551" y="7247952"/>
            <a:ext cx="912475" cy="2012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6797" y="7247953"/>
            <a:ext cx="912475" cy="2012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12851" y="8409799"/>
            <a:ext cx="1188675" cy="8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457975" y="4560375"/>
            <a:ext cx="8442347" cy="25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 descr="A blue sign with white letters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70900"/>
            <a:ext cx="3543625" cy="17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D5C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 l="142" t="31832" r="26651" b="31779"/>
          <a:stretch/>
        </p:blipFill>
        <p:spPr>
          <a:xfrm>
            <a:off x="18531227" y="-15419"/>
            <a:ext cx="11658600" cy="1030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l="-18012" t="14887" r="45740"/>
          <a:stretch/>
        </p:blipFill>
        <p:spPr>
          <a:xfrm>
            <a:off x="2759453" y="-30840"/>
            <a:ext cx="15528547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/>
          <p:nvPr/>
        </p:nvSpPr>
        <p:spPr>
          <a:xfrm>
            <a:off x="0" y="0"/>
            <a:ext cx="14325600" cy="10287000"/>
          </a:xfrm>
          <a:custGeom>
            <a:avLst/>
            <a:gdLst/>
            <a:ahLst/>
            <a:cxnLst/>
            <a:rect l="l" t="t" r="r" b="b"/>
            <a:pathLst>
              <a:path w="9735185" h="10287000" extrusionOk="0">
                <a:moveTo>
                  <a:pt x="4490257" y="0"/>
                </a:moveTo>
                <a:lnTo>
                  <a:pt x="9734682" y="10287000"/>
                </a:lnTo>
                <a:lnTo>
                  <a:pt x="0" y="10287000"/>
                </a:lnTo>
                <a:lnTo>
                  <a:pt x="0" y="0"/>
                </a:lnTo>
                <a:lnTo>
                  <a:pt x="4490257" y="0"/>
                </a:lnTo>
                <a:close/>
              </a:path>
            </a:pathLst>
          </a:custGeom>
          <a:solidFill>
            <a:srgbClr val="28498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0" y="-15420"/>
            <a:ext cx="12186344" cy="10287000"/>
          </a:xfrm>
          <a:custGeom>
            <a:avLst/>
            <a:gdLst/>
            <a:ahLst/>
            <a:cxnLst/>
            <a:rect l="l" t="t" r="r" b="b"/>
            <a:pathLst>
              <a:path w="8275955" h="10287000" extrusionOk="0">
                <a:moveTo>
                  <a:pt x="3031299" y="0"/>
                </a:moveTo>
                <a:lnTo>
                  <a:pt x="8275723" y="10287000"/>
                </a:lnTo>
                <a:lnTo>
                  <a:pt x="0" y="10287000"/>
                </a:lnTo>
                <a:lnTo>
                  <a:pt x="0" y="0"/>
                </a:lnTo>
                <a:lnTo>
                  <a:pt x="3031299" y="0"/>
                </a:lnTo>
                <a:close/>
              </a:path>
            </a:pathLst>
          </a:custGeom>
          <a:solidFill>
            <a:srgbClr val="2655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2" descr="A blue sign with white letter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89956" y="952500"/>
            <a:ext cx="2785049" cy="136034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"/>
          <p:cNvSpPr txBox="1"/>
          <p:nvPr/>
        </p:nvSpPr>
        <p:spPr>
          <a:xfrm>
            <a:off x="612995" y="531869"/>
            <a:ext cx="10466411" cy="118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2550" rIns="0" bIns="0" anchor="t" anchorCtr="0">
            <a:spAutoFit/>
          </a:bodyPr>
          <a:lstStyle/>
          <a:p>
            <a:pPr marL="12700" marR="5080" lvl="0" indent="0" algn="l" rtl="0">
              <a:lnSpc>
                <a:spcPct val="1487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ABOUT US</a:t>
            </a:r>
            <a:endParaRPr/>
          </a:p>
        </p:txBody>
      </p:sp>
      <p:sp>
        <p:nvSpPr>
          <p:cNvPr id="81" name="Google Shape;81;p2"/>
          <p:cNvSpPr txBox="1"/>
          <p:nvPr/>
        </p:nvSpPr>
        <p:spPr>
          <a:xfrm>
            <a:off x="497525" y="2312850"/>
            <a:ext cx="21571800" cy="1016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7950" rIns="0" bIns="0" anchor="t" anchorCtr="0">
            <a:spAutoFit/>
          </a:bodyPr>
          <a:lstStyle/>
          <a:p>
            <a:pPr marL="457200" marR="9158605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Char char="●"/>
            </a:pPr>
            <a:r>
              <a:rPr lang="en-US" sz="4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Established in 2017</a:t>
            </a:r>
            <a:endParaRPr dirty="0"/>
          </a:p>
          <a:p>
            <a:pPr marL="457200" marR="10088245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Char char="●"/>
            </a:pPr>
            <a:r>
              <a:rPr lang="en-US" sz="4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Steel doors production</a:t>
            </a:r>
            <a:endParaRPr dirty="0"/>
          </a:p>
          <a:p>
            <a:pPr marL="457200" marR="10088245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Char char="●"/>
            </a:pPr>
            <a:r>
              <a:rPr lang="en-US" sz="4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Metal fabrication</a:t>
            </a:r>
            <a:endParaRPr dirty="0"/>
          </a:p>
          <a:p>
            <a:pPr marL="457200" marR="10088245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Char char="●"/>
            </a:pPr>
            <a:r>
              <a:rPr lang="en-US" sz="4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15 workers</a:t>
            </a:r>
            <a:endParaRPr dirty="0"/>
          </a:p>
          <a:p>
            <a:pPr marL="457200" marR="10088245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Char char="●"/>
            </a:pPr>
            <a:r>
              <a:rPr lang="en-US" sz="4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1,5 M turnover</a:t>
            </a:r>
            <a:endParaRPr sz="4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10088245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Char char="●"/>
            </a:pPr>
            <a:r>
              <a:rPr lang="en-US" sz="4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Exporting across Europe</a:t>
            </a:r>
            <a:endParaRPr sz="4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10088245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Char char="●"/>
            </a:pPr>
            <a:r>
              <a:rPr lang="en-US" sz="4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Certified according to EN standards</a:t>
            </a:r>
            <a:endParaRPr sz="4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10088245" lvl="1" indent="-533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Char char="○"/>
            </a:pPr>
            <a:endParaRPr sz="4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28800" marR="10088245" lvl="3" indent="-533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Char char="●"/>
            </a:pPr>
            <a:endParaRPr sz="4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-5584609" y="684269"/>
            <a:ext cx="10466411" cy="118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2550" rIns="0" bIns="0" anchor="t" anchorCtr="0">
            <a:spAutoFit/>
          </a:bodyPr>
          <a:lstStyle/>
          <a:p>
            <a:pPr marL="12700" marR="5080" lvl="0" indent="0" algn="l" rtl="0">
              <a:lnSpc>
                <a:spcPct val="1487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STEEL DOORS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5CE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"/>
          <p:cNvPicPr preferRelativeResize="0"/>
          <p:nvPr/>
        </p:nvPicPr>
        <p:blipFill rotWithShape="1">
          <a:blip r:embed="rId3">
            <a:alphaModFix/>
          </a:blip>
          <a:srcRect l="-28152" t="6400" r="15965" b="37862"/>
          <a:stretch/>
        </p:blipFill>
        <p:spPr>
          <a:xfrm>
            <a:off x="14735648" y="-7709"/>
            <a:ext cx="15528547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4">
            <a:alphaModFix/>
          </a:blip>
          <a:srcRect l="142" t="31832" r="26651" b="31779"/>
          <a:stretch/>
        </p:blipFill>
        <p:spPr>
          <a:xfrm>
            <a:off x="6614741" y="0"/>
            <a:ext cx="11658600" cy="1030242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/>
          <p:nvPr/>
        </p:nvSpPr>
        <p:spPr>
          <a:xfrm>
            <a:off x="0" y="0"/>
            <a:ext cx="17839727" cy="10287000"/>
          </a:xfrm>
          <a:custGeom>
            <a:avLst/>
            <a:gdLst/>
            <a:ahLst/>
            <a:cxnLst/>
            <a:rect l="l" t="t" r="r" b="b"/>
            <a:pathLst>
              <a:path w="9735185" h="10287000" extrusionOk="0">
                <a:moveTo>
                  <a:pt x="4490257" y="0"/>
                </a:moveTo>
                <a:lnTo>
                  <a:pt x="9734682" y="10287000"/>
                </a:lnTo>
                <a:lnTo>
                  <a:pt x="0" y="10287000"/>
                </a:lnTo>
                <a:lnTo>
                  <a:pt x="0" y="0"/>
                </a:lnTo>
                <a:lnTo>
                  <a:pt x="4490257" y="0"/>
                </a:lnTo>
                <a:close/>
              </a:path>
            </a:pathLst>
          </a:custGeom>
          <a:solidFill>
            <a:srgbClr val="28498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0" y="-7695"/>
            <a:ext cx="12186344" cy="10287000"/>
          </a:xfrm>
          <a:custGeom>
            <a:avLst/>
            <a:gdLst/>
            <a:ahLst/>
            <a:cxnLst/>
            <a:rect l="l" t="t" r="r" b="b"/>
            <a:pathLst>
              <a:path w="8275955" h="10287000" extrusionOk="0">
                <a:moveTo>
                  <a:pt x="3031299" y="0"/>
                </a:moveTo>
                <a:lnTo>
                  <a:pt x="8275723" y="10287000"/>
                </a:lnTo>
                <a:lnTo>
                  <a:pt x="0" y="10287000"/>
                </a:lnTo>
                <a:lnTo>
                  <a:pt x="0" y="0"/>
                </a:lnTo>
                <a:lnTo>
                  <a:pt x="3031299" y="0"/>
                </a:lnTo>
                <a:close/>
              </a:path>
            </a:pathLst>
          </a:custGeom>
          <a:solidFill>
            <a:srgbClr val="2655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3" descr="A blue sign with white letter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89956" y="952500"/>
            <a:ext cx="2785049" cy="136034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 txBox="1"/>
          <p:nvPr/>
        </p:nvSpPr>
        <p:spPr>
          <a:xfrm>
            <a:off x="612995" y="531869"/>
            <a:ext cx="10466411" cy="118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2550" rIns="0" bIns="0" anchor="t" anchorCtr="0">
            <a:spAutoFit/>
          </a:bodyPr>
          <a:lstStyle/>
          <a:p>
            <a:pPr marL="12700" marR="5080" lvl="0" indent="0" algn="l" rtl="0">
              <a:lnSpc>
                <a:spcPct val="1487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STEEL DOORS</a:t>
            </a:r>
            <a:endParaRPr/>
          </a:p>
        </p:txBody>
      </p:sp>
      <p:sp>
        <p:nvSpPr>
          <p:cNvPr id="93" name="Google Shape;93;p3"/>
          <p:cNvSpPr txBox="1"/>
          <p:nvPr/>
        </p:nvSpPr>
        <p:spPr>
          <a:xfrm>
            <a:off x="-728546" y="2618769"/>
            <a:ext cx="22978800" cy="61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7950" rIns="0" bIns="0" anchor="t" anchorCtr="0">
            <a:spAutoFit/>
          </a:bodyPr>
          <a:lstStyle/>
          <a:p>
            <a:pPr marL="2051685" marR="9158605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All processes are done in-house</a:t>
            </a:r>
            <a:endParaRPr/>
          </a:p>
          <a:p>
            <a:pPr marL="2051685" marR="9158605" lvl="0" indent="-457200" algn="l" rtl="0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Sound, wind, water, U-value tested</a:t>
            </a:r>
            <a:endParaRPr/>
          </a:p>
          <a:p>
            <a:pPr marL="2051685" marR="9158605" lvl="0" indent="-457200" algn="l" rtl="0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Fireproof ratings of EI30, EI60</a:t>
            </a:r>
            <a:endParaRPr/>
          </a:p>
          <a:p>
            <a:pPr marL="2051685" marR="9158605" lvl="0" indent="-457200" algn="l" rtl="0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Export across Europe</a:t>
            </a:r>
            <a:endParaRPr sz="4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051685" marR="9158605" lvl="0" indent="-457200" algn="l" rtl="0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Char char="•"/>
            </a:pPr>
            <a:r>
              <a:rPr lang="en-US"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Custom made for your needs</a:t>
            </a:r>
            <a:endParaRPr sz="4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-6688940" y="516449"/>
            <a:ext cx="104664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2550" rIns="0" bIns="0" anchor="t" anchorCtr="0">
            <a:spAutoFit/>
          </a:bodyPr>
          <a:lstStyle/>
          <a:p>
            <a:pPr marL="12700" marR="5080" lvl="0" indent="0" algn="l" rtl="0">
              <a:lnSpc>
                <a:spcPct val="1487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METALWORKING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D5CE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l="-28152" t="6400" r="15965" b="37862"/>
          <a:stretch/>
        </p:blipFill>
        <p:spPr>
          <a:xfrm>
            <a:off x="2945550" y="-7700"/>
            <a:ext cx="1534245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"/>
          <p:cNvSpPr/>
          <p:nvPr/>
        </p:nvSpPr>
        <p:spPr>
          <a:xfrm>
            <a:off x="0" y="0"/>
            <a:ext cx="14325600" cy="10287000"/>
          </a:xfrm>
          <a:custGeom>
            <a:avLst/>
            <a:gdLst/>
            <a:ahLst/>
            <a:cxnLst/>
            <a:rect l="l" t="t" r="r" b="b"/>
            <a:pathLst>
              <a:path w="9735185" h="10287000" extrusionOk="0">
                <a:moveTo>
                  <a:pt x="4490257" y="0"/>
                </a:moveTo>
                <a:lnTo>
                  <a:pt x="9734682" y="10287000"/>
                </a:lnTo>
                <a:lnTo>
                  <a:pt x="0" y="10287000"/>
                </a:lnTo>
                <a:lnTo>
                  <a:pt x="0" y="0"/>
                </a:lnTo>
                <a:lnTo>
                  <a:pt x="4490257" y="0"/>
                </a:lnTo>
                <a:close/>
              </a:path>
            </a:pathLst>
          </a:custGeom>
          <a:solidFill>
            <a:srgbClr val="28498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0" y="-15425"/>
            <a:ext cx="13096699" cy="10287000"/>
          </a:xfrm>
          <a:custGeom>
            <a:avLst/>
            <a:gdLst/>
            <a:ahLst/>
            <a:cxnLst/>
            <a:rect l="l" t="t" r="r" b="b"/>
            <a:pathLst>
              <a:path w="8275955" h="10287000" extrusionOk="0">
                <a:moveTo>
                  <a:pt x="3031299" y="0"/>
                </a:moveTo>
                <a:lnTo>
                  <a:pt x="8275723" y="10287000"/>
                </a:lnTo>
                <a:lnTo>
                  <a:pt x="0" y="10287000"/>
                </a:lnTo>
                <a:lnTo>
                  <a:pt x="0" y="0"/>
                </a:lnTo>
                <a:lnTo>
                  <a:pt x="3031299" y="0"/>
                </a:lnTo>
                <a:close/>
              </a:path>
            </a:pathLst>
          </a:custGeom>
          <a:solidFill>
            <a:srgbClr val="2655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4" descr="A blue sign with white letter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89956" y="952500"/>
            <a:ext cx="2785049" cy="136034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/>
          <p:nvPr/>
        </p:nvSpPr>
        <p:spPr>
          <a:xfrm>
            <a:off x="612995" y="531869"/>
            <a:ext cx="10466411" cy="117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2550" rIns="0" bIns="0" anchor="t" anchorCtr="0">
            <a:spAutoFit/>
          </a:bodyPr>
          <a:lstStyle/>
          <a:p>
            <a:pPr marL="12700" marR="5080" lvl="0" indent="0" algn="l" rtl="0">
              <a:lnSpc>
                <a:spcPct val="1487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METALWORKING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-728546" y="2052749"/>
            <a:ext cx="22978946" cy="863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7950" rIns="0" bIns="0" anchor="t" anchorCtr="0">
            <a:spAutoFit/>
          </a:bodyPr>
          <a:lstStyle/>
          <a:p>
            <a:pPr marL="2051685" marR="9158605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Char char="•"/>
            </a:pPr>
            <a:r>
              <a:rPr lang="en-US" sz="4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Engineering</a:t>
            </a:r>
            <a:endParaRPr/>
          </a:p>
          <a:p>
            <a:pPr marL="2051685" marR="9158605" lvl="0" indent="-457200" algn="l" rtl="0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Char char="•"/>
            </a:pPr>
            <a:r>
              <a:rPr lang="en-US" sz="4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CNC sheet metal punching</a:t>
            </a:r>
            <a:endParaRPr/>
          </a:p>
          <a:p>
            <a:pPr marL="2051685" marR="9158605" lvl="0" indent="-457200" algn="l" rtl="0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Char char="•"/>
            </a:pPr>
            <a:r>
              <a:rPr lang="en-US" sz="4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CNC sheet metal bending</a:t>
            </a:r>
            <a:endParaRPr/>
          </a:p>
          <a:p>
            <a:pPr marL="2051685" marR="9158605" lvl="0" indent="-457200" algn="l" rtl="0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Char char="•"/>
            </a:pPr>
            <a:r>
              <a:rPr lang="en-US" sz="4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Shot Blasting, Powder Coating</a:t>
            </a:r>
            <a:endParaRPr/>
          </a:p>
          <a:p>
            <a:pPr marL="2051685" marR="9158605" lvl="0" indent="-457200" algn="l" rtl="0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Char char="•"/>
            </a:pPr>
            <a:r>
              <a:rPr lang="en-US" sz="4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Welding, Cutting, Assembling</a:t>
            </a:r>
            <a:endParaRPr/>
          </a:p>
          <a:p>
            <a:pPr marL="2051685" marR="9158605" lvl="0" indent="-457200" algn="l" rtl="0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Char char="•"/>
            </a:pPr>
            <a:r>
              <a:rPr lang="en-US" sz="4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Certified according to EN 1090-3</a:t>
            </a:r>
            <a:endParaRPr/>
          </a:p>
          <a:p>
            <a:pPr marL="2051685" marR="9158605" lvl="0" indent="-165100" algn="l" rtl="0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endParaRPr sz="4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-10011462" y="531869"/>
            <a:ext cx="9978805" cy="218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2550" rIns="0" bIns="0" anchor="t" anchorCtr="0">
            <a:spAutoFit/>
          </a:bodyPr>
          <a:lstStyle/>
          <a:p>
            <a:pPr marL="12700" marR="5080" lvl="0" indent="0" algn="l" rtl="0">
              <a:lnSpc>
                <a:spcPct val="1487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2655A1"/>
                </a:solidFill>
                <a:latin typeface="Verdana"/>
                <a:ea typeface="Verdana"/>
                <a:cs typeface="Verdana"/>
                <a:sym typeface="Verdana"/>
              </a:rPr>
              <a:t>SOME OF OUR  CLIENTS &amp; INDUSTRIES</a:t>
            </a:r>
            <a:endParaRPr sz="2800" b="1">
              <a:solidFill>
                <a:srgbClr val="2655A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6" name="Google Shape;106;p4"/>
          <p:cNvGrpSpPr/>
          <p:nvPr/>
        </p:nvGrpSpPr>
        <p:grpSpPr>
          <a:xfrm>
            <a:off x="754891" y="14300167"/>
            <a:ext cx="3093236" cy="1533893"/>
            <a:chOff x="6068541" y="7515081"/>
            <a:chExt cx="3093236" cy="1533893"/>
          </a:xfrm>
        </p:grpSpPr>
        <p:sp>
          <p:nvSpPr>
            <p:cNvPr id="107" name="Google Shape;107;p4"/>
            <p:cNvSpPr/>
            <p:nvPr/>
          </p:nvSpPr>
          <p:spPr>
            <a:xfrm>
              <a:off x="6068541" y="7515081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8" name="Google Shape;108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18453" y="7558650"/>
              <a:ext cx="2406185" cy="13285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" name="Google Shape;109;p4"/>
          <p:cNvGrpSpPr/>
          <p:nvPr/>
        </p:nvGrpSpPr>
        <p:grpSpPr>
          <a:xfrm>
            <a:off x="754891" y="12576142"/>
            <a:ext cx="3093236" cy="1533893"/>
            <a:chOff x="5060376" y="7800607"/>
            <a:chExt cx="3093236" cy="1533893"/>
          </a:xfrm>
        </p:grpSpPr>
        <p:sp>
          <p:nvSpPr>
            <p:cNvPr id="110" name="Google Shape;110;p4"/>
            <p:cNvSpPr/>
            <p:nvPr/>
          </p:nvSpPr>
          <p:spPr>
            <a:xfrm>
              <a:off x="5060376" y="7800607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1" name="Google Shape;111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089128" y="7990739"/>
              <a:ext cx="3005782" cy="11536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" name="Google Shape;112;p4"/>
          <p:cNvGrpSpPr/>
          <p:nvPr/>
        </p:nvGrpSpPr>
        <p:grpSpPr>
          <a:xfrm>
            <a:off x="3989101" y="14300167"/>
            <a:ext cx="3093236" cy="1533893"/>
            <a:chOff x="9209844" y="7515080"/>
            <a:chExt cx="3093236" cy="1533893"/>
          </a:xfrm>
        </p:grpSpPr>
        <p:sp>
          <p:nvSpPr>
            <p:cNvPr id="113" name="Google Shape;113;p4"/>
            <p:cNvSpPr/>
            <p:nvPr/>
          </p:nvSpPr>
          <p:spPr>
            <a:xfrm>
              <a:off x="9209844" y="7515080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" name="Google Shape;114;p4"/>
            <p:cNvPicPr preferRelativeResize="0"/>
            <p:nvPr/>
          </p:nvPicPr>
          <p:blipFill rotWithShape="1">
            <a:blip r:embed="rId7">
              <a:alphaModFix/>
            </a:blip>
            <a:srcRect l="7734" r="12674"/>
            <a:stretch/>
          </p:blipFill>
          <p:spPr>
            <a:xfrm>
              <a:off x="9334302" y="7705212"/>
              <a:ext cx="2781498" cy="11536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" name="Google Shape;115;p4"/>
          <p:cNvGrpSpPr/>
          <p:nvPr/>
        </p:nvGrpSpPr>
        <p:grpSpPr>
          <a:xfrm>
            <a:off x="3983420" y="16024192"/>
            <a:ext cx="3093236" cy="1533893"/>
            <a:chOff x="3649708" y="9218837"/>
            <a:chExt cx="3093236" cy="1533893"/>
          </a:xfrm>
        </p:grpSpPr>
        <p:sp>
          <p:nvSpPr>
            <p:cNvPr id="116" name="Google Shape;116;p4"/>
            <p:cNvSpPr/>
            <p:nvPr/>
          </p:nvSpPr>
          <p:spPr>
            <a:xfrm>
              <a:off x="3649708" y="9218837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092094" y="9386513"/>
              <a:ext cx="2308706" cy="12442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>
            <a:off x="7216382" y="16028604"/>
            <a:ext cx="3093236" cy="1533893"/>
            <a:chOff x="6068541" y="7515081"/>
            <a:chExt cx="3093236" cy="1533893"/>
          </a:xfrm>
        </p:grpSpPr>
        <p:sp>
          <p:nvSpPr>
            <p:cNvPr id="119" name="Google Shape;119;p4"/>
            <p:cNvSpPr/>
            <p:nvPr/>
          </p:nvSpPr>
          <p:spPr>
            <a:xfrm>
              <a:off x="6068541" y="7515081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62769" y="7705213"/>
              <a:ext cx="2735746" cy="11536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>
            <a:off x="7219851" y="10898340"/>
            <a:ext cx="3093236" cy="1533893"/>
            <a:chOff x="6925178" y="7494812"/>
            <a:chExt cx="3093236" cy="1533893"/>
          </a:xfrm>
        </p:grpSpPr>
        <p:sp>
          <p:nvSpPr>
            <p:cNvPr id="122" name="Google Shape;122;p4"/>
            <p:cNvSpPr/>
            <p:nvPr/>
          </p:nvSpPr>
          <p:spPr>
            <a:xfrm>
              <a:off x="6925178" y="7494812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 rotWithShape="1">
            <a:blip r:embed="rId10">
              <a:alphaModFix/>
            </a:blip>
            <a:srcRect l="9828" t="8239" r="10354" b="12235"/>
            <a:stretch/>
          </p:blipFill>
          <p:spPr>
            <a:xfrm>
              <a:off x="7069434" y="7581900"/>
              <a:ext cx="2753924" cy="1293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>
            <a:off x="3989101" y="12576142"/>
            <a:ext cx="3093236" cy="1533893"/>
            <a:chOff x="3661913" y="5870533"/>
            <a:chExt cx="3093236" cy="1533893"/>
          </a:xfrm>
        </p:grpSpPr>
        <p:sp>
          <p:nvSpPr>
            <p:cNvPr id="125" name="Google Shape;125;p4"/>
            <p:cNvSpPr/>
            <p:nvPr/>
          </p:nvSpPr>
          <p:spPr>
            <a:xfrm>
              <a:off x="3661913" y="5870533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510330" y="5932309"/>
              <a:ext cx="1409657" cy="14229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>
            <a:off x="7222257" y="14300167"/>
            <a:ext cx="3093236" cy="1533893"/>
            <a:chOff x="6858818" y="5876840"/>
            <a:chExt cx="3093236" cy="1533893"/>
          </a:xfrm>
        </p:grpSpPr>
        <p:sp>
          <p:nvSpPr>
            <p:cNvPr id="128" name="Google Shape;128;p4"/>
            <p:cNvSpPr/>
            <p:nvPr/>
          </p:nvSpPr>
          <p:spPr>
            <a:xfrm>
              <a:off x="6858818" y="5876840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762896" y="5968384"/>
              <a:ext cx="1336294" cy="13362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>
            <a:off x="7219851" y="12572424"/>
            <a:ext cx="3093236" cy="1533893"/>
            <a:chOff x="6801897" y="4260708"/>
            <a:chExt cx="3093236" cy="1533893"/>
          </a:xfrm>
        </p:grpSpPr>
        <p:sp>
          <p:nvSpPr>
            <p:cNvPr id="131" name="Google Shape;131;p4"/>
            <p:cNvSpPr/>
            <p:nvPr/>
          </p:nvSpPr>
          <p:spPr>
            <a:xfrm>
              <a:off x="6801897" y="4260708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249971" y="4468105"/>
              <a:ext cx="2497762" cy="1068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>
            <a:off x="3989101" y="10890382"/>
            <a:ext cx="3093236" cy="1533893"/>
            <a:chOff x="3602606" y="4147658"/>
            <a:chExt cx="3093236" cy="1533893"/>
          </a:xfrm>
        </p:grpSpPr>
        <p:sp>
          <p:nvSpPr>
            <p:cNvPr id="134" name="Google Shape;134;p4"/>
            <p:cNvSpPr/>
            <p:nvPr/>
          </p:nvSpPr>
          <p:spPr>
            <a:xfrm>
              <a:off x="3602606" y="4147658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975533" y="4463075"/>
              <a:ext cx="2425267" cy="967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>
            <a:off x="754891" y="10895892"/>
            <a:ext cx="3093236" cy="1533893"/>
            <a:chOff x="430258" y="5322082"/>
            <a:chExt cx="3093236" cy="1533893"/>
          </a:xfrm>
        </p:grpSpPr>
        <p:sp>
          <p:nvSpPr>
            <p:cNvPr id="137" name="Google Shape;137;p4"/>
            <p:cNvSpPr/>
            <p:nvPr/>
          </p:nvSpPr>
          <p:spPr>
            <a:xfrm>
              <a:off x="430258" y="5322082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 rotWithShape="1">
            <a:blip r:embed="rId15">
              <a:alphaModFix/>
            </a:blip>
            <a:srcRect t="11066" b="14524"/>
            <a:stretch/>
          </p:blipFill>
          <p:spPr>
            <a:xfrm>
              <a:off x="994450" y="5391968"/>
              <a:ext cx="1940329" cy="14438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4"/>
          <p:cNvSpPr txBox="1"/>
          <p:nvPr/>
        </p:nvSpPr>
        <p:spPr>
          <a:xfrm>
            <a:off x="10761161" y="10791655"/>
            <a:ext cx="3042920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4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2655A1"/>
                </a:solidFill>
                <a:latin typeface="Tahoma"/>
                <a:ea typeface="Tahoma"/>
                <a:cs typeface="Tahoma"/>
                <a:sym typeface="Tahoma"/>
              </a:rPr>
              <a:t>Manufacturing  Construction  Agriculture  Engineering</a:t>
            </a:r>
            <a:endParaRPr sz="3300">
              <a:solidFill>
                <a:srgbClr val="2655A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814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2655A1"/>
                </a:solidFill>
                <a:latin typeface="Tahoma"/>
                <a:ea typeface="Tahoma"/>
                <a:cs typeface="Tahoma"/>
                <a:sym typeface="Tahoma"/>
              </a:rPr>
              <a:t>Machinery</a:t>
            </a:r>
            <a:endParaRPr sz="3300">
              <a:solidFill>
                <a:srgbClr val="2655A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D5CE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5254" t="6400" r="45570" b="37862"/>
          <a:stretch/>
        </p:blipFill>
        <p:spPr>
          <a:xfrm>
            <a:off x="14249748" y="-7709"/>
            <a:ext cx="403825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-8686800" y="3177720"/>
            <a:ext cx="14325600" cy="10287000"/>
          </a:xfrm>
          <a:custGeom>
            <a:avLst/>
            <a:gdLst/>
            <a:ahLst/>
            <a:cxnLst/>
            <a:rect l="l" t="t" r="r" b="b"/>
            <a:pathLst>
              <a:path w="9735185" h="10287000" extrusionOk="0">
                <a:moveTo>
                  <a:pt x="4490257" y="0"/>
                </a:moveTo>
                <a:lnTo>
                  <a:pt x="9734682" y="10287000"/>
                </a:lnTo>
                <a:lnTo>
                  <a:pt x="0" y="10287000"/>
                </a:lnTo>
                <a:lnTo>
                  <a:pt x="0" y="0"/>
                </a:lnTo>
                <a:lnTo>
                  <a:pt x="4490257" y="0"/>
                </a:lnTo>
                <a:close/>
              </a:path>
            </a:pathLst>
          </a:custGeom>
          <a:solidFill>
            <a:srgbClr val="28498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-8686800" y="3162300"/>
            <a:ext cx="12178302" cy="10287000"/>
          </a:xfrm>
          <a:custGeom>
            <a:avLst/>
            <a:gdLst/>
            <a:ahLst/>
            <a:cxnLst/>
            <a:rect l="l" t="t" r="r" b="b"/>
            <a:pathLst>
              <a:path w="8275955" h="10287000" extrusionOk="0">
                <a:moveTo>
                  <a:pt x="3031299" y="0"/>
                </a:moveTo>
                <a:lnTo>
                  <a:pt x="8275723" y="10287000"/>
                </a:lnTo>
                <a:lnTo>
                  <a:pt x="0" y="10287000"/>
                </a:lnTo>
                <a:lnTo>
                  <a:pt x="0" y="0"/>
                </a:lnTo>
                <a:lnTo>
                  <a:pt x="3031299" y="0"/>
                </a:lnTo>
                <a:close/>
              </a:path>
            </a:pathLst>
          </a:custGeom>
          <a:solidFill>
            <a:srgbClr val="2655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5" descr="A blue sign with white letter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89956" y="952500"/>
            <a:ext cx="2785049" cy="1360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0" y="1282950"/>
            <a:ext cx="158043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2550" rIns="0" bIns="0" anchor="t" anchorCtr="0">
            <a:spAutoFit/>
          </a:bodyPr>
          <a:lstStyle/>
          <a:p>
            <a:pPr marL="12700" marR="5080" lvl="0" indent="0" algn="l" rtl="0">
              <a:lnSpc>
                <a:spcPct val="1487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>
                <a:solidFill>
                  <a:srgbClr val="2655A1"/>
                </a:solidFill>
                <a:latin typeface="Verdana"/>
                <a:ea typeface="Verdana"/>
                <a:cs typeface="Verdana"/>
                <a:sym typeface="Verdana"/>
              </a:rPr>
              <a:t>SOME OF OUR  CLIENTS &amp; INDUSTRIES</a:t>
            </a:r>
            <a:endParaRPr sz="2500" b="1">
              <a:solidFill>
                <a:srgbClr val="2655A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9" name="Google Shape;149;p5"/>
          <p:cNvGrpSpPr/>
          <p:nvPr/>
        </p:nvGrpSpPr>
        <p:grpSpPr>
          <a:xfrm>
            <a:off x="10449341" y="8297803"/>
            <a:ext cx="3093236" cy="1533893"/>
            <a:chOff x="6068541" y="7515081"/>
            <a:chExt cx="3093236" cy="1533893"/>
          </a:xfrm>
        </p:grpSpPr>
        <p:sp>
          <p:nvSpPr>
            <p:cNvPr id="150" name="Google Shape;150;p5"/>
            <p:cNvSpPr/>
            <p:nvPr/>
          </p:nvSpPr>
          <p:spPr>
            <a:xfrm>
              <a:off x="6068541" y="7515081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1" name="Google Shape;151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18453" y="7558650"/>
              <a:ext cx="2406185" cy="13285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2" name="Google Shape;152;p5"/>
          <p:cNvGrpSpPr/>
          <p:nvPr/>
        </p:nvGrpSpPr>
        <p:grpSpPr>
          <a:xfrm>
            <a:off x="754891" y="4845340"/>
            <a:ext cx="3093236" cy="1533893"/>
            <a:chOff x="5060376" y="7800607"/>
            <a:chExt cx="3093236" cy="1533893"/>
          </a:xfrm>
        </p:grpSpPr>
        <p:sp>
          <p:nvSpPr>
            <p:cNvPr id="153" name="Google Shape;153;p5"/>
            <p:cNvSpPr/>
            <p:nvPr/>
          </p:nvSpPr>
          <p:spPr>
            <a:xfrm>
              <a:off x="5060376" y="7800607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4" name="Google Shape;154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089128" y="7990739"/>
              <a:ext cx="3005782" cy="11536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" name="Google Shape;155;p5"/>
          <p:cNvGrpSpPr/>
          <p:nvPr/>
        </p:nvGrpSpPr>
        <p:grpSpPr>
          <a:xfrm>
            <a:off x="3989101" y="6569365"/>
            <a:ext cx="3093236" cy="1533893"/>
            <a:chOff x="9209844" y="7515080"/>
            <a:chExt cx="3093236" cy="1533893"/>
          </a:xfrm>
        </p:grpSpPr>
        <p:sp>
          <p:nvSpPr>
            <p:cNvPr id="156" name="Google Shape;156;p5"/>
            <p:cNvSpPr/>
            <p:nvPr/>
          </p:nvSpPr>
          <p:spPr>
            <a:xfrm>
              <a:off x="9209844" y="7515080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7" name="Google Shape;157;p5"/>
            <p:cNvPicPr preferRelativeResize="0"/>
            <p:nvPr/>
          </p:nvPicPr>
          <p:blipFill rotWithShape="1">
            <a:blip r:embed="rId7">
              <a:alphaModFix/>
            </a:blip>
            <a:srcRect l="7734" r="12674"/>
            <a:stretch/>
          </p:blipFill>
          <p:spPr>
            <a:xfrm>
              <a:off x="9334302" y="7705212"/>
              <a:ext cx="2781498" cy="11536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" name="Google Shape;158;p5"/>
          <p:cNvGrpSpPr/>
          <p:nvPr/>
        </p:nvGrpSpPr>
        <p:grpSpPr>
          <a:xfrm>
            <a:off x="3983420" y="8293390"/>
            <a:ext cx="3093236" cy="1533893"/>
            <a:chOff x="3649708" y="9218837"/>
            <a:chExt cx="3093236" cy="1533893"/>
          </a:xfrm>
        </p:grpSpPr>
        <p:sp>
          <p:nvSpPr>
            <p:cNvPr id="159" name="Google Shape;159;p5"/>
            <p:cNvSpPr/>
            <p:nvPr/>
          </p:nvSpPr>
          <p:spPr>
            <a:xfrm>
              <a:off x="3649708" y="9218837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0" name="Google Shape;160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092094" y="9386513"/>
              <a:ext cx="2308706" cy="12442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1" name="Google Shape;161;p5"/>
          <p:cNvGrpSpPr/>
          <p:nvPr/>
        </p:nvGrpSpPr>
        <p:grpSpPr>
          <a:xfrm>
            <a:off x="7216382" y="8297802"/>
            <a:ext cx="3093236" cy="1533893"/>
            <a:chOff x="6068541" y="7515081"/>
            <a:chExt cx="3093236" cy="1533893"/>
          </a:xfrm>
        </p:grpSpPr>
        <p:sp>
          <p:nvSpPr>
            <p:cNvPr id="162" name="Google Shape;162;p5"/>
            <p:cNvSpPr/>
            <p:nvPr/>
          </p:nvSpPr>
          <p:spPr>
            <a:xfrm>
              <a:off x="6068541" y="7515081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" name="Google Shape;163;p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62769" y="7705213"/>
              <a:ext cx="2735746" cy="11536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" name="Google Shape;164;p5"/>
          <p:cNvGrpSpPr/>
          <p:nvPr/>
        </p:nvGrpSpPr>
        <p:grpSpPr>
          <a:xfrm>
            <a:off x="7219851" y="3167538"/>
            <a:ext cx="3093236" cy="1533893"/>
            <a:chOff x="6925178" y="7494812"/>
            <a:chExt cx="3093236" cy="1533893"/>
          </a:xfrm>
        </p:grpSpPr>
        <p:sp>
          <p:nvSpPr>
            <p:cNvPr id="165" name="Google Shape;165;p5"/>
            <p:cNvSpPr/>
            <p:nvPr/>
          </p:nvSpPr>
          <p:spPr>
            <a:xfrm>
              <a:off x="6925178" y="7494812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6" name="Google Shape;166;p5"/>
            <p:cNvPicPr preferRelativeResize="0"/>
            <p:nvPr/>
          </p:nvPicPr>
          <p:blipFill rotWithShape="1">
            <a:blip r:embed="rId10">
              <a:alphaModFix/>
            </a:blip>
            <a:srcRect l="9828" t="8239" r="10354" b="12235"/>
            <a:stretch/>
          </p:blipFill>
          <p:spPr>
            <a:xfrm>
              <a:off x="7069434" y="7581900"/>
              <a:ext cx="2753924" cy="1293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" name="Google Shape;167;p5"/>
          <p:cNvGrpSpPr/>
          <p:nvPr/>
        </p:nvGrpSpPr>
        <p:grpSpPr>
          <a:xfrm>
            <a:off x="3989101" y="4845340"/>
            <a:ext cx="3093236" cy="1533893"/>
            <a:chOff x="3661913" y="5870533"/>
            <a:chExt cx="3093236" cy="1533893"/>
          </a:xfrm>
        </p:grpSpPr>
        <p:sp>
          <p:nvSpPr>
            <p:cNvPr id="168" name="Google Shape;168;p5"/>
            <p:cNvSpPr/>
            <p:nvPr/>
          </p:nvSpPr>
          <p:spPr>
            <a:xfrm>
              <a:off x="3661913" y="5870533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510330" y="5932309"/>
              <a:ext cx="1409657" cy="14229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0" name="Google Shape;170;p5"/>
          <p:cNvGrpSpPr/>
          <p:nvPr/>
        </p:nvGrpSpPr>
        <p:grpSpPr>
          <a:xfrm>
            <a:off x="7222257" y="6569365"/>
            <a:ext cx="3093236" cy="1533893"/>
            <a:chOff x="6858818" y="5876840"/>
            <a:chExt cx="3093236" cy="1533893"/>
          </a:xfrm>
        </p:grpSpPr>
        <p:sp>
          <p:nvSpPr>
            <p:cNvPr id="171" name="Google Shape;171;p5"/>
            <p:cNvSpPr/>
            <p:nvPr/>
          </p:nvSpPr>
          <p:spPr>
            <a:xfrm>
              <a:off x="6858818" y="5876840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2" name="Google Shape;172;p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762896" y="5968384"/>
              <a:ext cx="1336294" cy="13362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3" name="Google Shape;173;p5"/>
          <p:cNvGrpSpPr/>
          <p:nvPr/>
        </p:nvGrpSpPr>
        <p:grpSpPr>
          <a:xfrm>
            <a:off x="7219851" y="4841622"/>
            <a:ext cx="3093236" cy="1533893"/>
            <a:chOff x="6801897" y="4260708"/>
            <a:chExt cx="3093236" cy="1533893"/>
          </a:xfrm>
        </p:grpSpPr>
        <p:sp>
          <p:nvSpPr>
            <p:cNvPr id="174" name="Google Shape;174;p5"/>
            <p:cNvSpPr/>
            <p:nvPr/>
          </p:nvSpPr>
          <p:spPr>
            <a:xfrm>
              <a:off x="6801897" y="4260708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5" name="Google Shape;175;p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249971" y="4468105"/>
              <a:ext cx="2497762" cy="1068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6" name="Google Shape;176;p5"/>
          <p:cNvGrpSpPr/>
          <p:nvPr/>
        </p:nvGrpSpPr>
        <p:grpSpPr>
          <a:xfrm>
            <a:off x="3989101" y="3159580"/>
            <a:ext cx="3093236" cy="1533893"/>
            <a:chOff x="3602606" y="4147658"/>
            <a:chExt cx="3093236" cy="1533893"/>
          </a:xfrm>
        </p:grpSpPr>
        <p:sp>
          <p:nvSpPr>
            <p:cNvPr id="177" name="Google Shape;177;p5"/>
            <p:cNvSpPr/>
            <p:nvPr/>
          </p:nvSpPr>
          <p:spPr>
            <a:xfrm>
              <a:off x="3602606" y="4147658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8" name="Google Shape;178;p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975533" y="4463075"/>
              <a:ext cx="2425267" cy="967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9" name="Google Shape;179;p5"/>
          <p:cNvGrpSpPr/>
          <p:nvPr/>
        </p:nvGrpSpPr>
        <p:grpSpPr>
          <a:xfrm>
            <a:off x="754891" y="3165090"/>
            <a:ext cx="3093236" cy="1533893"/>
            <a:chOff x="430258" y="5322082"/>
            <a:chExt cx="3093236" cy="1533893"/>
          </a:xfrm>
        </p:grpSpPr>
        <p:sp>
          <p:nvSpPr>
            <p:cNvPr id="180" name="Google Shape;180;p5"/>
            <p:cNvSpPr/>
            <p:nvPr/>
          </p:nvSpPr>
          <p:spPr>
            <a:xfrm>
              <a:off x="430258" y="5322082"/>
              <a:ext cx="3093236" cy="153389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1" name="Google Shape;181;p5"/>
            <p:cNvPicPr preferRelativeResize="0"/>
            <p:nvPr/>
          </p:nvPicPr>
          <p:blipFill rotWithShape="1">
            <a:blip r:embed="rId15">
              <a:alphaModFix/>
            </a:blip>
            <a:srcRect t="11066" b="14524"/>
            <a:stretch/>
          </p:blipFill>
          <p:spPr>
            <a:xfrm>
              <a:off x="994450" y="5391968"/>
              <a:ext cx="1940329" cy="14438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5"/>
          <p:cNvSpPr txBox="1"/>
          <p:nvPr/>
        </p:nvSpPr>
        <p:spPr>
          <a:xfrm>
            <a:off x="10761150" y="3060850"/>
            <a:ext cx="35928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normAutofit lnSpcReduction="10000"/>
          </a:bodyPr>
          <a:lstStyle/>
          <a:p>
            <a:pPr marL="12700" marR="5080" lvl="0" indent="0" algn="l" rtl="0">
              <a:lnSpc>
                <a:spcPct val="14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2655A1"/>
                </a:solidFill>
                <a:latin typeface="Tahoma"/>
                <a:ea typeface="Tahoma"/>
                <a:cs typeface="Tahoma"/>
                <a:sym typeface="Tahoma"/>
              </a:rPr>
              <a:t>Manufacturing  Construction  Agriculture  Engineering</a:t>
            </a:r>
            <a:endParaRPr sz="3300">
              <a:solidFill>
                <a:srgbClr val="2655A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l" rtl="0">
              <a:lnSpc>
                <a:spcPct val="14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2655A1"/>
                </a:solidFill>
                <a:latin typeface="Tahoma"/>
                <a:ea typeface="Tahoma"/>
                <a:cs typeface="Tahoma"/>
                <a:sym typeface="Tahoma"/>
              </a:rPr>
              <a:t>Machinery</a:t>
            </a:r>
            <a:endParaRPr sz="3300">
              <a:solidFill>
                <a:srgbClr val="2655A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83" name="Google Shape;183;p5"/>
          <p:cNvGrpSpPr/>
          <p:nvPr/>
        </p:nvGrpSpPr>
        <p:grpSpPr>
          <a:xfrm>
            <a:off x="0" y="10634220"/>
            <a:ext cx="18330266" cy="10287000"/>
            <a:chOff x="0" y="0"/>
            <a:chExt cx="18330266" cy="10287000"/>
          </a:xfrm>
        </p:grpSpPr>
        <p:sp>
          <p:nvSpPr>
            <p:cNvPr id="184" name="Google Shape;184;p5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 extrusionOk="0">
                  <a:moveTo>
                    <a:pt x="18287998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0286999"/>
                  </a:lnTo>
                  <a:close/>
                </a:path>
              </a:pathLst>
            </a:custGeom>
            <a:solidFill>
              <a:srgbClr val="2E53A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000582" y="699135"/>
              <a:ext cx="17266285" cy="9587865"/>
            </a:xfrm>
            <a:custGeom>
              <a:avLst/>
              <a:gdLst/>
              <a:ahLst/>
              <a:cxnLst/>
              <a:rect l="l" t="t" r="r" b="b"/>
              <a:pathLst>
                <a:path w="17266285" h="9587865" extrusionOk="0">
                  <a:moveTo>
                    <a:pt x="73926" y="9587357"/>
                  </a:moveTo>
                  <a:lnTo>
                    <a:pt x="73063" y="9583039"/>
                  </a:lnTo>
                  <a:lnTo>
                    <a:pt x="64909" y="9570949"/>
                  </a:lnTo>
                  <a:lnTo>
                    <a:pt x="52819" y="9562808"/>
                  </a:lnTo>
                  <a:lnTo>
                    <a:pt x="38023" y="9559811"/>
                  </a:lnTo>
                  <a:lnTo>
                    <a:pt x="23228" y="9562808"/>
                  </a:lnTo>
                  <a:lnTo>
                    <a:pt x="11137" y="9570949"/>
                  </a:lnTo>
                  <a:lnTo>
                    <a:pt x="2997" y="9583039"/>
                  </a:lnTo>
                  <a:lnTo>
                    <a:pt x="2120" y="9587357"/>
                  </a:lnTo>
                  <a:lnTo>
                    <a:pt x="73926" y="9587357"/>
                  </a:lnTo>
                  <a:close/>
                </a:path>
                <a:path w="17266285" h="9587865" extrusionOk="0">
                  <a:moveTo>
                    <a:pt x="76047" y="9371216"/>
                  </a:moveTo>
                  <a:lnTo>
                    <a:pt x="73063" y="9356420"/>
                  </a:lnTo>
                  <a:lnTo>
                    <a:pt x="64909" y="9344330"/>
                  </a:lnTo>
                  <a:lnTo>
                    <a:pt x="52819" y="9336189"/>
                  </a:lnTo>
                  <a:lnTo>
                    <a:pt x="38023" y="9333192"/>
                  </a:lnTo>
                  <a:lnTo>
                    <a:pt x="23228" y="9336189"/>
                  </a:lnTo>
                  <a:lnTo>
                    <a:pt x="11137" y="9344330"/>
                  </a:lnTo>
                  <a:lnTo>
                    <a:pt x="2997" y="9356420"/>
                  </a:lnTo>
                  <a:lnTo>
                    <a:pt x="0" y="9371216"/>
                  </a:lnTo>
                  <a:lnTo>
                    <a:pt x="2997" y="9386024"/>
                  </a:lnTo>
                  <a:lnTo>
                    <a:pt x="11137" y="9398102"/>
                  </a:lnTo>
                  <a:lnTo>
                    <a:pt x="23228" y="9406255"/>
                  </a:lnTo>
                  <a:lnTo>
                    <a:pt x="38023" y="9409239"/>
                  </a:lnTo>
                  <a:lnTo>
                    <a:pt x="52819" y="9406255"/>
                  </a:lnTo>
                  <a:lnTo>
                    <a:pt x="64909" y="9398102"/>
                  </a:lnTo>
                  <a:lnTo>
                    <a:pt x="73063" y="9386024"/>
                  </a:lnTo>
                  <a:lnTo>
                    <a:pt x="76047" y="9371216"/>
                  </a:lnTo>
                  <a:close/>
                </a:path>
                <a:path w="17266285" h="9587865" extrusionOk="0">
                  <a:moveTo>
                    <a:pt x="76047" y="9144597"/>
                  </a:moveTo>
                  <a:lnTo>
                    <a:pt x="73063" y="9129801"/>
                  </a:lnTo>
                  <a:lnTo>
                    <a:pt x="64909" y="9117711"/>
                  </a:lnTo>
                  <a:lnTo>
                    <a:pt x="52819" y="9109570"/>
                  </a:lnTo>
                  <a:lnTo>
                    <a:pt x="38023" y="9106586"/>
                  </a:lnTo>
                  <a:lnTo>
                    <a:pt x="23228" y="9109570"/>
                  </a:lnTo>
                  <a:lnTo>
                    <a:pt x="11137" y="9117711"/>
                  </a:lnTo>
                  <a:lnTo>
                    <a:pt x="2997" y="9129801"/>
                  </a:lnTo>
                  <a:lnTo>
                    <a:pt x="0" y="9144597"/>
                  </a:lnTo>
                  <a:lnTo>
                    <a:pt x="2997" y="9159405"/>
                  </a:lnTo>
                  <a:lnTo>
                    <a:pt x="11137" y="9171483"/>
                  </a:lnTo>
                  <a:lnTo>
                    <a:pt x="23228" y="9179636"/>
                  </a:lnTo>
                  <a:lnTo>
                    <a:pt x="38023" y="9182621"/>
                  </a:lnTo>
                  <a:lnTo>
                    <a:pt x="52819" y="9179636"/>
                  </a:lnTo>
                  <a:lnTo>
                    <a:pt x="64909" y="9171483"/>
                  </a:lnTo>
                  <a:lnTo>
                    <a:pt x="73063" y="9159405"/>
                  </a:lnTo>
                  <a:lnTo>
                    <a:pt x="76047" y="9144597"/>
                  </a:lnTo>
                  <a:close/>
                </a:path>
                <a:path w="17266285" h="9587865" extrusionOk="0">
                  <a:moveTo>
                    <a:pt x="76047" y="8917978"/>
                  </a:moveTo>
                  <a:lnTo>
                    <a:pt x="73063" y="8903183"/>
                  </a:lnTo>
                  <a:lnTo>
                    <a:pt x="64909" y="8891105"/>
                  </a:lnTo>
                  <a:lnTo>
                    <a:pt x="52819" y="8882951"/>
                  </a:lnTo>
                  <a:lnTo>
                    <a:pt x="38023" y="8879967"/>
                  </a:lnTo>
                  <a:lnTo>
                    <a:pt x="23228" y="8882951"/>
                  </a:lnTo>
                  <a:lnTo>
                    <a:pt x="11137" y="8891105"/>
                  </a:lnTo>
                  <a:lnTo>
                    <a:pt x="2997" y="8903183"/>
                  </a:lnTo>
                  <a:lnTo>
                    <a:pt x="0" y="8917978"/>
                  </a:lnTo>
                  <a:lnTo>
                    <a:pt x="2997" y="8932786"/>
                  </a:lnTo>
                  <a:lnTo>
                    <a:pt x="11137" y="8944864"/>
                  </a:lnTo>
                  <a:lnTo>
                    <a:pt x="23228" y="8953017"/>
                  </a:lnTo>
                  <a:lnTo>
                    <a:pt x="38023" y="8956002"/>
                  </a:lnTo>
                  <a:lnTo>
                    <a:pt x="52819" y="8953017"/>
                  </a:lnTo>
                  <a:lnTo>
                    <a:pt x="64909" y="8944864"/>
                  </a:lnTo>
                  <a:lnTo>
                    <a:pt x="73063" y="8932786"/>
                  </a:lnTo>
                  <a:lnTo>
                    <a:pt x="76047" y="8917978"/>
                  </a:lnTo>
                  <a:close/>
                </a:path>
                <a:path w="17266285" h="9587865" extrusionOk="0">
                  <a:moveTo>
                    <a:pt x="300545" y="9587357"/>
                  </a:moveTo>
                  <a:lnTo>
                    <a:pt x="299681" y="9583039"/>
                  </a:lnTo>
                  <a:lnTo>
                    <a:pt x="291528" y="9570949"/>
                  </a:lnTo>
                  <a:lnTo>
                    <a:pt x="279438" y="9562808"/>
                  </a:lnTo>
                  <a:lnTo>
                    <a:pt x="264642" y="9559811"/>
                  </a:lnTo>
                  <a:lnTo>
                    <a:pt x="249847" y="9562808"/>
                  </a:lnTo>
                  <a:lnTo>
                    <a:pt x="237756" y="9570949"/>
                  </a:lnTo>
                  <a:lnTo>
                    <a:pt x="229616" y="9583039"/>
                  </a:lnTo>
                  <a:lnTo>
                    <a:pt x="228739" y="9587357"/>
                  </a:lnTo>
                  <a:lnTo>
                    <a:pt x="300545" y="9587357"/>
                  </a:lnTo>
                  <a:close/>
                </a:path>
                <a:path w="17266285" h="9587865" extrusionOk="0">
                  <a:moveTo>
                    <a:pt x="302666" y="9371216"/>
                  </a:moveTo>
                  <a:lnTo>
                    <a:pt x="299681" y="9356420"/>
                  </a:lnTo>
                  <a:lnTo>
                    <a:pt x="291528" y="9344330"/>
                  </a:lnTo>
                  <a:lnTo>
                    <a:pt x="279438" y="9336189"/>
                  </a:lnTo>
                  <a:lnTo>
                    <a:pt x="264642" y="9333192"/>
                  </a:lnTo>
                  <a:lnTo>
                    <a:pt x="249847" y="9336189"/>
                  </a:lnTo>
                  <a:lnTo>
                    <a:pt x="237756" y="9344330"/>
                  </a:lnTo>
                  <a:lnTo>
                    <a:pt x="229616" y="9356420"/>
                  </a:lnTo>
                  <a:lnTo>
                    <a:pt x="226618" y="9371216"/>
                  </a:lnTo>
                  <a:lnTo>
                    <a:pt x="229616" y="9386024"/>
                  </a:lnTo>
                  <a:lnTo>
                    <a:pt x="237756" y="9398102"/>
                  </a:lnTo>
                  <a:lnTo>
                    <a:pt x="249847" y="9406255"/>
                  </a:lnTo>
                  <a:lnTo>
                    <a:pt x="264642" y="9409239"/>
                  </a:lnTo>
                  <a:lnTo>
                    <a:pt x="279438" y="9406255"/>
                  </a:lnTo>
                  <a:lnTo>
                    <a:pt x="291528" y="9398102"/>
                  </a:lnTo>
                  <a:lnTo>
                    <a:pt x="299681" y="9386024"/>
                  </a:lnTo>
                  <a:lnTo>
                    <a:pt x="302666" y="9371216"/>
                  </a:lnTo>
                  <a:close/>
                </a:path>
                <a:path w="17266285" h="9587865" extrusionOk="0">
                  <a:moveTo>
                    <a:pt x="302666" y="9144597"/>
                  </a:moveTo>
                  <a:lnTo>
                    <a:pt x="299681" y="9129801"/>
                  </a:lnTo>
                  <a:lnTo>
                    <a:pt x="291528" y="9117711"/>
                  </a:lnTo>
                  <a:lnTo>
                    <a:pt x="279438" y="9109570"/>
                  </a:lnTo>
                  <a:lnTo>
                    <a:pt x="264642" y="9106586"/>
                  </a:lnTo>
                  <a:lnTo>
                    <a:pt x="249847" y="9109570"/>
                  </a:lnTo>
                  <a:lnTo>
                    <a:pt x="237756" y="9117711"/>
                  </a:lnTo>
                  <a:lnTo>
                    <a:pt x="229616" y="9129801"/>
                  </a:lnTo>
                  <a:lnTo>
                    <a:pt x="226618" y="9144597"/>
                  </a:lnTo>
                  <a:lnTo>
                    <a:pt x="229616" y="9159405"/>
                  </a:lnTo>
                  <a:lnTo>
                    <a:pt x="237756" y="9171483"/>
                  </a:lnTo>
                  <a:lnTo>
                    <a:pt x="249847" y="9179636"/>
                  </a:lnTo>
                  <a:lnTo>
                    <a:pt x="264642" y="9182621"/>
                  </a:lnTo>
                  <a:lnTo>
                    <a:pt x="279438" y="9179636"/>
                  </a:lnTo>
                  <a:lnTo>
                    <a:pt x="291528" y="9171483"/>
                  </a:lnTo>
                  <a:lnTo>
                    <a:pt x="299681" y="9159405"/>
                  </a:lnTo>
                  <a:lnTo>
                    <a:pt x="302666" y="9144597"/>
                  </a:lnTo>
                  <a:close/>
                </a:path>
                <a:path w="17266285" h="9587865" extrusionOk="0">
                  <a:moveTo>
                    <a:pt x="302666" y="8917978"/>
                  </a:moveTo>
                  <a:lnTo>
                    <a:pt x="299681" y="8903183"/>
                  </a:lnTo>
                  <a:lnTo>
                    <a:pt x="291528" y="8891105"/>
                  </a:lnTo>
                  <a:lnTo>
                    <a:pt x="279438" y="8882951"/>
                  </a:lnTo>
                  <a:lnTo>
                    <a:pt x="264642" y="8879967"/>
                  </a:lnTo>
                  <a:lnTo>
                    <a:pt x="249847" y="8882951"/>
                  </a:lnTo>
                  <a:lnTo>
                    <a:pt x="237756" y="8891105"/>
                  </a:lnTo>
                  <a:lnTo>
                    <a:pt x="229616" y="8903183"/>
                  </a:lnTo>
                  <a:lnTo>
                    <a:pt x="226618" y="8917978"/>
                  </a:lnTo>
                  <a:lnTo>
                    <a:pt x="229616" y="8932786"/>
                  </a:lnTo>
                  <a:lnTo>
                    <a:pt x="237756" y="8944864"/>
                  </a:lnTo>
                  <a:lnTo>
                    <a:pt x="249847" y="8953017"/>
                  </a:lnTo>
                  <a:lnTo>
                    <a:pt x="264642" y="8956002"/>
                  </a:lnTo>
                  <a:lnTo>
                    <a:pt x="279438" y="8953017"/>
                  </a:lnTo>
                  <a:lnTo>
                    <a:pt x="291528" y="8944864"/>
                  </a:lnTo>
                  <a:lnTo>
                    <a:pt x="299681" y="8932786"/>
                  </a:lnTo>
                  <a:lnTo>
                    <a:pt x="302666" y="8917978"/>
                  </a:lnTo>
                  <a:close/>
                </a:path>
                <a:path w="17266285" h="9587865" extrusionOk="0">
                  <a:moveTo>
                    <a:pt x="527164" y="9587357"/>
                  </a:moveTo>
                  <a:lnTo>
                    <a:pt x="526288" y="9583039"/>
                  </a:lnTo>
                  <a:lnTo>
                    <a:pt x="518147" y="9570949"/>
                  </a:lnTo>
                  <a:lnTo>
                    <a:pt x="506056" y="9562808"/>
                  </a:lnTo>
                  <a:lnTo>
                    <a:pt x="491261" y="9559811"/>
                  </a:lnTo>
                  <a:lnTo>
                    <a:pt x="476465" y="9562808"/>
                  </a:lnTo>
                  <a:lnTo>
                    <a:pt x="464375" y="9570949"/>
                  </a:lnTo>
                  <a:lnTo>
                    <a:pt x="456222" y="9583039"/>
                  </a:lnTo>
                  <a:lnTo>
                    <a:pt x="455358" y="9587357"/>
                  </a:lnTo>
                  <a:lnTo>
                    <a:pt x="527164" y="9587357"/>
                  </a:lnTo>
                  <a:close/>
                </a:path>
                <a:path w="17266285" h="9587865" extrusionOk="0">
                  <a:moveTo>
                    <a:pt x="529285" y="9371216"/>
                  </a:moveTo>
                  <a:lnTo>
                    <a:pt x="526288" y="9356420"/>
                  </a:lnTo>
                  <a:lnTo>
                    <a:pt x="518147" y="9344330"/>
                  </a:lnTo>
                  <a:lnTo>
                    <a:pt x="506056" y="9336189"/>
                  </a:lnTo>
                  <a:lnTo>
                    <a:pt x="491261" y="9333192"/>
                  </a:lnTo>
                  <a:lnTo>
                    <a:pt x="476465" y="9336189"/>
                  </a:lnTo>
                  <a:lnTo>
                    <a:pt x="464375" y="9344330"/>
                  </a:lnTo>
                  <a:lnTo>
                    <a:pt x="456222" y="9356420"/>
                  </a:lnTo>
                  <a:lnTo>
                    <a:pt x="453237" y="9371216"/>
                  </a:lnTo>
                  <a:lnTo>
                    <a:pt x="456222" y="9386024"/>
                  </a:lnTo>
                  <a:lnTo>
                    <a:pt x="464375" y="9398102"/>
                  </a:lnTo>
                  <a:lnTo>
                    <a:pt x="476465" y="9406255"/>
                  </a:lnTo>
                  <a:lnTo>
                    <a:pt x="491261" y="9409239"/>
                  </a:lnTo>
                  <a:lnTo>
                    <a:pt x="506056" y="9406255"/>
                  </a:lnTo>
                  <a:lnTo>
                    <a:pt x="518147" y="9398102"/>
                  </a:lnTo>
                  <a:lnTo>
                    <a:pt x="526288" y="9386024"/>
                  </a:lnTo>
                  <a:lnTo>
                    <a:pt x="529285" y="9371216"/>
                  </a:lnTo>
                  <a:close/>
                </a:path>
                <a:path w="17266285" h="9587865" extrusionOk="0">
                  <a:moveTo>
                    <a:pt x="529285" y="9144597"/>
                  </a:moveTo>
                  <a:lnTo>
                    <a:pt x="526288" y="9129801"/>
                  </a:lnTo>
                  <a:lnTo>
                    <a:pt x="518147" y="9117711"/>
                  </a:lnTo>
                  <a:lnTo>
                    <a:pt x="506056" y="9109570"/>
                  </a:lnTo>
                  <a:lnTo>
                    <a:pt x="491261" y="9106586"/>
                  </a:lnTo>
                  <a:lnTo>
                    <a:pt x="476465" y="9109570"/>
                  </a:lnTo>
                  <a:lnTo>
                    <a:pt x="464375" y="9117711"/>
                  </a:lnTo>
                  <a:lnTo>
                    <a:pt x="456222" y="9129801"/>
                  </a:lnTo>
                  <a:lnTo>
                    <a:pt x="453237" y="9144597"/>
                  </a:lnTo>
                  <a:lnTo>
                    <a:pt x="456222" y="9159405"/>
                  </a:lnTo>
                  <a:lnTo>
                    <a:pt x="464375" y="9171483"/>
                  </a:lnTo>
                  <a:lnTo>
                    <a:pt x="476465" y="9179636"/>
                  </a:lnTo>
                  <a:lnTo>
                    <a:pt x="491261" y="9182621"/>
                  </a:lnTo>
                  <a:lnTo>
                    <a:pt x="506056" y="9179636"/>
                  </a:lnTo>
                  <a:lnTo>
                    <a:pt x="518147" y="9171483"/>
                  </a:lnTo>
                  <a:lnTo>
                    <a:pt x="526288" y="9159405"/>
                  </a:lnTo>
                  <a:lnTo>
                    <a:pt x="529285" y="9144597"/>
                  </a:lnTo>
                  <a:close/>
                </a:path>
                <a:path w="17266285" h="9587865" extrusionOk="0">
                  <a:moveTo>
                    <a:pt x="529285" y="8917978"/>
                  </a:moveTo>
                  <a:lnTo>
                    <a:pt x="526288" y="8903183"/>
                  </a:lnTo>
                  <a:lnTo>
                    <a:pt x="518147" y="8891105"/>
                  </a:lnTo>
                  <a:lnTo>
                    <a:pt x="506056" y="8882951"/>
                  </a:lnTo>
                  <a:lnTo>
                    <a:pt x="491261" y="8879967"/>
                  </a:lnTo>
                  <a:lnTo>
                    <a:pt x="476465" y="8882951"/>
                  </a:lnTo>
                  <a:lnTo>
                    <a:pt x="464375" y="8891105"/>
                  </a:lnTo>
                  <a:lnTo>
                    <a:pt x="456222" y="8903183"/>
                  </a:lnTo>
                  <a:lnTo>
                    <a:pt x="453237" y="8917978"/>
                  </a:lnTo>
                  <a:lnTo>
                    <a:pt x="456222" y="8932786"/>
                  </a:lnTo>
                  <a:lnTo>
                    <a:pt x="464375" y="8944864"/>
                  </a:lnTo>
                  <a:lnTo>
                    <a:pt x="476465" y="8953017"/>
                  </a:lnTo>
                  <a:lnTo>
                    <a:pt x="491261" y="8956002"/>
                  </a:lnTo>
                  <a:lnTo>
                    <a:pt x="506056" y="8953017"/>
                  </a:lnTo>
                  <a:lnTo>
                    <a:pt x="518147" y="8944864"/>
                  </a:lnTo>
                  <a:lnTo>
                    <a:pt x="526288" y="8932786"/>
                  </a:lnTo>
                  <a:lnTo>
                    <a:pt x="529285" y="8917978"/>
                  </a:lnTo>
                  <a:close/>
                </a:path>
                <a:path w="17266285" h="9587865" extrusionOk="0">
                  <a:moveTo>
                    <a:pt x="749046" y="9587357"/>
                  </a:moveTo>
                  <a:lnTo>
                    <a:pt x="748169" y="9583039"/>
                  </a:lnTo>
                  <a:lnTo>
                    <a:pt x="740016" y="9570949"/>
                  </a:lnTo>
                  <a:lnTo>
                    <a:pt x="727938" y="9562808"/>
                  </a:lnTo>
                  <a:lnTo>
                    <a:pt x="713130" y="9559811"/>
                  </a:lnTo>
                  <a:lnTo>
                    <a:pt x="698334" y="9562808"/>
                  </a:lnTo>
                  <a:lnTo>
                    <a:pt x="686244" y="9570949"/>
                  </a:lnTo>
                  <a:lnTo>
                    <a:pt x="678103" y="9583039"/>
                  </a:lnTo>
                  <a:lnTo>
                    <a:pt x="677227" y="9587357"/>
                  </a:lnTo>
                  <a:lnTo>
                    <a:pt x="749046" y="9587357"/>
                  </a:lnTo>
                  <a:close/>
                </a:path>
                <a:path w="17266285" h="9587865" extrusionOk="0">
                  <a:moveTo>
                    <a:pt x="751154" y="9371216"/>
                  </a:moveTo>
                  <a:lnTo>
                    <a:pt x="748169" y="9356420"/>
                  </a:lnTo>
                  <a:lnTo>
                    <a:pt x="740016" y="9344330"/>
                  </a:lnTo>
                  <a:lnTo>
                    <a:pt x="727938" y="9336189"/>
                  </a:lnTo>
                  <a:lnTo>
                    <a:pt x="713130" y="9333192"/>
                  </a:lnTo>
                  <a:lnTo>
                    <a:pt x="698334" y="9336189"/>
                  </a:lnTo>
                  <a:lnTo>
                    <a:pt x="686244" y="9344330"/>
                  </a:lnTo>
                  <a:lnTo>
                    <a:pt x="678103" y="9356420"/>
                  </a:lnTo>
                  <a:lnTo>
                    <a:pt x="675106" y="9371216"/>
                  </a:lnTo>
                  <a:lnTo>
                    <a:pt x="678103" y="9386024"/>
                  </a:lnTo>
                  <a:lnTo>
                    <a:pt x="686244" y="9398102"/>
                  </a:lnTo>
                  <a:lnTo>
                    <a:pt x="698334" y="9406255"/>
                  </a:lnTo>
                  <a:lnTo>
                    <a:pt x="713130" y="9409239"/>
                  </a:lnTo>
                  <a:lnTo>
                    <a:pt x="727938" y="9406255"/>
                  </a:lnTo>
                  <a:lnTo>
                    <a:pt x="740016" y="9398102"/>
                  </a:lnTo>
                  <a:lnTo>
                    <a:pt x="748169" y="9386024"/>
                  </a:lnTo>
                  <a:lnTo>
                    <a:pt x="751154" y="9371216"/>
                  </a:lnTo>
                  <a:close/>
                </a:path>
                <a:path w="17266285" h="9587865" extrusionOk="0">
                  <a:moveTo>
                    <a:pt x="751154" y="9144597"/>
                  </a:moveTo>
                  <a:lnTo>
                    <a:pt x="748169" y="9129801"/>
                  </a:lnTo>
                  <a:lnTo>
                    <a:pt x="740016" y="9117711"/>
                  </a:lnTo>
                  <a:lnTo>
                    <a:pt x="727938" y="9109570"/>
                  </a:lnTo>
                  <a:lnTo>
                    <a:pt x="713130" y="9106586"/>
                  </a:lnTo>
                  <a:lnTo>
                    <a:pt x="698334" y="9109570"/>
                  </a:lnTo>
                  <a:lnTo>
                    <a:pt x="686244" y="9117711"/>
                  </a:lnTo>
                  <a:lnTo>
                    <a:pt x="678103" y="9129801"/>
                  </a:lnTo>
                  <a:lnTo>
                    <a:pt x="675106" y="9144597"/>
                  </a:lnTo>
                  <a:lnTo>
                    <a:pt x="678103" y="9159405"/>
                  </a:lnTo>
                  <a:lnTo>
                    <a:pt x="686244" y="9171483"/>
                  </a:lnTo>
                  <a:lnTo>
                    <a:pt x="698334" y="9179636"/>
                  </a:lnTo>
                  <a:lnTo>
                    <a:pt x="713130" y="9182621"/>
                  </a:lnTo>
                  <a:lnTo>
                    <a:pt x="727938" y="9179636"/>
                  </a:lnTo>
                  <a:lnTo>
                    <a:pt x="740016" y="9171483"/>
                  </a:lnTo>
                  <a:lnTo>
                    <a:pt x="748169" y="9159405"/>
                  </a:lnTo>
                  <a:lnTo>
                    <a:pt x="751154" y="9144597"/>
                  </a:lnTo>
                  <a:close/>
                </a:path>
                <a:path w="17266285" h="9587865" extrusionOk="0">
                  <a:moveTo>
                    <a:pt x="751154" y="8917978"/>
                  </a:moveTo>
                  <a:lnTo>
                    <a:pt x="748169" y="8903183"/>
                  </a:lnTo>
                  <a:lnTo>
                    <a:pt x="740016" y="8891105"/>
                  </a:lnTo>
                  <a:lnTo>
                    <a:pt x="727938" y="8882951"/>
                  </a:lnTo>
                  <a:lnTo>
                    <a:pt x="713130" y="8879967"/>
                  </a:lnTo>
                  <a:lnTo>
                    <a:pt x="698334" y="8882951"/>
                  </a:lnTo>
                  <a:lnTo>
                    <a:pt x="686244" y="8891092"/>
                  </a:lnTo>
                  <a:lnTo>
                    <a:pt x="678103" y="8903183"/>
                  </a:lnTo>
                  <a:lnTo>
                    <a:pt x="675106" y="8917978"/>
                  </a:lnTo>
                  <a:lnTo>
                    <a:pt x="678103" y="8932786"/>
                  </a:lnTo>
                  <a:lnTo>
                    <a:pt x="686244" y="8944864"/>
                  </a:lnTo>
                  <a:lnTo>
                    <a:pt x="698334" y="8953017"/>
                  </a:lnTo>
                  <a:lnTo>
                    <a:pt x="713130" y="8956002"/>
                  </a:lnTo>
                  <a:lnTo>
                    <a:pt x="727938" y="8953017"/>
                  </a:lnTo>
                  <a:lnTo>
                    <a:pt x="740016" y="8944864"/>
                  </a:lnTo>
                  <a:lnTo>
                    <a:pt x="748169" y="8932786"/>
                  </a:lnTo>
                  <a:lnTo>
                    <a:pt x="751154" y="8917978"/>
                  </a:lnTo>
                  <a:close/>
                </a:path>
                <a:path w="17266285" h="9587865" extrusionOk="0">
                  <a:moveTo>
                    <a:pt x="975652" y="9587357"/>
                  </a:moveTo>
                  <a:lnTo>
                    <a:pt x="974788" y="9583039"/>
                  </a:lnTo>
                  <a:lnTo>
                    <a:pt x="966635" y="9570949"/>
                  </a:lnTo>
                  <a:lnTo>
                    <a:pt x="954544" y="9562808"/>
                  </a:lnTo>
                  <a:lnTo>
                    <a:pt x="939749" y="9559811"/>
                  </a:lnTo>
                  <a:lnTo>
                    <a:pt x="924953" y="9562808"/>
                  </a:lnTo>
                  <a:lnTo>
                    <a:pt x="912863" y="9570949"/>
                  </a:lnTo>
                  <a:lnTo>
                    <a:pt x="904722" y="9583039"/>
                  </a:lnTo>
                  <a:lnTo>
                    <a:pt x="903846" y="9587357"/>
                  </a:lnTo>
                  <a:lnTo>
                    <a:pt x="975652" y="9587357"/>
                  </a:lnTo>
                  <a:close/>
                </a:path>
                <a:path w="17266285" h="9587865" extrusionOk="0">
                  <a:moveTo>
                    <a:pt x="977773" y="9371216"/>
                  </a:moveTo>
                  <a:lnTo>
                    <a:pt x="974788" y="9356420"/>
                  </a:lnTo>
                  <a:lnTo>
                    <a:pt x="966635" y="9344330"/>
                  </a:lnTo>
                  <a:lnTo>
                    <a:pt x="954544" y="9336189"/>
                  </a:lnTo>
                  <a:lnTo>
                    <a:pt x="939749" y="9333192"/>
                  </a:lnTo>
                  <a:lnTo>
                    <a:pt x="924953" y="9336189"/>
                  </a:lnTo>
                  <a:lnTo>
                    <a:pt x="912863" y="9344330"/>
                  </a:lnTo>
                  <a:lnTo>
                    <a:pt x="904722" y="9356420"/>
                  </a:lnTo>
                  <a:lnTo>
                    <a:pt x="901725" y="9371216"/>
                  </a:lnTo>
                  <a:lnTo>
                    <a:pt x="904722" y="9386024"/>
                  </a:lnTo>
                  <a:lnTo>
                    <a:pt x="912863" y="9398102"/>
                  </a:lnTo>
                  <a:lnTo>
                    <a:pt x="924953" y="9406255"/>
                  </a:lnTo>
                  <a:lnTo>
                    <a:pt x="939749" y="9409239"/>
                  </a:lnTo>
                  <a:lnTo>
                    <a:pt x="954544" y="9406255"/>
                  </a:lnTo>
                  <a:lnTo>
                    <a:pt x="966635" y="9398102"/>
                  </a:lnTo>
                  <a:lnTo>
                    <a:pt x="974788" y="9386024"/>
                  </a:lnTo>
                  <a:lnTo>
                    <a:pt x="977773" y="9371216"/>
                  </a:lnTo>
                  <a:close/>
                </a:path>
                <a:path w="17266285" h="9587865" extrusionOk="0">
                  <a:moveTo>
                    <a:pt x="977773" y="9144597"/>
                  </a:moveTo>
                  <a:lnTo>
                    <a:pt x="974788" y="9129801"/>
                  </a:lnTo>
                  <a:lnTo>
                    <a:pt x="966635" y="9117711"/>
                  </a:lnTo>
                  <a:lnTo>
                    <a:pt x="954544" y="9109570"/>
                  </a:lnTo>
                  <a:lnTo>
                    <a:pt x="939749" y="9106586"/>
                  </a:lnTo>
                  <a:lnTo>
                    <a:pt x="924953" y="9109570"/>
                  </a:lnTo>
                  <a:lnTo>
                    <a:pt x="912863" y="9117711"/>
                  </a:lnTo>
                  <a:lnTo>
                    <a:pt x="904722" y="9129801"/>
                  </a:lnTo>
                  <a:lnTo>
                    <a:pt x="901725" y="9144597"/>
                  </a:lnTo>
                  <a:lnTo>
                    <a:pt x="904722" y="9159405"/>
                  </a:lnTo>
                  <a:lnTo>
                    <a:pt x="912863" y="9171483"/>
                  </a:lnTo>
                  <a:lnTo>
                    <a:pt x="924953" y="9179636"/>
                  </a:lnTo>
                  <a:lnTo>
                    <a:pt x="939749" y="9182621"/>
                  </a:lnTo>
                  <a:lnTo>
                    <a:pt x="954544" y="9179636"/>
                  </a:lnTo>
                  <a:lnTo>
                    <a:pt x="966635" y="9171483"/>
                  </a:lnTo>
                  <a:lnTo>
                    <a:pt x="974788" y="9159405"/>
                  </a:lnTo>
                  <a:lnTo>
                    <a:pt x="977773" y="9144597"/>
                  </a:lnTo>
                  <a:close/>
                </a:path>
                <a:path w="17266285" h="9587865" extrusionOk="0">
                  <a:moveTo>
                    <a:pt x="977773" y="8917978"/>
                  </a:moveTo>
                  <a:lnTo>
                    <a:pt x="974788" y="8903183"/>
                  </a:lnTo>
                  <a:lnTo>
                    <a:pt x="966635" y="8891105"/>
                  </a:lnTo>
                  <a:lnTo>
                    <a:pt x="954544" y="8882951"/>
                  </a:lnTo>
                  <a:lnTo>
                    <a:pt x="939749" y="8879967"/>
                  </a:lnTo>
                  <a:lnTo>
                    <a:pt x="924953" y="8882951"/>
                  </a:lnTo>
                  <a:lnTo>
                    <a:pt x="912863" y="8891092"/>
                  </a:lnTo>
                  <a:lnTo>
                    <a:pt x="904722" y="8903183"/>
                  </a:lnTo>
                  <a:lnTo>
                    <a:pt x="901725" y="8917978"/>
                  </a:lnTo>
                  <a:lnTo>
                    <a:pt x="904722" y="8932786"/>
                  </a:lnTo>
                  <a:lnTo>
                    <a:pt x="912863" y="8944864"/>
                  </a:lnTo>
                  <a:lnTo>
                    <a:pt x="924953" y="8953017"/>
                  </a:lnTo>
                  <a:lnTo>
                    <a:pt x="939749" y="8956002"/>
                  </a:lnTo>
                  <a:lnTo>
                    <a:pt x="954544" y="8953017"/>
                  </a:lnTo>
                  <a:lnTo>
                    <a:pt x="966635" y="8944864"/>
                  </a:lnTo>
                  <a:lnTo>
                    <a:pt x="974788" y="8932786"/>
                  </a:lnTo>
                  <a:lnTo>
                    <a:pt x="977773" y="8917978"/>
                  </a:lnTo>
                  <a:close/>
                </a:path>
                <a:path w="17266285" h="9587865" extrusionOk="0">
                  <a:moveTo>
                    <a:pt x="1202270" y="9587357"/>
                  </a:moveTo>
                  <a:lnTo>
                    <a:pt x="1201407" y="9583039"/>
                  </a:lnTo>
                  <a:lnTo>
                    <a:pt x="1193253" y="9570949"/>
                  </a:lnTo>
                  <a:lnTo>
                    <a:pt x="1181163" y="9562808"/>
                  </a:lnTo>
                  <a:lnTo>
                    <a:pt x="1166368" y="9559811"/>
                  </a:lnTo>
                  <a:lnTo>
                    <a:pt x="1151572" y="9562808"/>
                  </a:lnTo>
                  <a:lnTo>
                    <a:pt x="1139482" y="9570949"/>
                  </a:lnTo>
                  <a:lnTo>
                    <a:pt x="1131328" y="9583039"/>
                  </a:lnTo>
                  <a:lnTo>
                    <a:pt x="1130465" y="9587357"/>
                  </a:lnTo>
                  <a:lnTo>
                    <a:pt x="1202270" y="9587357"/>
                  </a:lnTo>
                  <a:close/>
                </a:path>
                <a:path w="17266285" h="9587865" extrusionOk="0">
                  <a:moveTo>
                    <a:pt x="1204391" y="9371216"/>
                  </a:moveTo>
                  <a:lnTo>
                    <a:pt x="1201407" y="9356420"/>
                  </a:lnTo>
                  <a:lnTo>
                    <a:pt x="1193253" y="9344330"/>
                  </a:lnTo>
                  <a:lnTo>
                    <a:pt x="1181163" y="9336189"/>
                  </a:lnTo>
                  <a:lnTo>
                    <a:pt x="1166368" y="9333192"/>
                  </a:lnTo>
                  <a:lnTo>
                    <a:pt x="1151572" y="9336189"/>
                  </a:lnTo>
                  <a:lnTo>
                    <a:pt x="1139482" y="9344330"/>
                  </a:lnTo>
                  <a:lnTo>
                    <a:pt x="1131328" y="9356420"/>
                  </a:lnTo>
                  <a:lnTo>
                    <a:pt x="1128344" y="9371216"/>
                  </a:lnTo>
                  <a:lnTo>
                    <a:pt x="1131328" y="9386024"/>
                  </a:lnTo>
                  <a:lnTo>
                    <a:pt x="1139482" y="9398102"/>
                  </a:lnTo>
                  <a:lnTo>
                    <a:pt x="1151572" y="9406255"/>
                  </a:lnTo>
                  <a:lnTo>
                    <a:pt x="1166368" y="9409239"/>
                  </a:lnTo>
                  <a:lnTo>
                    <a:pt x="1181163" y="9406255"/>
                  </a:lnTo>
                  <a:lnTo>
                    <a:pt x="1193253" y="9398102"/>
                  </a:lnTo>
                  <a:lnTo>
                    <a:pt x="1201407" y="9386024"/>
                  </a:lnTo>
                  <a:lnTo>
                    <a:pt x="1204391" y="9371216"/>
                  </a:lnTo>
                  <a:close/>
                </a:path>
                <a:path w="17266285" h="9587865" extrusionOk="0">
                  <a:moveTo>
                    <a:pt x="1204391" y="9144597"/>
                  </a:moveTo>
                  <a:lnTo>
                    <a:pt x="1201407" y="9129801"/>
                  </a:lnTo>
                  <a:lnTo>
                    <a:pt x="1193253" y="9117711"/>
                  </a:lnTo>
                  <a:lnTo>
                    <a:pt x="1181163" y="9109570"/>
                  </a:lnTo>
                  <a:lnTo>
                    <a:pt x="1166368" y="9106586"/>
                  </a:lnTo>
                  <a:lnTo>
                    <a:pt x="1151572" y="9109570"/>
                  </a:lnTo>
                  <a:lnTo>
                    <a:pt x="1139482" y="9117711"/>
                  </a:lnTo>
                  <a:lnTo>
                    <a:pt x="1131328" y="9129801"/>
                  </a:lnTo>
                  <a:lnTo>
                    <a:pt x="1128344" y="9144597"/>
                  </a:lnTo>
                  <a:lnTo>
                    <a:pt x="1131328" y="9159405"/>
                  </a:lnTo>
                  <a:lnTo>
                    <a:pt x="1139482" y="9171483"/>
                  </a:lnTo>
                  <a:lnTo>
                    <a:pt x="1151572" y="9179636"/>
                  </a:lnTo>
                  <a:lnTo>
                    <a:pt x="1166368" y="9182621"/>
                  </a:lnTo>
                  <a:lnTo>
                    <a:pt x="1181163" y="9179636"/>
                  </a:lnTo>
                  <a:lnTo>
                    <a:pt x="1193253" y="9171483"/>
                  </a:lnTo>
                  <a:lnTo>
                    <a:pt x="1201407" y="9159405"/>
                  </a:lnTo>
                  <a:lnTo>
                    <a:pt x="1204391" y="9144597"/>
                  </a:lnTo>
                  <a:close/>
                </a:path>
                <a:path w="17266285" h="9587865" extrusionOk="0">
                  <a:moveTo>
                    <a:pt x="1204391" y="8917978"/>
                  </a:moveTo>
                  <a:lnTo>
                    <a:pt x="1201407" y="8903183"/>
                  </a:lnTo>
                  <a:lnTo>
                    <a:pt x="1193253" y="8891105"/>
                  </a:lnTo>
                  <a:lnTo>
                    <a:pt x="1181163" y="8882951"/>
                  </a:lnTo>
                  <a:lnTo>
                    <a:pt x="1166368" y="8879967"/>
                  </a:lnTo>
                  <a:lnTo>
                    <a:pt x="1151572" y="8882951"/>
                  </a:lnTo>
                  <a:lnTo>
                    <a:pt x="1139482" y="8891092"/>
                  </a:lnTo>
                  <a:lnTo>
                    <a:pt x="1131328" y="8903183"/>
                  </a:lnTo>
                  <a:lnTo>
                    <a:pt x="1128344" y="8917978"/>
                  </a:lnTo>
                  <a:lnTo>
                    <a:pt x="1131328" y="8932786"/>
                  </a:lnTo>
                  <a:lnTo>
                    <a:pt x="1139482" y="8944864"/>
                  </a:lnTo>
                  <a:lnTo>
                    <a:pt x="1151572" y="8953017"/>
                  </a:lnTo>
                  <a:lnTo>
                    <a:pt x="1166368" y="8956002"/>
                  </a:lnTo>
                  <a:lnTo>
                    <a:pt x="1181163" y="8953017"/>
                  </a:lnTo>
                  <a:lnTo>
                    <a:pt x="1193253" y="8944864"/>
                  </a:lnTo>
                  <a:lnTo>
                    <a:pt x="1201407" y="8932786"/>
                  </a:lnTo>
                  <a:lnTo>
                    <a:pt x="1204391" y="8917978"/>
                  </a:lnTo>
                  <a:close/>
                </a:path>
                <a:path w="17266285" h="9587865" extrusionOk="0">
                  <a:moveTo>
                    <a:pt x="1426159" y="9587357"/>
                  </a:moveTo>
                  <a:lnTo>
                    <a:pt x="1425295" y="9583039"/>
                  </a:lnTo>
                  <a:lnTo>
                    <a:pt x="1417142" y="9570949"/>
                  </a:lnTo>
                  <a:lnTo>
                    <a:pt x="1405051" y="9562808"/>
                  </a:lnTo>
                  <a:lnTo>
                    <a:pt x="1390256" y="9559811"/>
                  </a:lnTo>
                  <a:lnTo>
                    <a:pt x="1375460" y="9562808"/>
                  </a:lnTo>
                  <a:lnTo>
                    <a:pt x="1363370" y="9570949"/>
                  </a:lnTo>
                  <a:lnTo>
                    <a:pt x="1355217" y="9583039"/>
                  </a:lnTo>
                  <a:lnTo>
                    <a:pt x="1354353" y="9587357"/>
                  </a:lnTo>
                  <a:lnTo>
                    <a:pt x="1426159" y="9587357"/>
                  </a:lnTo>
                  <a:close/>
                </a:path>
                <a:path w="17266285" h="9587865" extrusionOk="0">
                  <a:moveTo>
                    <a:pt x="1428280" y="9371216"/>
                  </a:moveTo>
                  <a:lnTo>
                    <a:pt x="1425295" y="9356420"/>
                  </a:lnTo>
                  <a:lnTo>
                    <a:pt x="1417142" y="9344330"/>
                  </a:lnTo>
                  <a:lnTo>
                    <a:pt x="1405051" y="9336189"/>
                  </a:lnTo>
                  <a:lnTo>
                    <a:pt x="1390256" y="9333192"/>
                  </a:lnTo>
                  <a:lnTo>
                    <a:pt x="1375460" y="9336189"/>
                  </a:lnTo>
                  <a:lnTo>
                    <a:pt x="1363370" y="9344330"/>
                  </a:lnTo>
                  <a:lnTo>
                    <a:pt x="1355217" y="9356420"/>
                  </a:lnTo>
                  <a:lnTo>
                    <a:pt x="1352232" y="9371216"/>
                  </a:lnTo>
                  <a:lnTo>
                    <a:pt x="1355217" y="9386024"/>
                  </a:lnTo>
                  <a:lnTo>
                    <a:pt x="1363370" y="9398102"/>
                  </a:lnTo>
                  <a:lnTo>
                    <a:pt x="1375460" y="9406255"/>
                  </a:lnTo>
                  <a:lnTo>
                    <a:pt x="1390256" y="9409239"/>
                  </a:lnTo>
                  <a:lnTo>
                    <a:pt x="1405051" y="9406255"/>
                  </a:lnTo>
                  <a:lnTo>
                    <a:pt x="1417142" y="9398102"/>
                  </a:lnTo>
                  <a:lnTo>
                    <a:pt x="1425295" y="9386024"/>
                  </a:lnTo>
                  <a:lnTo>
                    <a:pt x="1428280" y="9371216"/>
                  </a:lnTo>
                  <a:close/>
                </a:path>
                <a:path w="17266285" h="9587865" extrusionOk="0">
                  <a:moveTo>
                    <a:pt x="1428280" y="9144597"/>
                  </a:moveTo>
                  <a:lnTo>
                    <a:pt x="1425295" y="9129801"/>
                  </a:lnTo>
                  <a:lnTo>
                    <a:pt x="1417142" y="9117711"/>
                  </a:lnTo>
                  <a:lnTo>
                    <a:pt x="1405051" y="9109570"/>
                  </a:lnTo>
                  <a:lnTo>
                    <a:pt x="1390256" y="9106586"/>
                  </a:lnTo>
                  <a:lnTo>
                    <a:pt x="1375460" y="9109570"/>
                  </a:lnTo>
                  <a:lnTo>
                    <a:pt x="1363370" y="9117711"/>
                  </a:lnTo>
                  <a:lnTo>
                    <a:pt x="1355217" y="9129801"/>
                  </a:lnTo>
                  <a:lnTo>
                    <a:pt x="1352232" y="9144597"/>
                  </a:lnTo>
                  <a:lnTo>
                    <a:pt x="1355217" y="9159405"/>
                  </a:lnTo>
                  <a:lnTo>
                    <a:pt x="1363370" y="9171483"/>
                  </a:lnTo>
                  <a:lnTo>
                    <a:pt x="1375460" y="9179636"/>
                  </a:lnTo>
                  <a:lnTo>
                    <a:pt x="1390256" y="9182621"/>
                  </a:lnTo>
                  <a:lnTo>
                    <a:pt x="1405051" y="9179636"/>
                  </a:lnTo>
                  <a:lnTo>
                    <a:pt x="1417142" y="9171483"/>
                  </a:lnTo>
                  <a:lnTo>
                    <a:pt x="1425295" y="9159405"/>
                  </a:lnTo>
                  <a:lnTo>
                    <a:pt x="1428280" y="9144597"/>
                  </a:lnTo>
                  <a:close/>
                </a:path>
                <a:path w="17266285" h="9587865" extrusionOk="0">
                  <a:moveTo>
                    <a:pt x="1428280" y="8917978"/>
                  </a:moveTo>
                  <a:lnTo>
                    <a:pt x="1425295" y="8903183"/>
                  </a:lnTo>
                  <a:lnTo>
                    <a:pt x="1417142" y="8891105"/>
                  </a:lnTo>
                  <a:lnTo>
                    <a:pt x="1405051" y="8882951"/>
                  </a:lnTo>
                  <a:lnTo>
                    <a:pt x="1390256" y="8879967"/>
                  </a:lnTo>
                  <a:lnTo>
                    <a:pt x="1375460" y="8882951"/>
                  </a:lnTo>
                  <a:lnTo>
                    <a:pt x="1363370" y="8891092"/>
                  </a:lnTo>
                  <a:lnTo>
                    <a:pt x="1355217" y="8903183"/>
                  </a:lnTo>
                  <a:lnTo>
                    <a:pt x="1352232" y="8917978"/>
                  </a:lnTo>
                  <a:lnTo>
                    <a:pt x="1355217" y="8932786"/>
                  </a:lnTo>
                  <a:lnTo>
                    <a:pt x="1363370" y="8944864"/>
                  </a:lnTo>
                  <a:lnTo>
                    <a:pt x="1375460" y="8953017"/>
                  </a:lnTo>
                  <a:lnTo>
                    <a:pt x="1390256" y="8956002"/>
                  </a:lnTo>
                  <a:lnTo>
                    <a:pt x="1405051" y="8953017"/>
                  </a:lnTo>
                  <a:lnTo>
                    <a:pt x="1417142" y="8944864"/>
                  </a:lnTo>
                  <a:lnTo>
                    <a:pt x="1425295" y="8932786"/>
                  </a:lnTo>
                  <a:lnTo>
                    <a:pt x="1428280" y="8917978"/>
                  </a:lnTo>
                  <a:close/>
                </a:path>
                <a:path w="17266285" h="9587865" extrusionOk="0">
                  <a:moveTo>
                    <a:pt x="1652778" y="9587357"/>
                  </a:moveTo>
                  <a:lnTo>
                    <a:pt x="1651901" y="9583039"/>
                  </a:lnTo>
                  <a:lnTo>
                    <a:pt x="1643761" y="9570949"/>
                  </a:lnTo>
                  <a:lnTo>
                    <a:pt x="1631670" y="9562808"/>
                  </a:lnTo>
                  <a:lnTo>
                    <a:pt x="1616875" y="9559811"/>
                  </a:lnTo>
                  <a:lnTo>
                    <a:pt x="1602079" y="9562808"/>
                  </a:lnTo>
                  <a:lnTo>
                    <a:pt x="1589989" y="9570949"/>
                  </a:lnTo>
                  <a:lnTo>
                    <a:pt x="1581835" y="9583039"/>
                  </a:lnTo>
                  <a:lnTo>
                    <a:pt x="1580972" y="9587357"/>
                  </a:lnTo>
                  <a:lnTo>
                    <a:pt x="1652778" y="9587357"/>
                  </a:lnTo>
                  <a:close/>
                </a:path>
                <a:path w="17266285" h="9587865" extrusionOk="0">
                  <a:moveTo>
                    <a:pt x="1654898" y="9371216"/>
                  </a:moveTo>
                  <a:lnTo>
                    <a:pt x="1651901" y="9356420"/>
                  </a:lnTo>
                  <a:lnTo>
                    <a:pt x="1643761" y="9344330"/>
                  </a:lnTo>
                  <a:lnTo>
                    <a:pt x="1631670" y="9336189"/>
                  </a:lnTo>
                  <a:lnTo>
                    <a:pt x="1616875" y="9333192"/>
                  </a:lnTo>
                  <a:lnTo>
                    <a:pt x="1602079" y="9336189"/>
                  </a:lnTo>
                  <a:lnTo>
                    <a:pt x="1589989" y="9344330"/>
                  </a:lnTo>
                  <a:lnTo>
                    <a:pt x="1581835" y="9356420"/>
                  </a:lnTo>
                  <a:lnTo>
                    <a:pt x="1578851" y="9371216"/>
                  </a:lnTo>
                  <a:lnTo>
                    <a:pt x="1581835" y="9386024"/>
                  </a:lnTo>
                  <a:lnTo>
                    <a:pt x="1589989" y="9398102"/>
                  </a:lnTo>
                  <a:lnTo>
                    <a:pt x="1602079" y="9406255"/>
                  </a:lnTo>
                  <a:lnTo>
                    <a:pt x="1616875" y="9409239"/>
                  </a:lnTo>
                  <a:lnTo>
                    <a:pt x="1631670" y="9406255"/>
                  </a:lnTo>
                  <a:lnTo>
                    <a:pt x="1643761" y="9398102"/>
                  </a:lnTo>
                  <a:lnTo>
                    <a:pt x="1651901" y="9386024"/>
                  </a:lnTo>
                  <a:lnTo>
                    <a:pt x="1654898" y="9371216"/>
                  </a:lnTo>
                  <a:close/>
                </a:path>
                <a:path w="17266285" h="9587865" extrusionOk="0">
                  <a:moveTo>
                    <a:pt x="1654898" y="9144597"/>
                  </a:moveTo>
                  <a:lnTo>
                    <a:pt x="1651901" y="9129801"/>
                  </a:lnTo>
                  <a:lnTo>
                    <a:pt x="1643761" y="9117711"/>
                  </a:lnTo>
                  <a:lnTo>
                    <a:pt x="1631670" y="9109570"/>
                  </a:lnTo>
                  <a:lnTo>
                    <a:pt x="1616875" y="9106586"/>
                  </a:lnTo>
                  <a:lnTo>
                    <a:pt x="1602079" y="9109570"/>
                  </a:lnTo>
                  <a:lnTo>
                    <a:pt x="1589989" y="9117711"/>
                  </a:lnTo>
                  <a:lnTo>
                    <a:pt x="1581835" y="9129801"/>
                  </a:lnTo>
                  <a:lnTo>
                    <a:pt x="1578851" y="9144597"/>
                  </a:lnTo>
                  <a:lnTo>
                    <a:pt x="1581835" y="9159405"/>
                  </a:lnTo>
                  <a:lnTo>
                    <a:pt x="1589989" y="9171483"/>
                  </a:lnTo>
                  <a:lnTo>
                    <a:pt x="1602079" y="9179636"/>
                  </a:lnTo>
                  <a:lnTo>
                    <a:pt x="1616875" y="9182621"/>
                  </a:lnTo>
                  <a:lnTo>
                    <a:pt x="1631670" y="9179636"/>
                  </a:lnTo>
                  <a:lnTo>
                    <a:pt x="1643761" y="9171483"/>
                  </a:lnTo>
                  <a:lnTo>
                    <a:pt x="1651901" y="9159405"/>
                  </a:lnTo>
                  <a:lnTo>
                    <a:pt x="1654898" y="9144597"/>
                  </a:lnTo>
                  <a:close/>
                </a:path>
                <a:path w="17266285" h="9587865" extrusionOk="0">
                  <a:moveTo>
                    <a:pt x="1654898" y="8917978"/>
                  </a:moveTo>
                  <a:lnTo>
                    <a:pt x="1651901" y="8903183"/>
                  </a:lnTo>
                  <a:lnTo>
                    <a:pt x="1643761" y="8891105"/>
                  </a:lnTo>
                  <a:lnTo>
                    <a:pt x="1631670" y="8882951"/>
                  </a:lnTo>
                  <a:lnTo>
                    <a:pt x="1616875" y="8879967"/>
                  </a:lnTo>
                  <a:lnTo>
                    <a:pt x="1602079" y="8882951"/>
                  </a:lnTo>
                  <a:lnTo>
                    <a:pt x="1589989" y="8891092"/>
                  </a:lnTo>
                  <a:lnTo>
                    <a:pt x="1581835" y="8903183"/>
                  </a:lnTo>
                  <a:lnTo>
                    <a:pt x="1578851" y="8917978"/>
                  </a:lnTo>
                  <a:lnTo>
                    <a:pt x="1581835" y="8932786"/>
                  </a:lnTo>
                  <a:lnTo>
                    <a:pt x="1589989" y="8944864"/>
                  </a:lnTo>
                  <a:lnTo>
                    <a:pt x="1602079" y="8953017"/>
                  </a:lnTo>
                  <a:lnTo>
                    <a:pt x="1616875" y="8956002"/>
                  </a:lnTo>
                  <a:lnTo>
                    <a:pt x="1631670" y="8953017"/>
                  </a:lnTo>
                  <a:lnTo>
                    <a:pt x="1643761" y="8944864"/>
                  </a:lnTo>
                  <a:lnTo>
                    <a:pt x="1651901" y="8932786"/>
                  </a:lnTo>
                  <a:lnTo>
                    <a:pt x="1654898" y="8917978"/>
                  </a:lnTo>
                  <a:close/>
                </a:path>
                <a:path w="17266285" h="9587865" extrusionOk="0">
                  <a:moveTo>
                    <a:pt x="1879396" y="9587357"/>
                  </a:moveTo>
                  <a:lnTo>
                    <a:pt x="1878520" y="9583039"/>
                  </a:lnTo>
                  <a:lnTo>
                    <a:pt x="1870379" y="9570949"/>
                  </a:lnTo>
                  <a:lnTo>
                    <a:pt x="1858289" y="9562808"/>
                  </a:lnTo>
                  <a:lnTo>
                    <a:pt x="1843493" y="9559811"/>
                  </a:lnTo>
                  <a:lnTo>
                    <a:pt x="1828685" y="9562808"/>
                  </a:lnTo>
                  <a:lnTo>
                    <a:pt x="1816608" y="9570949"/>
                  </a:lnTo>
                  <a:lnTo>
                    <a:pt x="1808454" y="9583039"/>
                  </a:lnTo>
                  <a:lnTo>
                    <a:pt x="1807578" y="9587357"/>
                  </a:lnTo>
                  <a:lnTo>
                    <a:pt x="1879396" y="9587357"/>
                  </a:lnTo>
                  <a:close/>
                </a:path>
                <a:path w="17266285" h="9587865" extrusionOk="0">
                  <a:moveTo>
                    <a:pt x="1881517" y="9371216"/>
                  </a:moveTo>
                  <a:lnTo>
                    <a:pt x="1878520" y="9356420"/>
                  </a:lnTo>
                  <a:lnTo>
                    <a:pt x="1870379" y="9344330"/>
                  </a:lnTo>
                  <a:lnTo>
                    <a:pt x="1858289" y="9336189"/>
                  </a:lnTo>
                  <a:lnTo>
                    <a:pt x="1843493" y="9333192"/>
                  </a:lnTo>
                  <a:lnTo>
                    <a:pt x="1828685" y="9336189"/>
                  </a:lnTo>
                  <a:lnTo>
                    <a:pt x="1816608" y="9344330"/>
                  </a:lnTo>
                  <a:lnTo>
                    <a:pt x="1808454" y="9356420"/>
                  </a:lnTo>
                  <a:lnTo>
                    <a:pt x="1805470" y="9371216"/>
                  </a:lnTo>
                  <a:lnTo>
                    <a:pt x="1808454" y="9386024"/>
                  </a:lnTo>
                  <a:lnTo>
                    <a:pt x="1816608" y="9398102"/>
                  </a:lnTo>
                  <a:lnTo>
                    <a:pt x="1828685" y="9406255"/>
                  </a:lnTo>
                  <a:lnTo>
                    <a:pt x="1843493" y="9409239"/>
                  </a:lnTo>
                  <a:lnTo>
                    <a:pt x="1858289" y="9406255"/>
                  </a:lnTo>
                  <a:lnTo>
                    <a:pt x="1870379" y="9398102"/>
                  </a:lnTo>
                  <a:lnTo>
                    <a:pt x="1878520" y="9386024"/>
                  </a:lnTo>
                  <a:lnTo>
                    <a:pt x="1881517" y="9371216"/>
                  </a:lnTo>
                  <a:close/>
                </a:path>
                <a:path w="17266285" h="9587865" extrusionOk="0">
                  <a:moveTo>
                    <a:pt x="1881517" y="9144597"/>
                  </a:moveTo>
                  <a:lnTo>
                    <a:pt x="1878520" y="9129801"/>
                  </a:lnTo>
                  <a:lnTo>
                    <a:pt x="1870379" y="9117711"/>
                  </a:lnTo>
                  <a:lnTo>
                    <a:pt x="1858289" y="9109570"/>
                  </a:lnTo>
                  <a:lnTo>
                    <a:pt x="1843493" y="9106586"/>
                  </a:lnTo>
                  <a:lnTo>
                    <a:pt x="1828685" y="9109570"/>
                  </a:lnTo>
                  <a:lnTo>
                    <a:pt x="1816608" y="9117711"/>
                  </a:lnTo>
                  <a:lnTo>
                    <a:pt x="1808454" y="9129801"/>
                  </a:lnTo>
                  <a:lnTo>
                    <a:pt x="1805470" y="9144597"/>
                  </a:lnTo>
                  <a:lnTo>
                    <a:pt x="1808454" y="9159405"/>
                  </a:lnTo>
                  <a:lnTo>
                    <a:pt x="1816608" y="9171483"/>
                  </a:lnTo>
                  <a:lnTo>
                    <a:pt x="1828685" y="9179636"/>
                  </a:lnTo>
                  <a:lnTo>
                    <a:pt x="1843493" y="9182621"/>
                  </a:lnTo>
                  <a:lnTo>
                    <a:pt x="1858289" y="9179636"/>
                  </a:lnTo>
                  <a:lnTo>
                    <a:pt x="1870379" y="9171483"/>
                  </a:lnTo>
                  <a:lnTo>
                    <a:pt x="1878520" y="9159405"/>
                  </a:lnTo>
                  <a:lnTo>
                    <a:pt x="1881517" y="9144597"/>
                  </a:lnTo>
                  <a:close/>
                </a:path>
                <a:path w="17266285" h="9587865" extrusionOk="0">
                  <a:moveTo>
                    <a:pt x="1881517" y="8917978"/>
                  </a:moveTo>
                  <a:lnTo>
                    <a:pt x="1878520" y="8903183"/>
                  </a:lnTo>
                  <a:lnTo>
                    <a:pt x="1870379" y="8891105"/>
                  </a:lnTo>
                  <a:lnTo>
                    <a:pt x="1858289" y="8882951"/>
                  </a:lnTo>
                  <a:lnTo>
                    <a:pt x="1843493" y="8879967"/>
                  </a:lnTo>
                  <a:lnTo>
                    <a:pt x="1828685" y="8882951"/>
                  </a:lnTo>
                  <a:lnTo>
                    <a:pt x="1816608" y="8891092"/>
                  </a:lnTo>
                  <a:lnTo>
                    <a:pt x="1808454" y="8903183"/>
                  </a:lnTo>
                  <a:lnTo>
                    <a:pt x="1805470" y="8917978"/>
                  </a:lnTo>
                  <a:lnTo>
                    <a:pt x="1808454" y="8932786"/>
                  </a:lnTo>
                  <a:lnTo>
                    <a:pt x="1816608" y="8944864"/>
                  </a:lnTo>
                  <a:lnTo>
                    <a:pt x="1828685" y="8953017"/>
                  </a:lnTo>
                  <a:lnTo>
                    <a:pt x="1843493" y="8956002"/>
                  </a:lnTo>
                  <a:lnTo>
                    <a:pt x="1858289" y="8953017"/>
                  </a:lnTo>
                  <a:lnTo>
                    <a:pt x="1870379" y="8944864"/>
                  </a:lnTo>
                  <a:lnTo>
                    <a:pt x="1878520" y="8932786"/>
                  </a:lnTo>
                  <a:lnTo>
                    <a:pt x="1881517" y="8917978"/>
                  </a:lnTo>
                  <a:close/>
                </a:path>
                <a:path w="17266285" h="9587865" extrusionOk="0">
                  <a:moveTo>
                    <a:pt x="2101265" y="9587357"/>
                  </a:moveTo>
                  <a:lnTo>
                    <a:pt x="2100402" y="9583039"/>
                  </a:lnTo>
                  <a:lnTo>
                    <a:pt x="2092248" y="9570949"/>
                  </a:lnTo>
                  <a:lnTo>
                    <a:pt x="2080158" y="9562808"/>
                  </a:lnTo>
                  <a:lnTo>
                    <a:pt x="2065362" y="9559811"/>
                  </a:lnTo>
                  <a:lnTo>
                    <a:pt x="2050567" y="9562808"/>
                  </a:lnTo>
                  <a:lnTo>
                    <a:pt x="2038477" y="9570949"/>
                  </a:lnTo>
                  <a:lnTo>
                    <a:pt x="2030323" y="9583039"/>
                  </a:lnTo>
                  <a:lnTo>
                    <a:pt x="2029460" y="9587357"/>
                  </a:lnTo>
                  <a:lnTo>
                    <a:pt x="2101265" y="9587357"/>
                  </a:lnTo>
                  <a:close/>
                </a:path>
                <a:path w="17266285" h="9587865" extrusionOk="0">
                  <a:moveTo>
                    <a:pt x="2103386" y="9371216"/>
                  </a:moveTo>
                  <a:lnTo>
                    <a:pt x="2100402" y="9356420"/>
                  </a:lnTo>
                  <a:lnTo>
                    <a:pt x="2092248" y="9344330"/>
                  </a:lnTo>
                  <a:lnTo>
                    <a:pt x="2080158" y="9336189"/>
                  </a:lnTo>
                  <a:lnTo>
                    <a:pt x="2065362" y="9333192"/>
                  </a:lnTo>
                  <a:lnTo>
                    <a:pt x="2050567" y="9336189"/>
                  </a:lnTo>
                  <a:lnTo>
                    <a:pt x="2038477" y="9344330"/>
                  </a:lnTo>
                  <a:lnTo>
                    <a:pt x="2030323" y="9356420"/>
                  </a:lnTo>
                  <a:lnTo>
                    <a:pt x="2027339" y="9371216"/>
                  </a:lnTo>
                  <a:lnTo>
                    <a:pt x="2030323" y="9386024"/>
                  </a:lnTo>
                  <a:lnTo>
                    <a:pt x="2038477" y="9398102"/>
                  </a:lnTo>
                  <a:lnTo>
                    <a:pt x="2050567" y="9406255"/>
                  </a:lnTo>
                  <a:lnTo>
                    <a:pt x="2065362" y="9409239"/>
                  </a:lnTo>
                  <a:lnTo>
                    <a:pt x="2080158" y="9406255"/>
                  </a:lnTo>
                  <a:lnTo>
                    <a:pt x="2092248" y="9398102"/>
                  </a:lnTo>
                  <a:lnTo>
                    <a:pt x="2100402" y="9386024"/>
                  </a:lnTo>
                  <a:lnTo>
                    <a:pt x="2103386" y="9371216"/>
                  </a:lnTo>
                  <a:close/>
                </a:path>
                <a:path w="17266285" h="9587865" extrusionOk="0">
                  <a:moveTo>
                    <a:pt x="2103386" y="9144597"/>
                  </a:moveTo>
                  <a:lnTo>
                    <a:pt x="2100402" y="9129801"/>
                  </a:lnTo>
                  <a:lnTo>
                    <a:pt x="2092248" y="9117711"/>
                  </a:lnTo>
                  <a:lnTo>
                    <a:pt x="2080158" y="9109570"/>
                  </a:lnTo>
                  <a:lnTo>
                    <a:pt x="2065362" y="9106586"/>
                  </a:lnTo>
                  <a:lnTo>
                    <a:pt x="2050567" y="9109570"/>
                  </a:lnTo>
                  <a:lnTo>
                    <a:pt x="2038477" y="9117711"/>
                  </a:lnTo>
                  <a:lnTo>
                    <a:pt x="2030323" y="9129801"/>
                  </a:lnTo>
                  <a:lnTo>
                    <a:pt x="2027339" y="9144597"/>
                  </a:lnTo>
                  <a:lnTo>
                    <a:pt x="2030323" y="9159405"/>
                  </a:lnTo>
                  <a:lnTo>
                    <a:pt x="2038477" y="9171483"/>
                  </a:lnTo>
                  <a:lnTo>
                    <a:pt x="2050567" y="9179636"/>
                  </a:lnTo>
                  <a:lnTo>
                    <a:pt x="2065362" y="9182621"/>
                  </a:lnTo>
                  <a:lnTo>
                    <a:pt x="2080158" y="9179636"/>
                  </a:lnTo>
                  <a:lnTo>
                    <a:pt x="2092248" y="9171483"/>
                  </a:lnTo>
                  <a:lnTo>
                    <a:pt x="2100402" y="9159405"/>
                  </a:lnTo>
                  <a:lnTo>
                    <a:pt x="2103386" y="9144597"/>
                  </a:lnTo>
                  <a:close/>
                </a:path>
                <a:path w="17266285" h="9587865" extrusionOk="0">
                  <a:moveTo>
                    <a:pt x="2103386" y="8917978"/>
                  </a:moveTo>
                  <a:lnTo>
                    <a:pt x="2100402" y="8903183"/>
                  </a:lnTo>
                  <a:lnTo>
                    <a:pt x="2092248" y="8891105"/>
                  </a:lnTo>
                  <a:lnTo>
                    <a:pt x="2080158" y="8882951"/>
                  </a:lnTo>
                  <a:lnTo>
                    <a:pt x="2065362" y="8879967"/>
                  </a:lnTo>
                  <a:lnTo>
                    <a:pt x="2050567" y="8882951"/>
                  </a:lnTo>
                  <a:lnTo>
                    <a:pt x="2038477" y="8891092"/>
                  </a:lnTo>
                  <a:lnTo>
                    <a:pt x="2030323" y="8903183"/>
                  </a:lnTo>
                  <a:lnTo>
                    <a:pt x="2027339" y="8917978"/>
                  </a:lnTo>
                  <a:lnTo>
                    <a:pt x="2030323" y="8932786"/>
                  </a:lnTo>
                  <a:lnTo>
                    <a:pt x="2038477" y="8944864"/>
                  </a:lnTo>
                  <a:lnTo>
                    <a:pt x="2050567" y="8953017"/>
                  </a:lnTo>
                  <a:lnTo>
                    <a:pt x="2065362" y="8956002"/>
                  </a:lnTo>
                  <a:lnTo>
                    <a:pt x="2080158" y="8953017"/>
                  </a:lnTo>
                  <a:lnTo>
                    <a:pt x="2092248" y="8944864"/>
                  </a:lnTo>
                  <a:lnTo>
                    <a:pt x="2100402" y="8932786"/>
                  </a:lnTo>
                  <a:lnTo>
                    <a:pt x="2103386" y="8917978"/>
                  </a:lnTo>
                  <a:close/>
                </a:path>
                <a:path w="17266285" h="9587865" extrusionOk="0">
                  <a:moveTo>
                    <a:pt x="2327884" y="9587357"/>
                  </a:moveTo>
                  <a:lnTo>
                    <a:pt x="2327008" y="9583039"/>
                  </a:lnTo>
                  <a:lnTo>
                    <a:pt x="2318867" y="9570949"/>
                  </a:lnTo>
                  <a:lnTo>
                    <a:pt x="2306777" y="9562808"/>
                  </a:lnTo>
                  <a:lnTo>
                    <a:pt x="2291981" y="9559811"/>
                  </a:lnTo>
                  <a:lnTo>
                    <a:pt x="2277186" y="9562808"/>
                  </a:lnTo>
                  <a:lnTo>
                    <a:pt x="2265095" y="9570949"/>
                  </a:lnTo>
                  <a:lnTo>
                    <a:pt x="2256942" y="9583039"/>
                  </a:lnTo>
                  <a:lnTo>
                    <a:pt x="2256078" y="9587357"/>
                  </a:lnTo>
                  <a:lnTo>
                    <a:pt x="2327884" y="9587357"/>
                  </a:lnTo>
                  <a:close/>
                </a:path>
                <a:path w="17266285" h="9587865" extrusionOk="0">
                  <a:moveTo>
                    <a:pt x="2330005" y="9371216"/>
                  </a:moveTo>
                  <a:lnTo>
                    <a:pt x="2327008" y="9356420"/>
                  </a:lnTo>
                  <a:lnTo>
                    <a:pt x="2318867" y="9344330"/>
                  </a:lnTo>
                  <a:lnTo>
                    <a:pt x="2306777" y="9336189"/>
                  </a:lnTo>
                  <a:lnTo>
                    <a:pt x="2291981" y="9333192"/>
                  </a:lnTo>
                  <a:lnTo>
                    <a:pt x="2277186" y="9336189"/>
                  </a:lnTo>
                  <a:lnTo>
                    <a:pt x="2265095" y="9344330"/>
                  </a:lnTo>
                  <a:lnTo>
                    <a:pt x="2256942" y="9356420"/>
                  </a:lnTo>
                  <a:lnTo>
                    <a:pt x="2253958" y="9371216"/>
                  </a:lnTo>
                  <a:lnTo>
                    <a:pt x="2256942" y="9386024"/>
                  </a:lnTo>
                  <a:lnTo>
                    <a:pt x="2265095" y="9398102"/>
                  </a:lnTo>
                  <a:lnTo>
                    <a:pt x="2277186" y="9406255"/>
                  </a:lnTo>
                  <a:lnTo>
                    <a:pt x="2291981" y="9409239"/>
                  </a:lnTo>
                  <a:lnTo>
                    <a:pt x="2306777" y="9406255"/>
                  </a:lnTo>
                  <a:lnTo>
                    <a:pt x="2318867" y="9398102"/>
                  </a:lnTo>
                  <a:lnTo>
                    <a:pt x="2327008" y="9386024"/>
                  </a:lnTo>
                  <a:lnTo>
                    <a:pt x="2330005" y="9371216"/>
                  </a:lnTo>
                  <a:close/>
                </a:path>
                <a:path w="17266285" h="9587865" extrusionOk="0">
                  <a:moveTo>
                    <a:pt x="2330005" y="9144597"/>
                  </a:moveTo>
                  <a:lnTo>
                    <a:pt x="2327008" y="9129801"/>
                  </a:lnTo>
                  <a:lnTo>
                    <a:pt x="2318867" y="9117711"/>
                  </a:lnTo>
                  <a:lnTo>
                    <a:pt x="2306777" y="9109570"/>
                  </a:lnTo>
                  <a:lnTo>
                    <a:pt x="2291981" y="9106586"/>
                  </a:lnTo>
                  <a:lnTo>
                    <a:pt x="2277186" y="9109570"/>
                  </a:lnTo>
                  <a:lnTo>
                    <a:pt x="2265095" y="9117711"/>
                  </a:lnTo>
                  <a:lnTo>
                    <a:pt x="2256942" y="9129801"/>
                  </a:lnTo>
                  <a:lnTo>
                    <a:pt x="2253958" y="9144597"/>
                  </a:lnTo>
                  <a:lnTo>
                    <a:pt x="2256942" y="9159405"/>
                  </a:lnTo>
                  <a:lnTo>
                    <a:pt x="2265095" y="9171483"/>
                  </a:lnTo>
                  <a:lnTo>
                    <a:pt x="2277186" y="9179636"/>
                  </a:lnTo>
                  <a:lnTo>
                    <a:pt x="2291981" y="9182621"/>
                  </a:lnTo>
                  <a:lnTo>
                    <a:pt x="2306777" y="9179636"/>
                  </a:lnTo>
                  <a:lnTo>
                    <a:pt x="2318867" y="9171483"/>
                  </a:lnTo>
                  <a:lnTo>
                    <a:pt x="2327008" y="9159405"/>
                  </a:lnTo>
                  <a:lnTo>
                    <a:pt x="2330005" y="9144597"/>
                  </a:lnTo>
                  <a:close/>
                </a:path>
                <a:path w="17266285" h="9587865" extrusionOk="0">
                  <a:moveTo>
                    <a:pt x="2330005" y="8917978"/>
                  </a:moveTo>
                  <a:lnTo>
                    <a:pt x="2327008" y="8903183"/>
                  </a:lnTo>
                  <a:lnTo>
                    <a:pt x="2318867" y="8891105"/>
                  </a:lnTo>
                  <a:lnTo>
                    <a:pt x="2306777" y="8882951"/>
                  </a:lnTo>
                  <a:lnTo>
                    <a:pt x="2291981" y="8879967"/>
                  </a:lnTo>
                  <a:lnTo>
                    <a:pt x="2277186" y="8882951"/>
                  </a:lnTo>
                  <a:lnTo>
                    <a:pt x="2265095" y="8891092"/>
                  </a:lnTo>
                  <a:lnTo>
                    <a:pt x="2256942" y="8903183"/>
                  </a:lnTo>
                  <a:lnTo>
                    <a:pt x="2253958" y="8917978"/>
                  </a:lnTo>
                  <a:lnTo>
                    <a:pt x="2256942" y="8932786"/>
                  </a:lnTo>
                  <a:lnTo>
                    <a:pt x="2265095" y="8944864"/>
                  </a:lnTo>
                  <a:lnTo>
                    <a:pt x="2277186" y="8953017"/>
                  </a:lnTo>
                  <a:lnTo>
                    <a:pt x="2291981" y="8956002"/>
                  </a:lnTo>
                  <a:lnTo>
                    <a:pt x="2306777" y="8953017"/>
                  </a:lnTo>
                  <a:lnTo>
                    <a:pt x="2318867" y="8944864"/>
                  </a:lnTo>
                  <a:lnTo>
                    <a:pt x="2327008" y="8932786"/>
                  </a:lnTo>
                  <a:lnTo>
                    <a:pt x="2330005" y="8917978"/>
                  </a:lnTo>
                  <a:close/>
                </a:path>
                <a:path w="17266285" h="9587865" extrusionOk="0">
                  <a:moveTo>
                    <a:pt x="2552700" y="9581667"/>
                  </a:moveTo>
                  <a:lnTo>
                    <a:pt x="2545486" y="9570949"/>
                  </a:lnTo>
                  <a:lnTo>
                    <a:pt x="2533396" y="9562808"/>
                  </a:lnTo>
                  <a:lnTo>
                    <a:pt x="2518600" y="9559811"/>
                  </a:lnTo>
                  <a:lnTo>
                    <a:pt x="2503805" y="9562808"/>
                  </a:lnTo>
                  <a:lnTo>
                    <a:pt x="2491714" y="9570949"/>
                  </a:lnTo>
                  <a:lnTo>
                    <a:pt x="2483561" y="9583039"/>
                  </a:lnTo>
                  <a:lnTo>
                    <a:pt x="2482685" y="9587357"/>
                  </a:lnTo>
                  <a:lnTo>
                    <a:pt x="2552700" y="9587357"/>
                  </a:lnTo>
                  <a:lnTo>
                    <a:pt x="2552700" y="9581667"/>
                  </a:lnTo>
                  <a:close/>
                </a:path>
                <a:path w="17266285" h="9587865" extrusionOk="0">
                  <a:moveTo>
                    <a:pt x="2552700" y="9355049"/>
                  </a:moveTo>
                  <a:lnTo>
                    <a:pt x="2545486" y="9344330"/>
                  </a:lnTo>
                  <a:lnTo>
                    <a:pt x="2533396" y="9336189"/>
                  </a:lnTo>
                  <a:lnTo>
                    <a:pt x="2518600" y="9333192"/>
                  </a:lnTo>
                  <a:lnTo>
                    <a:pt x="2503792" y="9336189"/>
                  </a:lnTo>
                  <a:lnTo>
                    <a:pt x="2491714" y="9344330"/>
                  </a:lnTo>
                  <a:lnTo>
                    <a:pt x="2483561" y="9356420"/>
                  </a:lnTo>
                  <a:lnTo>
                    <a:pt x="2480576" y="9371216"/>
                  </a:lnTo>
                  <a:lnTo>
                    <a:pt x="2483561" y="9386024"/>
                  </a:lnTo>
                  <a:lnTo>
                    <a:pt x="2491714" y="9398102"/>
                  </a:lnTo>
                  <a:lnTo>
                    <a:pt x="2503792" y="9406255"/>
                  </a:lnTo>
                  <a:lnTo>
                    <a:pt x="2518600" y="9409239"/>
                  </a:lnTo>
                  <a:lnTo>
                    <a:pt x="2533396" y="9406255"/>
                  </a:lnTo>
                  <a:lnTo>
                    <a:pt x="2545486" y="9398102"/>
                  </a:lnTo>
                  <a:lnTo>
                    <a:pt x="2552700" y="9387395"/>
                  </a:lnTo>
                  <a:lnTo>
                    <a:pt x="2552700" y="9355049"/>
                  </a:lnTo>
                  <a:close/>
                </a:path>
                <a:path w="17266285" h="9587865" extrusionOk="0">
                  <a:moveTo>
                    <a:pt x="2552700" y="9128430"/>
                  </a:moveTo>
                  <a:lnTo>
                    <a:pt x="2545486" y="9117711"/>
                  </a:lnTo>
                  <a:lnTo>
                    <a:pt x="2533396" y="9109570"/>
                  </a:lnTo>
                  <a:lnTo>
                    <a:pt x="2518600" y="9106586"/>
                  </a:lnTo>
                  <a:lnTo>
                    <a:pt x="2503792" y="9109570"/>
                  </a:lnTo>
                  <a:lnTo>
                    <a:pt x="2491714" y="9117711"/>
                  </a:lnTo>
                  <a:lnTo>
                    <a:pt x="2483561" y="9129801"/>
                  </a:lnTo>
                  <a:lnTo>
                    <a:pt x="2480576" y="9144597"/>
                  </a:lnTo>
                  <a:lnTo>
                    <a:pt x="2483561" y="9159405"/>
                  </a:lnTo>
                  <a:lnTo>
                    <a:pt x="2491714" y="9171483"/>
                  </a:lnTo>
                  <a:lnTo>
                    <a:pt x="2503792" y="9179636"/>
                  </a:lnTo>
                  <a:lnTo>
                    <a:pt x="2518600" y="9182621"/>
                  </a:lnTo>
                  <a:lnTo>
                    <a:pt x="2533396" y="9179636"/>
                  </a:lnTo>
                  <a:lnTo>
                    <a:pt x="2545486" y="9171483"/>
                  </a:lnTo>
                  <a:lnTo>
                    <a:pt x="2552700" y="9160777"/>
                  </a:lnTo>
                  <a:lnTo>
                    <a:pt x="2552700" y="9128430"/>
                  </a:lnTo>
                  <a:close/>
                </a:path>
                <a:path w="17266285" h="9587865" extrusionOk="0">
                  <a:moveTo>
                    <a:pt x="2552700" y="8901811"/>
                  </a:moveTo>
                  <a:lnTo>
                    <a:pt x="2545486" y="8891105"/>
                  </a:lnTo>
                  <a:lnTo>
                    <a:pt x="2533396" y="8882951"/>
                  </a:lnTo>
                  <a:lnTo>
                    <a:pt x="2518600" y="8879967"/>
                  </a:lnTo>
                  <a:lnTo>
                    <a:pt x="2503805" y="8882951"/>
                  </a:lnTo>
                  <a:lnTo>
                    <a:pt x="2491714" y="8891092"/>
                  </a:lnTo>
                  <a:lnTo>
                    <a:pt x="2483561" y="8903183"/>
                  </a:lnTo>
                  <a:lnTo>
                    <a:pt x="2480576" y="8917978"/>
                  </a:lnTo>
                  <a:lnTo>
                    <a:pt x="2483561" y="8932786"/>
                  </a:lnTo>
                  <a:lnTo>
                    <a:pt x="2491714" y="8944864"/>
                  </a:lnTo>
                  <a:lnTo>
                    <a:pt x="2503792" y="8953017"/>
                  </a:lnTo>
                  <a:lnTo>
                    <a:pt x="2518600" y="8956002"/>
                  </a:lnTo>
                  <a:lnTo>
                    <a:pt x="2533396" y="8953017"/>
                  </a:lnTo>
                  <a:lnTo>
                    <a:pt x="2545486" y="8944864"/>
                  </a:lnTo>
                  <a:lnTo>
                    <a:pt x="2552700" y="8934158"/>
                  </a:lnTo>
                  <a:lnTo>
                    <a:pt x="2552700" y="8901811"/>
                  </a:lnTo>
                  <a:close/>
                </a:path>
                <a:path w="17266285" h="9587865" extrusionOk="0">
                  <a:moveTo>
                    <a:pt x="10948416" y="5043779"/>
                  </a:moveTo>
                  <a:lnTo>
                    <a:pt x="10927613" y="4993513"/>
                  </a:lnTo>
                  <a:lnTo>
                    <a:pt x="10877321" y="4943221"/>
                  </a:lnTo>
                  <a:lnTo>
                    <a:pt x="10827055" y="4922405"/>
                  </a:lnTo>
                  <a:lnTo>
                    <a:pt x="10800296" y="4927612"/>
                  </a:lnTo>
                  <a:lnTo>
                    <a:pt x="10769765" y="4951387"/>
                  </a:lnTo>
                  <a:lnTo>
                    <a:pt x="10757357" y="4979594"/>
                  </a:lnTo>
                  <a:lnTo>
                    <a:pt x="10708462" y="4963096"/>
                  </a:lnTo>
                  <a:lnTo>
                    <a:pt x="10663631" y="4934559"/>
                  </a:lnTo>
                  <a:lnTo>
                    <a:pt x="10626395" y="4897513"/>
                  </a:lnTo>
                  <a:lnTo>
                    <a:pt x="10600258" y="4855476"/>
                  </a:lnTo>
                  <a:lnTo>
                    <a:pt x="10588752" y="4811966"/>
                  </a:lnTo>
                  <a:lnTo>
                    <a:pt x="10598836" y="4809325"/>
                  </a:lnTo>
                  <a:lnTo>
                    <a:pt x="10608513" y="4805184"/>
                  </a:lnTo>
                  <a:lnTo>
                    <a:pt x="10641571" y="4768888"/>
                  </a:lnTo>
                  <a:lnTo>
                    <a:pt x="10641571" y="4715370"/>
                  </a:lnTo>
                  <a:lnTo>
                    <a:pt x="10575684" y="4641570"/>
                  </a:lnTo>
                  <a:lnTo>
                    <a:pt x="10525404" y="4620742"/>
                  </a:lnTo>
                  <a:lnTo>
                    <a:pt x="10498645" y="4625949"/>
                  </a:lnTo>
                  <a:lnTo>
                    <a:pt x="10475138" y="4641570"/>
                  </a:lnTo>
                  <a:lnTo>
                    <a:pt x="10457586" y="4665065"/>
                  </a:lnTo>
                  <a:lnTo>
                    <a:pt x="10447668" y="4692091"/>
                  </a:lnTo>
                  <a:lnTo>
                    <a:pt x="10444785" y="4722038"/>
                  </a:lnTo>
                  <a:lnTo>
                    <a:pt x="10448353" y="4754334"/>
                  </a:lnTo>
                  <a:lnTo>
                    <a:pt x="10472483" y="4823625"/>
                  </a:lnTo>
                  <a:lnTo>
                    <a:pt x="10491889" y="4859439"/>
                  </a:lnTo>
                  <a:lnTo>
                    <a:pt x="10515384" y="4895253"/>
                  </a:lnTo>
                  <a:lnTo>
                    <a:pt x="10542410" y="4930470"/>
                  </a:lnTo>
                  <a:lnTo>
                    <a:pt x="10572356" y="4964531"/>
                  </a:lnTo>
                  <a:lnTo>
                    <a:pt x="10604652" y="4996827"/>
                  </a:lnTo>
                  <a:lnTo>
                    <a:pt x="10638701" y="5026774"/>
                  </a:lnTo>
                  <a:lnTo>
                    <a:pt x="10673931" y="5053800"/>
                  </a:lnTo>
                  <a:lnTo>
                    <a:pt x="10709745" y="5077295"/>
                  </a:lnTo>
                  <a:lnTo>
                    <a:pt x="10745559" y="5096688"/>
                  </a:lnTo>
                  <a:lnTo>
                    <a:pt x="10780789" y="5111394"/>
                  </a:lnTo>
                  <a:lnTo>
                    <a:pt x="10847134" y="5124386"/>
                  </a:lnTo>
                  <a:lnTo>
                    <a:pt x="10877093" y="5121503"/>
                  </a:lnTo>
                  <a:lnTo>
                    <a:pt x="10904106" y="5111585"/>
                  </a:lnTo>
                  <a:lnTo>
                    <a:pt x="10927613" y="5094046"/>
                  </a:lnTo>
                  <a:lnTo>
                    <a:pt x="10943222" y="5070538"/>
                  </a:lnTo>
                  <a:lnTo>
                    <a:pt x="10948416" y="5043779"/>
                  </a:lnTo>
                  <a:close/>
                </a:path>
                <a:path w="17266285" h="9587865" extrusionOk="0">
                  <a:moveTo>
                    <a:pt x="11075137" y="6687083"/>
                  </a:moveTo>
                  <a:lnTo>
                    <a:pt x="11074972" y="6684543"/>
                  </a:lnTo>
                  <a:lnTo>
                    <a:pt x="11065675" y="6638823"/>
                  </a:lnTo>
                  <a:lnTo>
                    <a:pt x="11050689" y="6594373"/>
                  </a:lnTo>
                  <a:lnTo>
                    <a:pt x="11034776" y="6562458"/>
                  </a:lnTo>
                  <a:lnTo>
                    <a:pt x="11034776" y="6753123"/>
                  </a:lnTo>
                  <a:lnTo>
                    <a:pt x="11029772" y="6792493"/>
                  </a:lnTo>
                  <a:lnTo>
                    <a:pt x="11020133" y="6830593"/>
                  </a:lnTo>
                  <a:lnTo>
                    <a:pt x="11006163" y="6866153"/>
                  </a:lnTo>
                  <a:lnTo>
                    <a:pt x="10988167" y="6899173"/>
                  </a:lnTo>
                  <a:lnTo>
                    <a:pt x="10955630" y="6899173"/>
                  </a:lnTo>
                  <a:lnTo>
                    <a:pt x="10955630" y="6942353"/>
                  </a:lnTo>
                  <a:lnTo>
                    <a:pt x="10934383" y="6963943"/>
                  </a:lnTo>
                  <a:lnTo>
                    <a:pt x="10911154" y="6984263"/>
                  </a:lnTo>
                  <a:lnTo>
                    <a:pt x="10886110" y="7000773"/>
                  </a:lnTo>
                  <a:lnTo>
                    <a:pt x="10859427" y="7014743"/>
                  </a:lnTo>
                  <a:lnTo>
                    <a:pt x="10868381" y="6998233"/>
                  </a:lnTo>
                  <a:lnTo>
                    <a:pt x="10876661" y="6979183"/>
                  </a:lnTo>
                  <a:lnTo>
                    <a:pt x="10884256" y="6961403"/>
                  </a:lnTo>
                  <a:lnTo>
                    <a:pt x="10891164" y="6942353"/>
                  </a:lnTo>
                  <a:lnTo>
                    <a:pt x="10955630" y="6942353"/>
                  </a:lnTo>
                  <a:lnTo>
                    <a:pt x="10955630" y="6899173"/>
                  </a:lnTo>
                  <a:lnTo>
                    <a:pt x="10904347" y="6899173"/>
                  </a:lnTo>
                  <a:lnTo>
                    <a:pt x="10908525" y="6881393"/>
                  </a:lnTo>
                  <a:lnTo>
                    <a:pt x="10912170" y="6864883"/>
                  </a:lnTo>
                  <a:lnTo>
                    <a:pt x="10915256" y="6847103"/>
                  </a:lnTo>
                  <a:lnTo>
                    <a:pt x="10917784" y="6828053"/>
                  </a:lnTo>
                  <a:lnTo>
                    <a:pt x="10918165" y="6825513"/>
                  </a:lnTo>
                  <a:lnTo>
                    <a:pt x="10918863" y="6819163"/>
                  </a:lnTo>
                  <a:lnTo>
                    <a:pt x="10958589" y="6819163"/>
                  </a:lnTo>
                  <a:lnTo>
                    <a:pt x="10968533" y="6816623"/>
                  </a:lnTo>
                  <a:lnTo>
                    <a:pt x="10976686" y="6811543"/>
                  </a:lnTo>
                  <a:lnTo>
                    <a:pt x="10982185" y="6802653"/>
                  </a:lnTo>
                  <a:lnTo>
                    <a:pt x="10984205" y="6792493"/>
                  </a:lnTo>
                  <a:lnTo>
                    <a:pt x="10984205" y="6753123"/>
                  </a:lnTo>
                  <a:lnTo>
                    <a:pt x="11034776" y="6753123"/>
                  </a:lnTo>
                  <a:lnTo>
                    <a:pt x="11034776" y="6562458"/>
                  </a:lnTo>
                  <a:lnTo>
                    <a:pt x="11034624" y="6562153"/>
                  </a:lnTo>
                  <a:lnTo>
                    <a:pt x="11034624" y="6709943"/>
                  </a:lnTo>
                  <a:lnTo>
                    <a:pt x="10984205" y="6709943"/>
                  </a:lnTo>
                  <a:lnTo>
                    <a:pt x="10984205" y="6662953"/>
                  </a:lnTo>
                  <a:lnTo>
                    <a:pt x="10984205" y="6657873"/>
                  </a:lnTo>
                  <a:lnTo>
                    <a:pt x="10982185" y="6647713"/>
                  </a:lnTo>
                  <a:lnTo>
                    <a:pt x="10976686" y="6640093"/>
                  </a:lnTo>
                  <a:lnTo>
                    <a:pt x="10968533" y="6633743"/>
                  </a:lnTo>
                  <a:lnTo>
                    <a:pt x="10958589" y="6632473"/>
                  </a:lnTo>
                  <a:lnTo>
                    <a:pt x="10950639" y="6632473"/>
                  </a:lnTo>
                  <a:lnTo>
                    <a:pt x="10950639" y="6664223"/>
                  </a:lnTo>
                  <a:lnTo>
                    <a:pt x="10915421" y="6791223"/>
                  </a:lnTo>
                  <a:lnTo>
                    <a:pt x="10903293" y="6791223"/>
                  </a:lnTo>
                  <a:lnTo>
                    <a:pt x="10903014" y="6792493"/>
                  </a:lnTo>
                  <a:lnTo>
                    <a:pt x="10902645" y="6791223"/>
                  </a:lnTo>
                  <a:lnTo>
                    <a:pt x="10889310" y="6791223"/>
                  </a:lnTo>
                  <a:lnTo>
                    <a:pt x="10876166" y="6748297"/>
                  </a:lnTo>
                  <a:lnTo>
                    <a:pt x="10876166" y="6819163"/>
                  </a:lnTo>
                  <a:lnTo>
                    <a:pt x="10873372" y="6839483"/>
                  </a:lnTo>
                  <a:lnTo>
                    <a:pt x="10869816" y="6859803"/>
                  </a:lnTo>
                  <a:lnTo>
                    <a:pt x="10865460" y="6880123"/>
                  </a:lnTo>
                  <a:lnTo>
                    <a:pt x="10860329" y="6899173"/>
                  </a:lnTo>
                  <a:lnTo>
                    <a:pt x="10845762" y="6899173"/>
                  </a:lnTo>
                  <a:lnTo>
                    <a:pt x="10845762" y="6942353"/>
                  </a:lnTo>
                  <a:lnTo>
                    <a:pt x="10835716" y="6966483"/>
                  </a:lnTo>
                  <a:lnTo>
                    <a:pt x="10824388" y="6990613"/>
                  </a:lnTo>
                  <a:lnTo>
                    <a:pt x="10811751" y="7012203"/>
                  </a:lnTo>
                  <a:lnTo>
                    <a:pt x="10797832" y="7035063"/>
                  </a:lnTo>
                  <a:lnTo>
                    <a:pt x="10800055" y="7036333"/>
                  </a:lnTo>
                  <a:lnTo>
                    <a:pt x="10775023" y="7041413"/>
                  </a:lnTo>
                  <a:lnTo>
                    <a:pt x="10749318" y="7043953"/>
                  </a:lnTo>
                  <a:lnTo>
                    <a:pt x="10749318" y="6942353"/>
                  </a:lnTo>
                  <a:lnTo>
                    <a:pt x="10845762" y="6942353"/>
                  </a:lnTo>
                  <a:lnTo>
                    <a:pt x="10845762" y="6899173"/>
                  </a:lnTo>
                  <a:lnTo>
                    <a:pt x="10749318" y="6899173"/>
                  </a:lnTo>
                  <a:lnTo>
                    <a:pt x="10749318" y="6819163"/>
                  </a:lnTo>
                  <a:lnTo>
                    <a:pt x="10876166" y="6819163"/>
                  </a:lnTo>
                  <a:lnTo>
                    <a:pt x="10876166" y="6748297"/>
                  </a:lnTo>
                  <a:lnTo>
                    <a:pt x="10867923" y="6721373"/>
                  </a:lnTo>
                  <a:lnTo>
                    <a:pt x="10846549" y="6791223"/>
                  </a:lnTo>
                  <a:lnTo>
                    <a:pt x="10833214" y="6791223"/>
                  </a:lnTo>
                  <a:lnTo>
                    <a:pt x="10832846" y="6792493"/>
                  </a:lnTo>
                  <a:lnTo>
                    <a:pt x="10832554" y="6791223"/>
                  </a:lnTo>
                  <a:lnTo>
                    <a:pt x="10820438" y="6791223"/>
                  </a:lnTo>
                  <a:lnTo>
                    <a:pt x="10797413" y="6707403"/>
                  </a:lnTo>
                  <a:lnTo>
                    <a:pt x="10774388" y="6791223"/>
                  </a:lnTo>
                  <a:lnTo>
                    <a:pt x="10762272" y="6791223"/>
                  </a:lnTo>
                  <a:lnTo>
                    <a:pt x="10761980" y="6792493"/>
                  </a:lnTo>
                  <a:lnTo>
                    <a:pt x="10761612" y="6791223"/>
                  </a:lnTo>
                  <a:lnTo>
                    <a:pt x="10748277" y="6791223"/>
                  </a:lnTo>
                  <a:lnTo>
                    <a:pt x="10726903" y="6721373"/>
                  </a:lnTo>
                  <a:lnTo>
                    <a:pt x="10706608" y="6787667"/>
                  </a:lnTo>
                  <a:lnTo>
                    <a:pt x="10706608" y="6819163"/>
                  </a:lnTo>
                  <a:lnTo>
                    <a:pt x="10706608" y="6899173"/>
                  </a:lnTo>
                  <a:lnTo>
                    <a:pt x="10706608" y="6942353"/>
                  </a:lnTo>
                  <a:lnTo>
                    <a:pt x="10706608" y="7043953"/>
                  </a:lnTo>
                  <a:lnTo>
                    <a:pt x="10679011" y="7041413"/>
                  </a:lnTo>
                  <a:lnTo>
                    <a:pt x="10638206" y="7013473"/>
                  </a:lnTo>
                  <a:lnTo>
                    <a:pt x="10614177" y="6966483"/>
                  </a:lnTo>
                  <a:lnTo>
                    <a:pt x="10604170" y="6942353"/>
                  </a:lnTo>
                  <a:lnTo>
                    <a:pt x="10706608" y="6942353"/>
                  </a:lnTo>
                  <a:lnTo>
                    <a:pt x="10706608" y="6899173"/>
                  </a:lnTo>
                  <a:lnTo>
                    <a:pt x="10589730" y="6899173"/>
                  </a:lnTo>
                  <a:lnTo>
                    <a:pt x="10585463" y="6883019"/>
                  </a:lnTo>
                  <a:lnTo>
                    <a:pt x="10585463" y="7008393"/>
                  </a:lnTo>
                  <a:lnTo>
                    <a:pt x="10562615" y="6994423"/>
                  </a:lnTo>
                  <a:lnTo>
                    <a:pt x="10541102" y="6979183"/>
                  </a:lnTo>
                  <a:lnTo>
                    <a:pt x="10520997" y="6961403"/>
                  </a:lnTo>
                  <a:lnTo>
                    <a:pt x="10502443" y="6942353"/>
                  </a:lnTo>
                  <a:lnTo>
                    <a:pt x="10557205" y="6942353"/>
                  </a:lnTo>
                  <a:lnTo>
                    <a:pt x="10563403" y="6960133"/>
                  </a:lnTo>
                  <a:lnTo>
                    <a:pt x="10570185" y="6976643"/>
                  </a:lnTo>
                  <a:lnTo>
                    <a:pt x="10577538" y="6993153"/>
                  </a:lnTo>
                  <a:lnTo>
                    <a:pt x="10585463" y="7008393"/>
                  </a:lnTo>
                  <a:lnTo>
                    <a:pt x="10585463" y="6883019"/>
                  </a:lnTo>
                  <a:lnTo>
                    <a:pt x="10584701" y="6880123"/>
                  </a:lnTo>
                  <a:lnTo>
                    <a:pt x="10580472" y="6859803"/>
                  </a:lnTo>
                  <a:lnTo>
                    <a:pt x="10577055" y="6839483"/>
                  </a:lnTo>
                  <a:lnTo>
                    <a:pt x="10574452" y="6819163"/>
                  </a:lnTo>
                  <a:lnTo>
                    <a:pt x="10706608" y="6819163"/>
                  </a:lnTo>
                  <a:lnTo>
                    <a:pt x="10706608" y="6787667"/>
                  </a:lnTo>
                  <a:lnTo>
                    <a:pt x="10705516" y="6791223"/>
                  </a:lnTo>
                  <a:lnTo>
                    <a:pt x="10692181" y="6791223"/>
                  </a:lnTo>
                  <a:lnTo>
                    <a:pt x="10691825" y="6792493"/>
                  </a:lnTo>
                  <a:lnTo>
                    <a:pt x="10691533" y="6791223"/>
                  </a:lnTo>
                  <a:lnTo>
                    <a:pt x="10679417" y="6791223"/>
                  </a:lnTo>
                  <a:lnTo>
                    <a:pt x="10656380" y="6707403"/>
                  </a:lnTo>
                  <a:lnTo>
                    <a:pt x="10633354" y="6791223"/>
                  </a:lnTo>
                  <a:lnTo>
                    <a:pt x="10621239" y="6791223"/>
                  </a:lnTo>
                  <a:lnTo>
                    <a:pt x="10620947" y="6792493"/>
                  </a:lnTo>
                  <a:lnTo>
                    <a:pt x="10620578" y="6791223"/>
                  </a:lnTo>
                  <a:lnTo>
                    <a:pt x="10607243" y="6791223"/>
                  </a:lnTo>
                  <a:lnTo>
                    <a:pt x="10585869" y="6721373"/>
                  </a:lnTo>
                  <a:lnTo>
                    <a:pt x="10564495" y="6791223"/>
                  </a:lnTo>
                  <a:lnTo>
                    <a:pt x="10551160" y="6791223"/>
                  </a:lnTo>
                  <a:lnTo>
                    <a:pt x="10550792" y="6792493"/>
                  </a:lnTo>
                  <a:lnTo>
                    <a:pt x="10550500" y="6791223"/>
                  </a:lnTo>
                  <a:lnTo>
                    <a:pt x="10544150" y="6791223"/>
                  </a:lnTo>
                  <a:lnTo>
                    <a:pt x="10544150" y="6899173"/>
                  </a:lnTo>
                  <a:lnTo>
                    <a:pt x="10469905" y="6899173"/>
                  </a:lnTo>
                  <a:lnTo>
                    <a:pt x="10451706" y="6866153"/>
                  </a:lnTo>
                  <a:lnTo>
                    <a:pt x="10437635" y="6829323"/>
                  </a:lnTo>
                  <a:lnTo>
                    <a:pt x="10428021" y="6791223"/>
                  </a:lnTo>
                  <a:lnTo>
                    <a:pt x="10423169" y="6751853"/>
                  </a:lnTo>
                  <a:lnTo>
                    <a:pt x="10467454" y="6751853"/>
                  </a:lnTo>
                  <a:lnTo>
                    <a:pt x="10467454" y="6792493"/>
                  </a:lnTo>
                  <a:lnTo>
                    <a:pt x="10469474" y="6802653"/>
                  </a:lnTo>
                  <a:lnTo>
                    <a:pt x="10474985" y="6811543"/>
                  </a:lnTo>
                  <a:lnTo>
                    <a:pt x="10483126" y="6816623"/>
                  </a:lnTo>
                  <a:lnTo>
                    <a:pt x="10493083" y="6819163"/>
                  </a:lnTo>
                  <a:lnTo>
                    <a:pt x="10530129" y="6819163"/>
                  </a:lnTo>
                  <a:lnTo>
                    <a:pt x="10530662" y="6824243"/>
                  </a:lnTo>
                  <a:lnTo>
                    <a:pt x="10537088" y="6867423"/>
                  </a:lnTo>
                  <a:lnTo>
                    <a:pt x="10544150" y="6899173"/>
                  </a:lnTo>
                  <a:lnTo>
                    <a:pt x="10544150" y="6791223"/>
                  </a:lnTo>
                  <a:lnTo>
                    <a:pt x="10538384" y="6791223"/>
                  </a:lnTo>
                  <a:lnTo>
                    <a:pt x="10527462" y="6751853"/>
                  </a:lnTo>
                  <a:lnTo>
                    <a:pt x="10515486" y="6708673"/>
                  </a:lnTo>
                  <a:lnTo>
                    <a:pt x="10503154" y="6664223"/>
                  </a:lnTo>
                  <a:lnTo>
                    <a:pt x="10537012" y="6664223"/>
                  </a:lnTo>
                  <a:lnTo>
                    <a:pt x="10552735" y="6727723"/>
                  </a:lnTo>
                  <a:lnTo>
                    <a:pt x="10572699" y="6664223"/>
                  </a:lnTo>
                  <a:lnTo>
                    <a:pt x="10585780" y="6664223"/>
                  </a:lnTo>
                  <a:lnTo>
                    <a:pt x="10585869" y="6662953"/>
                  </a:lnTo>
                  <a:lnTo>
                    <a:pt x="10585958" y="6664223"/>
                  </a:lnTo>
                  <a:lnTo>
                    <a:pt x="10599039" y="6664223"/>
                  </a:lnTo>
                  <a:lnTo>
                    <a:pt x="10619003" y="6727723"/>
                  </a:lnTo>
                  <a:lnTo>
                    <a:pt x="10634726" y="6664223"/>
                  </a:lnTo>
                  <a:lnTo>
                    <a:pt x="10678046" y="6664223"/>
                  </a:lnTo>
                  <a:lnTo>
                    <a:pt x="10693768" y="6727723"/>
                  </a:lnTo>
                  <a:lnTo>
                    <a:pt x="10713720" y="6664223"/>
                  </a:lnTo>
                  <a:lnTo>
                    <a:pt x="10726814" y="6664223"/>
                  </a:lnTo>
                  <a:lnTo>
                    <a:pt x="10726903" y="6662953"/>
                  </a:lnTo>
                  <a:lnTo>
                    <a:pt x="10726992" y="6664223"/>
                  </a:lnTo>
                  <a:lnTo>
                    <a:pt x="10740073" y="6664223"/>
                  </a:lnTo>
                  <a:lnTo>
                    <a:pt x="10760024" y="6727723"/>
                  </a:lnTo>
                  <a:lnTo>
                    <a:pt x="10775760" y="6664223"/>
                  </a:lnTo>
                  <a:lnTo>
                    <a:pt x="10819067" y="6664223"/>
                  </a:lnTo>
                  <a:lnTo>
                    <a:pt x="10834802" y="6727723"/>
                  </a:lnTo>
                  <a:lnTo>
                    <a:pt x="10854754" y="6664223"/>
                  </a:lnTo>
                  <a:lnTo>
                    <a:pt x="10867835" y="6664223"/>
                  </a:lnTo>
                  <a:lnTo>
                    <a:pt x="10867923" y="6662953"/>
                  </a:lnTo>
                  <a:lnTo>
                    <a:pt x="10868025" y="6664223"/>
                  </a:lnTo>
                  <a:lnTo>
                    <a:pt x="10881106" y="6664223"/>
                  </a:lnTo>
                  <a:lnTo>
                    <a:pt x="10901058" y="6727723"/>
                  </a:lnTo>
                  <a:lnTo>
                    <a:pt x="10916793" y="6664223"/>
                  </a:lnTo>
                  <a:lnTo>
                    <a:pt x="10950639" y="6664223"/>
                  </a:lnTo>
                  <a:lnTo>
                    <a:pt x="10950639" y="6632473"/>
                  </a:lnTo>
                  <a:lnTo>
                    <a:pt x="10911446" y="6632473"/>
                  </a:lnTo>
                  <a:lnTo>
                    <a:pt x="10910519" y="6627393"/>
                  </a:lnTo>
                  <a:lnTo>
                    <a:pt x="10900740" y="6580403"/>
                  </a:lnTo>
                  <a:lnTo>
                    <a:pt x="10891977" y="6547383"/>
                  </a:lnTo>
                  <a:lnTo>
                    <a:pt x="10974972" y="6547383"/>
                  </a:lnTo>
                  <a:lnTo>
                    <a:pt x="10997933" y="6584213"/>
                  </a:lnTo>
                  <a:lnTo>
                    <a:pt x="11015828" y="6623583"/>
                  </a:lnTo>
                  <a:lnTo>
                    <a:pt x="11028223" y="6665493"/>
                  </a:lnTo>
                  <a:lnTo>
                    <a:pt x="11034624" y="6709943"/>
                  </a:lnTo>
                  <a:lnTo>
                    <a:pt x="11034624" y="6562153"/>
                  </a:lnTo>
                  <a:lnTo>
                    <a:pt x="11030433" y="6553733"/>
                  </a:lnTo>
                  <a:lnTo>
                    <a:pt x="11026242" y="6547383"/>
                  </a:lnTo>
                  <a:lnTo>
                    <a:pt x="11005325" y="6515633"/>
                  </a:lnTo>
                  <a:lnTo>
                    <a:pt x="10975785" y="6482613"/>
                  </a:lnTo>
                  <a:lnTo>
                    <a:pt x="10942244" y="6452133"/>
                  </a:lnTo>
                  <a:lnTo>
                    <a:pt x="10936516" y="6448222"/>
                  </a:lnTo>
                  <a:lnTo>
                    <a:pt x="10936516" y="6504203"/>
                  </a:lnTo>
                  <a:lnTo>
                    <a:pt x="10878337" y="6504203"/>
                  </a:lnTo>
                  <a:lnTo>
                    <a:pt x="10873067" y="6488963"/>
                  </a:lnTo>
                  <a:lnTo>
                    <a:pt x="10868038" y="6475514"/>
                  </a:lnTo>
                  <a:lnTo>
                    <a:pt x="10868038" y="6632473"/>
                  </a:lnTo>
                  <a:lnTo>
                    <a:pt x="10749318" y="6632473"/>
                  </a:lnTo>
                  <a:lnTo>
                    <a:pt x="10749318" y="6547383"/>
                  </a:lnTo>
                  <a:lnTo>
                    <a:pt x="10847349" y="6547383"/>
                  </a:lnTo>
                  <a:lnTo>
                    <a:pt x="10852683" y="6565163"/>
                  </a:lnTo>
                  <a:lnTo>
                    <a:pt x="10862539" y="6604533"/>
                  </a:lnTo>
                  <a:lnTo>
                    <a:pt x="10866895" y="6626123"/>
                  </a:lnTo>
                  <a:lnTo>
                    <a:pt x="10867288" y="6627393"/>
                  </a:lnTo>
                  <a:lnTo>
                    <a:pt x="10868038" y="6632473"/>
                  </a:lnTo>
                  <a:lnTo>
                    <a:pt x="10868038" y="6475514"/>
                  </a:lnTo>
                  <a:lnTo>
                    <a:pt x="10867847" y="6474993"/>
                  </a:lnTo>
                  <a:lnTo>
                    <a:pt x="10862780" y="6462293"/>
                  </a:lnTo>
                  <a:lnTo>
                    <a:pt x="10857903" y="6450863"/>
                  </a:lnTo>
                  <a:lnTo>
                    <a:pt x="10879125" y="6461023"/>
                  </a:lnTo>
                  <a:lnTo>
                    <a:pt x="10899356" y="6473723"/>
                  </a:lnTo>
                  <a:lnTo>
                    <a:pt x="10918508" y="6487693"/>
                  </a:lnTo>
                  <a:lnTo>
                    <a:pt x="10936516" y="6504203"/>
                  </a:lnTo>
                  <a:lnTo>
                    <a:pt x="10936516" y="6448222"/>
                  </a:lnTo>
                  <a:lnTo>
                    <a:pt x="10905109" y="6426733"/>
                  </a:lnTo>
                  <a:lnTo>
                    <a:pt x="10895038" y="6421653"/>
                  </a:lnTo>
                  <a:lnTo>
                    <a:pt x="10864799" y="6406413"/>
                  </a:lnTo>
                  <a:lnTo>
                    <a:pt x="10832846" y="6395110"/>
                  </a:lnTo>
                  <a:lnTo>
                    <a:pt x="10832846" y="6504203"/>
                  </a:lnTo>
                  <a:lnTo>
                    <a:pt x="10749318" y="6504203"/>
                  </a:lnTo>
                  <a:lnTo>
                    <a:pt x="10749318" y="6421653"/>
                  </a:lnTo>
                  <a:lnTo>
                    <a:pt x="10762640" y="6422923"/>
                  </a:lnTo>
                  <a:lnTo>
                    <a:pt x="10775810" y="6425463"/>
                  </a:lnTo>
                  <a:lnTo>
                    <a:pt x="10788790" y="6426733"/>
                  </a:lnTo>
                  <a:lnTo>
                    <a:pt x="10814812" y="6458483"/>
                  </a:lnTo>
                  <a:lnTo>
                    <a:pt x="10832846" y="6504203"/>
                  </a:lnTo>
                  <a:lnTo>
                    <a:pt x="10832846" y="6395110"/>
                  </a:lnTo>
                  <a:lnTo>
                    <a:pt x="10821746" y="6391173"/>
                  </a:lnTo>
                  <a:lnTo>
                    <a:pt x="10776344" y="6381013"/>
                  </a:lnTo>
                  <a:lnTo>
                    <a:pt x="10729036" y="6378473"/>
                  </a:lnTo>
                  <a:lnTo>
                    <a:pt x="10706608" y="6379680"/>
                  </a:lnTo>
                  <a:lnTo>
                    <a:pt x="10706608" y="6421653"/>
                  </a:lnTo>
                  <a:lnTo>
                    <a:pt x="10706608" y="6504203"/>
                  </a:lnTo>
                  <a:lnTo>
                    <a:pt x="10706608" y="6547383"/>
                  </a:lnTo>
                  <a:lnTo>
                    <a:pt x="10706608" y="6632473"/>
                  </a:lnTo>
                  <a:lnTo>
                    <a:pt x="10584866" y="6632473"/>
                  </a:lnTo>
                  <a:lnTo>
                    <a:pt x="10589806" y="6609613"/>
                  </a:lnTo>
                  <a:lnTo>
                    <a:pt x="10595254" y="6588023"/>
                  </a:lnTo>
                  <a:lnTo>
                    <a:pt x="10601071" y="6566433"/>
                  </a:lnTo>
                  <a:lnTo>
                    <a:pt x="10607167" y="6547383"/>
                  </a:lnTo>
                  <a:lnTo>
                    <a:pt x="10706608" y="6547383"/>
                  </a:lnTo>
                  <a:lnTo>
                    <a:pt x="10706608" y="6504203"/>
                  </a:lnTo>
                  <a:lnTo>
                    <a:pt x="10622648" y="6504203"/>
                  </a:lnTo>
                  <a:lnTo>
                    <a:pt x="10633647" y="6477533"/>
                  </a:lnTo>
                  <a:lnTo>
                    <a:pt x="10651084" y="6439433"/>
                  </a:lnTo>
                  <a:lnTo>
                    <a:pt x="10693718" y="6422923"/>
                  </a:lnTo>
                  <a:lnTo>
                    <a:pt x="10706608" y="6421653"/>
                  </a:lnTo>
                  <a:lnTo>
                    <a:pt x="10706608" y="6379680"/>
                  </a:lnTo>
                  <a:lnTo>
                    <a:pt x="10681729" y="6381013"/>
                  </a:lnTo>
                  <a:lnTo>
                    <a:pt x="10636326" y="6391173"/>
                  </a:lnTo>
                  <a:lnTo>
                    <a:pt x="10596169" y="6405397"/>
                  </a:lnTo>
                  <a:lnTo>
                    <a:pt x="10596169" y="6452133"/>
                  </a:lnTo>
                  <a:lnTo>
                    <a:pt x="10591216" y="6463563"/>
                  </a:lnTo>
                  <a:lnTo>
                    <a:pt x="10586047" y="6476263"/>
                  </a:lnTo>
                  <a:lnTo>
                    <a:pt x="10580700" y="6488963"/>
                  </a:lnTo>
                  <a:lnTo>
                    <a:pt x="10575252" y="6504203"/>
                  </a:lnTo>
                  <a:lnTo>
                    <a:pt x="10560672" y="6504203"/>
                  </a:lnTo>
                  <a:lnTo>
                    <a:pt x="10560672" y="6547383"/>
                  </a:lnTo>
                  <a:lnTo>
                    <a:pt x="10555478" y="6565163"/>
                  </a:lnTo>
                  <a:lnTo>
                    <a:pt x="10550512" y="6582943"/>
                  </a:lnTo>
                  <a:lnTo>
                    <a:pt x="10545839" y="6603263"/>
                  </a:lnTo>
                  <a:lnTo>
                    <a:pt x="10541533" y="6622313"/>
                  </a:lnTo>
                  <a:lnTo>
                    <a:pt x="10540886" y="6626123"/>
                  </a:lnTo>
                  <a:lnTo>
                    <a:pt x="10539692" y="6632473"/>
                  </a:lnTo>
                  <a:lnTo>
                    <a:pt x="10493083" y="6632473"/>
                  </a:lnTo>
                  <a:lnTo>
                    <a:pt x="10483126" y="6633743"/>
                  </a:lnTo>
                  <a:lnTo>
                    <a:pt x="10474985" y="6640093"/>
                  </a:lnTo>
                  <a:lnTo>
                    <a:pt x="10469474" y="6647713"/>
                  </a:lnTo>
                  <a:lnTo>
                    <a:pt x="10467454" y="6657873"/>
                  </a:lnTo>
                  <a:lnTo>
                    <a:pt x="10467454" y="6708673"/>
                  </a:lnTo>
                  <a:lnTo>
                    <a:pt x="10423588" y="6708673"/>
                  </a:lnTo>
                  <a:lnTo>
                    <a:pt x="10430167" y="6664223"/>
                  </a:lnTo>
                  <a:lnTo>
                    <a:pt x="10442575" y="6622313"/>
                  </a:lnTo>
                  <a:lnTo>
                    <a:pt x="10460368" y="6582943"/>
                  </a:lnTo>
                  <a:lnTo>
                    <a:pt x="10483101" y="6547383"/>
                  </a:lnTo>
                  <a:lnTo>
                    <a:pt x="10560672" y="6547383"/>
                  </a:lnTo>
                  <a:lnTo>
                    <a:pt x="10560672" y="6504203"/>
                  </a:lnTo>
                  <a:lnTo>
                    <a:pt x="10521556" y="6504203"/>
                  </a:lnTo>
                  <a:lnTo>
                    <a:pt x="10538701" y="6488963"/>
                  </a:lnTo>
                  <a:lnTo>
                    <a:pt x="10556888" y="6474993"/>
                  </a:lnTo>
                  <a:lnTo>
                    <a:pt x="10576065" y="6463563"/>
                  </a:lnTo>
                  <a:lnTo>
                    <a:pt x="10596169" y="6452133"/>
                  </a:lnTo>
                  <a:lnTo>
                    <a:pt x="10596169" y="6405397"/>
                  </a:lnTo>
                  <a:lnTo>
                    <a:pt x="10552963" y="6426733"/>
                  </a:lnTo>
                  <a:lnTo>
                    <a:pt x="10515829" y="6452133"/>
                  </a:lnTo>
                  <a:lnTo>
                    <a:pt x="10482275" y="6482613"/>
                  </a:lnTo>
                  <a:lnTo>
                    <a:pt x="10452748" y="6515633"/>
                  </a:lnTo>
                  <a:lnTo>
                    <a:pt x="10427640" y="6553733"/>
                  </a:lnTo>
                  <a:lnTo>
                    <a:pt x="10407383" y="6594373"/>
                  </a:lnTo>
                  <a:lnTo>
                    <a:pt x="10392397" y="6638823"/>
                  </a:lnTo>
                  <a:lnTo>
                    <a:pt x="10383101" y="6684543"/>
                  </a:lnTo>
                  <a:lnTo>
                    <a:pt x="10379913" y="6732803"/>
                  </a:lnTo>
                  <a:lnTo>
                    <a:pt x="10383101" y="6781063"/>
                  </a:lnTo>
                  <a:lnTo>
                    <a:pt x="10392397" y="6828053"/>
                  </a:lnTo>
                  <a:lnTo>
                    <a:pt x="10407383" y="6871233"/>
                  </a:lnTo>
                  <a:lnTo>
                    <a:pt x="10427640" y="6911873"/>
                  </a:lnTo>
                  <a:lnTo>
                    <a:pt x="10452748" y="6949973"/>
                  </a:lnTo>
                  <a:lnTo>
                    <a:pt x="10482275" y="6984263"/>
                  </a:lnTo>
                  <a:lnTo>
                    <a:pt x="10515829" y="7014743"/>
                  </a:lnTo>
                  <a:lnTo>
                    <a:pt x="10552963" y="7040143"/>
                  </a:lnTo>
                  <a:lnTo>
                    <a:pt x="10593273" y="7060463"/>
                  </a:lnTo>
                  <a:lnTo>
                    <a:pt x="10636326" y="7075703"/>
                  </a:lnTo>
                  <a:lnTo>
                    <a:pt x="10681729" y="7084593"/>
                  </a:lnTo>
                  <a:lnTo>
                    <a:pt x="10729036" y="7088403"/>
                  </a:lnTo>
                  <a:lnTo>
                    <a:pt x="10776344" y="7084593"/>
                  </a:lnTo>
                  <a:lnTo>
                    <a:pt x="10821746" y="7075703"/>
                  </a:lnTo>
                  <a:lnTo>
                    <a:pt x="10864799" y="7060463"/>
                  </a:lnTo>
                  <a:lnTo>
                    <a:pt x="10905109" y="7040143"/>
                  </a:lnTo>
                  <a:lnTo>
                    <a:pt x="10942244" y="7014743"/>
                  </a:lnTo>
                  <a:lnTo>
                    <a:pt x="10975785" y="6984263"/>
                  </a:lnTo>
                  <a:lnTo>
                    <a:pt x="11005325" y="6949973"/>
                  </a:lnTo>
                  <a:lnTo>
                    <a:pt x="11010341" y="6942353"/>
                  </a:lnTo>
                  <a:lnTo>
                    <a:pt x="11030433" y="6911873"/>
                  </a:lnTo>
                  <a:lnTo>
                    <a:pt x="11036757" y="6899173"/>
                  </a:lnTo>
                  <a:lnTo>
                    <a:pt x="11050689" y="6871233"/>
                  </a:lnTo>
                  <a:lnTo>
                    <a:pt x="11065675" y="6828053"/>
                  </a:lnTo>
                  <a:lnTo>
                    <a:pt x="11074972" y="6781063"/>
                  </a:lnTo>
                  <a:lnTo>
                    <a:pt x="11075137" y="6778523"/>
                  </a:lnTo>
                  <a:lnTo>
                    <a:pt x="11075137" y="6753123"/>
                  </a:lnTo>
                  <a:lnTo>
                    <a:pt x="11075137" y="6709943"/>
                  </a:lnTo>
                  <a:lnTo>
                    <a:pt x="11075137" y="6687083"/>
                  </a:lnTo>
                  <a:close/>
                </a:path>
                <a:path w="17266285" h="9587865" extrusionOk="0">
                  <a:moveTo>
                    <a:pt x="16279838" y="7603312"/>
                  </a:moveTo>
                  <a:lnTo>
                    <a:pt x="49237" y="7603312"/>
                  </a:lnTo>
                  <a:lnTo>
                    <a:pt x="49237" y="7774762"/>
                  </a:lnTo>
                  <a:lnTo>
                    <a:pt x="16279838" y="7774762"/>
                  </a:lnTo>
                  <a:lnTo>
                    <a:pt x="16279838" y="7603312"/>
                  </a:lnTo>
                  <a:close/>
                </a:path>
                <a:path w="17266285" h="9587865" extrusionOk="0">
                  <a:moveTo>
                    <a:pt x="16279838" y="1114894"/>
                  </a:moveTo>
                  <a:lnTo>
                    <a:pt x="49237" y="1114894"/>
                  </a:lnTo>
                  <a:lnTo>
                    <a:pt x="49237" y="1286344"/>
                  </a:lnTo>
                  <a:lnTo>
                    <a:pt x="16279838" y="1286344"/>
                  </a:lnTo>
                  <a:lnTo>
                    <a:pt x="16279838" y="1114894"/>
                  </a:lnTo>
                  <a:close/>
                </a:path>
                <a:path w="17266285" h="9587865" extrusionOk="0">
                  <a:moveTo>
                    <a:pt x="16590721" y="2535097"/>
                  </a:moveTo>
                  <a:lnTo>
                    <a:pt x="16587737" y="2520289"/>
                  </a:lnTo>
                  <a:lnTo>
                    <a:pt x="16579584" y="2508212"/>
                  </a:lnTo>
                  <a:lnTo>
                    <a:pt x="16567506" y="2500058"/>
                  </a:lnTo>
                  <a:lnTo>
                    <a:pt x="16552698" y="2497074"/>
                  </a:lnTo>
                  <a:lnTo>
                    <a:pt x="16537902" y="2500058"/>
                  </a:lnTo>
                  <a:lnTo>
                    <a:pt x="16525812" y="2508212"/>
                  </a:lnTo>
                  <a:lnTo>
                    <a:pt x="16517671" y="2520289"/>
                  </a:lnTo>
                  <a:lnTo>
                    <a:pt x="16514687" y="2535097"/>
                  </a:lnTo>
                  <a:lnTo>
                    <a:pt x="16517671" y="2549893"/>
                  </a:lnTo>
                  <a:lnTo>
                    <a:pt x="16525812" y="2561983"/>
                  </a:lnTo>
                  <a:lnTo>
                    <a:pt x="16537902" y="2570124"/>
                  </a:lnTo>
                  <a:lnTo>
                    <a:pt x="16540087" y="2570569"/>
                  </a:lnTo>
                  <a:lnTo>
                    <a:pt x="16565321" y="2570569"/>
                  </a:lnTo>
                  <a:lnTo>
                    <a:pt x="16567506" y="2570124"/>
                  </a:lnTo>
                  <a:lnTo>
                    <a:pt x="16579584" y="2561983"/>
                  </a:lnTo>
                  <a:lnTo>
                    <a:pt x="16587737" y="2549893"/>
                  </a:lnTo>
                  <a:lnTo>
                    <a:pt x="16590721" y="2535097"/>
                  </a:lnTo>
                  <a:close/>
                </a:path>
                <a:path w="17266285" h="9587865" extrusionOk="0">
                  <a:moveTo>
                    <a:pt x="16590721" y="2308479"/>
                  </a:moveTo>
                  <a:lnTo>
                    <a:pt x="16587737" y="2293683"/>
                  </a:lnTo>
                  <a:lnTo>
                    <a:pt x="16579584" y="2281593"/>
                  </a:lnTo>
                  <a:lnTo>
                    <a:pt x="16567506" y="2273439"/>
                  </a:lnTo>
                  <a:lnTo>
                    <a:pt x="16552698" y="2270455"/>
                  </a:lnTo>
                  <a:lnTo>
                    <a:pt x="16537902" y="2273439"/>
                  </a:lnTo>
                  <a:lnTo>
                    <a:pt x="16525812" y="2281593"/>
                  </a:lnTo>
                  <a:lnTo>
                    <a:pt x="16517671" y="2293683"/>
                  </a:lnTo>
                  <a:lnTo>
                    <a:pt x="16514687" y="2308479"/>
                  </a:lnTo>
                  <a:lnTo>
                    <a:pt x="16517671" y="2323274"/>
                  </a:lnTo>
                  <a:lnTo>
                    <a:pt x="16525812" y="2335365"/>
                  </a:lnTo>
                  <a:lnTo>
                    <a:pt x="16537902" y="2343505"/>
                  </a:lnTo>
                  <a:lnTo>
                    <a:pt x="16552698" y="2346502"/>
                  </a:lnTo>
                  <a:lnTo>
                    <a:pt x="16567506" y="2343505"/>
                  </a:lnTo>
                  <a:lnTo>
                    <a:pt x="16579584" y="2335365"/>
                  </a:lnTo>
                  <a:lnTo>
                    <a:pt x="16587737" y="2323274"/>
                  </a:lnTo>
                  <a:lnTo>
                    <a:pt x="16590721" y="2308479"/>
                  </a:lnTo>
                  <a:close/>
                </a:path>
                <a:path w="17266285" h="9587865" extrusionOk="0">
                  <a:moveTo>
                    <a:pt x="16590721" y="2081860"/>
                  </a:moveTo>
                  <a:lnTo>
                    <a:pt x="16587737" y="2067064"/>
                  </a:lnTo>
                  <a:lnTo>
                    <a:pt x="16579584" y="2054974"/>
                  </a:lnTo>
                  <a:lnTo>
                    <a:pt x="16567506" y="2046820"/>
                  </a:lnTo>
                  <a:lnTo>
                    <a:pt x="16552698" y="2043836"/>
                  </a:lnTo>
                  <a:lnTo>
                    <a:pt x="16537902" y="2046820"/>
                  </a:lnTo>
                  <a:lnTo>
                    <a:pt x="16525812" y="2054974"/>
                  </a:lnTo>
                  <a:lnTo>
                    <a:pt x="16517671" y="2067064"/>
                  </a:lnTo>
                  <a:lnTo>
                    <a:pt x="16514687" y="2081860"/>
                  </a:lnTo>
                  <a:lnTo>
                    <a:pt x="16517671" y="2096655"/>
                  </a:lnTo>
                  <a:lnTo>
                    <a:pt x="16525812" y="2108746"/>
                  </a:lnTo>
                  <a:lnTo>
                    <a:pt x="16537902" y="2116886"/>
                  </a:lnTo>
                  <a:lnTo>
                    <a:pt x="16552698" y="2119884"/>
                  </a:lnTo>
                  <a:lnTo>
                    <a:pt x="16567506" y="2116886"/>
                  </a:lnTo>
                  <a:lnTo>
                    <a:pt x="16579584" y="2108746"/>
                  </a:lnTo>
                  <a:lnTo>
                    <a:pt x="16587737" y="2096655"/>
                  </a:lnTo>
                  <a:lnTo>
                    <a:pt x="16590721" y="2081860"/>
                  </a:lnTo>
                  <a:close/>
                </a:path>
                <a:path w="17266285" h="9587865" extrusionOk="0">
                  <a:moveTo>
                    <a:pt x="16590721" y="1855241"/>
                  </a:moveTo>
                  <a:lnTo>
                    <a:pt x="16587737" y="1840445"/>
                  </a:lnTo>
                  <a:lnTo>
                    <a:pt x="16579584" y="1828355"/>
                  </a:lnTo>
                  <a:lnTo>
                    <a:pt x="16567506" y="1820214"/>
                  </a:lnTo>
                  <a:lnTo>
                    <a:pt x="16552698" y="1817217"/>
                  </a:lnTo>
                  <a:lnTo>
                    <a:pt x="16537902" y="1820214"/>
                  </a:lnTo>
                  <a:lnTo>
                    <a:pt x="16525812" y="1828355"/>
                  </a:lnTo>
                  <a:lnTo>
                    <a:pt x="16517671" y="1840445"/>
                  </a:lnTo>
                  <a:lnTo>
                    <a:pt x="16514687" y="1855241"/>
                  </a:lnTo>
                  <a:lnTo>
                    <a:pt x="16517671" y="1870036"/>
                  </a:lnTo>
                  <a:lnTo>
                    <a:pt x="16525812" y="1882127"/>
                  </a:lnTo>
                  <a:lnTo>
                    <a:pt x="16537902" y="1890280"/>
                  </a:lnTo>
                  <a:lnTo>
                    <a:pt x="16552698" y="1893265"/>
                  </a:lnTo>
                  <a:lnTo>
                    <a:pt x="16567506" y="1890280"/>
                  </a:lnTo>
                  <a:lnTo>
                    <a:pt x="16579584" y="1882127"/>
                  </a:lnTo>
                  <a:lnTo>
                    <a:pt x="16587737" y="1870036"/>
                  </a:lnTo>
                  <a:lnTo>
                    <a:pt x="16590721" y="1855241"/>
                  </a:lnTo>
                  <a:close/>
                </a:path>
                <a:path w="17266285" h="9587865" extrusionOk="0">
                  <a:moveTo>
                    <a:pt x="16590721" y="1628622"/>
                  </a:moveTo>
                  <a:lnTo>
                    <a:pt x="16587737" y="1613827"/>
                  </a:lnTo>
                  <a:lnTo>
                    <a:pt x="16579584" y="1601736"/>
                  </a:lnTo>
                  <a:lnTo>
                    <a:pt x="16567506" y="1593596"/>
                  </a:lnTo>
                  <a:lnTo>
                    <a:pt x="16552698" y="1590598"/>
                  </a:lnTo>
                  <a:lnTo>
                    <a:pt x="16537902" y="1593596"/>
                  </a:lnTo>
                  <a:lnTo>
                    <a:pt x="16525812" y="1601736"/>
                  </a:lnTo>
                  <a:lnTo>
                    <a:pt x="16517671" y="1613827"/>
                  </a:lnTo>
                  <a:lnTo>
                    <a:pt x="16514687" y="1628622"/>
                  </a:lnTo>
                  <a:lnTo>
                    <a:pt x="16517671" y="1643418"/>
                  </a:lnTo>
                  <a:lnTo>
                    <a:pt x="16525812" y="1655508"/>
                  </a:lnTo>
                  <a:lnTo>
                    <a:pt x="16537902" y="1663661"/>
                  </a:lnTo>
                  <a:lnTo>
                    <a:pt x="16552698" y="1666646"/>
                  </a:lnTo>
                  <a:lnTo>
                    <a:pt x="16567506" y="1663661"/>
                  </a:lnTo>
                  <a:lnTo>
                    <a:pt x="16579584" y="1655508"/>
                  </a:lnTo>
                  <a:lnTo>
                    <a:pt x="16587737" y="1643418"/>
                  </a:lnTo>
                  <a:lnTo>
                    <a:pt x="16590721" y="1628622"/>
                  </a:lnTo>
                  <a:close/>
                </a:path>
                <a:path w="17266285" h="9587865" extrusionOk="0">
                  <a:moveTo>
                    <a:pt x="16590721" y="1397723"/>
                  </a:moveTo>
                  <a:lnTo>
                    <a:pt x="16587737" y="1382928"/>
                  </a:lnTo>
                  <a:lnTo>
                    <a:pt x="16579584" y="1370838"/>
                  </a:lnTo>
                  <a:lnTo>
                    <a:pt x="16567506" y="1362684"/>
                  </a:lnTo>
                  <a:lnTo>
                    <a:pt x="16552698" y="1359700"/>
                  </a:lnTo>
                  <a:lnTo>
                    <a:pt x="16537902" y="1362684"/>
                  </a:lnTo>
                  <a:lnTo>
                    <a:pt x="16525812" y="1370838"/>
                  </a:lnTo>
                  <a:lnTo>
                    <a:pt x="16517671" y="1382928"/>
                  </a:lnTo>
                  <a:lnTo>
                    <a:pt x="16514687" y="1397723"/>
                  </a:lnTo>
                  <a:lnTo>
                    <a:pt x="16517671" y="1412519"/>
                  </a:lnTo>
                  <a:lnTo>
                    <a:pt x="16525812" y="1424609"/>
                  </a:lnTo>
                  <a:lnTo>
                    <a:pt x="16537902" y="1432750"/>
                  </a:lnTo>
                  <a:lnTo>
                    <a:pt x="16552698" y="1435747"/>
                  </a:lnTo>
                  <a:lnTo>
                    <a:pt x="16567506" y="1432750"/>
                  </a:lnTo>
                  <a:lnTo>
                    <a:pt x="16579584" y="1424609"/>
                  </a:lnTo>
                  <a:lnTo>
                    <a:pt x="16587737" y="1412519"/>
                  </a:lnTo>
                  <a:lnTo>
                    <a:pt x="16590721" y="1397723"/>
                  </a:lnTo>
                  <a:close/>
                </a:path>
                <a:path w="17266285" h="9587865" extrusionOk="0">
                  <a:moveTo>
                    <a:pt x="16590721" y="1171105"/>
                  </a:moveTo>
                  <a:lnTo>
                    <a:pt x="16587737" y="1156309"/>
                  </a:lnTo>
                  <a:lnTo>
                    <a:pt x="16579584" y="1144219"/>
                  </a:lnTo>
                  <a:lnTo>
                    <a:pt x="16567506" y="1136078"/>
                  </a:lnTo>
                  <a:lnTo>
                    <a:pt x="16552698" y="1133081"/>
                  </a:lnTo>
                  <a:lnTo>
                    <a:pt x="16537902" y="1136078"/>
                  </a:lnTo>
                  <a:lnTo>
                    <a:pt x="16525812" y="1144219"/>
                  </a:lnTo>
                  <a:lnTo>
                    <a:pt x="16517671" y="1156309"/>
                  </a:lnTo>
                  <a:lnTo>
                    <a:pt x="16514687" y="1171105"/>
                  </a:lnTo>
                  <a:lnTo>
                    <a:pt x="16517671" y="1185900"/>
                  </a:lnTo>
                  <a:lnTo>
                    <a:pt x="16525812" y="1197991"/>
                  </a:lnTo>
                  <a:lnTo>
                    <a:pt x="16537902" y="1206131"/>
                  </a:lnTo>
                  <a:lnTo>
                    <a:pt x="16552698" y="1209128"/>
                  </a:lnTo>
                  <a:lnTo>
                    <a:pt x="16567506" y="1206131"/>
                  </a:lnTo>
                  <a:lnTo>
                    <a:pt x="16579584" y="1197991"/>
                  </a:lnTo>
                  <a:lnTo>
                    <a:pt x="16587737" y="1185900"/>
                  </a:lnTo>
                  <a:lnTo>
                    <a:pt x="16590721" y="1171105"/>
                  </a:lnTo>
                  <a:close/>
                </a:path>
                <a:path w="17266285" h="9587865" extrusionOk="0">
                  <a:moveTo>
                    <a:pt x="16590721" y="944486"/>
                  </a:moveTo>
                  <a:lnTo>
                    <a:pt x="16587737" y="929690"/>
                  </a:lnTo>
                  <a:lnTo>
                    <a:pt x="16579584" y="917600"/>
                  </a:lnTo>
                  <a:lnTo>
                    <a:pt x="16567506" y="909459"/>
                  </a:lnTo>
                  <a:lnTo>
                    <a:pt x="16552698" y="906462"/>
                  </a:lnTo>
                  <a:lnTo>
                    <a:pt x="16537902" y="909459"/>
                  </a:lnTo>
                  <a:lnTo>
                    <a:pt x="16525812" y="917600"/>
                  </a:lnTo>
                  <a:lnTo>
                    <a:pt x="16517671" y="929690"/>
                  </a:lnTo>
                  <a:lnTo>
                    <a:pt x="16514687" y="944486"/>
                  </a:lnTo>
                  <a:lnTo>
                    <a:pt x="16517671" y="959281"/>
                  </a:lnTo>
                  <a:lnTo>
                    <a:pt x="16525812" y="971372"/>
                  </a:lnTo>
                  <a:lnTo>
                    <a:pt x="16537902" y="979525"/>
                  </a:lnTo>
                  <a:lnTo>
                    <a:pt x="16552698" y="982510"/>
                  </a:lnTo>
                  <a:lnTo>
                    <a:pt x="16567506" y="979525"/>
                  </a:lnTo>
                  <a:lnTo>
                    <a:pt x="16579584" y="971372"/>
                  </a:lnTo>
                  <a:lnTo>
                    <a:pt x="16587737" y="959281"/>
                  </a:lnTo>
                  <a:lnTo>
                    <a:pt x="16590721" y="944486"/>
                  </a:lnTo>
                  <a:close/>
                </a:path>
                <a:path w="17266285" h="9587865" extrusionOk="0">
                  <a:moveTo>
                    <a:pt x="16590721" y="717867"/>
                  </a:moveTo>
                  <a:lnTo>
                    <a:pt x="16587737" y="703072"/>
                  </a:lnTo>
                  <a:lnTo>
                    <a:pt x="16579584" y="690981"/>
                  </a:lnTo>
                  <a:lnTo>
                    <a:pt x="16567506" y="682840"/>
                  </a:lnTo>
                  <a:lnTo>
                    <a:pt x="16552698" y="679843"/>
                  </a:lnTo>
                  <a:lnTo>
                    <a:pt x="16537902" y="682840"/>
                  </a:lnTo>
                  <a:lnTo>
                    <a:pt x="16525812" y="690981"/>
                  </a:lnTo>
                  <a:lnTo>
                    <a:pt x="16517671" y="703072"/>
                  </a:lnTo>
                  <a:lnTo>
                    <a:pt x="16514687" y="717867"/>
                  </a:lnTo>
                  <a:lnTo>
                    <a:pt x="16517671" y="732663"/>
                  </a:lnTo>
                  <a:lnTo>
                    <a:pt x="16525812" y="744753"/>
                  </a:lnTo>
                  <a:lnTo>
                    <a:pt x="16537902" y="752906"/>
                  </a:lnTo>
                  <a:lnTo>
                    <a:pt x="16552698" y="755891"/>
                  </a:lnTo>
                  <a:lnTo>
                    <a:pt x="16567506" y="752906"/>
                  </a:lnTo>
                  <a:lnTo>
                    <a:pt x="16579584" y="744753"/>
                  </a:lnTo>
                  <a:lnTo>
                    <a:pt x="16587737" y="732663"/>
                  </a:lnTo>
                  <a:lnTo>
                    <a:pt x="16590721" y="717867"/>
                  </a:lnTo>
                  <a:close/>
                </a:path>
                <a:path w="17266285" h="9587865" extrusionOk="0">
                  <a:moveTo>
                    <a:pt x="16590721" y="491261"/>
                  </a:moveTo>
                  <a:lnTo>
                    <a:pt x="16587737" y="476453"/>
                  </a:lnTo>
                  <a:lnTo>
                    <a:pt x="16579584" y="464362"/>
                  </a:lnTo>
                  <a:lnTo>
                    <a:pt x="16567506" y="456222"/>
                  </a:lnTo>
                  <a:lnTo>
                    <a:pt x="16552698" y="453237"/>
                  </a:lnTo>
                  <a:lnTo>
                    <a:pt x="16537902" y="456222"/>
                  </a:lnTo>
                  <a:lnTo>
                    <a:pt x="16525812" y="464362"/>
                  </a:lnTo>
                  <a:lnTo>
                    <a:pt x="16517671" y="476453"/>
                  </a:lnTo>
                  <a:lnTo>
                    <a:pt x="16514687" y="491261"/>
                  </a:lnTo>
                  <a:lnTo>
                    <a:pt x="16517671" y="506056"/>
                  </a:lnTo>
                  <a:lnTo>
                    <a:pt x="16525812" y="518134"/>
                  </a:lnTo>
                  <a:lnTo>
                    <a:pt x="16537902" y="526288"/>
                  </a:lnTo>
                  <a:lnTo>
                    <a:pt x="16552698" y="529272"/>
                  </a:lnTo>
                  <a:lnTo>
                    <a:pt x="16567506" y="526288"/>
                  </a:lnTo>
                  <a:lnTo>
                    <a:pt x="16579584" y="518134"/>
                  </a:lnTo>
                  <a:lnTo>
                    <a:pt x="16587737" y="506056"/>
                  </a:lnTo>
                  <a:lnTo>
                    <a:pt x="16590721" y="491261"/>
                  </a:lnTo>
                  <a:close/>
                </a:path>
                <a:path w="17266285" h="9587865" extrusionOk="0">
                  <a:moveTo>
                    <a:pt x="16590721" y="264642"/>
                  </a:moveTo>
                  <a:lnTo>
                    <a:pt x="16587737" y="249834"/>
                  </a:lnTo>
                  <a:lnTo>
                    <a:pt x="16579584" y="237756"/>
                  </a:lnTo>
                  <a:lnTo>
                    <a:pt x="16567506" y="229603"/>
                  </a:lnTo>
                  <a:lnTo>
                    <a:pt x="16552698" y="226618"/>
                  </a:lnTo>
                  <a:lnTo>
                    <a:pt x="16537902" y="229603"/>
                  </a:lnTo>
                  <a:lnTo>
                    <a:pt x="16525812" y="237744"/>
                  </a:lnTo>
                  <a:lnTo>
                    <a:pt x="16517671" y="249834"/>
                  </a:lnTo>
                  <a:lnTo>
                    <a:pt x="16514687" y="264642"/>
                  </a:lnTo>
                  <a:lnTo>
                    <a:pt x="16517671" y="279438"/>
                  </a:lnTo>
                  <a:lnTo>
                    <a:pt x="16525812" y="291515"/>
                  </a:lnTo>
                  <a:lnTo>
                    <a:pt x="16537902" y="299669"/>
                  </a:lnTo>
                  <a:lnTo>
                    <a:pt x="16552698" y="302653"/>
                  </a:lnTo>
                  <a:lnTo>
                    <a:pt x="16567506" y="299669"/>
                  </a:lnTo>
                  <a:lnTo>
                    <a:pt x="16579584" y="291515"/>
                  </a:lnTo>
                  <a:lnTo>
                    <a:pt x="16587737" y="279438"/>
                  </a:lnTo>
                  <a:lnTo>
                    <a:pt x="16590721" y="264642"/>
                  </a:lnTo>
                  <a:close/>
                </a:path>
                <a:path w="17266285" h="9587865" extrusionOk="0">
                  <a:moveTo>
                    <a:pt x="16590721" y="38023"/>
                  </a:moveTo>
                  <a:lnTo>
                    <a:pt x="16587737" y="23215"/>
                  </a:lnTo>
                  <a:lnTo>
                    <a:pt x="16579584" y="11137"/>
                  </a:lnTo>
                  <a:lnTo>
                    <a:pt x="16567506" y="2984"/>
                  </a:lnTo>
                  <a:lnTo>
                    <a:pt x="16552698" y="0"/>
                  </a:lnTo>
                  <a:lnTo>
                    <a:pt x="16537902" y="2984"/>
                  </a:lnTo>
                  <a:lnTo>
                    <a:pt x="16525812" y="11137"/>
                  </a:lnTo>
                  <a:lnTo>
                    <a:pt x="16517671" y="23215"/>
                  </a:lnTo>
                  <a:lnTo>
                    <a:pt x="16514687" y="38023"/>
                  </a:lnTo>
                  <a:lnTo>
                    <a:pt x="16517671" y="52819"/>
                  </a:lnTo>
                  <a:lnTo>
                    <a:pt x="16525812" y="64897"/>
                  </a:lnTo>
                  <a:lnTo>
                    <a:pt x="16537902" y="73050"/>
                  </a:lnTo>
                  <a:lnTo>
                    <a:pt x="16552698" y="76034"/>
                  </a:lnTo>
                  <a:lnTo>
                    <a:pt x="16567506" y="73050"/>
                  </a:lnTo>
                  <a:lnTo>
                    <a:pt x="16579584" y="64897"/>
                  </a:lnTo>
                  <a:lnTo>
                    <a:pt x="16587737" y="52819"/>
                  </a:lnTo>
                  <a:lnTo>
                    <a:pt x="16590721" y="38023"/>
                  </a:lnTo>
                  <a:close/>
                </a:path>
                <a:path w="17266285" h="9587865" extrusionOk="0">
                  <a:moveTo>
                    <a:pt x="16817340" y="2535097"/>
                  </a:moveTo>
                  <a:lnTo>
                    <a:pt x="16814356" y="2520289"/>
                  </a:lnTo>
                  <a:lnTo>
                    <a:pt x="16806202" y="2508212"/>
                  </a:lnTo>
                  <a:lnTo>
                    <a:pt x="16794125" y="2500058"/>
                  </a:lnTo>
                  <a:lnTo>
                    <a:pt x="16779316" y="2497074"/>
                  </a:lnTo>
                  <a:lnTo>
                    <a:pt x="16764521" y="2500058"/>
                  </a:lnTo>
                  <a:lnTo>
                    <a:pt x="16752431" y="2508212"/>
                  </a:lnTo>
                  <a:lnTo>
                    <a:pt x="16744290" y="2520289"/>
                  </a:lnTo>
                  <a:lnTo>
                    <a:pt x="16741293" y="2535097"/>
                  </a:lnTo>
                  <a:lnTo>
                    <a:pt x="16744290" y="2549893"/>
                  </a:lnTo>
                  <a:lnTo>
                    <a:pt x="16752431" y="2561983"/>
                  </a:lnTo>
                  <a:lnTo>
                    <a:pt x="16764521" y="2570124"/>
                  </a:lnTo>
                  <a:lnTo>
                    <a:pt x="16766705" y="2570569"/>
                  </a:lnTo>
                  <a:lnTo>
                    <a:pt x="16791940" y="2570569"/>
                  </a:lnTo>
                  <a:lnTo>
                    <a:pt x="16794125" y="2570124"/>
                  </a:lnTo>
                  <a:lnTo>
                    <a:pt x="16806202" y="2561983"/>
                  </a:lnTo>
                  <a:lnTo>
                    <a:pt x="16814356" y="2549893"/>
                  </a:lnTo>
                  <a:lnTo>
                    <a:pt x="16817340" y="2535097"/>
                  </a:lnTo>
                  <a:close/>
                </a:path>
                <a:path w="17266285" h="9587865" extrusionOk="0">
                  <a:moveTo>
                    <a:pt x="16817340" y="2308479"/>
                  </a:moveTo>
                  <a:lnTo>
                    <a:pt x="16814356" y="2293683"/>
                  </a:lnTo>
                  <a:lnTo>
                    <a:pt x="16806202" y="2281593"/>
                  </a:lnTo>
                  <a:lnTo>
                    <a:pt x="16794125" y="2273439"/>
                  </a:lnTo>
                  <a:lnTo>
                    <a:pt x="16779316" y="2270455"/>
                  </a:lnTo>
                  <a:lnTo>
                    <a:pt x="16764521" y="2273439"/>
                  </a:lnTo>
                  <a:lnTo>
                    <a:pt x="16752431" y="2281593"/>
                  </a:lnTo>
                  <a:lnTo>
                    <a:pt x="16744290" y="2293683"/>
                  </a:lnTo>
                  <a:lnTo>
                    <a:pt x="16741293" y="2308479"/>
                  </a:lnTo>
                  <a:lnTo>
                    <a:pt x="16744290" y="2323274"/>
                  </a:lnTo>
                  <a:lnTo>
                    <a:pt x="16752431" y="2335365"/>
                  </a:lnTo>
                  <a:lnTo>
                    <a:pt x="16764521" y="2343505"/>
                  </a:lnTo>
                  <a:lnTo>
                    <a:pt x="16779316" y="2346502"/>
                  </a:lnTo>
                  <a:lnTo>
                    <a:pt x="16794125" y="2343505"/>
                  </a:lnTo>
                  <a:lnTo>
                    <a:pt x="16806202" y="2335365"/>
                  </a:lnTo>
                  <a:lnTo>
                    <a:pt x="16814356" y="2323274"/>
                  </a:lnTo>
                  <a:lnTo>
                    <a:pt x="16817340" y="2308479"/>
                  </a:lnTo>
                  <a:close/>
                </a:path>
                <a:path w="17266285" h="9587865" extrusionOk="0">
                  <a:moveTo>
                    <a:pt x="16817340" y="2081860"/>
                  </a:moveTo>
                  <a:lnTo>
                    <a:pt x="16814356" y="2067064"/>
                  </a:lnTo>
                  <a:lnTo>
                    <a:pt x="16806202" y="2054974"/>
                  </a:lnTo>
                  <a:lnTo>
                    <a:pt x="16794125" y="2046820"/>
                  </a:lnTo>
                  <a:lnTo>
                    <a:pt x="16779316" y="2043836"/>
                  </a:lnTo>
                  <a:lnTo>
                    <a:pt x="16764521" y="2046820"/>
                  </a:lnTo>
                  <a:lnTo>
                    <a:pt x="16752431" y="2054974"/>
                  </a:lnTo>
                  <a:lnTo>
                    <a:pt x="16744290" y="2067064"/>
                  </a:lnTo>
                  <a:lnTo>
                    <a:pt x="16741293" y="2081860"/>
                  </a:lnTo>
                  <a:lnTo>
                    <a:pt x="16744290" y="2096655"/>
                  </a:lnTo>
                  <a:lnTo>
                    <a:pt x="16752431" y="2108746"/>
                  </a:lnTo>
                  <a:lnTo>
                    <a:pt x="16764521" y="2116886"/>
                  </a:lnTo>
                  <a:lnTo>
                    <a:pt x="16779316" y="2119884"/>
                  </a:lnTo>
                  <a:lnTo>
                    <a:pt x="16794125" y="2116886"/>
                  </a:lnTo>
                  <a:lnTo>
                    <a:pt x="16806202" y="2108746"/>
                  </a:lnTo>
                  <a:lnTo>
                    <a:pt x="16814356" y="2096655"/>
                  </a:lnTo>
                  <a:lnTo>
                    <a:pt x="16817340" y="2081860"/>
                  </a:lnTo>
                  <a:close/>
                </a:path>
                <a:path w="17266285" h="9587865" extrusionOk="0">
                  <a:moveTo>
                    <a:pt x="16817340" y="1855241"/>
                  </a:moveTo>
                  <a:lnTo>
                    <a:pt x="16814356" y="1840445"/>
                  </a:lnTo>
                  <a:lnTo>
                    <a:pt x="16806202" y="1828355"/>
                  </a:lnTo>
                  <a:lnTo>
                    <a:pt x="16794125" y="1820214"/>
                  </a:lnTo>
                  <a:lnTo>
                    <a:pt x="16779316" y="1817217"/>
                  </a:lnTo>
                  <a:lnTo>
                    <a:pt x="16764521" y="1820214"/>
                  </a:lnTo>
                  <a:lnTo>
                    <a:pt x="16752431" y="1828355"/>
                  </a:lnTo>
                  <a:lnTo>
                    <a:pt x="16744290" y="1840445"/>
                  </a:lnTo>
                  <a:lnTo>
                    <a:pt x="16741293" y="1855241"/>
                  </a:lnTo>
                  <a:lnTo>
                    <a:pt x="16744290" y="1870036"/>
                  </a:lnTo>
                  <a:lnTo>
                    <a:pt x="16752431" y="1882127"/>
                  </a:lnTo>
                  <a:lnTo>
                    <a:pt x="16764521" y="1890280"/>
                  </a:lnTo>
                  <a:lnTo>
                    <a:pt x="16779316" y="1893265"/>
                  </a:lnTo>
                  <a:lnTo>
                    <a:pt x="16794125" y="1890280"/>
                  </a:lnTo>
                  <a:lnTo>
                    <a:pt x="16806202" y="1882127"/>
                  </a:lnTo>
                  <a:lnTo>
                    <a:pt x="16814356" y="1870036"/>
                  </a:lnTo>
                  <a:lnTo>
                    <a:pt x="16817340" y="1855241"/>
                  </a:lnTo>
                  <a:close/>
                </a:path>
                <a:path w="17266285" h="9587865" extrusionOk="0">
                  <a:moveTo>
                    <a:pt x="16817340" y="1628622"/>
                  </a:moveTo>
                  <a:lnTo>
                    <a:pt x="16814356" y="1613827"/>
                  </a:lnTo>
                  <a:lnTo>
                    <a:pt x="16806202" y="1601736"/>
                  </a:lnTo>
                  <a:lnTo>
                    <a:pt x="16794125" y="1593596"/>
                  </a:lnTo>
                  <a:lnTo>
                    <a:pt x="16779316" y="1590598"/>
                  </a:lnTo>
                  <a:lnTo>
                    <a:pt x="16764521" y="1593596"/>
                  </a:lnTo>
                  <a:lnTo>
                    <a:pt x="16752431" y="1601736"/>
                  </a:lnTo>
                  <a:lnTo>
                    <a:pt x="16744290" y="1613827"/>
                  </a:lnTo>
                  <a:lnTo>
                    <a:pt x="16741293" y="1628622"/>
                  </a:lnTo>
                  <a:lnTo>
                    <a:pt x="16744290" y="1643418"/>
                  </a:lnTo>
                  <a:lnTo>
                    <a:pt x="16752431" y="1655508"/>
                  </a:lnTo>
                  <a:lnTo>
                    <a:pt x="16764521" y="1663661"/>
                  </a:lnTo>
                  <a:lnTo>
                    <a:pt x="16779316" y="1666646"/>
                  </a:lnTo>
                  <a:lnTo>
                    <a:pt x="16794125" y="1663661"/>
                  </a:lnTo>
                  <a:lnTo>
                    <a:pt x="16806202" y="1655508"/>
                  </a:lnTo>
                  <a:lnTo>
                    <a:pt x="16814356" y="1643418"/>
                  </a:lnTo>
                  <a:lnTo>
                    <a:pt x="16817340" y="1628622"/>
                  </a:lnTo>
                  <a:close/>
                </a:path>
                <a:path w="17266285" h="9587865" extrusionOk="0">
                  <a:moveTo>
                    <a:pt x="16817340" y="1397723"/>
                  </a:moveTo>
                  <a:lnTo>
                    <a:pt x="16814356" y="1382928"/>
                  </a:lnTo>
                  <a:lnTo>
                    <a:pt x="16806202" y="1370838"/>
                  </a:lnTo>
                  <a:lnTo>
                    <a:pt x="16794125" y="1362684"/>
                  </a:lnTo>
                  <a:lnTo>
                    <a:pt x="16779316" y="1359700"/>
                  </a:lnTo>
                  <a:lnTo>
                    <a:pt x="16764521" y="1362684"/>
                  </a:lnTo>
                  <a:lnTo>
                    <a:pt x="16752431" y="1370838"/>
                  </a:lnTo>
                  <a:lnTo>
                    <a:pt x="16744290" y="1382928"/>
                  </a:lnTo>
                  <a:lnTo>
                    <a:pt x="16741293" y="1397723"/>
                  </a:lnTo>
                  <a:lnTo>
                    <a:pt x="16744290" y="1412519"/>
                  </a:lnTo>
                  <a:lnTo>
                    <a:pt x="16752431" y="1424609"/>
                  </a:lnTo>
                  <a:lnTo>
                    <a:pt x="16764521" y="1432750"/>
                  </a:lnTo>
                  <a:lnTo>
                    <a:pt x="16779316" y="1435747"/>
                  </a:lnTo>
                  <a:lnTo>
                    <a:pt x="16794125" y="1432750"/>
                  </a:lnTo>
                  <a:lnTo>
                    <a:pt x="16806202" y="1424609"/>
                  </a:lnTo>
                  <a:lnTo>
                    <a:pt x="16814356" y="1412519"/>
                  </a:lnTo>
                  <a:lnTo>
                    <a:pt x="16817340" y="1397723"/>
                  </a:lnTo>
                  <a:close/>
                </a:path>
                <a:path w="17266285" h="9587865" extrusionOk="0">
                  <a:moveTo>
                    <a:pt x="16817340" y="1171105"/>
                  </a:moveTo>
                  <a:lnTo>
                    <a:pt x="16814356" y="1156309"/>
                  </a:lnTo>
                  <a:lnTo>
                    <a:pt x="16806202" y="1144219"/>
                  </a:lnTo>
                  <a:lnTo>
                    <a:pt x="16794125" y="1136078"/>
                  </a:lnTo>
                  <a:lnTo>
                    <a:pt x="16779316" y="1133081"/>
                  </a:lnTo>
                  <a:lnTo>
                    <a:pt x="16764521" y="1136078"/>
                  </a:lnTo>
                  <a:lnTo>
                    <a:pt x="16752431" y="1144219"/>
                  </a:lnTo>
                  <a:lnTo>
                    <a:pt x="16744290" y="1156309"/>
                  </a:lnTo>
                  <a:lnTo>
                    <a:pt x="16741293" y="1171105"/>
                  </a:lnTo>
                  <a:lnTo>
                    <a:pt x="16744290" y="1185900"/>
                  </a:lnTo>
                  <a:lnTo>
                    <a:pt x="16752431" y="1197991"/>
                  </a:lnTo>
                  <a:lnTo>
                    <a:pt x="16764521" y="1206131"/>
                  </a:lnTo>
                  <a:lnTo>
                    <a:pt x="16779316" y="1209128"/>
                  </a:lnTo>
                  <a:lnTo>
                    <a:pt x="16794112" y="1206131"/>
                  </a:lnTo>
                  <a:lnTo>
                    <a:pt x="16806202" y="1197991"/>
                  </a:lnTo>
                  <a:lnTo>
                    <a:pt x="16814356" y="1185900"/>
                  </a:lnTo>
                  <a:lnTo>
                    <a:pt x="16817340" y="1171105"/>
                  </a:lnTo>
                  <a:close/>
                </a:path>
                <a:path w="17266285" h="9587865" extrusionOk="0">
                  <a:moveTo>
                    <a:pt x="16817340" y="944486"/>
                  </a:moveTo>
                  <a:lnTo>
                    <a:pt x="16814356" y="929690"/>
                  </a:lnTo>
                  <a:lnTo>
                    <a:pt x="16806202" y="917600"/>
                  </a:lnTo>
                  <a:lnTo>
                    <a:pt x="16794125" y="909459"/>
                  </a:lnTo>
                  <a:lnTo>
                    <a:pt x="16779316" y="906462"/>
                  </a:lnTo>
                  <a:lnTo>
                    <a:pt x="16764521" y="909459"/>
                  </a:lnTo>
                  <a:lnTo>
                    <a:pt x="16752431" y="917600"/>
                  </a:lnTo>
                  <a:lnTo>
                    <a:pt x="16744290" y="929690"/>
                  </a:lnTo>
                  <a:lnTo>
                    <a:pt x="16741293" y="944486"/>
                  </a:lnTo>
                  <a:lnTo>
                    <a:pt x="16744290" y="959281"/>
                  </a:lnTo>
                  <a:lnTo>
                    <a:pt x="16752431" y="971372"/>
                  </a:lnTo>
                  <a:lnTo>
                    <a:pt x="16764521" y="979525"/>
                  </a:lnTo>
                  <a:lnTo>
                    <a:pt x="16779316" y="982510"/>
                  </a:lnTo>
                  <a:lnTo>
                    <a:pt x="16794125" y="979525"/>
                  </a:lnTo>
                  <a:lnTo>
                    <a:pt x="16806202" y="971372"/>
                  </a:lnTo>
                  <a:lnTo>
                    <a:pt x="16814356" y="959281"/>
                  </a:lnTo>
                  <a:lnTo>
                    <a:pt x="16817340" y="944486"/>
                  </a:lnTo>
                  <a:close/>
                </a:path>
                <a:path w="17266285" h="9587865" extrusionOk="0">
                  <a:moveTo>
                    <a:pt x="16817340" y="717867"/>
                  </a:moveTo>
                  <a:lnTo>
                    <a:pt x="16814356" y="703072"/>
                  </a:lnTo>
                  <a:lnTo>
                    <a:pt x="16806202" y="690981"/>
                  </a:lnTo>
                  <a:lnTo>
                    <a:pt x="16794125" y="682840"/>
                  </a:lnTo>
                  <a:lnTo>
                    <a:pt x="16779316" y="679843"/>
                  </a:lnTo>
                  <a:lnTo>
                    <a:pt x="16764521" y="682840"/>
                  </a:lnTo>
                  <a:lnTo>
                    <a:pt x="16752431" y="690981"/>
                  </a:lnTo>
                  <a:lnTo>
                    <a:pt x="16744290" y="703072"/>
                  </a:lnTo>
                  <a:lnTo>
                    <a:pt x="16741293" y="717867"/>
                  </a:lnTo>
                  <a:lnTo>
                    <a:pt x="16744290" y="732663"/>
                  </a:lnTo>
                  <a:lnTo>
                    <a:pt x="16752431" y="744753"/>
                  </a:lnTo>
                  <a:lnTo>
                    <a:pt x="16764521" y="752906"/>
                  </a:lnTo>
                  <a:lnTo>
                    <a:pt x="16779316" y="755891"/>
                  </a:lnTo>
                  <a:lnTo>
                    <a:pt x="16794125" y="752906"/>
                  </a:lnTo>
                  <a:lnTo>
                    <a:pt x="16806202" y="744753"/>
                  </a:lnTo>
                  <a:lnTo>
                    <a:pt x="16814356" y="732663"/>
                  </a:lnTo>
                  <a:lnTo>
                    <a:pt x="16817340" y="717867"/>
                  </a:lnTo>
                  <a:close/>
                </a:path>
                <a:path w="17266285" h="9587865" extrusionOk="0">
                  <a:moveTo>
                    <a:pt x="16817340" y="491248"/>
                  </a:moveTo>
                  <a:lnTo>
                    <a:pt x="16814356" y="476453"/>
                  </a:lnTo>
                  <a:lnTo>
                    <a:pt x="16806202" y="464362"/>
                  </a:lnTo>
                  <a:lnTo>
                    <a:pt x="16794125" y="456222"/>
                  </a:lnTo>
                  <a:lnTo>
                    <a:pt x="16779316" y="453237"/>
                  </a:lnTo>
                  <a:lnTo>
                    <a:pt x="16764521" y="456222"/>
                  </a:lnTo>
                  <a:lnTo>
                    <a:pt x="16752431" y="464362"/>
                  </a:lnTo>
                  <a:lnTo>
                    <a:pt x="16744290" y="476453"/>
                  </a:lnTo>
                  <a:lnTo>
                    <a:pt x="16741293" y="491248"/>
                  </a:lnTo>
                  <a:lnTo>
                    <a:pt x="16744290" y="506056"/>
                  </a:lnTo>
                  <a:lnTo>
                    <a:pt x="16752431" y="518134"/>
                  </a:lnTo>
                  <a:lnTo>
                    <a:pt x="16764521" y="526288"/>
                  </a:lnTo>
                  <a:lnTo>
                    <a:pt x="16779316" y="529272"/>
                  </a:lnTo>
                  <a:lnTo>
                    <a:pt x="16794125" y="526288"/>
                  </a:lnTo>
                  <a:lnTo>
                    <a:pt x="16806202" y="518134"/>
                  </a:lnTo>
                  <a:lnTo>
                    <a:pt x="16814356" y="506056"/>
                  </a:lnTo>
                  <a:lnTo>
                    <a:pt x="16817340" y="491248"/>
                  </a:lnTo>
                  <a:close/>
                </a:path>
                <a:path w="17266285" h="9587865" extrusionOk="0">
                  <a:moveTo>
                    <a:pt x="16817340" y="264629"/>
                  </a:moveTo>
                  <a:lnTo>
                    <a:pt x="16814356" y="249834"/>
                  </a:lnTo>
                  <a:lnTo>
                    <a:pt x="16806202" y="237756"/>
                  </a:lnTo>
                  <a:lnTo>
                    <a:pt x="16794125" y="229603"/>
                  </a:lnTo>
                  <a:lnTo>
                    <a:pt x="16779316" y="226618"/>
                  </a:lnTo>
                  <a:lnTo>
                    <a:pt x="16764521" y="229603"/>
                  </a:lnTo>
                  <a:lnTo>
                    <a:pt x="16752431" y="237744"/>
                  </a:lnTo>
                  <a:lnTo>
                    <a:pt x="16744290" y="249834"/>
                  </a:lnTo>
                  <a:lnTo>
                    <a:pt x="16741293" y="264629"/>
                  </a:lnTo>
                  <a:lnTo>
                    <a:pt x="16744290" y="279438"/>
                  </a:lnTo>
                  <a:lnTo>
                    <a:pt x="16752431" y="291515"/>
                  </a:lnTo>
                  <a:lnTo>
                    <a:pt x="16764521" y="299669"/>
                  </a:lnTo>
                  <a:lnTo>
                    <a:pt x="16779316" y="302653"/>
                  </a:lnTo>
                  <a:lnTo>
                    <a:pt x="16794125" y="299669"/>
                  </a:lnTo>
                  <a:lnTo>
                    <a:pt x="16806202" y="291515"/>
                  </a:lnTo>
                  <a:lnTo>
                    <a:pt x="16814356" y="279438"/>
                  </a:lnTo>
                  <a:lnTo>
                    <a:pt x="16817340" y="264629"/>
                  </a:lnTo>
                  <a:close/>
                </a:path>
                <a:path w="17266285" h="9587865" extrusionOk="0">
                  <a:moveTo>
                    <a:pt x="16817340" y="38011"/>
                  </a:moveTo>
                  <a:lnTo>
                    <a:pt x="16814356" y="23215"/>
                  </a:lnTo>
                  <a:lnTo>
                    <a:pt x="16806202" y="11137"/>
                  </a:lnTo>
                  <a:lnTo>
                    <a:pt x="16794125" y="2984"/>
                  </a:lnTo>
                  <a:lnTo>
                    <a:pt x="16779316" y="0"/>
                  </a:lnTo>
                  <a:lnTo>
                    <a:pt x="16764521" y="2984"/>
                  </a:lnTo>
                  <a:lnTo>
                    <a:pt x="16752431" y="11137"/>
                  </a:lnTo>
                  <a:lnTo>
                    <a:pt x="16744290" y="23215"/>
                  </a:lnTo>
                  <a:lnTo>
                    <a:pt x="16741293" y="38011"/>
                  </a:lnTo>
                  <a:lnTo>
                    <a:pt x="16744290" y="52819"/>
                  </a:lnTo>
                  <a:lnTo>
                    <a:pt x="16752431" y="64897"/>
                  </a:lnTo>
                  <a:lnTo>
                    <a:pt x="16764521" y="73050"/>
                  </a:lnTo>
                  <a:lnTo>
                    <a:pt x="16779316" y="76034"/>
                  </a:lnTo>
                  <a:lnTo>
                    <a:pt x="16794125" y="73050"/>
                  </a:lnTo>
                  <a:lnTo>
                    <a:pt x="16806202" y="64897"/>
                  </a:lnTo>
                  <a:lnTo>
                    <a:pt x="16814356" y="52819"/>
                  </a:lnTo>
                  <a:lnTo>
                    <a:pt x="16817340" y="38011"/>
                  </a:lnTo>
                  <a:close/>
                </a:path>
                <a:path w="17266285" h="9587865" extrusionOk="0">
                  <a:moveTo>
                    <a:pt x="17043959" y="2535097"/>
                  </a:moveTo>
                  <a:lnTo>
                    <a:pt x="17040975" y="2520289"/>
                  </a:lnTo>
                  <a:lnTo>
                    <a:pt x="17032821" y="2508212"/>
                  </a:lnTo>
                  <a:lnTo>
                    <a:pt x="17020731" y="2500058"/>
                  </a:lnTo>
                  <a:lnTo>
                    <a:pt x="17005935" y="2497074"/>
                  </a:lnTo>
                  <a:lnTo>
                    <a:pt x="16991140" y="2500058"/>
                  </a:lnTo>
                  <a:lnTo>
                    <a:pt x="16979049" y="2508212"/>
                  </a:lnTo>
                  <a:lnTo>
                    <a:pt x="16970909" y="2520289"/>
                  </a:lnTo>
                  <a:lnTo>
                    <a:pt x="16967912" y="2535097"/>
                  </a:lnTo>
                  <a:lnTo>
                    <a:pt x="16970909" y="2549893"/>
                  </a:lnTo>
                  <a:lnTo>
                    <a:pt x="16979049" y="2561983"/>
                  </a:lnTo>
                  <a:lnTo>
                    <a:pt x="16991140" y="2570124"/>
                  </a:lnTo>
                  <a:lnTo>
                    <a:pt x="16993324" y="2570569"/>
                  </a:lnTo>
                  <a:lnTo>
                    <a:pt x="17018559" y="2570569"/>
                  </a:lnTo>
                  <a:lnTo>
                    <a:pt x="17020731" y="2570124"/>
                  </a:lnTo>
                  <a:lnTo>
                    <a:pt x="17032821" y="2561983"/>
                  </a:lnTo>
                  <a:lnTo>
                    <a:pt x="17040975" y="2549893"/>
                  </a:lnTo>
                  <a:lnTo>
                    <a:pt x="17043959" y="2535097"/>
                  </a:lnTo>
                  <a:close/>
                </a:path>
                <a:path w="17266285" h="9587865" extrusionOk="0">
                  <a:moveTo>
                    <a:pt x="17043959" y="2308479"/>
                  </a:moveTo>
                  <a:lnTo>
                    <a:pt x="17040975" y="2293683"/>
                  </a:lnTo>
                  <a:lnTo>
                    <a:pt x="17032821" y="2281593"/>
                  </a:lnTo>
                  <a:lnTo>
                    <a:pt x="17020731" y="2273439"/>
                  </a:lnTo>
                  <a:lnTo>
                    <a:pt x="17005935" y="2270455"/>
                  </a:lnTo>
                  <a:lnTo>
                    <a:pt x="16991140" y="2273439"/>
                  </a:lnTo>
                  <a:lnTo>
                    <a:pt x="16979049" y="2281593"/>
                  </a:lnTo>
                  <a:lnTo>
                    <a:pt x="16970909" y="2293683"/>
                  </a:lnTo>
                  <a:lnTo>
                    <a:pt x="16967912" y="2308479"/>
                  </a:lnTo>
                  <a:lnTo>
                    <a:pt x="16970909" y="2323274"/>
                  </a:lnTo>
                  <a:lnTo>
                    <a:pt x="16979049" y="2335365"/>
                  </a:lnTo>
                  <a:lnTo>
                    <a:pt x="16991140" y="2343505"/>
                  </a:lnTo>
                  <a:lnTo>
                    <a:pt x="17005935" y="2346502"/>
                  </a:lnTo>
                  <a:lnTo>
                    <a:pt x="17020731" y="2343505"/>
                  </a:lnTo>
                  <a:lnTo>
                    <a:pt x="17032821" y="2335365"/>
                  </a:lnTo>
                  <a:lnTo>
                    <a:pt x="17040975" y="2323274"/>
                  </a:lnTo>
                  <a:lnTo>
                    <a:pt x="17043959" y="2308479"/>
                  </a:lnTo>
                  <a:close/>
                </a:path>
                <a:path w="17266285" h="9587865" extrusionOk="0">
                  <a:moveTo>
                    <a:pt x="17043959" y="2081860"/>
                  </a:moveTo>
                  <a:lnTo>
                    <a:pt x="17040975" y="2067064"/>
                  </a:lnTo>
                  <a:lnTo>
                    <a:pt x="17032821" y="2054974"/>
                  </a:lnTo>
                  <a:lnTo>
                    <a:pt x="17020731" y="2046820"/>
                  </a:lnTo>
                  <a:lnTo>
                    <a:pt x="17005935" y="2043836"/>
                  </a:lnTo>
                  <a:lnTo>
                    <a:pt x="16991140" y="2046820"/>
                  </a:lnTo>
                  <a:lnTo>
                    <a:pt x="16979049" y="2054974"/>
                  </a:lnTo>
                  <a:lnTo>
                    <a:pt x="16970909" y="2067064"/>
                  </a:lnTo>
                  <a:lnTo>
                    <a:pt x="16967912" y="2081860"/>
                  </a:lnTo>
                  <a:lnTo>
                    <a:pt x="16970909" y="2096655"/>
                  </a:lnTo>
                  <a:lnTo>
                    <a:pt x="16979049" y="2108746"/>
                  </a:lnTo>
                  <a:lnTo>
                    <a:pt x="16991140" y="2116886"/>
                  </a:lnTo>
                  <a:lnTo>
                    <a:pt x="17005935" y="2119884"/>
                  </a:lnTo>
                  <a:lnTo>
                    <a:pt x="17020731" y="2116886"/>
                  </a:lnTo>
                  <a:lnTo>
                    <a:pt x="17032821" y="2108746"/>
                  </a:lnTo>
                  <a:lnTo>
                    <a:pt x="17040975" y="2096655"/>
                  </a:lnTo>
                  <a:lnTo>
                    <a:pt x="17043959" y="2081860"/>
                  </a:lnTo>
                  <a:close/>
                </a:path>
                <a:path w="17266285" h="9587865" extrusionOk="0">
                  <a:moveTo>
                    <a:pt x="17043959" y="1855241"/>
                  </a:moveTo>
                  <a:lnTo>
                    <a:pt x="17040975" y="1840445"/>
                  </a:lnTo>
                  <a:lnTo>
                    <a:pt x="17032821" y="1828355"/>
                  </a:lnTo>
                  <a:lnTo>
                    <a:pt x="17020731" y="1820214"/>
                  </a:lnTo>
                  <a:lnTo>
                    <a:pt x="17005935" y="1817217"/>
                  </a:lnTo>
                  <a:lnTo>
                    <a:pt x="16991140" y="1820214"/>
                  </a:lnTo>
                  <a:lnTo>
                    <a:pt x="16979049" y="1828355"/>
                  </a:lnTo>
                  <a:lnTo>
                    <a:pt x="16970909" y="1840445"/>
                  </a:lnTo>
                  <a:lnTo>
                    <a:pt x="16967912" y="1855241"/>
                  </a:lnTo>
                  <a:lnTo>
                    <a:pt x="16970909" y="1870036"/>
                  </a:lnTo>
                  <a:lnTo>
                    <a:pt x="16979049" y="1882127"/>
                  </a:lnTo>
                  <a:lnTo>
                    <a:pt x="16991140" y="1890280"/>
                  </a:lnTo>
                  <a:lnTo>
                    <a:pt x="17005935" y="1893265"/>
                  </a:lnTo>
                  <a:lnTo>
                    <a:pt x="17020731" y="1890280"/>
                  </a:lnTo>
                  <a:lnTo>
                    <a:pt x="17032821" y="1882127"/>
                  </a:lnTo>
                  <a:lnTo>
                    <a:pt x="17040975" y="1870036"/>
                  </a:lnTo>
                  <a:lnTo>
                    <a:pt x="17043959" y="1855241"/>
                  </a:lnTo>
                  <a:close/>
                </a:path>
                <a:path w="17266285" h="9587865" extrusionOk="0">
                  <a:moveTo>
                    <a:pt x="17043959" y="1628622"/>
                  </a:moveTo>
                  <a:lnTo>
                    <a:pt x="17040975" y="1613827"/>
                  </a:lnTo>
                  <a:lnTo>
                    <a:pt x="17032821" y="1601736"/>
                  </a:lnTo>
                  <a:lnTo>
                    <a:pt x="17020731" y="1593596"/>
                  </a:lnTo>
                  <a:lnTo>
                    <a:pt x="17005935" y="1590598"/>
                  </a:lnTo>
                  <a:lnTo>
                    <a:pt x="16991140" y="1593596"/>
                  </a:lnTo>
                  <a:lnTo>
                    <a:pt x="16979049" y="1601736"/>
                  </a:lnTo>
                  <a:lnTo>
                    <a:pt x="16970909" y="1613827"/>
                  </a:lnTo>
                  <a:lnTo>
                    <a:pt x="16967912" y="1628622"/>
                  </a:lnTo>
                  <a:lnTo>
                    <a:pt x="16970909" y="1643418"/>
                  </a:lnTo>
                  <a:lnTo>
                    <a:pt x="16979049" y="1655508"/>
                  </a:lnTo>
                  <a:lnTo>
                    <a:pt x="16991140" y="1663661"/>
                  </a:lnTo>
                  <a:lnTo>
                    <a:pt x="17005935" y="1666646"/>
                  </a:lnTo>
                  <a:lnTo>
                    <a:pt x="17020731" y="1663661"/>
                  </a:lnTo>
                  <a:lnTo>
                    <a:pt x="17032821" y="1655508"/>
                  </a:lnTo>
                  <a:lnTo>
                    <a:pt x="17040975" y="1643418"/>
                  </a:lnTo>
                  <a:lnTo>
                    <a:pt x="17043959" y="1628622"/>
                  </a:lnTo>
                  <a:close/>
                </a:path>
                <a:path w="17266285" h="9587865" extrusionOk="0">
                  <a:moveTo>
                    <a:pt x="17043959" y="1397723"/>
                  </a:moveTo>
                  <a:lnTo>
                    <a:pt x="17040975" y="1382928"/>
                  </a:lnTo>
                  <a:lnTo>
                    <a:pt x="17032821" y="1370838"/>
                  </a:lnTo>
                  <a:lnTo>
                    <a:pt x="17020731" y="1362684"/>
                  </a:lnTo>
                  <a:lnTo>
                    <a:pt x="17005935" y="1359700"/>
                  </a:lnTo>
                  <a:lnTo>
                    <a:pt x="16991140" y="1362684"/>
                  </a:lnTo>
                  <a:lnTo>
                    <a:pt x="16979049" y="1370838"/>
                  </a:lnTo>
                  <a:lnTo>
                    <a:pt x="16970909" y="1382928"/>
                  </a:lnTo>
                  <a:lnTo>
                    <a:pt x="16967912" y="1397723"/>
                  </a:lnTo>
                  <a:lnTo>
                    <a:pt x="16970909" y="1412519"/>
                  </a:lnTo>
                  <a:lnTo>
                    <a:pt x="16979049" y="1424609"/>
                  </a:lnTo>
                  <a:lnTo>
                    <a:pt x="16991140" y="1432750"/>
                  </a:lnTo>
                  <a:lnTo>
                    <a:pt x="17005935" y="1435747"/>
                  </a:lnTo>
                  <a:lnTo>
                    <a:pt x="17020731" y="1432750"/>
                  </a:lnTo>
                  <a:lnTo>
                    <a:pt x="17032821" y="1424609"/>
                  </a:lnTo>
                  <a:lnTo>
                    <a:pt x="17040975" y="1412519"/>
                  </a:lnTo>
                  <a:lnTo>
                    <a:pt x="17043959" y="1397723"/>
                  </a:lnTo>
                  <a:close/>
                </a:path>
                <a:path w="17266285" h="9587865" extrusionOk="0">
                  <a:moveTo>
                    <a:pt x="17043959" y="1171105"/>
                  </a:moveTo>
                  <a:lnTo>
                    <a:pt x="17040975" y="1156309"/>
                  </a:lnTo>
                  <a:lnTo>
                    <a:pt x="17032821" y="1144219"/>
                  </a:lnTo>
                  <a:lnTo>
                    <a:pt x="17020731" y="1136078"/>
                  </a:lnTo>
                  <a:lnTo>
                    <a:pt x="17005935" y="1133081"/>
                  </a:lnTo>
                  <a:lnTo>
                    <a:pt x="16991140" y="1136078"/>
                  </a:lnTo>
                  <a:lnTo>
                    <a:pt x="16979049" y="1144219"/>
                  </a:lnTo>
                  <a:lnTo>
                    <a:pt x="16970909" y="1156309"/>
                  </a:lnTo>
                  <a:lnTo>
                    <a:pt x="16967912" y="1171105"/>
                  </a:lnTo>
                  <a:lnTo>
                    <a:pt x="16970909" y="1185900"/>
                  </a:lnTo>
                  <a:lnTo>
                    <a:pt x="16979049" y="1197991"/>
                  </a:lnTo>
                  <a:lnTo>
                    <a:pt x="16991140" y="1206131"/>
                  </a:lnTo>
                  <a:lnTo>
                    <a:pt x="17005935" y="1209128"/>
                  </a:lnTo>
                  <a:lnTo>
                    <a:pt x="17020731" y="1206131"/>
                  </a:lnTo>
                  <a:lnTo>
                    <a:pt x="17032821" y="1197991"/>
                  </a:lnTo>
                  <a:lnTo>
                    <a:pt x="17040975" y="1185900"/>
                  </a:lnTo>
                  <a:lnTo>
                    <a:pt x="17043959" y="1171105"/>
                  </a:lnTo>
                  <a:close/>
                </a:path>
                <a:path w="17266285" h="9587865" extrusionOk="0">
                  <a:moveTo>
                    <a:pt x="17043959" y="944486"/>
                  </a:moveTo>
                  <a:lnTo>
                    <a:pt x="17040975" y="929690"/>
                  </a:lnTo>
                  <a:lnTo>
                    <a:pt x="17032821" y="917600"/>
                  </a:lnTo>
                  <a:lnTo>
                    <a:pt x="17020731" y="909459"/>
                  </a:lnTo>
                  <a:lnTo>
                    <a:pt x="17005935" y="906462"/>
                  </a:lnTo>
                  <a:lnTo>
                    <a:pt x="16991140" y="909459"/>
                  </a:lnTo>
                  <a:lnTo>
                    <a:pt x="16979049" y="917600"/>
                  </a:lnTo>
                  <a:lnTo>
                    <a:pt x="16970909" y="929690"/>
                  </a:lnTo>
                  <a:lnTo>
                    <a:pt x="16967912" y="944486"/>
                  </a:lnTo>
                  <a:lnTo>
                    <a:pt x="16970909" y="959281"/>
                  </a:lnTo>
                  <a:lnTo>
                    <a:pt x="16979049" y="971372"/>
                  </a:lnTo>
                  <a:lnTo>
                    <a:pt x="16991140" y="979525"/>
                  </a:lnTo>
                  <a:lnTo>
                    <a:pt x="17005935" y="982510"/>
                  </a:lnTo>
                  <a:lnTo>
                    <a:pt x="17020731" y="979525"/>
                  </a:lnTo>
                  <a:lnTo>
                    <a:pt x="17032821" y="971372"/>
                  </a:lnTo>
                  <a:lnTo>
                    <a:pt x="17040975" y="959281"/>
                  </a:lnTo>
                  <a:lnTo>
                    <a:pt x="17043959" y="944486"/>
                  </a:lnTo>
                  <a:close/>
                </a:path>
                <a:path w="17266285" h="9587865" extrusionOk="0">
                  <a:moveTo>
                    <a:pt x="17043959" y="717867"/>
                  </a:moveTo>
                  <a:lnTo>
                    <a:pt x="17040975" y="703072"/>
                  </a:lnTo>
                  <a:lnTo>
                    <a:pt x="17032821" y="690981"/>
                  </a:lnTo>
                  <a:lnTo>
                    <a:pt x="17020731" y="682840"/>
                  </a:lnTo>
                  <a:lnTo>
                    <a:pt x="17005935" y="679843"/>
                  </a:lnTo>
                  <a:lnTo>
                    <a:pt x="16991140" y="682840"/>
                  </a:lnTo>
                  <a:lnTo>
                    <a:pt x="16979049" y="690981"/>
                  </a:lnTo>
                  <a:lnTo>
                    <a:pt x="16970909" y="703072"/>
                  </a:lnTo>
                  <a:lnTo>
                    <a:pt x="16967912" y="717867"/>
                  </a:lnTo>
                  <a:lnTo>
                    <a:pt x="16970909" y="732663"/>
                  </a:lnTo>
                  <a:lnTo>
                    <a:pt x="16979049" y="744753"/>
                  </a:lnTo>
                  <a:lnTo>
                    <a:pt x="16991140" y="752906"/>
                  </a:lnTo>
                  <a:lnTo>
                    <a:pt x="17005935" y="755891"/>
                  </a:lnTo>
                  <a:lnTo>
                    <a:pt x="17020731" y="752906"/>
                  </a:lnTo>
                  <a:lnTo>
                    <a:pt x="17032821" y="744753"/>
                  </a:lnTo>
                  <a:lnTo>
                    <a:pt x="17040975" y="732663"/>
                  </a:lnTo>
                  <a:lnTo>
                    <a:pt x="17043959" y="717867"/>
                  </a:lnTo>
                  <a:close/>
                </a:path>
                <a:path w="17266285" h="9587865" extrusionOk="0">
                  <a:moveTo>
                    <a:pt x="17043959" y="491248"/>
                  </a:moveTo>
                  <a:lnTo>
                    <a:pt x="17040975" y="476453"/>
                  </a:lnTo>
                  <a:lnTo>
                    <a:pt x="17032821" y="464362"/>
                  </a:lnTo>
                  <a:lnTo>
                    <a:pt x="17020731" y="456222"/>
                  </a:lnTo>
                  <a:lnTo>
                    <a:pt x="17005935" y="453237"/>
                  </a:lnTo>
                  <a:lnTo>
                    <a:pt x="16991140" y="456222"/>
                  </a:lnTo>
                  <a:lnTo>
                    <a:pt x="16979049" y="464362"/>
                  </a:lnTo>
                  <a:lnTo>
                    <a:pt x="16970909" y="476453"/>
                  </a:lnTo>
                  <a:lnTo>
                    <a:pt x="16967912" y="491248"/>
                  </a:lnTo>
                  <a:lnTo>
                    <a:pt x="16970909" y="506056"/>
                  </a:lnTo>
                  <a:lnTo>
                    <a:pt x="16979049" y="518134"/>
                  </a:lnTo>
                  <a:lnTo>
                    <a:pt x="16991140" y="526288"/>
                  </a:lnTo>
                  <a:lnTo>
                    <a:pt x="17005935" y="529272"/>
                  </a:lnTo>
                  <a:lnTo>
                    <a:pt x="17020731" y="526288"/>
                  </a:lnTo>
                  <a:lnTo>
                    <a:pt x="17032821" y="518134"/>
                  </a:lnTo>
                  <a:lnTo>
                    <a:pt x="17040975" y="506056"/>
                  </a:lnTo>
                  <a:lnTo>
                    <a:pt x="17043959" y="491248"/>
                  </a:lnTo>
                  <a:close/>
                </a:path>
                <a:path w="17266285" h="9587865" extrusionOk="0">
                  <a:moveTo>
                    <a:pt x="17043959" y="264629"/>
                  </a:moveTo>
                  <a:lnTo>
                    <a:pt x="17040975" y="249834"/>
                  </a:lnTo>
                  <a:lnTo>
                    <a:pt x="17032821" y="237756"/>
                  </a:lnTo>
                  <a:lnTo>
                    <a:pt x="17020731" y="229603"/>
                  </a:lnTo>
                  <a:lnTo>
                    <a:pt x="17005935" y="226618"/>
                  </a:lnTo>
                  <a:lnTo>
                    <a:pt x="16991140" y="229603"/>
                  </a:lnTo>
                  <a:lnTo>
                    <a:pt x="16979049" y="237744"/>
                  </a:lnTo>
                  <a:lnTo>
                    <a:pt x="16970909" y="249834"/>
                  </a:lnTo>
                  <a:lnTo>
                    <a:pt x="16967912" y="264629"/>
                  </a:lnTo>
                  <a:lnTo>
                    <a:pt x="16970909" y="279438"/>
                  </a:lnTo>
                  <a:lnTo>
                    <a:pt x="16979049" y="291515"/>
                  </a:lnTo>
                  <a:lnTo>
                    <a:pt x="16991140" y="299669"/>
                  </a:lnTo>
                  <a:lnTo>
                    <a:pt x="17005935" y="302653"/>
                  </a:lnTo>
                  <a:lnTo>
                    <a:pt x="17020731" y="299669"/>
                  </a:lnTo>
                  <a:lnTo>
                    <a:pt x="17032821" y="291515"/>
                  </a:lnTo>
                  <a:lnTo>
                    <a:pt x="17040975" y="279438"/>
                  </a:lnTo>
                  <a:lnTo>
                    <a:pt x="17043959" y="264629"/>
                  </a:lnTo>
                  <a:close/>
                </a:path>
                <a:path w="17266285" h="9587865" extrusionOk="0">
                  <a:moveTo>
                    <a:pt x="17043959" y="38011"/>
                  </a:moveTo>
                  <a:lnTo>
                    <a:pt x="17040975" y="23215"/>
                  </a:lnTo>
                  <a:lnTo>
                    <a:pt x="17032821" y="11137"/>
                  </a:lnTo>
                  <a:lnTo>
                    <a:pt x="17020731" y="2984"/>
                  </a:lnTo>
                  <a:lnTo>
                    <a:pt x="17005935" y="0"/>
                  </a:lnTo>
                  <a:lnTo>
                    <a:pt x="16991140" y="2984"/>
                  </a:lnTo>
                  <a:lnTo>
                    <a:pt x="16979049" y="11137"/>
                  </a:lnTo>
                  <a:lnTo>
                    <a:pt x="16970909" y="23215"/>
                  </a:lnTo>
                  <a:lnTo>
                    <a:pt x="16967912" y="38011"/>
                  </a:lnTo>
                  <a:lnTo>
                    <a:pt x="16970909" y="52819"/>
                  </a:lnTo>
                  <a:lnTo>
                    <a:pt x="16979049" y="64897"/>
                  </a:lnTo>
                  <a:lnTo>
                    <a:pt x="16991140" y="73050"/>
                  </a:lnTo>
                  <a:lnTo>
                    <a:pt x="17005935" y="76034"/>
                  </a:lnTo>
                  <a:lnTo>
                    <a:pt x="17020731" y="73050"/>
                  </a:lnTo>
                  <a:lnTo>
                    <a:pt x="17032821" y="64897"/>
                  </a:lnTo>
                  <a:lnTo>
                    <a:pt x="17040975" y="52819"/>
                  </a:lnTo>
                  <a:lnTo>
                    <a:pt x="17043959" y="38011"/>
                  </a:lnTo>
                  <a:close/>
                </a:path>
                <a:path w="17266285" h="9587865" extrusionOk="0">
                  <a:moveTo>
                    <a:pt x="17265828" y="2535097"/>
                  </a:moveTo>
                  <a:lnTo>
                    <a:pt x="17262844" y="2520289"/>
                  </a:lnTo>
                  <a:lnTo>
                    <a:pt x="17254690" y="2508212"/>
                  </a:lnTo>
                  <a:lnTo>
                    <a:pt x="17242613" y="2500058"/>
                  </a:lnTo>
                  <a:lnTo>
                    <a:pt x="17227804" y="2497074"/>
                  </a:lnTo>
                  <a:lnTo>
                    <a:pt x="17213009" y="2500058"/>
                  </a:lnTo>
                  <a:lnTo>
                    <a:pt x="17200918" y="2508212"/>
                  </a:lnTo>
                  <a:lnTo>
                    <a:pt x="17192778" y="2520289"/>
                  </a:lnTo>
                  <a:lnTo>
                    <a:pt x="17189793" y="2535097"/>
                  </a:lnTo>
                  <a:lnTo>
                    <a:pt x="17192778" y="2549893"/>
                  </a:lnTo>
                  <a:lnTo>
                    <a:pt x="17200918" y="2561983"/>
                  </a:lnTo>
                  <a:lnTo>
                    <a:pt x="17213009" y="2570124"/>
                  </a:lnTo>
                  <a:lnTo>
                    <a:pt x="17215193" y="2570569"/>
                  </a:lnTo>
                  <a:lnTo>
                    <a:pt x="17240428" y="2570569"/>
                  </a:lnTo>
                  <a:lnTo>
                    <a:pt x="17242613" y="2570124"/>
                  </a:lnTo>
                  <a:lnTo>
                    <a:pt x="17254690" y="2561983"/>
                  </a:lnTo>
                  <a:lnTo>
                    <a:pt x="17262844" y="2549893"/>
                  </a:lnTo>
                  <a:lnTo>
                    <a:pt x="17265828" y="2535097"/>
                  </a:lnTo>
                  <a:close/>
                </a:path>
                <a:path w="17266285" h="9587865" extrusionOk="0">
                  <a:moveTo>
                    <a:pt x="17265828" y="2308479"/>
                  </a:moveTo>
                  <a:lnTo>
                    <a:pt x="17262844" y="2293683"/>
                  </a:lnTo>
                  <a:lnTo>
                    <a:pt x="17254690" y="2281593"/>
                  </a:lnTo>
                  <a:lnTo>
                    <a:pt x="17242613" y="2273439"/>
                  </a:lnTo>
                  <a:lnTo>
                    <a:pt x="17227804" y="2270455"/>
                  </a:lnTo>
                  <a:lnTo>
                    <a:pt x="17213009" y="2273439"/>
                  </a:lnTo>
                  <a:lnTo>
                    <a:pt x="17200918" y="2281593"/>
                  </a:lnTo>
                  <a:lnTo>
                    <a:pt x="17192778" y="2293683"/>
                  </a:lnTo>
                  <a:lnTo>
                    <a:pt x="17189793" y="2308479"/>
                  </a:lnTo>
                  <a:lnTo>
                    <a:pt x="17192778" y="2323274"/>
                  </a:lnTo>
                  <a:lnTo>
                    <a:pt x="17200918" y="2335365"/>
                  </a:lnTo>
                  <a:lnTo>
                    <a:pt x="17213009" y="2343505"/>
                  </a:lnTo>
                  <a:lnTo>
                    <a:pt x="17227804" y="2346502"/>
                  </a:lnTo>
                  <a:lnTo>
                    <a:pt x="17242613" y="2343505"/>
                  </a:lnTo>
                  <a:lnTo>
                    <a:pt x="17254690" y="2335365"/>
                  </a:lnTo>
                  <a:lnTo>
                    <a:pt x="17262844" y="2323274"/>
                  </a:lnTo>
                  <a:lnTo>
                    <a:pt x="17265828" y="2308479"/>
                  </a:lnTo>
                  <a:close/>
                </a:path>
                <a:path w="17266285" h="9587865" extrusionOk="0">
                  <a:moveTo>
                    <a:pt x="17265828" y="2081860"/>
                  </a:moveTo>
                  <a:lnTo>
                    <a:pt x="17262844" y="2067064"/>
                  </a:lnTo>
                  <a:lnTo>
                    <a:pt x="17254690" y="2054974"/>
                  </a:lnTo>
                  <a:lnTo>
                    <a:pt x="17242613" y="2046820"/>
                  </a:lnTo>
                  <a:lnTo>
                    <a:pt x="17227804" y="2043836"/>
                  </a:lnTo>
                  <a:lnTo>
                    <a:pt x="17213009" y="2046820"/>
                  </a:lnTo>
                  <a:lnTo>
                    <a:pt x="17200918" y="2054974"/>
                  </a:lnTo>
                  <a:lnTo>
                    <a:pt x="17192778" y="2067064"/>
                  </a:lnTo>
                  <a:lnTo>
                    <a:pt x="17189793" y="2081860"/>
                  </a:lnTo>
                  <a:lnTo>
                    <a:pt x="17192778" y="2096655"/>
                  </a:lnTo>
                  <a:lnTo>
                    <a:pt x="17200918" y="2108746"/>
                  </a:lnTo>
                  <a:lnTo>
                    <a:pt x="17213009" y="2116886"/>
                  </a:lnTo>
                  <a:lnTo>
                    <a:pt x="17227804" y="2119884"/>
                  </a:lnTo>
                  <a:lnTo>
                    <a:pt x="17242613" y="2116886"/>
                  </a:lnTo>
                  <a:lnTo>
                    <a:pt x="17254690" y="2108746"/>
                  </a:lnTo>
                  <a:lnTo>
                    <a:pt x="17262844" y="2096655"/>
                  </a:lnTo>
                  <a:lnTo>
                    <a:pt x="17265828" y="2081860"/>
                  </a:lnTo>
                  <a:close/>
                </a:path>
                <a:path w="17266285" h="9587865" extrusionOk="0">
                  <a:moveTo>
                    <a:pt x="17265828" y="1855241"/>
                  </a:moveTo>
                  <a:lnTo>
                    <a:pt x="17262844" y="1840445"/>
                  </a:lnTo>
                  <a:lnTo>
                    <a:pt x="17254690" y="1828355"/>
                  </a:lnTo>
                  <a:lnTo>
                    <a:pt x="17242613" y="1820214"/>
                  </a:lnTo>
                  <a:lnTo>
                    <a:pt x="17227804" y="1817217"/>
                  </a:lnTo>
                  <a:lnTo>
                    <a:pt x="17213009" y="1820214"/>
                  </a:lnTo>
                  <a:lnTo>
                    <a:pt x="17200918" y="1828355"/>
                  </a:lnTo>
                  <a:lnTo>
                    <a:pt x="17192778" y="1840445"/>
                  </a:lnTo>
                  <a:lnTo>
                    <a:pt x="17189793" y="1855241"/>
                  </a:lnTo>
                  <a:lnTo>
                    <a:pt x="17192778" y="1870036"/>
                  </a:lnTo>
                  <a:lnTo>
                    <a:pt x="17200918" y="1882127"/>
                  </a:lnTo>
                  <a:lnTo>
                    <a:pt x="17213009" y="1890280"/>
                  </a:lnTo>
                  <a:lnTo>
                    <a:pt x="17227804" y="1893265"/>
                  </a:lnTo>
                  <a:lnTo>
                    <a:pt x="17242613" y="1890280"/>
                  </a:lnTo>
                  <a:lnTo>
                    <a:pt x="17254690" y="1882127"/>
                  </a:lnTo>
                  <a:lnTo>
                    <a:pt x="17262844" y="1870036"/>
                  </a:lnTo>
                  <a:lnTo>
                    <a:pt x="17265828" y="1855241"/>
                  </a:lnTo>
                  <a:close/>
                </a:path>
                <a:path w="17266285" h="9587865" extrusionOk="0">
                  <a:moveTo>
                    <a:pt x="17265828" y="1628622"/>
                  </a:moveTo>
                  <a:lnTo>
                    <a:pt x="17262844" y="1613827"/>
                  </a:lnTo>
                  <a:lnTo>
                    <a:pt x="17254690" y="1601736"/>
                  </a:lnTo>
                  <a:lnTo>
                    <a:pt x="17242613" y="1593596"/>
                  </a:lnTo>
                  <a:lnTo>
                    <a:pt x="17227804" y="1590598"/>
                  </a:lnTo>
                  <a:lnTo>
                    <a:pt x="17213009" y="1593596"/>
                  </a:lnTo>
                  <a:lnTo>
                    <a:pt x="17200918" y="1601736"/>
                  </a:lnTo>
                  <a:lnTo>
                    <a:pt x="17192778" y="1613827"/>
                  </a:lnTo>
                  <a:lnTo>
                    <a:pt x="17189793" y="1628622"/>
                  </a:lnTo>
                  <a:lnTo>
                    <a:pt x="17192778" y="1643418"/>
                  </a:lnTo>
                  <a:lnTo>
                    <a:pt x="17200918" y="1655508"/>
                  </a:lnTo>
                  <a:lnTo>
                    <a:pt x="17213009" y="1663661"/>
                  </a:lnTo>
                  <a:lnTo>
                    <a:pt x="17227804" y="1666646"/>
                  </a:lnTo>
                  <a:lnTo>
                    <a:pt x="17242613" y="1663661"/>
                  </a:lnTo>
                  <a:lnTo>
                    <a:pt x="17254690" y="1655508"/>
                  </a:lnTo>
                  <a:lnTo>
                    <a:pt x="17262844" y="1643418"/>
                  </a:lnTo>
                  <a:lnTo>
                    <a:pt x="17265828" y="1628622"/>
                  </a:lnTo>
                  <a:close/>
                </a:path>
                <a:path w="17266285" h="9587865" extrusionOk="0">
                  <a:moveTo>
                    <a:pt x="17265828" y="1397723"/>
                  </a:moveTo>
                  <a:lnTo>
                    <a:pt x="17262844" y="1382928"/>
                  </a:lnTo>
                  <a:lnTo>
                    <a:pt x="17254690" y="1370838"/>
                  </a:lnTo>
                  <a:lnTo>
                    <a:pt x="17242613" y="1362684"/>
                  </a:lnTo>
                  <a:lnTo>
                    <a:pt x="17227804" y="1359700"/>
                  </a:lnTo>
                  <a:lnTo>
                    <a:pt x="17213009" y="1362684"/>
                  </a:lnTo>
                  <a:lnTo>
                    <a:pt x="17200918" y="1370838"/>
                  </a:lnTo>
                  <a:lnTo>
                    <a:pt x="17192778" y="1382928"/>
                  </a:lnTo>
                  <a:lnTo>
                    <a:pt x="17189793" y="1397723"/>
                  </a:lnTo>
                  <a:lnTo>
                    <a:pt x="17192778" y="1412519"/>
                  </a:lnTo>
                  <a:lnTo>
                    <a:pt x="17200918" y="1424609"/>
                  </a:lnTo>
                  <a:lnTo>
                    <a:pt x="17213009" y="1432750"/>
                  </a:lnTo>
                  <a:lnTo>
                    <a:pt x="17227804" y="1435747"/>
                  </a:lnTo>
                  <a:lnTo>
                    <a:pt x="17242613" y="1432750"/>
                  </a:lnTo>
                  <a:lnTo>
                    <a:pt x="17254690" y="1424609"/>
                  </a:lnTo>
                  <a:lnTo>
                    <a:pt x="17262844" y="1412519"/>
                  </a:lnTo>
                  <a:lnTo>
                    <a:pt x="17265828" y="1397723"/>
                  </a:lnTo>
                  <a:close/>
                </a:path>
                <a:path w="17266285" h="9587865" extrusionOk="0">
                  <a:moveTo>
                    <a:pt x="17265828" y="1171105"/>
                  </a:moveTo>
                  <a:lnTo>
                    <a:pt x="17262844" y="1156309"/>
                  </a:lnTo>
                  <a:lnTo>
                    <a:pt x="17254690" y="1144219"/>
                  </a:lnTo>
                  <a:lnTo>
                    <a:pt x="17242613" y="1136078"/>
                  </a:lnTo>
                  <a:lnTo>
                    <a:pt x="17227804" y="1133081"/>
                  </a:lnTo>
                  <a:lnTo>
                    <a:pt x="17213009" y="1136078"/>
                  </a:lnTo>
                  <a:lnTo>
                    <a:pt x="17200918" y="1144219"/>
                  </a:lnTo>
                  <a:lnTo>
                    <a:pt x="17192778" y="1156309"/>
                  </a:lnTo>
                  <a:lnTo>
                    <a:pt x="17189793" y="1171105"/>
                  </a:lnTo>
                  <a:lnTo>
                    <a:pt x="17192778" y="1185900"/>
                  </a:lnTo>
                  <a:lnTo>
                    <a:pt x="17200918" y="1197991"/>
                  </a:lnTo>
                  <a:lnTo>
                    <a:pt x="17213009" y="1206131"/>
                  </a:lnTo>
                  <a:lnTo>
                    <a:pt x="17227804" y="1209128"/>
                  </a:lnTo>
                  <a:lnTo>
                    <a:pt x="17242613" y="1206131"/>
                  </a:lnTo>
                  <a:lnTo>
                    <a:pt x="17254690" y="1197991"/>
                  </a:lnTo>
                  <a:lnTo>
                    <a:pt x="17262844" y="1185900"/>
                  </a:lnTo>
                  <a:lnTo>
                    <a:pt x="17265828" y="1171105"/>
                  </a:lnTo>
                  <a:close/>
                </a:path>
                <a:path w="17266285" h="9587865" extrusionOk="0">
                  <a:moveTo>
                    <a:pt x="17265828" y="944486"/>
                  </a:moveTo>
                  <a:lnTo>
                    <a:pt x="17262844" y="929690"/>
                  </a:lnTo>
                  <a:lnTo>
                    <a:pt x="17254690" y="917600"/>
                  </a:lnTo>
                  <a:lnTo>
                    <a:pt x="17242613" y="909459"/>
                  </a:lnTo>
                  <a:lnTo>
                    <a:pt x="17227804" y="906462"/>
                  </a:lnTo>
                  <a:lnTo>
                    <a:pt x="17213009" y="909459"/>
                  </a:lnTo>
                  <a:lnTo>
                    <a:pt x="17200918" y="917600"/>
                  </a:lnTo>
                  <a:lnTo>
                    <a:pt x="17192778" y="929690"/>
                  </a:lnTo>
                  <a:lnTo>
                    <a:pt x="17189793" y="944486"/>
                  </a:lnTo>
                  <a:lnTo>
                    <a:pt x="17192778" y="959281"/>
                  </a:lnTo>
                  <a:lnTo>
                    <a:pt x="17200918" y="971372"/>
                  </a:lnTo>
                  <a:lnTo>
                    <a:pt x="17213009" y="979525"/>
                  </a:lnTo>
                  <a:lnTo>
                    <a:pt x="17227804" y="982510"/>
                  </a:lnTo>
                  <a:lnTo>
                    <a:pt x="17242613" y="979525"/>
                  </a:lnTo>
                  <a:lnTo>
                    <a:pt x="17254690" y="971372"/>
                  </a:lnTo>
                  <a:lnTo>
                    <a:pt x="17262844" y="959281"/>
                  </a:lnTo>
                  <a:lnTo>
                    <a:pt x="17265828" y="944486"/>
                  </a:lnTo>
                  <a:close/>
                </a:path>
                <a:path w="17266285" h="9587865" extrusionOk="0">
                  <a:moveTo>
                    <a:pt x="17265828" y="717867"/>
                  </a:moveTo>
                  <a:lnTo>
                    <a:pt x="17262844" y="703072"/>
                  </a:lnTo>
                  <a:lnTo>
                    <a:pt x="17254690" y="690981"/>
                  </a:lnTo>
                  <a:lnTo>
                    <a:pt x="17242613" y="682840"/>
                  </a:lnTo>
                  <a:lnTo>
                    <a:pt x="17227804" y="679843"/>
                  </a:lnTo>
                  <a:lnTo>
                    <a:pt x="17213009" y="682840"/>
                  </a:lnTo>
                  <a:lnTo>
                    <a:pt x="17200918" y="690981"/>
                  </a:lnTo>
                  <a:lnTo>
                    <a:pt x="17192778" y="703072"/>
                  </a:lnTo>
                  <a:lnTo>
                    <a:pt x="17189793" y="717867"/>
                  </a:lnTo>
                  <a:lnTo>
                    <a:pt x="17192778" y="732663"/>
                  </a:lnTo>
                  <a:lnTo>
                    <a:pt x="17200918" y="744753"/>
                  </a:lnTo>
                  <a:lnTo>
                    <a:pt x="17213009" y="752906"/>
                  </a:lnTo>
                  <a:lnTo>
                    <a:pt x="17227804" y="755891"/>
                  </a:lnTo>
                  <a:lnTo>
                    <a:pt x="17242613" y="752906"/>
                  </a:lnTo>
                  <a:lnTo>
                    <a:pt x="17254690" y="744753"/>
                  </a:lnTo>
                  <a:lnTo>
                    <a:pt x="17262844" y="732663"/>
                  </a:lnTo>
                  <a:lnTo>
                    <a:pt x="17265828" y="717867"/>
                  </a:lnTo>
                  <a:close/>
                </a:path>
                <a:path w="17266285" h="9587865" extrusionOk="0">
                  <a:moveTo>
                    <a:pt x="17265828" y="491248"/>
                  </a:moveTo>
                  <a:lnTo>
                    <a:pt x="17262844" y="476453"/>
                  </a:lnTo>
                  <a:lnTo>
                    <a:pt x="17254690" y="464362"/>
                  </a:lnTo>
                  <a:lnTo>
                    <a:pt x="17242613" y="456222"/>
                  </a:lnTo>
                  <a:lnTo>
                    <a:pt x="17227804" y="453237"/>
                  </a:lnTo>
                  <a:lnTo>
                    <a:pt x="17213009" y="456222"/>
                  </a:lnTo>
                  <a:lnTo>
                    <a:pt x="17200918" y="464362"/>
                  </a:lnTo>
                  <a:lnTo>
                    <a:pt x="17192778" y="476453"/>
                  </a:lnTo>
                  <a:lnTo>
                    <a:pt x="17189793" y="491248"/>
                  </a:lnTo>
                  <a:lnTo>
                    <a:pt x="17192778" y="506056"/>
                  </a:lnTo>
                  <a:lnTo>
                    <a:pt x="17200918" y="518134"/>
                  </a:lnTo>
                  <a:lnTo>
                    <a:pt x="17213009" y="526288"/>
                  </a:lnTo>
                  <a:lnTo>
                    <a:pt x="17227804" y="529272"/>
                  </a:lnTo>
                  <a:lnTo>
                    <a:pt x="17242613" y="526288"/>
                  </a:lnTo>
                  <a:lnTo>
                    <a:pt x="17254690" y="518134"/>
                  </a:lnTo>
                  <a:lnTo>
                    <a:pt x="17262844" y="506056"/>
                  </a:lnTo>
                  <a:lnTo>
                    <a:pt x="17265828" y="491248"/>
                  </a:lnTo>
                  <a:close/>
                </a:path>
                <a:path w="17266285" h="9587865" extrusionOk="0">
                  <a:moveTo>
                    <a:pt x="17265828" y="264629"/>
                  </a:moveTo>
                  <a:lnTo>
                    <a:pt x="17262844" y="249834"/>
                  </a:lnTo>
                  <a:lnTo>
                    <a:pt x="17254690" y="237756"/>
                  </a:lnTo>
                  <a:lnTo>
                    <a:pt x="17242613" y="229603"/>
                  </a:lnTo>
                  <a:lnTo>
                    <a:pt x="17227804" y="226618"/>
                  </a:lnTo>
                  <a:lnTo>
                    <a:pt x="17213009" y="229603"/>
                  </a:lnTo>
                  <a:lnTo>
                    <a:pt x="17200918" y="237744"/>
                  </a:lnTo>
                  <a:lnTo>
                    <a:pt x="17192778" y="249834"/>
                  </a:lnTo>
                  <a:lnTo>
                    <a:pt x="17189793" y="264629"/>
                  </a:lnTo>
                  <a:lnTo>
                    <a:pt x="17192778" y="279438"/>
                  </a:lnTo>
                  <a:lnTo>
                    <a:pt x="17200918" y="291515"/>
                  </a:lnTo>
                  <a:lnTo>
                    <a:pt x="17213009" y="299669"/>
                  </a:lnTo>
                  <a:lnTo>
                    <a:pt x="17227804" y="302653"/>
                  </a:lnTo>
                  <a:lnTo>
                    <a:pt x="17242613" y="299669"/>
                  </a:lnTo>
                  <a:lnTo>
                    <a:pt x="17254690" y="291515"/>
                  </a:lnTo>
                  <a:lnTo>
                    <a:pt x="17262844" y="279438"/>
                  </a:lnTo>
                  <a:lnTo>
                    <a:pt x="17265828" y="264629"/>
                  </a:lnTo>
                  <a:close/>
                </a:path>
                <a:path w="17266285" h="9587865" extrusionOk="0">
                  <a:moveTo>
                    <a:pt x="17265828" y="38011"/>
                  </a:moveTo>
                  <a:lnTo>
                    <a:pt x="17262844" y="23215"/>
                  </a:lnTo>
                  <a:lnTo>
                    <a:pt x="17254690" y="11137"/>
                  </a:lnTo>
                  <a:lnTo>
                    <a:pt x="17242613" y="2984"/>
                  </a:lnTo>
                  <a:lnTo>
                    <a:pt x="17227804" y="0"/>
                  </a:lnTo>
                  <a:lnTo>
                    <a:pt x="17213009" y="2984"/>
                  </a:lnTo>
                  <a:lnTo>
                    <a:pt x="17200918" y="11137"/>
                  </a:lnTo>
                  <a:lnTo>
                    <a:pt x="17192778" y="23215"/>
                  </a:lnTo>
                  <a:lnTo>
                    <a:pt x="17189793" y="38011"/>
                  </a:lnTo>
                  <a:lnTo>
                    <a:pt x="17192778" y="52819"/>
                  </a:lnTo>
                  <a:lnTo>
                    <a:pt x="17200918" y="64897"/>
                  </a:lnTo>
                  <a:lnTo>
                    <a:pt x="17213009" y="73050"/>
                  </a:lnTo>
                  <a:lnTo>
                    <a:pt x="17227804" y="76034"/>
                  </a:lnTo>
                  <a:lnTo>
                    <a:pt x="17242613" y="73050"/>
                  </a:lnTo>
                  <a:lnTo>
                    <a:pt x="17254690" y="64897"/>
                  </a:lnTo>
                  <a:lnTo>
                    <a:pt x="17262844" y="52819"/>
                  </a:lnTo>
                  <a:lnTo>
                    <a:pt x="17265828" y="380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6" name="Google Shape;186;p5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1616451" y="4516914"/>
              <a:ext cx="155799" cy="15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5"/>
            <p:cNvSpPr/>
            <p:nvPr/>
          </p:nvSpPr>
          <p:spPr>
            <a:xfrm>
              <a:off x="11380492" y="4329559"/>
              <a:ext cx="628015" cy="627380"/>
            </a:xfrm>
            <a:custGeom>
              <a:avLst/>
              <a:gdLst/>
              <a:ahLst/>
              <a:cxnLst/>
              <a:rect l="l" t="t" r="r" b="b"/>
              <a:pathLst>
                <a:path w="628015" h="627379" extrusionOk="0">
                  <a:moveTo>
                    <a:pt x="344629" y="1270"/>
                  </a:moveTo>
                  <a:lnTo>
                    <a:pt x="283085" y="1270"/>
                  </a:lnTo>
                  <a:lnTo>
                    <a:pt x="290764" y="0"/>
                  </a:lnTo>
                  <a:lnTo>
                    <a:pt x="336951" y="0"/>
                  </a:lnTo>
                  <a:lnTo>
                    <a:pt x="344629" y="1270"/>
                  </a:lnTo>
                  <a:close/>
                </a:path>
                <a:path w="628015" h="627379" extrusionOk="0">
                  <a:moveTo>
                    <a:pt x="344631" y="626110"/>
                  </a:moveTo>
                  <a:lnTo>
                    <a:pt x="283085" y="626110"/>
                  </a:lnTo>
                  <a:lnTo>
                    <a:pt x="237574" y="618490"/>
                  </a:lnTo>
                  <a:lnTo>
                    <a:pt x="186629" y="600710"/>
                  </a:lnTo>
                  <a:lnTo>
                    <a:pt x="179626" y="596900"/>
                  </a:lnTo>
                  <a:lnTo>
                    <a:pt x="172703" y="594360"/>
                  </a:lnTo>
                  <a:lnTo>
                    <a:pt x="159109" y="586740"/>
                  </a:lnTo>
                  <a:lnTo>
                    <a:pt x="145896" y="579120"/>
                  </a:lnTo>
                  <a:lnTo>
                    <a:pt x="139435" y="574040"/>
                  </a:lnTo>
                  <a:lnTo>
                    <a:pt x="133079" y="570230"/>
                  </a:lnTo>
                  <a:lnTo>
                    <a:pt x="126836" y="565150"/>
                  </a:lnTo>
                  <a:lnTo>
                    <a:pt x="120706" y="561340"/>
                  </a:lnTo>
                  <a:lnTo>
                    <a:pt x="114688" y="556260"/>
                  </a:lnTo>
                  <a:lnTo>
                    <a:pt x="86477" y="529590"/>
                  </a:lnTo>
                  <a:lnTo>
                    <a:pt x="81234" y="524510"/>
                  </a:lnTo>
                  <a:lnTo>
                    <a:pt x="76131" y="518160"/>
                  </a:lnTo>
                  <a:lnTo>
                    <a:pt x="71169" y="513080"/>
                  </a:lnTo>
                  <a:lnTo>
                    <a:pt x="66353" y="506730"/>
                  </a:lnTo>
                  <a:lnTo>
                    <a:pt x="44571" y="474980"/>
                  </a:lnTo>
                  <a:lnTo>
                    <a:pt x="36976" y="461010"/>
                  </a:lnTo>
                  <a:lnTo>
                    <a:pt x="33426" y="454660"/>
                  </a:lnTo>
                  <a:lnTo>
                    <a:pt x="30048" y="447040"/>
                  </a:lnTo>
                  <a:lnTo>
                    <a:pt x="26840" y="440690"/>
                  </a:lnTo>
                  <a:lnTo>
                    <a:pt x="23803" y="433070"/>
                  </a:lnTo>
                  <a:lnTo>
                    <a:pt x="20941" y="426720"/>
                  </a:lnTo>
                  <a:lnTo>
                    <a:pt x="18257" y="419100"/>
                  </a:lnTo>
                  <a:lnTo>
                    <a:pt x="15751" y="411480"/>
                  </a:lnTo>
                  <a:lnTo>
                    <a:pt x="13424" y="403860"/>
                  </a:lnTo>
                  <a:lnTo>
                    <a:pt x="11277" y="397510"/>
                  </a:lnTo>
                  <a:lnTo>
                    <a:pt x="3303" y="359410"/>
                  </a:lnTo>
                  <a:lnTo>
                    <a:pt x="0" y="321310"/>
                  </a:lnTo>
                  <a:lnTo>
                    <a:pt x="0" y="306070"/>
                  </a:lnTo>
                  <a:lnTo>
                    <a:pt x="283" y="298450"/>
                  </a:lnTo>
                  <a:lnTo>
                    <a:pt x="4527" y="259080"/>
                  </a:lnTo>
                  <a:lnTo>
                    <a:pt x="7534" y="245110"/>
                  </a:lnTo>
                  <a:lnTo>
                    <a:pt x="9314" y="237490"/>
                  </a:lnTo>
                  <a:lnTo>
                    <a:pt x="20941" y="200660"/>
                  </a:lnTo>
                  <a:lnTo>
                    <a:pt x="23803" y="193040"/>
                  </a:lnTo>
                  <a:lnTo>
                    <a:pt x="26840" y="186690"/>
                  </a:lnTo>
                  <a:lnTo>
                    <a:pt x="30048" y="179070"/>
                  </a:lnTo>
                  <a:lnTo>
                    <a:pt x="33426" y="172720"/>
                  </a:lnTo>
                  <a:lnTo>
                    <a:pt x="36976" y="165100"/>
                  </a:lnTo>
                  <a:lnTo>
                    <a:pt x="40693" y="158750"/>
                  </a:lnTo>
                  <a:lnTo>
                    <a:pt x="44571" y="152400"/>
                  </a:lnTo>
                  <a:lnTo>
                    <a:pt x="48612" y="144780"/>
                  </a:lnTo>
                  <a:lnTo>
                    <a:pt x="52816" y="138430"/>
                  </a:lnTo>
                  <a:lnTo>
                    <a:pt x="57176" y="132080"/>
                  </a:lnTo>
                  <a:lnTo>
                    <a:pt x="61688" y="125730"/>
                  </a:lnTo>
                  <a:lnTo>
                    <a:pt x="66353" y="120650"/>
                  </a:lnTo>
                  <a:lnTo>
                    <a:pt x="71169" y="114300"/>
                  </a:lnTo>
                  <a:lnTo>
                    <a:pt x="76131" y="107950"/>
                  </a:lnTo>
                  <a:lnTo>
                    <a:pt x="81234" y="102870"/>
                  </a:lnTo>
                  <a:lnTo>
                    <a:pt x="86477" y="96520"/>
                  </a:lnTo>
                  <a:lnTo>
                    <a:pt x="120706" y="66040"/>
                  </a:lnTo>
                  <a:lnTo>
                    <a:pt x="133079" y="57150"/>
                  </a:lnTo>
                  <a:lnTo>
                    <a:pt x="139435" y="52070"/>
                  </a:lnTo>
                  <a:lnTo>
                    <a:pt x="152454" y="44450"/>
                  </a:lnTo>
                  <a:lnTo>
                    <a:pt x="165862" y="36830"/>
                  </a:lnTo>
                  <a:lnTo>
                    <a:pt x="179626" y="29210"/>
                  </a:lnTo>
                  <a:lnTo>
                    <a:pt x="186629" y="26670"/>
                  </a:lnTo>
                  <a:lnTo>
                    <a:pt x="193713" y="22860"/>
                  </a:lnTo>
                  <a:lnTo>
                    <a:pt x="230125" y="10160"/>
                  </a:lnTo>
                  <a:lnTo>
                    <a:pt x="245068" y="7620"/>
                  </a:lnTo>
                  <a:lnTo>
                    <a:pt x="252609" y="5080"/>
                  </a:lnTo>
                  <a:lnTo>
                    <a:pt x="275424" y="1270"/>
                  </a:lnTo>
                  <a:lnTo>
                    <a:pt x="352290" y="1270"/>
                  </a:lnTo>
                  <a:lnTo>
                    <a:pt x="375104" y="5080"/>
                  </a:lnTo>
                  <a:lnTo>
                    <a:pt x="382645" y="7620"/>
                  </a:lnTo>
                  <a:lnTo>
                    <a:pt x="397587" y="10160"/>
                  </a:lnTo>
                  <a:lnTo>
                    <a:pt x="433996" y="22860"/>
                  </a:lnTo>
                  <a:lnTo>
                    <a:pt x="441080" y="26670"/>
                  </a:lnTo>
                  <a:lnTo>
                    <a:pt x="448083" y="29210"/>
                  </a:lnTo>
                  <a:lnTo>
                    <a:pt x="461847" y="36830"/>
                  </a:lnTo>
                  <a:lnTo>
                    <a:pt x="475254" y="44450"/>
                  </a:lnTo>
                  <a:lnTo>
                    <a:pt x="488272" y="52070"/>
                  </a:lnTo>
                  <a:lnTo>
                    <a:pt x="494627" y="57150"/>
                  </a:lnTo>
                  <a:lnTo>
                    <a:pt x="500870" y="60960"/>
                  </a:lnTo>
                  <a:lnTo>
                    <a:pt x="530328" y="86360"/>
                  </a:lnTo>
                  <a:lnTo>
                    <a:pt x="546470" y="102870"/>
                  </a:lnTo>
                  <a:lnTo>
                    <a:pt x="551572" y="107950"/>
                  </a:lnTo>
                  <a:lnTo>
                    <a:pt x="556535" y="114300"/>
                  </a:lnTo>
                  <a:lnTo>
                    <a:pt x="558461" y="116840"/>
                  </a:lnTo>
                  <a:lnTo>
                    <a:pt x="306708" y="116840"/>
                  </a:lnTo>
                  <a:lnTo>
                    <a:pt x="299593" y="118110"/>
                  </a:lnTo>
                  <a:lnTo>
                    <a:pt x="292513" y="118110"/>
                  </a:lnTo>
                  <a:lnTo>
                    <a:pt x="285467" y="119380"/>
                  </a:lnTo>
                  <a:lnTo>
                    <a:pt x="278489" y="121920"/>
                  </a:lnTo>
                  <a:lnTo>
                    <a:pt x="271613" y="123190"/>
                  </a:lnTo>
                  <a:lnTo>
                    <a:pt x="233008" y="142240"/>
                  </a:lnTo>
                  <a:lnTo>
                    <a:pt x="201368" y="170180"/>
                  </a:lnTo>
                  <a:lnTo>
                    <a:pt x="196980" y="176530"/>
                  </a:lnTo>
                  <a:lnTo>
                    <a:pt x="192864" y="181610"/>
                  </a:lnTo>
                  <a:lnTo>
                    <a:pt x="174612" y="220980"/>
                  </a:lnTo>
                  <a:lnTo>
                    <a:pt x="172712" y="227330"/>
                  </a:lnTo>
                  <a:lnTo>
                    <a:pt x="168360" y="262890"/>
                  </a:lnTo>
                  <a:lnTo>
                    <a:pt x="178278" y="327660"/>
                  </a:lnTo>
                  <a:lnTo>
                    <a:pt x="203190" y="386080"/>
                  </a:lnTo>
                  <a:lnTo>
                    <a:pt x="235836" y="434340"/>
                  </a:lnTo>
                  <a:lnTo>
                    <a:pt x="268956" y="472440"/>
                  </a:lnTo>
                  <a:lnTo>
                    <a:pt x="307579" y="508000"/>
                  </a:lnTo>
                  <a:lnTo>
                    <a:pt x="309430" y="509270"/>
                  </a:lnTo>
                  <a:lnTo>
                    <a:pt x="559437" y="509270"/>
                  </a:lnTo>
                  <a:lnTo>
                    <a:pt x="556547" y="513080"/>
                  </a:lnTo>
                  <a:lnTo>
                    <a:pt x="551584" y="518160"/>
                  </a:lnTo>
                  <a:lnTo>
                    <a:pt x="546482" y="524510"/>
                  </a:lnTo>
                  <a:lnTo>
                    <a:pt x="541239" y="529590"/>
                  </a:lnTo>
                  <a:lnTo>
                    <a:pt x="513028" y="556260"/>
                  </a:lnTo>
                  <a:lnTo>
                    <a:pt x="500880" y="565150"/>
                  </a:lnTo>
                  <a:lnTo>
                    <a:pt x="494637" y="570230"/>
                  </a:lnTo>
                  <a:lnTo>
                    <a:pt x="488281" y="574040"/>
                  </a:lnTo>
                  <a:lnTo>
                    <a:pt x="481820" y="579120"/>
                  </a:lnTo>
                  <a:lnTo>
                    <a:pt x="468607" y="586740"/>
                  </a:lnTo>
                  <a:lnTo>
                    <a:pt x="455013" y="594360"/>
                  </a:lnTo>
                  <a:lnTo>
                    <a:pt x="448090" y="596900"/>
                  </a:lnTo>
                  <a:lnTo>
                    <a:pt x="441087" y="600710"/>
                  </a:lnTo>
                  <a:lnTo>
                    <a:pt x="390142" y="618490"/>
                  </a:lnTo>
                  <a:lnTo>
                    <a:pt x="344631" y="626110"/>
                  </a:lnTo>
                  <a:close/>
                </a:path>
                <a:path w="628015" h="627379" extrusionOk="0">
                  <a:moveTo>
                    <a:pt x="559437" y="509270"/>
                  </a:moveTo>
                  <a:lnTo>
                    <a:pt x="318286" y="509270"/>
                  </a:lnTo>
                  <a:lnTo>
                    <a:pt x="320137" y="508000"/>
                  </a:lnTo>
                  <a:lnTo>
                    <a:pt x="332425" y="497840"/>
                  </a:lnTo>
                  <a:lnTo>
                    <a:pt x="391880" y="434340"/>
                  </a:lnTo>
                  <a:lnTo>
                    <a:pt x="424526" y="386080"/>
                  </a:lnTo>
                  <a:lnTo>
                    <a:pt x="449438" y="327660"/>
                  </a:lnTo>
                  <a:lnTo>
                    <a:pt x="459356" y="262890"/>
                  </a:lnTo>
                  <a:lnTo>
                    <a:pt x="459183" y="255270"/>
                  </a:lnTo>
                  <a:lnTo>
                    <a:pt x="453104" y="220980"/>
                  </a:lnTo>
                  <a:lnTo>
                    <a:pt x="450867" y="213360"/>
                  </a:lnTo>
                  <a:lnTo>
                    <a:pt x="430736" y="176530"/>
                  </a:lnTo>
                  <a:lnTo>
                    <a:pt x="426348" y="170180"/>
                  </a:lnTo>
                  <a:lnTo>
                    <a:pt x="394708" y="142240"/>
                  </a:lnTo>
                  <a:lnTo>
                    <a:pt x="356103" y="123190"/>
                  </a:lnTo>
                  <a:lnTo>
                    <a:pt x="349227" y="121920"/>
                  </a:lnTo>
                  <a:lnTo>
                    <a:pt x="342249" y="119380"/>
                  </a:lnTo>
                  <a:lnTo>
                    <a:pt x="335203" y="118110"/>
                  </a:lnTo>
                  <a:lnTo>
                    <a:pt x="328122" y="118110"/>
                  </a:lnTo>
                  <a:lnTo>
                    <a:pt x="321007" y="116840"/>
                  </a:lnTo>
                  <a:lnTo>
                    <a:pt x="558461" y="116840"/>
                  </a:lnTo>
                  <a:lnTo>
                    <a:pt x="561351" y="120650"/>
                  </a:lnTo>
                  <a:lnTo>
                    <a:pt x="566015" y="125730"/>
                  </a:lnTo>
                  <a:lnTo>
                    <a:pt x="570528" y="132080"/>
                  </a:lnTo>
                  <a:lnTo>
                    <a:pt x="574888" y="138430"/>
                  </a:lnTo>
                  <a:lnTo>
                    <a:pt x="579091" y="144780"/>
                  </a:lnTo>
                  <a:lnTo>
                    <a:pt x="583133" y="152400"/>
                  </a:lnTo>
                  <a:lnTo>
                    <a:pt x="587011" y="158750"/>
                  </a:lnTo>
                  <a:lnTo>
                    <a:pt x="590728" y="165100"/>
                  </a:lnTo>
                  <a:lnTo>
                    <a:pt x="594278" y="172720"/>
                  </a:lnTo>
                  <a:lnTo>
                    <a:pt x="597657" y="179070"/>
                  </a:lnTo>
                  <a:lnTo>
                    <a:pt x="600865" y="186690"/>
                  </a:lnTo>
                  <a:lnTo>
                    <a:pt x="603902" y="193040"/>
                  </a:lnTo>
                  <a:lnTo>
                    <a:pt x="606765" y="200660"/>
                  </a:lnTo>
                  <a:lnTo>
                    <a:pt x="618395" y="237490"/>
                  </a:lnTo>
                  <a:lnTo>
                    <a:pt x="620175" y="245110"/>
                  </a:lnTo>
                  <a:lnTo>
                    <a:pt x="621772" y="251460"/>
                  </a:lnTo>
                  <a:lnTo>
                    <a:pt x="626958" y="290830"/>
                  </a:lnTo>
                  <a:lnTo>
                    <a:pt x="627716" y="321310"/>
                  </a:lnTo>
                  <a:lnTo>
                    <a:pt x="627433" y="328930"/>
                  </a:lnTo>
                  <a:lnTo>
                    <a:pt x="623189" y="367030"/>
                  </a:lnTo>
                  <a:lnTo>
                    <a:pt x="614292" y="403860"/>
                  </a:lnTo>
                  <a:lnTo>
                    <a:pt x="611964" y="411480"/>
                  </a:lnTo>
                  <a:lnTo>
                    <a:pt x="609459" y="419100"/>
                  </a:lnTo>
                  <a:lnTo>
                    <a:pt x="606775" y="426720"/>
                  </a:lnTo>
                  <a:lnTo>
                    <a:pt x="603913" y="433070"/>
                  </a:lnTo>
                  <a:lnTo>
                    <a:pt x="600876" y="440690"/>
                  </a:lnTo>
                  <a:lnTo>
                    <a:pt x="597668" y="447040"/>
                  </a:lnTo>
                  <a:lnTo>
                    <a:pt x="594289" y="454660"/>
                  </a:lnTo>
                  <a:lnTo>
                    <a:pt x="590740" y="461010"/>
                  </a:lnTo>
                  <a:lnTo>
                    <a:pt x="570540" y="494030"/>
                  </a:lnTo>
                  <a:lnTo>
                    <a:pt x="561363" y="506730"/>
                  </a:lnTo>
                  <a:lnTo>
                    <a:pt x="559437" y="509270"/>
                  </a:lnTo>
                  <a:close/>
                </a:path>
                <a:path w="628015" h="627379" extrusionOk="0">
                  <a:moveTo>
                    <a:pt x="329263" y="627380"/>
                  </a:moveTo>
                  <a:lnTo>
                    <a:pt x="298453" y="627380"/>
                  </a:lnTo>
                  <a:lnTo>
                    <a:pt x="290764" y="626110"/>
                  </a:lnTo>
                  <a:lnTo>
                    <a:pt x="336951" y="626110"/>
                  </a:lnTo>
                  <a:lnTo>
                    <a:pt x="329263" y="6273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1389864" y="6165628"/>
              <a:ext cx="676275" cy="675640"/>
            </a:xfrm>
            <a:custGeom>
              <a:avLst/>
              <a:gdLst/>
              <a:ahLst/>
              <a:cxnLst/>
              <a:rect l="l" t="t" r="r" b="b"/>
              <a:pathLst>
                <a:path w="676275" h="675640" extrusionOk="0">
                  <a:moveTo>
                    <a:pt x="381348" y="2540"/>
                  </a:moveTo>
                  <a:lnTo>
                    <a:pt x="298143" y="2540"/>
                  </a:lnTo>
                  <a:lnTo>
                    <a:pt x="314748" y="0"/>
                  </a:lnTo>
                  <a:lnTo>
                    <a:pt x="364744" y="0"/>
                  </a:lnTo>
                  <a:lnTo>
                    <a:pt x="381348" y="2540"/>
                  </a:lnTo>
                  <a:close/>
                </a:path>
                <a:path w="676275" h="675640" extrusionOk="0">
                  <a:moveTo>
                    <a:pt x="389612" y="675640"/>
                  </a:moveTo>
                  <a:lnTo>
                    <a:pt x="289880" y="675640"/>
                  </a:lnTo>
                  <a:lnTo>
                    <a:pt x="273445" y="673100"/>
                  </a:lnTo>
                  <a:lnTo>
                    <a:pt x="265282" y="670560"/>
                  </a:lnTo>
                  <a:lnTo>
                    <a:pt x="257170" y="669290"/>
                  </a:lnTo>
                  <a:lnTo>
                    <a:pt x="217439" y="656590"/>
                  </a:lnTo>
                  <a:lnTo>
                    <a:pt x="209692" y="652780"/>
                  </a:lnTo>
                  <a:lnTo>
                    <a:pt x="202023" y="650240"/>
                  </a:lnTo>
                  <a:lnTo>
                    <a:pt x="179543" y="638810"/>
                  </a:lnTo>
                  <a:lnTo>
                    <a:pt x="165029" y="631190"/>
                  </a:lnTo>
                  <a:lnTo>
                    <a:pt x="157930" y="626110"/>
                  </a:lnTo>
                  <a:lnTo>
                    <a:pt x="150936" y="622300"/>
                  </a:lnTo>
                  <a:lnTo>
                    <a:pt x="117764" y="596900"/>
                  </a:lnTo>
                  <a:lnTo>
                    <a:pt x="111517" y="590550"/>
                  </a:lnTo>
                  <a:lnTo>
                    <a:pt x="105408" y="585470"/>
                  </a:lnTo>
                  <a:lnTo>
                    <a:pt x="99437" y="579120"/>
                  </a:lnTo>
                  <a:lnTo>
                    <a:pt x="93610" y="574040"/>
                  </a:lnTo>
                  <a:lnTo>
                    <a:pt x="87935" y="567690"/>
                  </a:lnTo>
                  <a:lnTo>
                    <a:pt x="61892" y="534670"/>
                  </a:lnTo>
                  <a:lnTo>
                    <a:pt x="57172" y="528320"/>
                  </a:lnTo>
                  <a:lnTo>
                    <a:pt x="52622" y="520700"/>
                  </a:lnTo>
                  <a:lnTo>
                    <a:pt x="48248" y="514350"/>
                  </a:lnTo>
                  <a:lnTo>
                    <a:pt x="44049" y="506730"/>
                  </a:lnTo>
                  <a:lnTo>
                    <a:pt x="40026" y="499110"/>
                  </a:lnTo>
                  <a:lnTo>
                    <a:pt x="36184" y="491490"/>
                  </a:lnTo>
                  <a:lnTo>
                    <a:pt x="32526" y="485140"/>
                  </a:lnTo>
                  <a:lnTo>
                    <a:pt x="29054" y="477520"/>
                  </a:lnTo>
                  <a:lnTo>
                    <a:pt x="25767" y="469900"/>
                  </a:lnTo>
                  <a:lnTo>
                    <a:pt x="22669" y="461010"/>
                  </a:lnTo>
                  <a:lnTo>
                    <a:pt x="19763" y="453390"/>
                  </a:lnTo>
                  <a:lnTo>
                    <a:pt x="17051" y="445770"/>
                  </a:lnTo>
                  <a:lnTo>
                    <a:pt x="14531" y="438150"/>
                  </a:lnTo>
                  <a:lnTo>
                    <a:pt x="12207" y="429260"/>
                  </a:lnTo>
                  <a:lnTo>
                    <a:pt x="10082" y="421640"/>
                  </a:lnTo>
                  <a:lnTo>
                    <a:pt x="8155" y="414020"/>
                  </a:lnTo>
                  <a:lnTo>
                    <a:pt x="6427" y="405130"/>
                  </a:lnTo>
                  <a:lnTo>
                    <a:pt x="4900" y="397510"/>
                  </a:lnTo>
                  <a:lnTo>
                    <a:pt x="306" y="355600"/>
                  </a:lnTo>
                  <a:lnTo>
                    <a:pt x="0" y="331470"/>
                  </a:lnTo>
                  <a:lnTo>
                    <a:pt x="306" y="322580"/>
                  </a:lnTo>
                  <a:lnTo>
                    <a:pt x="4900" y="280670"/>
                  </a:lnTo>
                  <a:lnTo>
                    <a:pt x="6427" y="273050"/>
                  </a:lnTo>
                  <a:lnTo>
                    <a:pt x="8155" y="264160"/>
                  </a:lnTo>
                  <a:lnTo>
                    <a:pt x="10082" y="256540"/>
                  </a:lnTo>
                  <a:lnTo>
                    <a:pt x="12207" y="248920"/>
                  </a:lnTo>
                  <a:lnTo>
                    <a:pt x="14531" y="240030"/>
                  </a:lnTo>
                  <a:lnTo>
                    <a:pt x="29054" y="201930"/>
                  </a:lnTo>
                  <a:lnTo>
                    <a:pt x="48248" y="165100"/>
                  </a:lnTo>
                  <a:lnTo>
                    <a:pt x="52622" y="157480"/>
                  </a:lnTo>
                  <a:lnTo>
                    <a:pt x="57172" y="149860"/>
                  </a:lnTo>
                  <a:lnTo>
                    <a:pt x="61892" y="143510"/>
                  </a:lnTo>
                  <a:lnTo>
                    <a:pt x="66777" y="137160"/>
                  </a:lnTo>
                  <a:lnTo>
                    <a:pt x="71826" y="129540"/>
                  </a:lnTo>
                  <a:lnTo>
                    <a:pt x="77039" y="123190"/>
                  </a:lnTo>
                  <a:lnTo>
                    <a:pt x="82411" y="116840"/>
                  </a:lnTo>
                  <a:lnTo>
                    <a:pt x="87935" y="110490"/>
                  </a:lnTo>
                  <a:lnTo>
                    <a:pt x="93610" y="105410"/>
                  </a:lnTo>
                  <a:lnTo>
                    <a:pt x="99437" y="99060"/>
                  </a:lnTo>
                  <a:lnTo>
                    <a:pt x="105408" y="92710"/>
                  </a:lnTo>
                  <a:lnTo>
                    <a:pt x="111517" y="87630"/>
                  </a:lnTo>
                  <a:lnTo>
                    <a:pt x="117764" y="81280"/>
                  </a:lnTo>
                  <a:lnTo>
                    <a:pt x="150936" y="57150"/>
                  </a:lnTo>
                  <a:lnTo>
                    <a:pt x="157930" y="52070"/>
                  </a:lnTo>
                  <a:lnTo>
                    <a:pt x="165029" y="48260"/>
                  </a:lnTo>
                  <a:lnTo>
                    <a:pt x="172233" y="43180"/>
                  </a:lnTo>
                  <a:lnTo>
                    <a:pt x="179543" y="39370"/>
                  </a:lnTo>
                  <a:lnTo>
                    <a:pt x="202023" y="27940"/>
                  </a:lnTo>
                  <a:lnTo>
                    <a:pt x="209692" y="25400"/>
                  </a:lnTo>
                  <a:lnTo>
                    <a:pt x="217439" y="21590"/>
                  </a:lnTo>
                  <a:lnTo>
                    <a:pt x="249107" y="11430"/>
                  </a:lnTo>
                  <a:lnTo>
                    <a:pt x="257170" y="10160"/>
                  </a:lnTo>
                  <a:lnTo>
                    <a:pt x="265282" y="7620"/>
                  </a:lnTo>
                  <a:lnTo>
                    <a:pt x="273445" y="6350"/>
                  </a:lnTo>
                  <a:lnTo>
                    <a:pt x="281647" y="3810"/>
                  </a:lnTo>
                  <a:lnTo>
                    <a:pt x="289880" y="2540"/>
                  </a:lnTo>
                  <a:lnTo>
                    <a:pt x="389610" y="2540"/>
                  </a:lnTo>
                  <a:lnTo>
                    <a:pt x="397842" y="3810"/>
                  </a:lnTo>
                  <a:lnTo>
                    <a:pt x="406044" y="6350"/>
                  </a:lnTo>
                  <a:lnTo>
                    <a:pt x="414207" y="7620"/>
                  </a:lnTo>
                  <a:lnTo>
                    <a:pt x="422319" y="10160"/>
                  </a:lnTo>
                  <a:lnTo>
                    <a:pt x="430382" y="11430"/>
                  </a:lnTo>
                  <a:lnTo>
                    <a:pt x="462048" y="21590"/>
                  </a:lnTo>
                  <a:lnTo>
                    <a:pt x="469794" y="25400"/>
                  </a:lnTo>
                  <a:lnTo>
                    <a:pt x="477462" y="27940"/>
                  </a:lnTo>
                  <a:lnTo>
                    <a:pt x="499941" y="39370"/>
                  </a:lnTo>
                  <a:lnTo>
                    <a:pt x="507251" y="43180"/>
                  </a:lnTo>
                  <a:lnTo>
                    <a:pt x="514454" y="48260"/>
                  </a:lnTo>
                  <a:lnTo>
                    <a:pt x="521553" y="52070"/>
                  </a:lnTo>
                  <a:lnTo>
                    <a:pt x="528546" y="57150"/>
                  </a:lnTo>
                  <a:lnTo>
                    <a:pt x="535426" y="60960"/>
                  </a:lnTo>
                  <a:lnTo>
                    <a:pt x="542183" y="66040"/>
                  </a:lnTo>
                  <a:lnTo>
                    <a:pt x="548819" y="71120"/>
                  </a:lnTo>
                  <a:lnTo>
                    <a:pt x="555333" y="76200"/>
                  </a:lnTo>
                  <a:lnTo>
                    <a:pt x="561717" y="81280"/>
                  </a:lnTo>
                  <a:lnTo>
                    <a:pt x="567963" y="87630"/>
                  </a:lnTo>
                  <a:lnTo>
                    <a:pt x="574072" y="92710"/>
                  </a:lnTo>
                  <a:lnTo>
                    <a:pt x="580043" y="99060"/>
                  </a:lnTo>
                  <a:lnTo>
                    <a:pt x="585870" y="105410"/>
                  </a:lnTo>
                  <a:lnTo>
                    <a:pt x="591545" y="110490"/>
                  </a:lnTo>
                  <a:lnTo>
                    <a:pt x="597068" y="116840"/>
                  </a:lnTo>
                  <a:lnTo>
                    <a:pt x="602440" y="123190"/>
                  </a:lnTo>
                  <a:lnTo>
                    <a:pt x="607653" y="129540"/>
                  </a:lnTo>
                  <a:lnTo>
                    <a:pt x="612703" y="137160"/>
                  </a:lnTo>
                  <a:lnTo>
                    <a:pt x="617587" y="143510"/>
                  </a:lnTo>
                  <a:lnTo>
                    <a:pt x="622307" y="149860"/>
                  </a:lnTo>
                  <a:lnTo>
                    <a:pt x="626857" y="157480"/>
                  </a:lnTo>
                  <a:lnTo>
                    <a:pt x="631232" y="165100"/>
                  </a:lnTo>
                  <a:lnTo>
                    <a:pt x="635430" y="171450"/>
                  </a:lnTo>
                  <a:lnTo>
                    <a:pt x="176455" y="171450"/>
                  </a:lnTo>
                  <a:lnTo>
                    <a:pt x="169923" y="172720"/>
                  </a:lnTo>
                  <a:lnTo>
                    <a:pt x="137300" y="195580"/>
                  </a:lnTo>
                  <a:lnTo>
                    <a:pt x="127978" y="219710"/>
                  </a:lnTo>
                  <a:lnTo>
                    <a:pt x="157557" y="236220"/>
                  </a:lnTo>
                  <a:lnTo>
                    <a:pt x="172999" y="245110"/>
                  </a:lnTo>
                  <a:lnTo>
                    <a:pt x="127341" y="245110"/>
                  </a:lnTo>
                  <a:lnTo>
                    <a:pt x="127345" y="454660"/>
                  </a:lnTo>
                  <a:lnTo>
                    <a:pt x="127707" y="458470"/>
                  </a:lnTo>
                  <a:lnTo>
                    <a:pt x="129144" y="466090"/>
                  </a:lnTo>
                  <a:lnTo>
                    <a:pt x="130206" y="468630"/>
                  </a:lnTo>
                  <a:lnTo>
                    <a:pt x="133016" y="476250"/>
                  </a:lnTo>
                  <a:lnTo>
                    <a:pt x="134738" y="478790"/>
                  </a:lnTo>
                  <a:lnTo>
                    <a:pt x="138814" y="485140"/>
                  </a:lnTo>
                  <a:lnTo>
                    <a:pt x="141130" y="487680"/>
                  </a:lnTo>
                  <a:lnTo>
                    <a:pt x="146315" y="492760"/>
                  </a:lnTo>
                  <a:lnTo>
                    <a:pt x="149136" y="495300"/>
                  </a:lnTo>
                  <a:lnTo>
                    <a:pt x="155232" y="499110"/>
                  </a:lnTo>
                  <a:lnTo>
                    <a:pt x="158449" y="501650"/>
                  </a:lnTo>
                  <a:lnTo>
                    <a:pt x="165223" y="504190"/>
                  </a:lnTo>
                  <a:lnTo>
                    <a:pt x="168714" y="505460"/>
                  </a:lnTo>
                  <a:lnTo>
                    <a:pt x="175905" y="506730"/>
                  </a:lnTo>
                  <a:lnTo>
                    <a:pt x="635443" y="506730"/>
                  </a:lnTo>
                  <a:lnTo>
                    <a:pt x="631245" y="514350"/>
                  </a:lnTo>
                  <a:lnTo>
                    <a:pt x="626870" y="520700"/>
                  </a:lnTo>
                  <a:lnTo>
                    <a:pt x="622320" y="528320"/>
                  </a:lnTo>
                  <a:lnTo>
                    <a:pt x="617600" y="534670"/>
                  </a:lnTo>
                  <a:lnTo>
                    <a:pt x="591558" y="567690"/>
                  </a:lnTo>
                  <a:lnTo>
                    <a:pt x="580056" y="579120"/>
                  </a:lnTo>
                  <a:lnTo>
                    <a:pt x="574084" y="585470"/>
                  </a:lnTo>
                  <a:lnTo>
                    <a:pt x="567975" y="590550"/>
                  </a:lnTo>
                  <a:lnTo>
                    <a:pt x="561728" y="596900"/>
                  </a:lnTo>
                  <a:lnTo>
                    <a:pt x="555344" y="601980"/>
                  </a:lnTo>
                  <a:lnTo>
                    <a:pt x="521563" y="626110"/>
                  </a:lnTo>
                  <a:lnTo>
                    <a:pt x="514464" y="631190"/>
                  </a:lnTo>
                  <a:lnTo>
                    <a:pt x="499950" y="638810"/>
                  </a:lnTo>
                  <a:lnTo>
                    <a:pt x="477469" y="650240"/>
                  </a:lnTo>
                  <a:lnTo>
                    <a:pt x="469801" y="652780"/>
                  </a:lnTo>
                  <a:lnTo>
                    <a:pt x="462054" y="656590"/>
                  </a:lnTo>
                  <a:lnTo>
                    <a:pt x="422323" y="669290"/>
                  </a:lnTo>
                  <a:lnTo>
                    <a:pt x="414210" y="670560"/>
                  </a:lnTo>
                  <a:lnTo>
                    <a:pt x="406047" y="673100"/>
                  </a:lnTo>
                  <a:lnTo>
                    <a:pt x="389612" y="675640"/>
                  </a:lnTo>
                  <a:close/>
                </a:path>
                <a:path w="676275" h="675640" extrusionOk="0">
                  <a:moveTo>
                    <a:pt x="396596" y="334010"/>
                  </a:moveTo>
                  <a:lnTo>
                    <a:pt x="348264" y="334010"/>
                  </a:lnTo>
                  <a:lnTo>
                    <a:pt x="356229" y="331470"/>
                  </a:lnTo>
                  <a:lnTo>
                    <a:pt x="363642" y="327660"/>
                  </a:lnTo>
                  <a:lnTo>
                    <a:pt x="397164" y="307340"/>
                  </a:lnTo>
                  <a:lnTo>
                    <a:pt x="521876" y="236220"/>
                  </a:lnTo>
                  <a:lnTo>
                    <a:pt x="551515" y="218440"/>
                  </a:lnTo>
                  <a:lnTo>
                    <a:pt x="527641" y="180340"/>
                  </a:lnTo>
                  <a:lnTo>
                    <a:pt x="502971" y="171450"/>
                  </a:lnTo>
                  <a:lnTo>
                    <a:pt x="635430" y="171450"/>
                  </a:lnTo>
                  <a:lnTo>
                    <a:pt x="653714" y="209550"/>
                  </a:lnTo>
                  <a:lnTo>
                    <a:pt x="665948" y="243840"/>
                  </a:lnTo>
                  <a:lnTo>
                    <a:pt x="552152" y="243840"/>
                  </a:lnTo>
                  <a:lnTo>
                    <a:pt x="396596" y="334010"/>
                  </a:lnTo>
                  <a:close/>
                </a:path>
                <a:path w="676275" h="675640" extrusionOk="0">
                  <a:moveTo>
                    <a:pt x="635443" y="506730"/>
                  </a:moveTo>
                  <a:lnTo>
                    <a:pt x="503587" y="506730"/>
                  </a:lnTo>
                  <a:lnTo>
                    <a:pt x="510778" y="505460"/>
                  </a:lnTo>
                  <a:lnTo>
                    <a:pt x="514270" y="504190"/>
                  </a:lnTo>
                  <a:lnTo>
                    <a:pt x="521043" y="501650"/>
                  </a:lnTo>
                  <a:lnTo>
                    <a:pt x="524261" y="499110"/>
                  </a:lnTo>
                  <a:lnTo>
                    <a:pt x="530357" y="495300"/>
                  </a:lnTo>
                  <a:lnTo>
                    <a:pt x="533177" y="492760"/>
                  </a:lnTo>
                  <a:lnTo>
                    <a:pt x="538363" y="487680"/>
                  </a:lnTo>
                  <a:lnTo>
                    <a:pt x="540678" y="485140"/>
                  </a:lnTo>
                  <a:lnTo>
                    <a:pt x="544754" y="478790"/>
                  </a:lnTo>
                  <a:lnTo>
                    <a:pt x="546476" y="476250"/>
                  </a:lnTo>
                  <a:lnTo>
                    <a:pt x="549287" y="468630"/>
                  </a:lnTo>
                  <a:lnTo>
                    <a:pt x="550349" y="466090"/>
                  </a:lnTo>
                  <a:lnTo>
                    <a:pt x="551786" y="458470"/>
                  </a:lnTo>
                  <a:lnTo>
                    <a:pt x="552147" y="454660"/>
                  </a:lnTo>
                  <a:lnTo>
                    <a:pt x="552152" y="243840"/>
                  </a:lnTo>
                  <a:lnTo>
                    <a:pt x="665948" y="243840"/>
                  </a:lnTo>
                  <a:lnTo>
                    <a:pt x="667276" y="248920"/>
                  </a:lnTo>
                  <a:lnTo>
                    <a:pt x="669402" y="256540"/>
                  </a:lnTo>
                  <a:lnTo>
                    <a:pt x="671329" y="264160"/>
                  </a:lnTo>
                  <a:lnTo>
                    <a:pt x="673058" y="273050"/>
                  </a:lnTo>
                  <a:lnTo>
                    <a:pt x="674586" y="280670"/>
                  </a:lnTo>
                  <a:lnTo>
                    <a:pt x="675912" y="289560"/>
                  </a:lnTo>
                  <a:lnTo>
                    <a:pt x="676173" y="290830"/>
                  </a:lnTo>
                  <a:lnTo>
                    <a:pt x="676173" y="387350"/>
                  </a:lnTo>
                  <a:lnTo>
                    <a:pt x="675917" y="388620"/>
                  </a:lnTo>
                  <a:lnTo>
                    <a:pt x="674592" y="397510"/>
                  </a:lnTo>
                  <a:lnTo>
                    <a:pt x="673065" y="405130"/>
                  </a:lnTo>
                  <a:lnTo>
                    <a:pt x="671337" y="414020"/>
                  </a:lnTo>
                  <a:lnTo>
                    <a:pt x="669411" y="421640"/>
                  </a:lnTo>
                  <a:lnTo>
                    <a:pt x="667285" y="429260"/>
                  </a:lnTo>
                  <a:lnTo>
                    <a:pt x="664961" y="438150"/>
                  </a:lnTo>
                  <a:lnTo>
                    <a:pt x="662442" y="445770"/>
                  </a:lnTo>
                  <a:lnTo>
                    <a:pt x="659729" y="453390"/>
                  </a:lnTo>
                  <a:lnTo>
                    <a:pt x="656824" y="461010"/>
                  </a:lnTo>
                  <a:lnTo>
                    <a:pt x="653726" y="469900"/>
                  </a:lnTo>
                  <a:lnTo>
                    <a:pt x="650439" y="477520"/>
                  </a:lnTo>
                  <a:lnTo>
                    <a:pt x="646966" y="485140"/>
                  </a:lnTo>
                  <a:lnTo>
                    <a:pt x="643309" y="491490"/>
                  </a:lnTo>
                  <a:lnTo>
                    <a:pt x="639466" y="499110"/>
                  </a:lnTo>
                  <a:lnTo>
                    <a:pt x="635443" y="506730"/>
                  </a:lnTo>
                  <a:close/>
                </a:path>
                <a:path w="676275" h="675640" extrusionOk="0">
                  <a:moveTo>
                    <a:pt x="348980" y="355600"/>
                  </a:moveTo>
                  <a:lnTo>
                    <a:pt x="330619" y="355600"/>
                  </a:lnTo>
                  <a:lnTo>
                    <a:pt x="321744" y="353060"/>
                  </a:lnTo>
                  <a:lnTo>
                    <a:pt x="313175" y="350520"/>
                  </a:lnTo>
                  <a:lnTo>
                    <a:pt x="304912" y="346710"/>
                  </a:lnTo>
                  <a:lnTo>
                    <a:pt x="127341" y="245110"/>
                  </a:lnTo>
                  <a:lnTo>
                    <a:pt x="172999" y="245110"/>
                  </a:lnTo>
                  <a:lnTo>
                    <a:pt x="315851" y="327660"/>
                  </a:lnTo>
                  <a:lnTo>
                    <a:pt x="323264" y="331470"/>
                  </a:lnTo>
                  <a:lnTo>
                    <a:pt x="331229" y="334010"/>
                  </a:lnTo>
                  <a:lnTo>
                    <a:pt x="396596" y="334010"/>
                  </a:lnTo>
                  <a:lnTo>
                    <a:pt x="374687" y="346710"/>
                  </a:lnTo>
                  <a:lnTo>
                    <a:pt x="366424" y="350520"/>
                  </a:lnTo>
                  <a:lnTo>
                    <a:pt x="357855" y="353060"/>
                  </a:lnTo>
                  <a:lnTo>
                    <a:pt x="348980" y="355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 txBox="1"/>
            <p:nvPr/>
          </p:nvSpPr>
          <p:spPr>
            <a:xfrm>
              <a:off x="1016000" y="2383600"/>
              <a:ext cx="7562850" cy="5399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9435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764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THANK  YOU</a:t>
              </a:r>
              <a:endParaRPr sz="16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12700" marR="2727325" lvl="0" indent="0" algn="l" rtl="0">
                <a:lnSpc>
                  <a:spcPct val="106500"/>
                </a:lnSpc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-US" sz="2700" i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We look forward to working  with you</a:t>
              </a:r>
              <a:endParaRPr sz="2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0" name="Google Shape;190;p5"/>
            <p:cNvSpPr txBox="1"/>
            <p:nvPr/>
          </p:nvSpPr>
          <p:spPr>
            <a:xfrm>
              <a:off x="12344623" y="5403719"/>
              <a:ext cx="2663825" cy="397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+371 29995574</a:t>
              </a:r>
              <a:endParaRPr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1" name="Google Shape;191;p5"/>
            <p:cNvSpPr txBox="1"/>
            <p:nvPr/>
          </p:nvSpPr>
          <p:spPr>
            <a:xfrm>
              <a:off x="12344624" y="7208091"/>
              <a:ext cx="2012314" cy="4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u="sng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www.kurz.lv</a:t>
              </a:r>
              <a:endParaRPr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12344624" y="4141784"/>
              <a:ext cx="4588510" cy="9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Padures iela 12, Aizpute</a:t>
              </a:r>
              <a:endParaRPr sz="2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12700" marR="5080" lvl="0" indent="0" algn="l" rtl="0">
                <a:lnSpc>
                  <a:spcPct val="12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LV-  3456, Latvia</a:t>
              </a:r>
              <a:endParaRPr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3" name="Google Shape;193;p5"/>
            <p:cNvSpPr txBox="1"/>
            <p:nvPr/>
          </p:nvSpPr>
          <p:spPr>
            <a:xfrm>
              <a:off x="12344624" y="6280620"/>
              <a:ext cx="2663825" cy="4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u="sng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info@kurz.lv</a:t>
              </a:r>
              <a:endParaRPr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94" name="Google Shape;194;p5"/>
            <p:cNvGrpSpPr/>
            <p:nvPr/>
          </p:nvGrpSpPr>
          <p:grpSpPr>
            <a:xfrm>
              <a:off x="21133" y="85218"/>
              <a:ext cx="18237200" cy="10201275"/>
              <a:chOff x="21133" y="85218"/>
              <a:chExt cx="18237200" cy="10201275"/>
            </a:xfrm>
          </p:grpSpPr>
          <p:sp>
            <p:nvSpPr>
              <p:cNvPr id="195" name="Google Shape;195;p5"/>
              <p:cNvSpPr/>
              <p:nvPr/>
            </p:nvSpPr>
            <p:spPr>
              <a:xfrm>
                <a:off x="21133" y="85218"/>
                <a:ext cx="18237200" cy="10201275"/>
              </a:xfrm>
              <a:custGeom>
                <a:avLst/>
                <a:gdLst/>
                <a:ahLst/>
                <a:cxnLst/>
                <a:rect l="l" t="t" r="r" b="b"/>
                <a:pathLst>
                  <a:path w="18237200" h="10201275" extrusionOk="0">
                    <a:moveTo>
                      <a:pt x="18237175" y="10200815"/>
                    </a:moveTo>
                    <a:lnTo>
                      <a:pt x="0" y="10200815"/>
                    </a:lnTo>
                    <a:lnTo>
                      <a:pt x="18237175" y="0"/>
                    </a:lnTo>
                    <a:lnTo>
                      <a:pt x="18237175" y="10200815"/>
                    </a:lnTo>
                    <a:close/>
                  </a:path>
                </a:pathLst>
              </a:custGeom>
              <a:solidFill>
                <a:srgbClr val="000000">
                  <a:alpha val="6666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990600" y="9715500"/>
                <a:ext cx="2895600" cy="570993"/>
              </a:xfrm>
              <a:prstGeom prst="rect">
                <a:avLst/>
              </a:prstGeom>
              <a:solidFill>
                <a:srgbClr val="2B4D9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1447800" y="9510079"/>
                <a:ext cx="2895600" cy="570993"/>
              </a:xfrm>
              <a:prstGeom prst="rect">
                <a:avLst/>
              </a:prstGeom>
              <a:solidFill>
                <a:srgbClr val="2B4D9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1219200" y="9531130"/>
                <a:ext cx="2895600" cy="570993"/>
              </a:xfrm>
              <a:prstGeom prst="rect">
                <a:avLst/>
              </a:prstGeom>
              <a:solidFill>
                <a:srgbClr val="2B4D9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 rot="5205202">
                <a:off x="837005" y="9092059"/>
                <a:ext cx="705054" cy="708223"/>
              </a:xfrm>
              <a:prstGeom prst="triangle">
                <a:avLst>
                  <a:gd name="adj" fmla="val 50000"/>
                </a:avLst>
              </a:prstGeom>
              <a:solidFill>
                <a:srgbClr val="2E53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" name="Google Shape;200;p5"/>
            <p:cNvSpPr/>
            <p:nvPr/>
          </p:nvSpPr>
          <p:spPr>
            <a:xfrm>
              <a:off x="17473389" y="550417"/>
              <a:ext cx="856877" cy="3829520"/>
            </a:xfrm>
            <a:prstGeom prst="rect">
              <a:avLst/>
            </a:prstGeom>
            <a:solidFill>
              <a:srgbClr val="2B4D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1" name="Google Shape;201;p5" descr="A blue sign with white letters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6023" y="247431"/>
              <a:ext cx="2785049" cy="13603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6"/>
          <p:cNvPicPr preferRelativeResize="0"/>
          <p:nvPr/>
        </p:nvPicPr>
        <p:blipFill rotWithShape="1">
          <a:blip r:embed="rId3">
            <a:alphaModFix/>
          </a:blip>
          <a:srcRect l="25254" t="6400" r="45570" b="37862"/>
          <a:stretch/>
        </p:blipFill>
        <p:spPr>
          <a:xfrm>
            <a:off x="19147537" y="-7709"/>
            <a:ext cx="4038251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 descr="A blue sign with white letter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7745" y="952500"/>
            <a:ext cx="2785049" cy="1360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6"/>
          <p:cNvGrpSpPr/>
          <p:nvPr/>
        </p:nvGrpSpPr>
        <p:grpSpPr>
          <a:xfrm>
            <a:off x="0" y="0"/>
            <a:ext cx="18333720" cy="10287000"/>
            <a:chOff x="0" y="0"/>
            <a:chExt cx="18333720" cy="10287000"/>
          </a:xfrm>
        </p:grpSpPr>
        <p:sp>
          <p:nvSpPr>
            <p:cNvPr id="209" name="Google Shape;209;p6"/>
            <p:cNvSpPr/>
            <p:nvPr/>
          </p:nvSpPr>
          <p:spPr>
            <a:xfrm>
              <a:off x="0" y="0"/>
              <a:ext cx="1833372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 extrusionOk="0">
                  <a:moveTo>
                    <a:pt x="18287998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0286999"/>
                  </a:lnTo>
                  <a:close/>
                </a:path>
              </a:pathLst>
            </a:custGeom>
            <a:solidFill>
              <a:srgbClr val="2E53A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000582" y="699135"/>
              <a:ext cx="17266285" cy="9587865"/>
            </a:xfrm>
            <a:custGeom>
              <a:avLst/>
              <a:gdLst/>
              <a:ahLst/>
              <a:cxnLst/>
              <a:rect l="l" t="t" r="r" b="b"/>
              <a:pathLst>
                <a:path w="17266285" h="9587865" extrusionOk="0">
                  <a:moveTo>
                    <a:pt x="73926" y="9587357"/>
                  </a:moveTo>
                  <a:lnTo>
                    <a:pt x="73063" y="9583039"/>
                  </a:lnTo>
                  <a:lnTo>
                    <a:pt x="64909" y="9570949"/>
                  </a:lnTo>
                  <a:lnTo>
                    <a:pt x="52819" y="9562808"/>
                  </a:lnTo>
                  <a:lnTo>
                    <a:pt x="38023" y="9559811"/>
                  </a:lnTo>
                  <a:lnTo>
                    <a:pt x="23228" y="9562808"/>
                  </a:lnTo>
                  <a:lnTo>
                    <a:pt x="11137" y="9570949"/>
                  </a:lnTo>
                  <a:lnTo>
                    <a:pt x="2997" y="9583039"/>
                  </a:lnTo>
                  <a:lnTo>
                    <a:pt x="2120" y="9587357"/>
                  </a:lnTo>
                  <a:lnTo>
                    <a:pt x="73926" y="9587357"/>
                  </a:lnTo>
                  <a:close/>
                </a:path>
                <a:path w="17266285" h="9587865" extrusionOk="0">
                  <a:moveTo>
                    <a:pt x="76047" y="9371216"/>
                  </a:moveTo>
                  <a:lnTo>
                    <a:pt x="73063" y="9356420"/>
                  </a:lnTo>
                  <a:lnTo>
                    <a:pt x="64909" y="9344330"/>
                  </a:lnTo>
                  <a:lnTo>
                    <a:pt x="52819" y="9336189"/>
                  </a:lnTo>
                  <a:lnTo>
                    <a:pt x="38023" y="9333192"/>
                  </a:lnTo>
                  <a:lnTo>
                    <a:pt x="23228" y="9336189"/>
                  </a:lnTo>
                  <a:lnTo>
                    <a:pt x="11137" y="9344330"/>
                  </a:lnTo>
                  <a:lnTo>
                    <a:pt x="2997" y="9356420"/>
                  </a:lnTo>
                  <a:lnTo>
                    <a:pt x="0" y="9371216"/>
                  </a:lnTo>
                  <a:lnTo>
                    <a:pt x="2997" y="9386024"/>
                  </a:lnTo>
                  <a:lnTo>
                    <a:pt x="11137" y="9398102"/>
                  </a:lnTo>
                  <a:lnTo>
                    <a:pt x="23228" y="9406255"/>
                  </a:lnTo>
                  <a:lnTo>
                    <a:pt x="38023" y="9409239"/>
                  </a:lnTo>
                  <a:lnTo>
                    <a:pt x="52819" y="9406255"/>
                  </a:lnTo>
                  <a:lnTo>
                    <a:pt x="64909" y="9398102"/>
                  </a:lnTo>
                  <a:lnTo>
                    <a:pt x="73063" y="9386024"/>
                  </a:lnTo>
                  <a:lnTo>
                    <a:pt x="76047" y="9371216"/>
                  </a:lnTo>
                  <a:close/>
                </a:path>
                <a:path w="17266285" h="9587865" extrusionOk="0">
                  <a:moveTo>
                    <a:pt x="76047" y="9144597"/>
                  </a:moveTo>
                  <a:lnTo>
                    <a:pt x="73063" y="9129801"/>
                  </a:lnTo>
                  <a:lnTo>
                    <a:pt x="64909" y="9117711"/>
                  </a:lnTo>
                  <a:lnTo>
                    <a:pt x="52819" y="9109570"/>
                  </a:lnTo>
                  <a:lnTo>
                    <a:pt x="38023" y="9106586"/>
                  </a:lnTo>
                  <a:lnTo>
                    <a:pt x="23228" y="9109570"/>
                  </a:lnTo>
                  <a:lnTo>
                    <a:pt x="11137" y="9117711"/>
                  </a:lnTo>
                  <a:lnTo>
                    <a:pt x="2997" y="9129801"/>
                  </a:lnTo>
                  <a:lnTo>
                    <a:pt x="0" y="9144597"/>
                  </a:lnTo>
                  <a:lnTo>
                    <a:pt x="2997" y="9159405"/>
                  </a:lnTo>
                  <a:lnTo>
                    <a:pt x="11137" y="9171483"/>
                  </a:lnTo>
                  <a:lnTo>
                    <a:pt x="23228" y="9179636"/>
                  </a:lnTo>
                  <a:lnTo>
                    <a:pt x="38023" y="9182621"/>
                  </a:lnTo>
                  <a:lnTo>
                    <a:pt x="52819" y="9179636"/>
                  </a:lnTo>
                  <a:lnTo>
                    <a:pt x="64909" y="9171483"/>
                  </a:lnTo>
                  <a:lnTo>
                    <a:pt x="73063" y="9159405"/>
                  </a:lnTo>
                  <a:lnTo>
                    <a:pt x="76047" y="9144597"/>
                  </a:lnTo>
                  <a:close/>
                </a:path>
                <a:path w="17266285" h="9587865" extrusionOk="0">
                  <a:moveTo>
                    <a:pt x="76047" y="8917978"/>
                  </a:moveTo>
                  <a:lnTo>
                    <a:pt x="73063" y="8903183"/>
                  </a:lnTo>
                  <a:lnTo>
                    <a:pt x="64909" y="8891105"/>
                  </a:lnTo>
                  <a:lnTo>
                    <a:pt x="52819" y="8882951"/>
                  </a:lnTo>
                  <a:lnTo>
                    <a:pt x="38023" y="8879967"/>
                  </a:lnTo>
                  <a:lnTo>
                    <a:pt x="23228" y="8882951"/>
                  </a:lnTo>
                  <a:lnTo>
                    <a:pt x="11137" y="8891105"/>
                  </a:lnTo>
                  <a:lnTo>
                    <a:pt x="2997" y="8903183"/>
                  </a:lnTo>
                  <a:lnTo>
                    <a:pt x="0" y="8917978"/>
                  </a:lnTo>
                  <a:lnTo>
                    <a:pt x="2997" y="8932786"/>
                  </a:lnTo>
                  <a:lnTo>
                    <a:pt x="11137" y="8944864"/>
                  </a:lnTo>
                  <a:lnTo>
                    <a:pt x="23228" y="8953017"/>
                  </a:lnTo>
                  <a:lnTo>
                    <a:pt x="38023" y="8956002"/>
                  </a:lnTo>
                  <a:lnTo>
                    <a:pt x="52819" y="8953017"/>
                  </a:lnTo>
                  <a:lnTo>
                    <a:pt x="64909" y="8944864"/>
                  </a:lnTo>
                  <a:lnTo>
                    <a:pt x="73063" y="8932786"/>
                  </a:lnTo>
                  <a:lnTo>
                    <a:pt x="76047" y="8917978"/>
                  </a:lnTo>
                  <a:close/>
                </a:path>
                <a:path w="17266285" h="9587865" extrusionOk="0">
                  <a:moveTo>
                    <a:pt x="300545" y="9587357"/>
                  </a:moveTo>
                  <a:lnTo>
                    <a:pt x="299681" y="9583039"/>
                  </a:lnTo>
                  <a:lnTo>
                    <a:pt x="291528" y="9570949"/>
                  </a:lnTo>
                  <a:lnTo>
                    <a:pt x="279438" y="9562808"/>
                  </a:lnTo>
                  <a:lnTo>
                    <a:pt x="264642" y="9559811"/>
                  </a:lnTo>
                  <a:lnTo>
                    <a:pt x="249847" y="9562808"/>
                  </a:lnTo>
                  <a:lnTo>
                    <a:pt x="237756" y="9570949"/>
                  </a:lnTo>
                  <a:lnTo>
                    <a:pt x="229616" y="9583039"/>
                  </a:lnTo>
                  <a:lnTo>
                    <a:pt x="228739" y="9587357"/>
                  </a:lnTo>
                  <a:lnTo>
                    <a:pt x="300545" y="9587357"/>
                  </a:lnTo>
                  <a:close/>
                </a:path>
                <a:path w="17266285" h="9587865" extrusionOk="0">
                  <a:moveTo>
                    <a:pt x="302666" y="9371216"/>
                  </a:moveTo>
                  <a:lnTo>
                    <a:pt x="299681" y="9356420"/>
                  </a:lnTo>
                  <a:lnTo>
                    <a:pt x="291528" y="9344330"/>
                  </a:lnTo>
                  <a:lnTo>
                    <a:pt x="279438" y="9336189"/>
                  </a:lnTo>
                  <a:lnTo>
                    <a:pt x="264642" y="9333192"/>
                  </a:lnTo>
                  <a:lnTo>
                    <a:pt x="249847" y="9336189"/>
                  </a:lnTo>
                  <a:lnTo>
                    <a:pt x="237756" y="9344330"/>
                  </a:lnTo>
                  <a:lnTo>
                    <a:pt x="229616" y="9356420"/>
                  </a:lnTo>
                  <a:lnTo>
                    <a:pt x="226618" y="9371216"/>
                  </a:lnTo>
                  <a:lnTo>
                    <a:pt x="229616" y="9386024"/>
                  </a:lnTo>
                  <a:lnTo>
                    <a:pt x="237756" y="9398102"/>
                  </a:lnTo>
                  <a:lnTo>
                    <a:pt x="249847" y="9406255"/>
                  </a:lnTo>
                  <a:lnTo>
                    <a:pt x="264642" y="9409239"/>
                  </a:lnTo>
                  <a:lnTo>
                    <a:pt x="279438" y="9406255"/>
                  </a:lnTo>
                  <a:lnTo>
                    <a:pt x="291528" y="9398102"/>
                  </a:lnTo>
                  <a:lnTo>
                    <a:pt x="299681" y="9386024"/>
                  </a:lnTo>
                  <a:lnTo>
                    <a:pt x="302666" y="9371216"/>
                  </a:lnTo>
                  <a:close/>
                </a:path>
                <a:path w="17266285" h="9587865" extrusionOk="0">
                  <a:moveTo>
                    <a:pt x="302666" y="9144597"/>
                  </a:moveTo>
                  <a:lnTo>
                    <a:pt x="299681" y="9129801"/>
                  </a:lnTo>
                  <a:lnTo>
                    <a:pt x="291528" y="9117711"/>
                  </a:lnTo>
                  <a:lnTo>
                    <a:pt x="279438" y="9109570"/>
                  </a:lnTo>
                  <a:lnTo>
                    <a:pt x="264642" y="9106586"/>
                  </a:lnTo>
                  <a:lnTo>
                    <a:pt x="249847" y="9109570"/>
                  </a:lnTo>
                  <a:lnTo>
                    <a:pt x="237756" y="9117711"/>
                  </a:lnTo>
                  <a:lnTo>
                    <a:pt x="229616" y="9129801"/>
                  </a:lnTo>
                  <a:lnTo>
                    <a:pt x="226618" y="9144597"/>
                  </a:lnTo>
                  <a:lnTo>
                    <a:pt x="229616" y="9159405"/>
                  </a:lnTo>
                  <a:lnTo>
                    <a:pt x="237756" y="9171483"/>
                  </a:lnTo>
                  <a:lnTo>
                    <a:pt x="249847" y="9179636"/>
                  </a:lnTo>
                  <a:lnTo>
                    <a:pt x="264642" y="9182621"/>
                  </a:lnTo>
                  <a:lnTo>
                    <a:pt x="279438" y="9179636"/>
                  </a:lnTo>
                  <a:lnTo>
                    <a:pt x="291528" y="9171483"/>
                  </a:lnTo>
                  <a:lnTo>
                    <a:pt x="299681" y="9159405"/>
                  </a:lnTo>
                  <a:lnTo>
                    <a:pt x="302666" y="9144597"/>
                  </a:lnTo>
                  <a:close/>
                </a:path>
                <a:path w="17266285" h="9587865" extrusionOk="0">
                  <a:moveTo>
                    <a:pt x="302666" y="8917978"/>
                  </a:moveTo>
                  <a:lnTo>
                    <a:pt x="299681" y="8903183"/>
                  </a:lnTo>
                  <a:lnTo>
                    <a:pt x="291528" y="8891105"/>
                  </a:lnTo>
                  <a:lnTo>
                    <a:pt x="279438" y="8882951"/>
                  </a:lnTo>
                  <a:lnTo>
                    <a:pt x="264642" y="8879967"/>
                  </a:lnTo>
                  <a:lnTo>
                    <a:pt x="249847" y="8882951"/>
                  </a:lnTo>
                  <a:lnTo>
                    <a:pt x="237756" y="8891105"/>
                  </a:lnTo>
                  <a:lnTo>
                    <a:pt x="229616" y="8903183"/>
                  </a:lnTo>
                  <a:lnTo>
                    <a:pt x="226618" y="8917978"/>
                  </a:lnTo>
                  <a:lnTo>
                    <a:pt x="229616" y="8932786"/>
                  </a:lnTo>
                  <a:lnTo>
                    <a:pt x="237756" y="8944864"/>
                  </a:lnTo>
                  <a:lnTo>
                    <a:pt x="249847" y="8953017"/>
                  </a:lnTo>
                  <a:lnTo>
                    <a:pt x="264642" y="8956002"/>
                  </a:lnTo>
                  <a:lnTo>
                    <a:pt x="279438" y="8953017"/>
                  </a:lnTo>
                  <a:lnTo>
                    <a:pt x="291528" y="8944864"/>
                  </a:lnTo>
                  <a:lnTo>
                    <a:pt x="299681" y="8932786"/>
                  </a:lnTo>
                  <a:lnTo>
                    <a:pt x="302666" y="8917978"/>
                  </a:lnTo>
                  <a:close/>
                </a:path>
                <a:path w="17266285" h="9587865" extrusionOk="0">
                  <a:moveTo>
                    <a:pt x="527164" y="9587357"/>
                  </a:moveTo>
                  <a:lnTo>
                    <a:pt x="526288" y="9583039"/>
                  </a:lnTo>
                  <a:lnTo>
                    <a:pt x="518147" y="9570949"/>
                  </a:lnTo>
                  <a:lnTo>
                    <a:pt x="506056" y="9562808"/>
                  </a:lnTo>
                  <a:lnTo>
                    <a:pt x="491261" y="9559811"/>
                  </a:lnTo>
                  <a:lnTo>
                    <a:pt x="476465" y="9562808"/>
                  </a:lnTo>
                  <a:lnTo>
                    <a:pt x="464375" y="9570949"/>
                  </a:lnTo>
                  <a:lnTo>
                    <a:pt x="456222" y="9583039"/>
                  </a:lnTo>
                  <a:lnTo>
                    <a:pt x="455358" y="9587357"/>
                  </a:lnTo>
                  <a:lnTo>
                    <a:pt x="527164" y="9587357"/>
                  </a:lnTo>
                  <a:close/>
                </a:path>
                <a:path w="17266285" h="9587865" extrusionOk="0">
                  <a:moveTo>
                    <a:pt x="529285" y="9371216"/>
                  </a:moveTo>
                  <a:lnTo>
                    <a:pt x="526288" y="9356420"/>
                  </a:lnTo>
                  <a:lnTo>
                    <a:pt x="518147" y="9344330"/>
                  </a:lnTo>
                  <a:lnTo>
                    <a:pt x="506056" y="9336189"/>
                  </a:lnTo>
                  <a:lnTo>
                    <a:pt x="491261" y="9333192"/>
                  </a:lnTo>
                  <a:lnTo>
                    <a:pt x="476465" y="9336189"/>
                  </a:lnTo>
                  <a:lnTo>
                    <a:pt x="464375" y="9344330"/>
                  </a:lnTo>
                  <a:lnTo>
                    <a:pt x="456222" y="9356420"/>
                  </a:lnTo>
                  <a:lnTo>
                    <a:pt x="453237" y="9371216"/>
                  </a:lnTo>
                  <a:lnTo>
                    <a:pt x="456222" y="9386024"/>
                  </a:lnTo>
                  <a:lnTo>
                    <a:pt x="464375" y="9398102"/>
                  </a:lnTo>
                  <a:lnTo>
                    <a:pt x="476465" y="9406255"/>
                  </a:lnTo>
                  <a:lnTo>
                    <a:pt x="491261" y="9409239"/>
                  </a:lnTo>
                  <a:lnTo>
                    <a:pt x="506056" y="9406255"/>
                  </a:lnTo>
                  <a:lnTo>
                    <a:pt x="518147" y="9398102"/>
                  </a:lnTo>
                  <a:lnTo>
                    <a:pt x="526288" y="9386024"/>
                  </a:lnTo>
                  <a:lnTo>
                    <a:pt x="529285" y="9371216"/>
                  </a:lnTo>
                  <a:close/>
                </a:path>
                <a:path w="17266285" h="9587865" extrusionOk="0">
                  <a:moveTo>
                    <a:pt x="529285" y="9144597"/>
                  </a:moveTo>
                  <a:lnTo>
                    <a:pt x="526288" y="9129801"/>
                  </a:lnTo>
                  <a:lnTo>
                    <a:pt x="518147" y="9117711"/>
                  </a:lnTo>
                  <a:lnTo>
                    <a:pt x="506056" y="9109570"/>
                  </a:lnTo>
                  <a:lnTo>
                    <a:pt x="491261" y="9106586"/>
                  </a:lnTo>
                  <a:lnTo>
                    <a:pt x="476465" y="9109570"/>
                  </a:lnTo>
                  <a:lnTo>
                    <a:pt x="464375" y="9117711"/>
                  </a:lnTo>
                  <a:lnTo>
                    <a:pt x="456222" y="9129801"/>
                  </a:lnTo>
                  <a:lnTo>
                    <a:pt x="453237" y="9144597"/>
                  </a:lnTo>
                  <a:lnTo>
                    <a:pt x="456222" y="9159405"/>
                  </a:lnTo>
                  <a:lnTo>
                    <a:pt x="464375" y="9171483"/>
                  </a:lnTo>
                  <a:lnTo>
                    <a:pt x="476465" y="9179636"/>
                  </a:lnTo>
                  <a:lnTo>
                    <a:pt x="491261" y="9182621"/>
                  </a:lnTo>
                  <a:lnTo>
                    <a:pt x="506056" y="9179636"/>
                  </a:lnTo>
                  <a:lnTo>
                    <a:pt x="518147" y="9171483"/>
                  </a:lnTo>
                  <a:lnTo>
                    <a:pt x="526288" y="9159405"/>
                  </a:lnTo>
                  <a:lnTo>
                    <a:pt x="529285" y="9144597"/>
                  </a:lnTo>
                  <a:close/>
                </a:path>
                <a:path w="17266285" h="9587865" extrusionOk="0">
                  <a:moveTo>
                    <a:pt x="529285" y="8917978"/>
                  </a:moveTo>
                  <a:lnTo>
                    <a:pt x="526288" y="8903183"/>
                  </a:lnTo>
                  <a:lnTo>
                    <a:pt x="518147" y="8891105"/>
                  </a:lnTo>
                  <a:lnTo>
                    <a:pt x="506056" y="8882951"/>
                  </a:lnTo>
                  <a:lnTo>
                    <a:pt x="491261" y="8879967"/>
                  </a:lnTo>
                  <a:lnTo>
                    <a:pt x="476465" y="8882951"/>
                  </a:lnTo>
                  <a:lnTo>
                    <a:pt x="464375" y="8891105"/>
                  </a:lnTo>
                  <a:lnTo>
                    <a:pt x="456222" y="8903183"/>
                  </a:lnTo>
                  <a:lnTo>
                    <a:pt x="453237" y="8917978"/>
                  </a:lnTo>
                  <a:lnTo>
                    <a:pt x="456222" y="8932786"/>
                  </a:lnTo>
                  <a:lnTo>
                    <a:pt x="464375" y="8944864"/>
                  </a:lnTo>
                  <a:lnTo>
                    <a:pt x="476465" y="8953017"/>
                  </a:lnTo>
                  <a:lnTo>
                    <a:pt x="491261" y="8956002"/>
                  </a:lnTo>
                  <a:lnTo>
                    <a:pt x="506056" y="8953017"/>
                  </a:lnTo>
                  <a:lnTo>
                    <a:pt x="518147" y="8944864"/>
                  </a:lnTo>
                  <a:lnTo>
                    <a:pt x="526288" y="8932786"/>
                  </a:lnTo>
                  <a:lnTo>
                    <a:pt x="529285" y="8917978"/>
                  </a:lnTo>
                  <a:close/>
                </a:path>
                <a:path w="17266285" h="9587865" extrusionOk="0">
                  <a:moveTo>
                    <a:pt x="749046" y="9587357"/>
                  </a:moveTo>
                  <a:lnTo>
                    <a:pt x="748169" y="9583039"/>
                  </a:lnTo>
                  <a:lnTo>
                    <a:pt x="740016" y="9570949"/>
                  </a:lnTo>
                  <a:lnTo>
                    <a:pt x="727938" y="9562808"/>
                  </a:lnTo>
                  <a:lnTo>
                    <a:pt x="713130" y="9559811"/>
                  </a:lnTo>
                  <a:lnTo>
                    <a:pt x="698334" y="9562808"/>
                  </a:lnTo>
                  <a:lnTo>
                    <a:pt x="686244" y="9570949"/>
                  </a:lnTo>
                  <a:lnTo>
                    <a:pt x="678103" y="9583039"/>
                  </a:lnTo>
                  <a:lnTo>
                    <a:pt x="677227" y="9587357"/>
                  </a:lnTo>
                  <a:lnTo>
                    <a:pt x="749046" y="9587357"/>
                  </a:lnTo>
                  <a:close/>
                </a:path>
                <a:path w="17266285" h="9587865" extrusionOk="0">
                  <a:moveTo>
                    <a:pt x="751154" y="9371216"/>
                  </a:moveTo>
                  <a:lnTo>
                    <a:pt x="748169" y="9356420"/>
                  </a:lnTo>
                  <a:lnTo>
                    <a:pt x="740016" y="9344330"/>
                  </a:lnTo>
                  <a:lnTo>
                    <a:pt x="727938" y="9336189"/>
                  </a:lnTo>
                  <a:lnTo>
                    <a:pt x="713130" y="9333192"/>
                  </a:lnTo>
                  <a:lnTo>
                    <a:pt x="698334" y="9336189"/>
                  </a:lnTo>
                  <a:lnTo>
                    <a:pt x="686244" y="9344330"/>
                  </a:lnTo>
                  <a:lnTo>
                    <a:pt x="678103" y="9356420"/>
                  </a:lnTo>
                  <a:lnTo>
                    <a:pt x="675106" y="9371216"/>
                  </a:lnTo>
                  <a:lnTo>
                    <a:pt x="678103" y="9386024"/>
                  </a:lnTo>
                  <a:lnTo>
                    <a:pt x="686244" y="9398102"/>
                  </a:lnTo>
                  <a:lnTo>
                    <a:pt x="698334" y="9406255"/>
                  </a:lnTo>
                  <a:lnTo>
                    <a:pt x="713130" y="9409239"/>
                  </a:lnTo>
                  <a:lnTo>
                    <a:pt x="727938" y="9406255"/>
                  </a:lnTo>
                  <a:lnTo>
                    <a:pt x="740016" y="9398102"/>
                  </a:lnTo>
                  <a:lnTo>
                    <a:pt x="748169" y="9386024"/>
                  </a:lnTo>
                  <a:lnTo>
                    <a:pt x="751154" y="9371216"/>
                  </a:lnTo>
                  <a:close/>
                </a:path>
                <a:path w="17266285" h="9587865" extrusionOk="0">
                  <a:moveTo>
                    <a:pt x="751154" y="9144597"/>
                  </a:moveTo>
                  <a:lnTo>
                    <a:pt x="748169" y="9129801"/>
                  </a:lnTo>
                  <a:lnTo>
                    <a:pt x="740016" y="9117711"/>
                  </a:lnTo>
                  <a:lnTo>
                    <a:pt x="727938" y="9109570"/>
                  </a:lnTo>
                  <a:lnTo>
                    <a:pt x="713130" y="9106586"/>
                  </a:lnTo>
                  <a:lnTo>
                    <a:pt x="698334" y="9109570"/>
                  </a:lnTo>
                  <a:lnTo>
                    <a:pt x="686244" y="9117711"/>
                  </a:lnTo>
                  <a:lnTo>
                    <a:pt x="678103" y="9129801"/>
                  </a:lnTo>
                  <a:lnTo>
                    <a:pt x="675106" y="9144597"/>
                  </a:lnTo>
                  <a:lnTo>
                    <a:pt x="678103" y="9159405"/>
                  </a:lnTo>
                  <a:lnTo>
                    <a:pt x="686244" y="9171483"/>
                  </a:lnTo>
                  <a:lnTo>
                    <a:pt x="698334" y="9179636"/>
                  </a:lnTo>
                  <a:lnTo>
                    <a:pt x="713130" y="9182621"/>
                  </a:lnTo>
                  <a:lnTo>
                    <a:pt x="727938" y="9179636"/>
                  </a:lnTo>
                  <a:lnTo>
                    <a:pt x="740016" y="9171483"/>
                  </a:lnTo>
                  <a:lnTo>
                    <a:pt x="748169" y="9159405"/>
                  </a:lnTo>
                  <a:lnTo>
                    <a:pt x="751154" y="9144597"/>
                  </a:lnTo>
                  <a:close/>
                </a:path>
                <a:path w="17266285" h="9587865" extrusionOk="0">
                  <a:moveTo>
                    <a:pt x="751154" y="8917978"/>
                  </a:moveTo>
                  <a:lnTo>
                    <a:pt x="748169" y="8903183"/>
                  </a:lnTo>
                  <a:lnTo>
                    <a:pt x="740016" y="8891105"/>
                  </a:lnTo>
                  <a:lnTo>
                    <a:pt x="727938" y="8882951"/>
                  </a:lnTo>
                  <a:lnTo>
                    <a:pt x="713130" y="8879967"/>
                  </a:lnTo>
                  <a:lnTo>
                    <a:pt x="698334" y="8882951"/>
                  </a:lnTo>
                  <a:lnTo>
                    <a:pt x="686244" y="8891092"/>
                  </a:lnTo>
                  <a:lnTo>
                    <a:pt x="678103" y="8903183"/>
                  </a:lnTo>
                  <a:lnTo>
                    <a:pt x="675106" y="8917978"/>
                  </a:lnTo>
                  <a:lnTo>
                    <a:pt x="678103" y="8932786"/>
                  </a:lnTo>
                  <a:lnTo>
                    <a:pt x="686244" y="8944864"/>
                  </a:lnTo>
                  <a:lnTo>
                    <a:pt x="698334" y="8953017"/>
                  </a:lnTo>
                  <a:lnTo>
                    <a:pt x="713130" y="8956002"/>
                  </a:lnTo>
                  <a:lnTo>
                    <a:pt x="727938" y="8953017"/>
                  </a:lnTo>
                  <a:lnTo>
                    <a:pt x="740016" y="8944864"/>
                  </a:lnTo>
                  <a:lnTo>
                    <a:pt x="748169" y="8932786"/>
                  </a:lnTo>
                  <a:lnTo>
                    <a:pt x="751154" y="8917978"/>
                  </a:lnTo>
                  <a:close/>
                </a:path>
                <a:path w="17266285" h="9587865" extrusionOk="0">
                  <a:moveTo>
                    <a:pt x="975652" y="9587357"/>
                  </a:moveTo>
                  <a:lnTo>
                    <a:pt x="974788" y="9583039"/>
                  </a:lnTo>
                  <a:lnTo>
                    <a:pt x="966635" y="9570949"/>
                  </a:lnTo>
                  <a:lnTo>
                    <a:pt x="954544" y="9562808"/>
                  </a:lnTo>
                  <a:lnTo>
                    <a:pt x="939749" y="9559811"/>
                  </a:lnTo>
                  <a:lnTo>
                    <a:pt x="924953" y="9562808"/>
                  </a:lnTo>
                  <a:lnTo>
                    <a:pt x="912863" y="9570949"/>
                  </a:lnTo>
                  <a:lnTo>
                    <a:pt x="904722" y="9583039"/>
                  </a:lnTo>
                  <a:lnTo>
                    <a:pt x="903846" y="9587357"/>
                  </a:lnTo>
                  <a:lnTo>
                    <a:pt x="975652" y="9587357"/>
                  </a:lnTo>
                  <a:close/>
                </a:path>
                <a:path w="17266285" h="9587865" extrusionOk="0">
                  <a:moveTo>
                    <a:pt x="977773" y="9371216"/>
                  </a:moveTo>
                  <a:lnTo>
                    <a:pt x="974788" y="9356420"/>
                  </a:lnTo>
                  <a:lnTo>
                    <a:pt x="966635" y="9344330"/>
                  </a:lnTo>
                  <a:lnTo>
                    <a:pt x="954544" y="9336189"/>
                  </a:lnTo>
                  <a:lnTo>
                    <a:pt x="939749" y="9333192"/>
                  </a:lnTo>
                  <a:lnTo>
                    <a:pt x="924953" y="9336189"/>
                  </a:lnTo>
                  <a:lnTo>
                    <a:pt x="912863" y="9344330"/>
                  </a:lnTo>
                  <a:lnTo>
                    <a:pt x="904722" y="9356420"/>
                  </a:lnTo>
                  <a:lnTo>
                    <a:pt x="901725" y="9371216"/>
                  </a:lnTo>
                  <a:lnTo>
                    <a:pt x="904722" y="9386024"/>
                  </a:lnTo>
                  <a:lnTo>
                    <a:pt x="912863" y="9398102"/>
                  </a:lnTo>
                  <a:lnTo>
                    <a:pt x="924953" y="9406255"/>
                  </a:lnTo>
                  <a:lnTo>
                    <a:pt x="939749" y="9409239"/>
                  </a:lnTo>
                  <a:lnTo>
                    <a:pt x="954544" y="9406255"/>
                  </a:lnTo>
                  <a:lnTo>
                    <a:pt x="966635" y="9398102"/>
                  </a:lnTo>
                  <a:lnTo>
                    <a:pt x="974788" y="9386024"/>
                  </a:lnTo>
                  <a:lnTo>
                    <a:pt x="977773" y="9371216"/>
                  </a:lnTo>
                  <a:close/>
                </a:path>
                <a:path w="17266285" h="9587865" extrusionOk="0">
                  <a:moveTo>
                    <a:pt x="977773" y="9144597"/>
                  </a:moveTo>
                  <a:lnTo>
                    <a:pt x="974788" y="9129801"/>
                  </a:lnTo>
                  <a:lnTo>
                    <a:pt x="966635" y="9117711"/>
                  </a:lnTo>
                  <a:lnTo>
                    <a:pt x="954544" y="9109570"/>
                  </a:lnTo>
                  <a:lnTo>
                    <a:pt x="939749" y="9106586"/>
                  </a:lnTo>
                  <a:lnTo>
                    <a:pt x="924953" y="9109570"/>
                  </a:lnTo>
                  <a:lnTo>
                    <a:pt x="912863" y="9117711"/>
                  </a:lnTo>
                  <a:lnTo>
                    <a:pt x="904722" y="9129801"/>
                  </a:lnTo>
                  <a:lnTo>
                    <a:pt x="901725" y="9144597"/>
                  </a:lnTo>
                  <a:lnTo>
                    <a:pt x="904722" y="9159405"/>
                  </a:lnTo>
                  <a:lnTo>
                    <a:pt x="912863" y="9171483"/>
                  </a:lnTo>
                  <a:lnTo>
                    <a:pt x="924953" y="9179636"/>
                  </a:lnTo>
                  <a:lnTo>
                    <a:pt x="939749" y="9182621"/>
                  </a:lnTo>
                  <a:lnTo>
                    <a:pt x="954544" y="9179636"/>
                  </a:lnTo>
                  <a:lnTo>
                    <a:pt x="966635" y="9171483"/>
                  </a:lnTo>
                  <a:lnTo>
                    <a:pt x="974788" y="9159405"/>
                  </a:lnTo>
                  <a:lnTo>
                    <a:pt x="977773" y="9144597"/>
                  </a:lnTo>
                  <a:close/>
                </a:path>
                <a:path w="17266285" h="9587865" extrusionOk="0">
                  <a:moveTo>
                    <a:pt x="977773" y="8917978"/>
                  </a:moveTo>
                  <a:lnTo>
                    <a:pt x="974788" y="8903183"/>
                  </a:lnTo>
                  <a:lnTo>
                    <a:pt x="966635" y="8891105"/>
                  </a:lnTo>
                  <a:lnTo>
                    <a:pt x="954544" y="8882951"/>
                  </a:lnTo>
                  <a:lnTo>
                    <a:pt x="939749" y="8879967"/>
                  </a:lnTo>
                  <a:lnTo>
                    <a:pt x="924953" y="8882951"/>
                  </a:lnTo>
                  <a:lnTo>
                    <a:pt x="912863" y="8891092"/>
                  </a:lnTo>
                  <a:lnTo>
                    <a:pt x="904722" y="8903183"/>
                  </a:lnTo>
                  <a:lnTo>
                    <a:pt x="901725" y="8917978"/>
                  </a:lnTo>
                  <a:lnTo>
                    <a:pt x="904722" y="8932786"/>
                  </a:lnTo>
                  <a:lnTo>
                    <a:pt x="912863" y="8944864"/>
                  </a:lnTo>
                  <a:lnTo>
                    <a:pt x="924953" y="8953017"/>
                  </a:lnTo>
                  <a:lnTo>
                    <a:pt x="939749" y="8956002"/>
                  </a:lnTo>
                  <a:lnTo>
                    <a:pt x="954544" y="8953017"/>
                  </a:lnTo>
                  <a:lnTo>
                    <a:pt x="966635" y="8944864"/>
                  </a:lnTo>
                  <a:lnTo>
                    <a:pt x="974788" y="8932786"/>
                  </a:lnTo>
                  <a:lnTo>
                    <a:pt x="977773" y="8917978"/>
                  </a:lnTo>
                  <a:close/>
                </a:path>
                <a:path w="17266285" h="9587865" extrusionOk="0">
                  <a:moveTo>
                    <a:pt x="1202270" y="9587357"/>
                  </a:moveTo>
                  <a:lnTo>
                    <a:pt x="1201407" y="9583039"/>
                  </a:lnTo>
                  <a:lnTo>
                    <a:pt x="1193253" y="9570949"/>
                  </a:lnTo>
                  <a:lnTo>
                    <a:pt x="1181163" y="9562808"/>
                  </a:lnTo>
                  <a:lnTo>
                    <a:pt x="1166368" y="9559811"/>
                  </a:lnTo>
                  <a:lnTo>
                    <a:pt x="1151572" y="9562808"/>
                  </a:lnTo>
                  <a:lnTo>
                    <a:pt x="1139482" y="9570949"/>
                  </a:lnTo>
                  <a:lnTo>
                    <a:pt x="1131328" y="9583039"/>
                  </a:lnTo>
                  <a:lnTo>
                    <a:pt x="1130465" y="9587357"/>
                  </a:lnTo>
                  <a:lnTo>
                    <a:pt x="1202270" y="9587357"/>
                  </a:lnTo>
                  <a:close/>
                </a:path>
                <a:path w="17266285" h="9587865" extrusionOk="0">
                  <a:moveTo>
                    <a:pt x="1204391" y="9371216"/>
                  </a:moveTo>
                  <a:lnTo>
                    <a:pt x="1201407" y="9356420"/>
                  </a:lnTo>
                  <a:lnTo>
                    <a:pt x="1193253" y="9344330"/>
                  </a:lnTo>
                  <a:lnTo>
                    <a:pt x="1181163" y="9336189"/>
                  </a:lnTo>
                  <a:lnTo>
                    <a:pt x="1166368" y="9333192"/>
                  </a:lnTo>
                  <a:lnTo>
                    <a:pt x="1151572" y="9336189"/>
                  </a:lnTo>
                  <a:lnTo>
                    <a:pt x="1139482" y="9344330"/>
                  </a:lnTo>
                  <a:lnTo>
                    <a:pt x="1131328" y="9356420"/>
                  </a:lnTo>
                  <a:lnTo>
                    <a:pt x="1128344" y="9371216"/>
                  </a:lnTo>
                  <a:lnTo>
                    <a:pt x="1131328" y="9386024"/>
                  </a:lnTo>
                  <a:lnTo>
                    <a:pt x="1139482" y="9398102"/>
                  </a:lnTo>
                  <a:lnTo>
                    <a:pt x="1151572" y="9406255"/>
                  </a:lnTo>
                  <a:lnTo>
                    <a:pt x="1166368" y="9409239"/>
                  </a:lnTo>
                  <a:lnTo>
                    <a:pt x="1181163" y="9406255"/>
                  </a:lnTo>
                  <a:lnTo>
                    <a:pt x="1193253" y="9398102"/>
                  </a:lnTo>
                  <a:lnTo>
                    <a:pt x="1201407" y="9386024"/>
                  </a:lnTo>
                  <a:lnTo>
                    <a:pt x="1204391" y="9371216"/>
                  </a:lnTo>
                  <a:close/>
                </a:path>
                <a:path w="17266285" h="9587865" extrusionOk="0">
                  <a:moveTo>
                    <a:pt x="1204391" y="9144597"/>
                  </a:moveTo>
                  <a:lnTo>
                    <a:pt x="1201407" y="9129801"/>
                  </a:lnTo>
                  <a:lnTo>
                    <a:pt x="1193253" y="9117711"/>
                  </a:lnTo>
                  <a:lnTo>
                    <a:pt x="1181163" y="9109570"/>
                  </a:lnTo>
                  <a:lnTo>
                    <a:pt x="1166368" y="9106586"/>
                  </a:lnTo>
                  <a:lnTo>
                    <a:pt x="1151572" y="9109570"/>
                  </a:lnTo>
                  <a:lnTo>
                    <a:pt x="1139482" y="9117711"/>
                  </a:lnTo>
                  <a:lnTo>
                    <a:pt x="1131328" y="9129801"/>
                  </a:lnTo>
                  <a:lnTo>
                    <a:pt x="1128344" y="9144597"/>
                  </a:lnTo>
                  <a:lnTo>
                    <a:pt x="1131328" y="9159405"/>
                  </a:lnTo>
                  <a:lnTo>
                    <a:pt x="1139482" y="9171483"/>
                  </a:lnTo>
                  <a:lnTo>
                    <a:pt x="1151572" y="9179636"/>
                  </a:lnTo>
                  <a:lnTo>
                    <a:pt x="1166368" y="9182621"/>
                  </a:lnTo>
                  <a:lnTo>
                    <a:pt x="1181163" y="9179636"/>
                  </a:lnTo>
                  <a:lnTo>
                    <a:pt x="1193253" y="9171483"/>
                  </a:lnTo>
                  <a:lnTo>
                    <a:pt x="1201407" y="9159405"/>
                  </a:lnTo>
                  <a:lnTo>
                    <a:pt x="1204391" y="9144597"/>
                  </a:lnTo>
                  <a:close/>
                </a:path>
                <a:path w="17266285" h="9587865" extrusionOk="0">
                  <a:moveTo>
                    <a:pt x="1204391" y="8917978"/>
                  </a:moveTo>
                  <a:lnTo>
                    <a:pt x="1201407" y="8903183"/>
                  </a:lnTo>
                  <a:lnTo>
                    <a:pt x="1193253" y="8891105"/>
                  </a:lnTo>
                  <a:lnTo>
                    <a:pt x="1181163" y="8882951"/>
                  </a:lnTo>
                  <a:lnTo>
                    <a:pt x="1166368" y="8879967"/>
                  </a:lnTo>
                  <a:lnTo>
                    <a:pt x="1151572" y="8882951"/>
                  </a:lnTo>
                  <a:lnTo>
                    <a:pt x="1139482" y="8891092"/>
                  </a:lnTo>
                  <a:lnTo>
                    <a:pt x="1131328" y="8903183"/>
                  </a:lnTo>
                  <a:lnTo>
                    <a:pt x="1128344" y="8917978"/>
                  </a:lnTo>
                  <a:lnTo>
                    <a:pt x="1131328" y="8932786"/>
                  </a:lnTo>
                  <a:lnTo>
                    <a:pt x="1139482" y="8944864"/>
                  </a:lnTo>
                  <a:lnTo>
                    <a:pt x="1151572" y="8953017"/>
                  </a:lnTo>
                  <a:lnTo>
                    <a:pt x="1166368" y="8956002"/>
                  </a:lnTo>
                  <a:lnTo>
                    <a:pt x="1181163" y="8953017"/>
                  </a:lnTo>
                  <a:lnTo>
                    <a:pt x="1193253" y="8944864"/>
                  </a:lnTo>
                  <a:lnTo>
                    <a:pt x="1201407" y="8932786"/>
                  </a:lnTo>
                  <a:lnTo>
                    <a:pt x="1204391" y="8917978"/>
                  </a:lnTo>
                  <a:close/>
                </a:path>
                <a:path w="17266285" h="9587865" extrusionOk="0">
                  <a:moveTo>
                    <a:pt x="1426159" y="9587357"/>
                  </a:moveTo>
                  <a:lnTo>
                    <a:pt x="1425295" y="9583039"/>
                  </a:lnTo>
                  <a:lnTo>
                    <a:pt x="1417142" y="9570949"/>
                  </a:lnTo>
                  <a:lnTo>
                    <a:pt x="1405051" y="9562808"/>
                  </a:lnTo>
                  <a:lnTo>
                    <a:pt x="1390256" y="9559811"/>
                  </a:lnTo>
                  <a:lnTo>
                    <a:pt x="1375460" y="9562808"/>
                  </a:lnTo>
                  <a:lnTo>
                    <a:pt x="1363370" y="9570949"/>
                  </a:lnTo>
                  <a:lnTo>
                    <a:pt x="1355217" y="9583039"/>
                  </a:lnTo>
                  <a:lnTo>
                    <a:pt x="1354353" y="9587357"/>
                  </a:lnTo>
                  <a:lnTo>
                    <a:pt x="1426159" y="9587357"/>
                  </a:lnTo>
                  <a:close/>
                </a:path>
                <a:path w="17266285" h="9587865" extrusionOk="0">
                  <a:moveTo>
                    <a:pt x="1428280" y="9371216"/>
                  </a:moveTo>
                  <a:lnTo>
                    <a:pt x="1425295" y="9356420"/>
                  </a:lnTo>
                  <a:lnTo>
                    <a:pt x="1417142" y="9344330"/>
                  </a:lnTo>
                  <a:lnTo>
                    <a:pt x="1405051" y="9336189"/>
                  </a:lnTo>
                  <a:lnTo>
                    <a:pt x="1390256" y="9333192"/>
                  </a:lnTo>
                  <a:lnTo>
                    <a:pt x="1375460" y="9336189"/>
                  </a:lnTo>
                  <a:lnTo>
                    <a:pt x="1363370" y="9344330"/>
                  </a:lnTo>
                  <a:lnTo>
                    <a:pt x="1355217" y="9356420"/>
                  </a:lnTo>
                  <a:lnTo>
                    <a:pt x="1352232" y="9371216"/>
                  </a:lnTo>
                  <a:lnTo>
                    <a:pt x="1355217" y="9386024"/>
                  </a:lnTo>
                  <a:lnTo>
                    <a:pt x="1363370" y="9398102"/>
                  </a:lnTo>
                  <a:lnTo>
                    <a:pt x="1375460" y="9406255"/>
                  </a:lnTo>
                  <a:lnTo>
                    <a:pt x="1390256" y="9409239"/>
                  </a:lnTo>
                  <a:lnTo>
                    <a:pt x="1405051" y="9406255"/>
                  </a:lnTo>
                  <a:lnTo>
                    <a:pt x="1417142" y="9398102"/>
                  </a:lnTo>
                  <a:lnTo>
                    <a:pt x="1425295" y="9386024"/>
                  </a:lnTo>
                  <a:lnTo>
                    <a:pt x="1428280" y="9371216"/>
                  </a:lnTo>
                  <a:close/>
                </a:path>
                <a:path w="17266285" h="9587865" extrusionOk="0">
                  <a:moveTo>
                    <a:pt x="1428280" y="9144597"/>
                  </a:moveTo>
                  <a:lnTo>
                    <a:pt x="1425295" y="9129801"/>
                  </a:lnTo>
                  <a:lnTo>
                    <a:pt x="1417142" y="9117711"/>
                  </a:lnTo>
                  <a:lnTo>
                    <a:pt x="1405051" y="9109570"/>
                  </a:lnTo>
                  <a:lnTo>
                    <a:pt x="1390256" y="9106586"/>
                  </a:lnTo>
                  <a:lnTo>
                    <a:pt x="1375460" y="9109570"/>
                  </a:lnTo>
                  <a:lnTo>
                    <a:pt x="1363370" y="9117711"/>
                  </a:lnTo>
                  <a:lnTo>
                    <a:pt x="1355217" y="9129801"/>
                  </a:lnTo>
                  <a:lnTo>
                    <a:pt x="1352232" y="9144597"/>
                  </a:lnTo>
                  <a:lnTo>
                    <a:pt x="1355217" y="9159405"/>
                  </a:lnTo>
                  <a:lnTo>
                    <a:pt x="1363370" y="9171483"/>
                  </a:lnTo>
                  <a:lnTo>
                    <a:pt x="1375460" y="9179636"/>
                  </a:lnTo>
                  <a:lnTo>
                    <a:pt x="1390256" y="9182621"/>
                  </a:lnTo>
                  <a:lnTo>
                    <a:pt x="1405051" y="9179636"/>
                  </a:lnTo>
                  <a:lnTo>
                    <a:pt x="1417142" y="9171483"/>
                  </a:lnTo>
                  <a:lnTo>
                    <a:pt x="1425295" y="9159405"/>
                  </a:lnTo>
                  <a:lnTo>
                    <a:pt x="1428280" y="9144597"/>
                  </a:lnTo>
                  <a:close/>
                </a:path>
                <a:path w="17266285" h="9587865" extrusionOk="0">
                  <a:moveTo>
                    <a:pt x="1428280" y="8917978"/>
                  </a:moveTo>
                  <a:lnTo>
                    <a:pt x="1425295" y="8903183"/>
                  </a:lnTo>
                  <a:lnTo>
                    <a:pt x="1417142" y="8891105"/>
                  </a:lnTo>
                  <a:lnTo>
                    <a:pt x="1405051" y="8882951"/>
                  </a:lnTo>
                  <a:lnTo>
                    <a:pt x="1390256" y="8879967"/>
                  </a:lnTo>
                  <a:lnTo>
                    <a:pt x="1375460" y="8882951"/>
                  </a:lnTo>
                  <a:lnTo>
                    <a:pt x="1363370" y="8891092"/>
                  </a:lnTo>
                  <a:lnTo>
                    <a:pt x="1355217" y="8903183"/>
                  </a:lnTo>
                  <a:lnTo>
                    <a:pt x="1352232" y="8917978"/>
                  </a:lnTo>
                  <a:lnTo>
                    <a:pt x="1355217" y="8932786"/>
                  </a:lnTo>
                  <a:lnTo>
                    <a:pt x="1363370" y="8944864"/>
                  </a:lnTo>
                  <a:lnTo>
                    <a:pt x="1375460" y="8953017"/>
                  </a:lnTo>
                  <a:lnTo>
                    <a:pt x="1390256" y="8956002"/>
                  </a:lnTo>
                  <a:lnTo>
                    <a:pt x="1405051" y="8953017"/>
                  </a:lnTo>
                  <a:lnTo>
                    <a:pt x="1417142" y="8944864"/>
                  </a:lnTo>
                  <a:lnTo>
                    <a:pt x="1425295" y="8932786"/>
                  </a:lnTo>
                  <a:lnTo>
                    <a:pt x="1428280" y="8917978"/>
                  </a:lnTo>
                  <a:close/>
                </a:path>
                <a:path w="17266285" h="9587865" extrusionOk="0">
                  <a:moveTo>
                    <a:pt x="1652778" y="9587357"/>
                  </a:moveTo>
                  <a:lnTo>
                    <a:pt x="1651901" y="9583039"/>
                  </a:lnTo>
                  <a:lnTo>
                    <a:pt x="1643761" y="9570949"/>
                  </a:lnTo>
                  <a:lnTo>
                    <a:pt x="1631670" y="9562808"/>
                  </a:lnTo>
                  <a:lnTo>
                    <a:pt x="1616875" y="9559811"/>
                  </a:lnTo>
                  <a:lnTo>
                    <a:pt x="1602079" y="9562808"/>
                  </a:lnTo>
                  <a:lnTo>
                    <a:pt x="1589989" y="9570949"/>
                  </a:lnTo>
                  <a:lnTo>
                    <a:pt x="1581835" y="9583039"/>
                  </a:lnTo>
                  <a:lnTo>
                    <a:pt x="1580972" y="9587357"/>
                  </a:lnTo>
                  <a:lnTo>
                    <a:pt x="1652778" y="9587357"/>
                  </a:lnTo>
                  <a:close/>
                </a:path>
                <a:path w="17266285" h="9587865" extrusionOk="0">
                  <a:moveTo>
                    <a:pt x="1654898" y="9371216"/>
                  </a:moveTo>
                  <a:lnTo>
                    <a:pt x="1651901" y="9356420"/>
                  </a:lnTo>
                  <a:lnTo>
                    <a:pt x="1643761" y="9344330"/>
                  </a:lnTo>
                  <a:lnTo>
                    <a:pt x="1631670" y="9336189"/>
                  </a:lnTo>
                  <a:lnTo>
                    <a:pt x="1616875" y="9333192"/>
                  </a:lnTo>
                  <a:lnTo>
                    <a:pt x="1602079" y="9336189"/>
                  </a:lnTo>
                  <a:lnTo>
                    <a:pt x="1589989" y="9344330"/>
                  </a:lnTo>
                  <a:lnTo>
                    <a:pt x="1581835" y="9356420"/>
                  </a:lnTo>
                  <a:lnTo>
                    <a:pt x="1578851" y="9371216"/>
                  </a:lnTo>
                  <a:lnTo>
                    <a:pt x="1581835" y="9386024"/>
                  </a:lnTo>
                  <a:lnTo>
                    <a:pt x="1589989" y="9398102"/>
                  </a:lnTo>
                  <a:lnTo>
                    <a:pt x="1602079" y="9406255"/>
                  </a:lnTo>
                  <a:lnTo>
                    <a:pt x="1616875" y="9409239"/>
                  </a:lnTo>
                  <a:lnTo>
                    <a:pt x="1631670" y="9406255"/>
                  </a:lnTo>
                  <a:lnTo>
                    <a:pt x="1643761" y="9398102"/>
                  </a:lnTo>
                  <a:lnTo>
                    <a:pt x="1651901" y="9386024"/>
                  </a:lnTo>
                  <a:lnTo>
                    <a:pt x="1654898" y="9371216"/>
                  </a:lnTo>
                  <a:close/>
                </a:path>
                <a:path w="17266285" h="9587865" extrusionOk="0">
                  <a:moveTo>
                    <a:pt x="1654898" y="9144597"/>
                  </a:moveTo>
                  <a:lnTo>
                    <a:pt x="1651901" y="9129801"/>
                  </a:lnTo>
                  <a:lnTo>
                    <a:pt x="1643761" y="9117711"/>
                  </a:lnTo>
                  <a:lnTo>
                    <a:pt x="1631670" y="9109570"/>
                  </a:lnTo>
                  <a:lnTo>
                    <a:pt x="1616875" y="9106586"/>
                  </a:lnTo>
                  <a:lnTo>
                    <a:pt x="1602079" y="9109570"/>
                  </a:lnTo>
                  <a:lnTo>
                    <a:pt x="1589989" y="9117711"/>
                  </a:lnTo>
                  <a:lnTo>
                    <a:pt x="1581835" y="9129801"/>
                  </a:lnTo>
                  <a:lnTo>
                    <a:pt x="1578851" y="9144597"/>
                  </a:lnTo>
                  <a:lnTo>
                    <a:pt x="1581835" y="9159405"/>
                  </a:lnTo>
                  <a:lnTo>
                    <a:pt x="1589989" y="9171483"/>
                  </a:lnTo>
                  <a:lnTo>
                    <a:pt x="1602079" y="9179636"/>
                  </a:lnTo>
                  <a:lnTo>
                    <a:pt x="1616875" y="9182621"/>
                  </a:lnTo>
                  <a:lnTo>
                    <a:pt x="1631670" y="9179636"/>
                  </a:lnTo>
                  <a:lnTo>
                    <a:pt x="1643761" y="9171483"/>
                  </a:lnTo>
                  <a:lnTo>
                    <a:pt x="1651901" y="9159405"/>
                  </a:lnTo>
                  <a:lnTo>
                    <a:pt x="1654898" y="9144597"/>
                  </a:lnTo>
                  <a:close/>
                </a:path>
                <a:path w="17266285" h="9587865" extrusionOk="0">
                  <a:moveTo>
                    <a:pt x="1654898" y="8917978"/>
                  </a:moveTo>
                  <a:lnTo>
                    <a:pt x="1651901" y="8903183"/>
                  </a:lnTo>
                  <a:lnTo>
                    <a:pt x="1643761" y="8891105"/>
                  </a:lnTo>
                  <a:lnTo>
                    <a:pt x="1631670" y="8882951"/>
                  </a:lnTo>
                  <a:lnTo>
                    <a:pt x="1616875" y="8879967"/>
                  </a:lnTo>
                  <a:lnTo>
                    <a:pt x="1602079" y="8882951"/>
                  </a:lnTo>
                  <a:lnTo>
                    <a:pt x="1589989" y="8891092"/>
                  </a:lnTo>
                  <a:lnTo>
                    <a:pt x="1581835" y="8903183"/>
                  </a:lnTo>
                  <a:lnTo>
                    <a:pt x="1578851" y="8917978"/>
                  </a:lnTo>
                  <a:lnTo>
                    <a:pt x="1581835" y="8932786"/>
                  </a:lnTo>
                  <a:lnTo>
                    <a:pt x="1589989" y="8944864"/>
                  </a:lnTo>
                  <a:lnTo>
                    <a:pt x="1602079" y="8953017"/>
                  </a:lnTo>
                  <a:lnTo>
                    <a:pt x="1616875" y="8956002"/>
                  </a:lnTo>
                  <a:lnTo>
                    <a:pt x="1631670" y="8953017"/>
                  </a:lnTo>
                  <a:lnTo>
                    <a:pt x="1643761" y="8944864"/>
                  </a:lnTo>
                  <a:lnTo>
                    <a:pt x="1651901" y="8932786"/>
                  </a:lnTo>
                  <a:lnTo>
                    <a:pt x="1654898" y="8917978"/>
                  </a:lnTo>
                  <a:close/>
                </a:path>
                <a:path w="17266285" h="9587865" extrusionOk="0">
                  <a:moveTo>
                    <a:pt x="1879396" y="9587357"/>
                  </a:moveTo>
                  <a:lnTo>
                    <a:pt x="1878520" y="9583039"/>
                  </a:lnTo>
                  <a:lnTo>
                    <a:pt x="1870379" y="9570949"/>
                  </a:lnTo>
                  <a:lnTo>
                    <a:pt x="1858289" y="9562808"/>
                  </a:lnTo>
                  <a:lnTo>
                    <a:pt x="1843493" y="9559811"/>
                  </a:lnTo>
                  <a:lnTo>
                    <a:pt x="1828685" y="9562808"/>
                  </a:lnTo>
                  <a:lnTo>
                    <a:pt x="1816608" y="9570949"/>
                  </a:lnTo>
                  <a:lnTo>
                    <a:pt x="1808454" y="9583039"/>
                  </a:lnTo>
                  <a:lnTo>
                    <a:pt x="1807578" y="9587357"/>
                  </a:lnTo>
                  <a:lnTo>
                    <a:pt x="1879396" y="9587357"/>
                  </a:lnTo>
                  <a:close/>
                </a:path>
                <a:path w="17266285" h="9587865" extrusionOk="0">
                  <a:moveTo>
                    <a:pt x="1881517" y="9371216"/>
                  </a:moveTo>
                  <a:lnTo>
                    <a:pt x="1878520" y="9356420"/>
                  </a:lnTo>
                  <a:lnTo>
                    <a:pt x="1870379" y="9344330"/>
                  </a:lnTo>
                  <a:lnTo>
                    <a:pt x="1858289" y="9336189"/>
                  </a:lnTo>
                  <a:lnTo>
                    <a:pt x="1843493" y="9333192"/>
                  </a:lnTo>
                  <a:lnTo>
                    <a:pt x="1828685" y="9336189"/>
                  </a:lnTo>
                  <a:lnTo>
                    <a:pt x="1816608" y="9344330"/>
                  </a:lnTo>
                  <a:lnTo>
                    <a:pt x="1808454" y="9356420"/>
                  </a:lnTo>
                  <a:lnTo>
                    <a:pt x="1805470" y="9371216"/>
                  </a:lnTo>
                  <a:lnTo>
                    <a:pt x="1808454" y="9386024"/>
                  </a:lnTo>
                  <a:lnTo>
                    <a:pt x="1816608" y="9398102"/>
                  </a:lnTo>
                  <a:lnTo>
                    <a:pt x="1828685" y="9406255"/>
                  </a:lnTo>
                  <a:lnTo>
                    <a:pt x="1843493" y="9409239"/>
                  </a:lnTo>
                  <a:lnTo>
                    <a:pt x="1858289" y="9406255"/>
                  </a:lnTo>
                  <a:lnTo>
                    <a:pt x="1870379" y="9398102"/>
                  </a:lnTo>
                  <a:lnTo>
                    <a:pt x="1878520" y="9386024"/>
                  </a:lnTo>
                  <a:lnTo>
                    <a:pt x="1881517" y="9371216"/>
                  </a:lnTo>
                  <a:close/>
                </a:path>
                <a:path w="17266285" h="9587865" extrusionOk="0">
                  <a:moveTo>
                    <a:pt x="1881517" y="9144597"/>
                  </a:moveTo>
                  <a:lnTo>
                    <a:pt x="1878520" y="9129801"/>
                  </a:lnTo>
                  <a:lnTo>
                    <a:pt x="1870379" y="9117711"/>
                  </a:lnTo>
                  <a:lnTo>
                    <a:pt x="1858289" y="9109570"/>
                  </a:lnTo>
                  <a:lnTo>
                    <a:pt x="1843493" y="9106586"/>
                  </a:lnTo>
                  <a:lnTo>
                    <a:pt x="1828685" y="9109570"/>
                  </a:lnTo>
                  <a:lnTo>
                    <a:pt x="1816608" y="9117711"/>
                  </a:lnTo>
                  <a:lnTo>
                    <a:pt x="1808454" y="9129801"/>
                  </a:lnTo>
                  <a:lnTo>
                    <a:pt x="1805470" y="9144597"/>
                  </a:lnTo>
                  <a:lnTo>
                    <a:pt x="1808454" y="9159405"/>
                  </a:lnTo>
                  <a:lnTo>
                    <a:pt x="1816608" y="9171483"/>
                  </a:lnTo>
                  <a:lnTo>
                    <a:pt x="1828685" y="9179636"/>
                  </a:lnTo>
                  <a:lnTo>
                    <a:pt x="1843493" y="9182621"/>
                  </a:lnTo>
                  <a:lnTo>
                    <a:pt x="1858289" y="9179636"/>
                  </a:lnTo>
                  <a:lnTo>
                    <a:pt x="1870379" y="9171483"/>
                  </a:lnTo>
                  <a:lnTo>
                    <a:pt x="1878520" y="9159405"/>
                  </a:lnTo>
                  <a:lnTo>
                    <a:pt x="1881517" y="9144597"/>
                  </a:lnTo>
                  <a:close/>
                </a:path>
                <a:path w="17266285" h="9587865" extrusionOk="0">
                  <a:moveTo>
                    <a:pt x="1881517" y="8917978"/>
                  </a:moveTo>
                  <a:lnTo>
                    <a:pt x="1878520" y="8903183"/>
                  </a:lnTo>
                  <a:lnTo>
                    <a:pt x="1870379" y="8891105"/>
                  </a:lnTo>
                  <a:lnTo>
                    <a:pt x="1858289" y="8882951"/>
                  </a:lnTo>
                  <a:lnTo>
                    <a:pt x="1843493" y="8879967"/>
                  </a:lnTo>
                  <a:lnTo>
                    <a:pt x="1828685" y="8882951"/>
                  </a:lnTo>
                  <a:lnTo>
                    <a:pt x="1816608" y="8891092"/>
                  </a:lnTo>
                  <a:lnTo>
                    <a:pt x="1808454" y="8903183"/>
                  </a:lnTo>
                  <a:lnTo>
                    <a:pt x="1805470" y="8917978"/>
                  </a:lnTo>
                  <a:lnTo>
                    <a:pt x="1808454" y="8932786"/>
                  </a:lnTo>
                  <a:lnTo>
                    <a:pt x="1816608" y="8944864"/>
                  </a:lnTo>
                  <a:lnTo>
                    <a:pt x="1828685" y="8953017"/>
                  </a:lnTo>
                  <a:lnTo>
                    <a:pt x="1843493" y="8956002"/>
                  </a:lnTo>
                  <a:lnTo>
                    <a:pt x="1858289" y="8953017"/>
                  </a:lnTo>
                  <a:lnTo>
                    <a:pt x="1870379" y="8944864"/>
                  </a:lnTo>
                  <a:lnTo>
                    <a:pt x="1878520" y="8932786"/>
                  </a:lnTo>
                  <a:lnTo>
                    <a:pt x="1881517" y="8917978"/>
                  </a:lnTo>
                  <a:close/>
                </a:path>
                <a:path w="17266285" h="9587865" extrusionOk="0">
                  <a:moveTo>
                    <a:pt x="2101265" y="9587357"/>
                  </a:moveTo>
                  <a:lnTo>
                    <a:pt x="2100402" y="9583039"/>
                  </a:lnTo>
                  <a:lnTo>
                    <a:pt x="2092248" y="9570949"/>
                  </a:lnTo>
                  <a:lnTo>
                    <a:pt x="2080158" y="9562808"/>
                  </a:lnTo>
                  <a:lnTo>
                    <a:pt x="2065362" y="9559811"/>
                  </a:lnTo>
                  <a:lnTo>
                    <a:pt x="2050567" y="9562808"/>
                  </a:lnTo>
                  <a:lnTo>
                    <a:pt x="2038477" y="9570949"/>
                  </a:lnTo>
                  <a:lnTo>
                    <a:pt x="2030323" y="9583039"/>
                  </a:lnTo>
                  <a:lnTo>
                    <a:pt x="2029460" y="9587357"/>
                  </a:lnTo>
                  <a:lnTo>
                    <a:pt x="2101265" y="9587357"/>
                  </a:lnTo>
                  <a:close/>
                </a:path>
                <a:path w="17266285" h="9587865" extrusionOk="0">
                  <a:moveTo>
                    <a:pt x="2103386" y="9371216"/>
                  </a:moveTo>
                  <a:lnTo>
                    <a:pt x="2100402" y="9356420"/>
                  </a:lnTo>
                  <a:lnTo>
                    <a:pt x="2092248" y="9344330"/>
                  </a:lnTo>
                  <a:lnTo>
                    <a:pt x="2080158" y="9336189"/>
                  </a:lnTo>
                  <a:lnTo>
                    <a:pt x="2065362" y="9333192"/>
                  </a:lnTo>
                  <a:lnTo>
                    <a:pt x="2050567" y="9336189"/>
                  </a:lnTo>
                  <a:lnTo>
                    <a:pt x="2038477" y="9344330"/>
                  </a:lnTo>
                  <a:lnTo>
                    <a:pt x="2030323" y="9356420"/>
                  </a:lnTo>
                  <a:lnTo>
                    <a:pt x="2027339" y="9371216"/>
                  </a:lnTo>
                  <a:lnTo>
                    <a:pt x="2030323" y="9386024"/>
                  </a:lnTo>
                  <a:lnTo>
                    <a:pt x="2038477" y="9398102"/>
                  </a:lnTo>
                  <a:lnTo>
                    <a:pt x="2050567" y="9406255"/>
                  </a:lnTo>
                  <a:lnTo>
                    <a:pt x="2065362" y="9409239"/>
                  </a:lnTo>
                  <a:lnTo>
                    <a:pt x="2080158" y="9406255"/>
                  </a:lnTo>
                  <a:lnTo>
                    <a:pt x="2092248" y="9398102"/>
                  </a:lnTo>
                  <a:lnTo>
                    <a:pt x="2100402" y="9386024"/>
                  </a:lnTo>
                  <a:lnTo>
                    <a:pt x="2103386" y="9371216"/>
                  </a:lnTo>
                  <a:close/>
                </a:path>
                <a:path w="17266285" h="9587865" extrusionOk="0">
                  <a:moveTo>
                    <a:pt x="2103386" y="9144597"/>
                  </a:moveTo>
                  <a:lnTo>
                    <a:pt x="2100402" y="9129801"/>
                  </a:lnTo>
                  <a:lnTo>
                    <a:pt x="2092248" y="9117711"/>
                  </a:lnTo>
                  <a:lnTo>
                    <a:pt x="2080158" y="9109570"/>
                  </a:lnTo>
                  <a:lnTo>
                    <a:pt x="2065362" y="9106586"/>
                  </a:lnTo>
                  <a:lnTo>
                    <a:pt x="2050567" y="9109570"/>
                  </a:lnTo>
                  <a:lnTo>
                    <a:pt x="2038477" y="9117711"/>
                  </a:lnTo>
                  <a:lnTo>
                    <a:pt x="2030323" y="9129801"/>
                  </a:lnTo>
                  <a:lnTo>
                    <a:pt x="2027339" y="9144597"/>
                  </a:lnTo>
                  <a:lnTo>
                    <a:pt x="2030323" y="9159405"/>
                  </a:lnTo>
                  <a:lnTo>
                    <a:pt x="2038477" y="9171483"/>
                  </a:lnTo>
                  <a:lnTo>
                    <a:pt x="2050567" y="9179636"/>
                  </a:lnTo>
                  <a:lnTo>
                    <a:pt x="2065362" y="9182621"/>
                  </a:lnTo>
                  <a:lnTo>
                    <a:pt x="2080158" y="9179636"/>
                  </a:lnTo>
                  <a:lnTo>
                    <a:pt x="2092248" y="9171483"/>
                  </a:lnTo>
                  <a:lnTo>
                    <a:pt x="2100402" y="9159405"/>
                  </a:lnTo>
                  <a:lnTo>
                    <a:pt x="2103386" y="9144597"/>
                  </a:lnTo>
                  <a:close/>
                </a:path>
                <a:path w="17266285" h="9587865" extrusionOk="0">
                  <a:moveTo>
                    <a:pt x="2103386" y="8917978"/>
                  </a:moveTo>
                  <a:lnTo>
                    <a:pt x="2100402" y="8903183"/>
                  </a:lnTo>
                  <a:lnTo>
                    <a:pt x="2092248" y="8891105"/>
                  </a:lnTo>
                  <a:lnTo>
                    <a:pt x="2080158" y="8882951"/>
                  </a:lnTo>
                  <a:lnTo>
                    <a:pt x="2065362" y="8879967"/>
                  </a:lnTo>
                  <a:lnTo>
                    <a:pt x="2050567" y="8882951"/>
                  </a:lnTo>
                  <a:lnTo>
                    <a:pt x="2038477" y="8891092"/>
                  </a:lnTo>
                  <a:lnTo>
                    <a:pt x="2030323" y="8903183"/>
                  </a:lnTo>
                  <a:lnTo>
                    <a:pt x="2027339" y="8917978"/>
                  </a:lnTo>
                  <a:lnTo>
                    <a:pt x="2030323" y="8932786"/>
                  </a:lnTo>
                  <a:lnTo>
                    <a:pt x="2038477" y="8944864"/>
                  </a:lnTo>
                  <a:lnTo>
                    <a:pt x="2050567" y="8953017"/>
                  </a:lnTo>
                  <a:lnTo>
                    <a:pt x="2065362" y="8956002"/>
                  </a:lnTo>
                  <a:lnTo>
                    <a:pt x="2080158" y="8953017"/>
                  </a:lnTo>
                  <a:lnTo>
                    <a:pt x="2092248" y="8944864"/>
                  </a:lnTo>
                  <a:lnTo>
                    <a:pt x="2100402" y="8932786"/>
                  </a:lnTo>
                  <a:lnTo>
                    <a:pt x="2103386" y="8917978"/>
                  </a:lnTo>
                  <a:close/>
                </a:path>
                <a:path w="17266285" h="9587865" extrusionOk="0">
                  <a:moveTo>
                    <a:pt x="2327884" y="9587357"/>
                  </a:moveTo>
                  <a:lnTo>
                    <a:pt x="2327008" y="9583039"/>
                  </a:lnTo>
                  <a:lnTo>
                    <a:pt x="2318867" y="9570949"/>
                  </a:lnTo>
                  <a:lnTo>
                    <a:pt x="2306777" y="9562808"/>
                  </a:lnTo>
                  <a:lnTo>
                    <a:pt x="2291981" y="9559811"/>
                  </a:lnTo>
                  <a:lnTo>
                    <a:pt x="2277186" y="9562808"/>
                  </a:lnTo>
                  <a:lnTo>
                    <a:pt x="2265095" y="9570949"/>
                  </a:lnTo>
                  <a:lnTo>
                    <a:pt x="2256942" y="9583039"/>
                  </a:lnTo>
                  <a:lnTo>
                    <a:pt x="2256078" y="9587357"/>
                  </a:lnTo>
                  <a:lnTo>
                    <a:pt x="2327884" y="9587357"/>
                  </a:lnTo>
                  <a:close/>
                </a:path>
                <a:path w="17266285" h="9587865" extrusionOk="0">
                  <a:moveTo>
                    <a:pt x="2330005" y="9371216"/>
                  </a:moveTo>
                  <a:lnTo>
                    <a:pt x="2327008" y="9356420"/>
                  </a:lnTo>
                  <a:lnTo>
                    <a:pt x="2318867" y="9344330"/>
                  </a:lnTo>
                  <a:lnTo>
                    <a:pt x="2306777" y="9336189"/>
                  </a:lnTo>
                  <a:lnTo>
                    <a:pt x="2291981" y="9333192"/>
                  </a:lnTo>
                  <a:lnTo>
                    <a:pt x="2277186" y="9336189"/>
                  </a:lnTo>
                  <a:lnTo>
                    <a:pt x="2265095" y="9344330"/>
                  </a:lnTo>
                  <a:lnTo>
                    <a:pt x="2256942" y="9356420"/>
                  </a:lnTo>
                  <a:lnTo>
                    <a:pt x="2253958" y="9371216"/>
                  </a:lnTo>
                  <a:lnTo>
                    <a:pt x="2256942" y="9386024"/>
                  </a:lnTo>
                  <a:lnTo>
                    <a:pt x="2265095" y="9398102"/>
                  </a:lnTo>
                  <a:lnTo>
                    <a:pt x="2277186" y="9406255"/>
                  </a:lnTo>
                  <a:lnTo>
                    <a:pt x="2291981" y="9409239"/>
                  </a:lnTo>
                  <a:lnTo>
                    <a:pt x="2306777" y="9406255"/>
                  </a:lnTo>
                  <a:lnTo>
                    <a:pt x="2318867" y="9398102"/>
                  </a:lnTo>
                  <a:lnTo>
                    <a:pt x="2327008" y="9386024"/>
                  </a:lnTo>
                  <a:lnTo>
                    <a:pt x="2330005" y="9371216"/>
                  </a:lnTo>
                  <a:close/>
                </a:path>
                <a:path w="17266285" h="9587865" extrusionOk="0">
                  <a:moveTo>
                    <a:pt x="2330005" y="9144597"/>
                  </a:moveTo>
                  <a:lnTo>
                    <a:pt x="2327008" y="9129801"/>
                  </a:lnTo>
                  <a:lnTo>
                    <a:pt x="2318867" y="9117711"/>
                  </a:lnTo>
                  <a:lnTo>
                    <a:pt x="2306777" y="9109570"/>
                  </a:lnTo>
                  <a:lnTo>
                    <a:pt x="2291981" y="9106586"/>
                  </a:lnTo>
                  <a:lnTo>
                    <a:pt x="2277186" y="9109570"/>
                  </a:lnTo>
                  <a:lnTo>
                    <a:pt x="2265095" y="9117711"/>
                  </a:lnTo>
                  <a:lnTo>
                    <a:pt x="2256942" y="9129801"/>
                  </a:lnTo>
                  <a:lnTo>
                    <a:pt x="2253958" y="9144597"/>
                  </a:lnTo>
                  <a:lnTo>
                    <a:pt x="2256942" y="9159405"/>
                  </a:lnTo>
                  <a:lnTo>
                    <a:pt x="2265095" y="9171483"/>
                  </a:lnTo>
                  <a:lnTo>
                    <a:pt x="2277186" y="9179636"/>
                  </a:lnTo>
                  <a:lnTo>
                    <a:pt x="2291981" y="9182621"/>
                  </a:lnTo>
                  <a:lnTo>
                    <a:pt x="2306777" y="9179636"/>
                  </a:lnTo>
                  <a:lnTo>
                    <a:pt x="2318867" y="9171483"/>
                  </a:lnTo>
                  <a:lnTo>
                    <a:pt x="2327008" y="9159405"/>
                  </a:lnTo>
                  <a:lnTo>
                    <a:pt x="2330005" y="9144597"/>
                  </a:lnTo>
                  <a:close/>
                </a:path>
                <a:path w="17266285" h="9587865" extrusionOk="0">
                  <a:moveTo>
                    <a:pt x="2330005" y="8917978"/>
                  </a:moveTo>
                  <a:lnTo>
                    <a:pt x="2327008" y="8903183"/>
                  </a:lnTo>
                  <a:lnTo>
                    <a:pt x="2318867" y="8891105"/>
                  </a:lnTo>
                  <a:lnTo>
                    <a:pt x="2306777" y="8882951"/>
                  </a:lnTo>
                  <a:lnTo>
                    <a:pt x="2291981" y="8879967"/>
                  </a:lnTo>
                  <a:lnTo>
                    <a:pt x="2277186" y="8882951"/>
                  </a:lnTo>
                  <a:lnTo>
                    <a:pt x="2265095" y="8891092"/>
                  </a:lnTo>
                  <a:lnTo>
                    <a:pt x="2256942" y="8903183"/>
                  </a:lnTo>
                  <a:lnTo>
                    <a:pt x="2253958" y="8917978"/>
                  </a:lnTo>
                  <a:lnTo>
                    <a:pt x="2256942" y="8932786"/>
                  </a:lnTo>
                  <a:lnTo>
                    <a:pt x="2265095" y="8944864"/>
                  </a:lnTo>
                  <a:lnTo>
                    <a:pt x="2277186" y="8953017"/>
                  </a:lnTo>
                  <a:lnTo>
                    <a:pt x="2291981" y="8956002"/>
                  </a:lnTo>
                  <a:lnTo>
                    <a:pt x="2306777" y="8953017"/>
                  </a:lnTo>
                  <a:lnTo>
                    <a:pt x="2318867" y="8944864"/>
                  </a:lnTo>
                  <a:lnTo>
                    <a:pt x="2327008" y="8932786"/>
                  </a:lnTo>
                  <a:lnTo>
                    <a:pt x="2330005" y="8917978"/>
                  </a:lnTo>
                  <a:close/>
                </a:path>
                <a:path w="17266285" h="9587865" extrusionOk="0">
                  <a:moveTo>
                    <a:pt x="2552700" y="9581667"/>
                  </a:moveTo>
                  <a:lnTo>
                    <a:pt x="2545486" y="9570949"/>
                  </a:lnTo>
                  <a:lnTo>
                    <a:pt x="2533396" y="9562808"/>
                  </a:lnTo>
                  <a:lnTo>
                    <a:pt x="2518600" y="9559811"/>
                  </a:lnTo>
                  <a:lnTo>
                    <a:pt x="2503805" y="9562808"/>
                  </a:lnTo>
                  <a:lnTo>
                    <a:pt x="2491714" y="9570949"/>
                  </a:lnTo>
                  <a:lnTo>
                    <a:pt x="2483561" y="9583039"/>
                  </a:lnTo>
                  <a:lnTo>
                    <a:pt x="2482685" y="9587357"/>
                  </a:lnTo>
                  <a:lnTo>
                    <a:pt x="2552700" y="9587357"/>
                  </a:lnTo>
                  <a:lnTo>
                    <a:pt x="2552700" y="9581667"/>
                  </a:lnTo>
                  <a:close/>
                </a:path>
                <a:path w="17266285" h="9587865" extrusionOk="0">
                  <a:moveTo>
                    <a:pt x="2552700" y="9355049"/>
                  </a:moveTo>
                  <a:lnTo>
                    <a:pt x="2545486" y="9344330"/>
                  </a:lnTo>
                  <a:lnTo>
                    <a:pt x="2533396" y="9336189"/>
                  </a:lnTo>
                  <a:lnTo>
                    <a:pt x="2518600" y="9333192"/>
                  </a:lnTo>
                  <a:lnTo>
                    <a:pt x="2503792" y="9336189"/>
                  </a:lnTo>
                  <a:lnTo>
                    <a:pt x="2491714" y="9344330"/>
                  </a:lnTo>
                  <a:lnTo>
                    <a:pt x="2483561" y="9356420"/>
                  </a:lnTo>
                  <a:lnTo>
                    <a:pt x="2480576" y="9371216"/>
                  </a:lnTo>
                  <a:lnTo>
                    <a:pt x="2483561" y="9386024"/>
                  </a:lnTo>
                  <a:lnTo>
                    <a:pt x="2491714" y="9398102"/>
                  </a:lnTo>
                  <a:lnTo>
                    <a:pt x="2503792" y="9406255"/>
                  </a:lnTo>
                  <a:lnTo>
                    <a:pt x="2518600" y="9409239"/>
                  </a:lnTo>
                  <a:lnTo>
                    <a:pt x="2533396" y="9406255"/>
                  </a:lnTo>
                  <a:lnTo>
                    <a:pt x="2545486" y="9398102"/>
                  </a:lnTo>
                  <a:lnTo>
                    <a:pt x="2552700" y="9387395"/>
                  </a:lnTo>
                  <a:lnTo>
                    <a:pt x="2552700" y="9355049"/>
                  </a:lnTo>
                  <a:close/>
                </a:path>
                <a:path w="17266285" h="9587865" extrusionOk="0">
                  <a:moveTo>
                    <a:pt x="2552700" y="9128430"/>
                  </a:moveTo>
                  <a:lnTo>
                    <a:pt x="2545486" y="9117711"/>
                  </a:lnTo>
                  <a:lnTo>
                    <a:pt x="2533396" y="9109570"/>
                  </a:lnTo>
                  <a:lnTo>
                    <a:pt x="2518600" y="9106586"/>
                  </a:lnTo>
                  <a:lnTo>
                    <a:pt x="2503792" y="9109570"/>
                  </a:lnTo>
                  <a:lnTo>
                    <a:pt x="2491714" y="9117711"/>
                  </a:lnTo>
                  <a:lnTo>
                    <a:pt x="2483561" y="9129801"/>
                  </a:lnTo>
                  <a:lnTo>
                    <a:pt x="2480576" y="9144597"/>
                  </a:lnTo>
                  <a:lnTo>
                    <a:pt x="2483561" y="9159405"/>
                  </a:lnTo>
                  <a:lnTo>
                    <a:pt x="2491714" y="9171483"/>
                  </a:lnTo>
                  <a:lnTo>
                    <a:pt x="2503792" y="9179636"/>
                  </a:lnTo>
                  <a:lnTo>
                    <a:pt x="2518600" y="9182621"/>
                  </a:lnTo>
                  <a:lnTo>
                    <a:pt x="2533396" y="9179636"/>
                  </a:lnTo>
                  <a:lnTo>
                    <a:pt x="2545486" y="9171483"/>
                  </a:lnTo>
                  <a:lnTo>
                    <a:pt x="2552700" y="9160777"/>
                  </a:lnTo>
                  <a:lnTo>
                    <a:pt x="2552700" y="9128430"/>
                  </a:lnTo>
                  <a:close/>
                </a:path>
                <a:path w="17266285" h="9587865" extrusionOk="0">
                  <a:moveTo>
                    <a:pt x="2552700" y="8901811"/>
                  </a:moveTo>
                  <a:lnTo>
                    <a:pt x="2545486" y="8891105"/>
                  </a:lnTo>
                  <a:lnTo>
                    <a:pt x="2533396" y="8882951"/>
                  </a:lnTo>
                  <a:lnTo>
                    <a:pt x="2518600" y="8879967"/>
                  </a:lnTo>
                  <a:lnTo>
                    <a:pt x="2503805" y="8882951"/>
                  </a:lnTo>
                  <a:lnTo>
                    <a:pt x="2491714" y="8891092"/>
                  </a:lnTo>
                  <a:lnTo>
                    <a:pt x="2483561" y="8903183"/>
                  </a:lnTo>
                  <a:lnTo>
                    <a:pt x="2480576" y="8917978"/>
                  </a:lnTo>
                  <a:lnTo>
                    <a:pt x="2483561" y="8932786"/>
                  </a:lnTo>
                  <a:lnTo>
                    <a:pt x="2491714" y="8944864"/>
                  </a:lnTo>
                  <a:lnTo>
                    <a:pt x="2503792" y="8953017"/>
                  </a:lnTo>
                  <a:lnTo>
                    <a:pt x="2518600" y="8956002"/>
                  </a:lnTo>
                  <a:lnTo>
                    <a:pt x="2533396" y="8953017"/>
                  </a:lnTo>
                  <a:lnTo>
                    <a:pt x="2545486" y="8944864"/>
                  </a:lnTo>
                  <a:lnTo>
                    <a:pt x="2552700" y="8934158"/>
                  </a:lnTo>
                  <a:lnTo>
                    <a:pt x="2552700" y="8901811"/>
                  </a:lnTo>
                  <a:close/>
                </a:path>
                <a:path w="17266285" h="9587865" extrusionOk="0">
                  <a:moveTo>
                    <a:pt x="10948416" y="5043779"/>
                  </a:moveTo>
                  <a:lnTo>
                    <a:pt x="10927613" y="4993513"/>
                  </a:lnTo>
                  <a:lnTo>
                    <a:pt x="10877321" y="4943221"/>
                  </a:lnTo>
                  <a:lnTo>
                    <a:pt x="10827055" y="4922405"/>
                  </a:lnTo>
                  <a:lnTo>
                    <a:pt x="10800296" y="4927612"/>
                  </a:lnTo>
                  <a:lnTo>
                    <a:pt x="10769765" y="4951387"/>
                  </a:lnTo>
                  <a:lnTo>
                    <a:pt x="10757357" y="4979594"/>
                  </a:lnTo>
                  <a:lnTo>
                    <a:pt x="10708462" y="4963096"/>
                  </a:lnTo>
                  <a:lnTo>
                    <a:pt x="10663631" y="4934559"/>
                  </a:lnTo>
                  <a:lnTo>
                    <a:pt x="10626395" y="4897513"/>
                  </a:lnTo>
                  <a:lnTo>
                    <a:pt x="10600258" y="4855476"/>
                  </a:lnTo>
                  <a:lnTo>
                    <a:pt x="10588752" y="4811966"/>
                  </a:lnTo>
                  <a:lnTo>
                    <a:pt x="10598836" y="4809325"/>
                  </a:lnTo>
                  <a:lnTo>
                    <a:pt x="10608513" y="4805184"/>
                  </a:lnTo>
                  <a:lnTo>
                    <a:pt x="10641571" y="4768888"/>
                  </a:lnTo>
                  <a:lnTo>
                    <a:pt x="10641571" y="4715370"/>
                  </a:lnTo>
                  <a:lnTo>
                    <a:pt x="10575684" y="4641570"/>
                  </a:lnTo>
                  <a:lnTo>
                    <a:pt x="10525404" y="4620742"/>
                  </a:lnTo>
                  <a:lnTo>
                    <a:pt x="10498645" y="4625949"/>
                  </a:lnTo>
                  <a:lnTo>
                    <a:pt x="10475138" y="4641570"/>
                  </a:lnTo>
                  <a:lnTo>
                    <a:pt x="10457586" y="4665065"/>
                  </a:lnTo>
                  <a:lnTo>
                    <a:pt x="10447668" y="4692091"/>
                  </a:lnTo>
                  <a:lnTo>
                    <a:pt x="10444785" y="4722038"/>
                  </a:lnTo>
                  <a:lnTo>
                    <a:pt x="10448353" y="4754334"/>
                  </a:lnTo>
                  <a:lnTo>
                    <a:pt x="10472483" y="4823625"/>
                  </a:lnTo>
                  <a:lnTo>
                    <a:pt x="10491889" y="4859439"/>
                  </a:lnTo>
                  <a:lnTo>
                    <a:pt x="10515384" y="4895253"/>
                  </a:lnTo>
                  <a:lnTo>
                    <a:pt x="10542410" y="4930470"/>
                  </a:lnTo>
                  <a:lnTo>
                    <a:pt x="10572356" y="4964531"/>
                  </a:lnTo>
                  <a:lnTo>
                    <a:pt x="10604652" y="4996827"/>
                  </a:lnTo>
                  <a:lnTo>
                    <a:pt x="10638701" y="5026774"/>
                  </a:lnTo>
                  <a:lnTo>
                    <a:pt x="10673931" y="5053800"/>
                  </a:lnTo>
                  <a:lnTo>
                    <a:pt x="10709745" y="5077295"/>
                  </a:lnTo>
                  <a:lnTo>
                    <a:pt x="10745559" y="5096688"/>
                  </a:lnTo>
                  <a:lnTo>
                    <a:pt x="10780789" y="5111394"/>
                  </a:lnTo>
                  <a:lnTo>
                    <a:pt x="10847134" y="5124386"/>
                  </a:lnTo>
                  <a:lnTo>
                    <a:pt x="10877093" y="5121503"/>
                  </a:lnTo>
                  <a:lnTo>
                    <a:pt x="10904106" y="5111585"/>
                  </a:lnTo>
                  <a:lnTo>
                    <a:pt x="10927613" y="5094046"/>
                  </a:lnTo>
                  <a:lnTo>
                    <a:pt x="10943222" y="5070538"/>
                  </a:lnTo>
                  <a:lnTo>
                    <a:pt x="10948416" y="5043779"/>
                  </a:lnTo>
                  <a:close/>
                </a:path>
                <a:path w="17266285" h="9587865" extrusionOk="0">
                  <a:moveTo>
                    <a:pt x="11075137" y="6687083"/>
                  </a:moveTo>
                  <a:lnTo>
                    <a:pt x="11074972" y="6684543"/>
                  </a:lnTo>
                  <a:lnTo>
                    <a:pt x="11065675" y="6638823"/>
                  </a:lnTo>
                  <a:lnTo>
                    <a:pt x="11050689" y="6594373"/>
                  </a:lnTo>
                  <a:lnTo>
                    <a:pt x="11034776" y="6562458"/>
                  </a:lnTo>
                  <a:lnTo>
                    <a:pt x="11034776" y="6753123"/>
                  </a:lnTo>
                  <a:lnTo>
                    <a:pt x="11029772" y="6792493"/>
                  </a:lnTo>
                  <a:lnTo>
                    <a:pt x="11020133" y="6830593"/>
                  </a:lnTo>
                  <a:lnTo>
                    <a:pt x="11006163" y="6866153"/>
                  </a:lnTo>
                  <a:lnTo>
                    <a:pt x="10988167" y="6899173"/>
                  </a:lnTo>
                  <a:lnTo>
                    <a:pt x="10955630" y="6899173"/>
                  </a:lnTo>
                  <a:lnTo>
                    <a:pt x="10955630" y="6942353"/>
                  </a:lnTo>
                  <a:lnTo>
                    <a:pt x="10934383" y="6963943"/>
                  </a:lnTo>
                  <a:lnTo>
                    <a:pt x="10911154" y="6984263"/>
                  </a:lnTo>
                  <a:lnTo>
                    <a:pt x="10886110" y="7000773"/>
                  </a:lnTo>
                  <a:lnTo>
                    <a:pt x="10859427" y="7014743"/>
                  </a:lnTo>
                  <a:lnTo>
                    <a:pt x="10868381" y="6998233"/>
                  </a:lnTo>
                  <a:lnTo>
                    <a:pt x="10876661" y="6979183"/>
                  </a:lnTo>
                  <a:lnTo>
                    <a:pt x="10884256" y="6961403"/>
                  </a:lnTo>
                  <a:lnTo>
                    <a:pt x="10891164" y="6942353"/>
                  </a:lnTo>
                  <a:lnTo>
                    <a:pt x="10955630" y="6942353"/>
                  </a:lnTo>
                  <a:lnTo>
                    <a:pt x="10955630" y="6899173"/>
                  </a:lnTo>
                  <a:lnTo>
                    <a:pt x="10904347" y="6899173"/>
                  </a:lnTo>
                  <a:lnTo>
                    <a:pt x="10908525" y="6881393"/>
                  </a:lnTo>
                  <a:lnTo>
                    <a:pt x="10912170" y="6864883"/>
                  </a:lnTo>
                  <a:lnTo>
                    <a:pt x="10915256" y="6847103"/>
                  </a:lnTo>
                  <a:lnTo>
                    <a:pt x="10917784" y="6828053"/>
                  </a:lnTo>
                  <a:lnTo>
                    <a:pt x="10918165" y="6825513"/>
                  </a:lnTo>
                  <a:lnTo>
                    <a:pt x="10918863" y="6819163"/>
                  </a:lnTo>
                  <a:lnTo>
                    <a:pt x="10958589" y="6819163"/>
                  </a:lnTo>
                  <a:lnTo>
                    <a:pt x="10968533" y="6816623"/>
                  </a:lnTo>
                  <a:lnTo>
                    <a:pt x="10976686" y="6811543"/>
                  </a:lnTo>
                  <a:lnTo>
                    <a:pt x="10982185" y="6802653"/>
                  </a:lnTo>
                  <a:lnTo>
                    <a:pt x="10984205" y="6792493"/>
                  </a:lnTo>
                  <a:lnTo>
                    <a:pt x="10984205" y="6753123"/>
                  </a:lnTo>
                  <a:lnTo>
                    <a:pt x="11034776" y="6753123"/>
                  </a:lnTo>
                  <a:lnTo>
                    <a:pt x="11034776" y="6562458"/>
                  </a:lnTo>
                  <a:lnTo>
                    <a:pt x="11034624" y="6562153"/>
                  </a:lnTo>
                  <a:lnTo>
                    <a:pt x="11034624" y="6709943"/>
                  </a:lnTo>
                  <a:lnTo>
                    <a:pt x="10984205" y="6709943"/>
                  </a:lnTo>
                  <a:lnTo>
                    <a:pt x="10984205" y="6662953"/>
                  </a:lnTo>
                  <a:lnTo>
                    <a:pt x="10984205" y="6657873"/>
                  </a:lnTo>
                  <a:lnTo>
                    <a:pt x="10982185" y="6647713"/>
                  </a:lnTo>
                  <a:lnTo>
                    <a:pt x="10976686" y="6640093"/>
                  </a:lnTo>
                  <a:lnTo>
                    <a:pt x="10968533" y="6633743"/>
                  </a:lnTo>
                  <a:lnTo>
                    <a:pt x="10958589" y="6632473"/>
                  </a:lnTo>
                  <a:lnTo>
                    <a:pt x="10950639" y="6632473"/>
                  </a:lnTo>
                  <a:lnTo>
                    <a:pt x="10950639" y="6664223"/>
                  </a:lnTo>
                  <a:lnTo>
                    <a:pt x="10915421" y="6791223"/>
                  </a:lnTo>
                  <a:lnTo>
                    <a:pt x="10903293" y="6791223"/>
                  </a:lnTo>
                  <a:lnTo>
                    <a:pt x="10903014" y="6792493"/>
                  </a:lnTo>
                  <a:lnTo>
                    <a:pt x="10902645" y="6791223"/>
                  </a:lnTo>
                  <a:lnTo>
                    <a:pt x="10889310" y="6791223"/>
                  </a:lnTo>
                  <a:lnTo>
                    <a:pt x="10876166" y="6748297"/>
                  </a:lnTo>
                  <a:lnTo>
                    <a:pt x="10876166" y="6819163"/>
                  </a:lnTo>
                  <a:lnTo>
                    <a:pt x="10873372" y="6839483"/>
                  </a:lnTo>
                  <a:lnTo>
                    <a:pt x="10869816" y="6859803"/>
                  </a:lnTo>
                  <a:lnTo>
                    <a:pt x="10865460" y="6880123"/>
                  </a:lnTo>
                  <a:lnTo>
                    <a:pt x="10860329" y="6899173"/>
                  </a:lnTo>
                  <a:lnTo>
                    <a:pt x="10845762" y="6899173"/>
                  </a:lnTo>
                  <a:lnTo>
                    <a:pt x="10845762" y="6942353"/>
                  </a:lnTo>
                  <a:lnTo>
                    <a:pt x="10835716" y="6966483"/>
                  </a:lnTo>
                  <a:lnTo>
                    <a:pt x="10824388" y="6990613"/>
                  </a:lnTo>
                  <a:lnTo>
                    <a:pt x="10811751" y="7012203"/>
                  </a:lnTo>
                  <a:lnTo>
                    <a:pt x="10797832" y="7035063"/>
                  </a:lnTo>
                  <a:lnTo>
                    <a:pt x="10800055" y="7036333"/>
                  </a:lnTo>
                  <a:lnTo>
                    <a:pt x="10775023" y="7041413"/>
                  </a:lnTo>
                  <a:lnTo>
                    <a:pt x="10749318" y="7043953"/>
                  </a:lnTo>
                  <a:lnTo>
                    <a:pt x="10749318" y="6942353"/>
                  </a:lnTo>
                  <a:lnTo>
                    <a:pt x="10845762" y="6942353"/>
                  </a:lnTo>
                  <a:lnTo>
                    <a:pt x="10845762" y="6899173"/>
                  </a:lnTo>
                  <a:lnTo>
                    <a:pt x="10749318" y="6899173"/>
                  </a:lnTo>
                  <a:lnTo>
                    <a:pt x="10749318" y="6819163"/>
                  </a:lnTo>
                  <a:lnTo>
                    <a:pt x="10876166" y="6819163"/>
                  </a:lnTo>
                  <a:lnTo>
                    <a:pt x="10876166" y="6748297"/>
                  </a:lnTo>
                  <a:lnTo>
                    <a:pt x="10867923" y="6721373"/>
                  </a:lnTo>
                  <a:lnTo>
                    <a:pt x="10846549" y="6791223"/>
                  </a:lnTo>
                  <a:lnTo>
                    <a:pt x="10833214" y="6791223"/>
                  </a:lnTo>
                  <a:lnTo>
                    <a:pt x="10832846" y="6792493"/>
                  </a:lnTo>
                  <a:lnTo>
                    <a:pt x="10832554" y="6791223"/>
                  </a:lnTo>
                  <a:lnTo>
                    <a:pt x="10820438" y="6791223"/>
                  </a:lnTo>
                  <a:lnTo>
                    <a:pt x="10797413" y="6707403"/>
                  </a:lnTo>
                  <a:lnTo>
                    <a:pt x="10774388" y="6791223"/>
                  </a:lnTo>
                  <a:lnTo>
                    <a:pt x="10762272" y="6791223"/>
                  </a:lnTo>
                  <a:lnTo>
                    <a:pt x="10761980" y="6792493"/>
                  </a:lnTo>
                  <a:lnTo>
                    <a:pt x="10761612" y="6791223"/>
                  </a:lnTo>
                  <a:lnTo>
                    <a:pt x="10748277" y="6791223"/>
                  </a:lnTo>
                  <a:lnTo>
                    <a:pt x="10726903" y="6721373"/>
                  </a:lnTo>
                  <a:lnTo>
                    <a:pt x="10706608" y="6787667"/>
                  </a:lnTo>
                  <a:lnTo>
                    <a:pt x="10706608" y="6819163"/>
                  </a:lnTo>
                  <a:lnTo>
                    <a:pt x="10706608" y="6899173"/>
                  </a:lnTo>
                  <a:lnTo>
                    <a:pt x="10706608" y="6942353"/>
                  </a:lnTo>
                  <a:lnTo>
                    <a:pt x="10706608" y="7043953"/>
                  </a:lnTo>
                  <a:lnTo>
                    <a:pt x="10679011" y="7041413"/>
                  </a:lnTo>
                  <a:lnTo>
                    <a:pt x="10638206" y="7013473"/>
                  </a:lnTo>
                  <a:lnTo>
                    <a:pt x="10614177" y="6966483"/>
                  </a:lnTo>
                  <a:lnTo>
                    <a:pt x="10604170" y="6942353"/>
                  </a:lnTo>
                  <a:lnTo>
                    <a:pt x="10706608" y="6942353"/>
                  </a:lnTo>
                  <a:lnTo>
                    <a:pt x="10706608" y="6899173"/>
                  </a:lnTo>
                  <a:lnTo>
                    <a:pt x="10589730" y="6899173"/>
                  </a:lnTo>
                  <a:lnTo>
                    <a:pt x="10585463" y="6883019"/>
                  </a:lnTo>
                  <a:lnTo>
                    <a:pt x="10585463" y="7008393"/>
                  </a:lnTo>
                  <a:lnTo>
                    <a:pt x="10562615" y="6994423"/>
                  </a:lnTo>
                  <a:lnTo>
                    <a:pt x="10541102" y="6979183"/>
                  </a:lnTo>
                  <a:lnTo>
                    <a:pt x="10520997" y="6961403"/>
                  </a:lnTo>
                  <a:lnTo>
                    <a:pt x="10502443" y="6942353"/>
                  </a:lnTo>
                  <a:lnTo>
                    <a:pt x="10557205" y="6942353"/>
                  </a:lnTo>
                  <a:lnTo>
                    <a:pt x="10563403" y="6960133"/>
                  </a:lnTo>
                  <a:lnTo>
                    <a:pt x="10570185" y="6976643"/>
                  </a:lnTo>
                  <a:lnTo>
                    <a:pt x="10577538" y="6993153"/>
                  </a:lnTo>
                  <a:lnTo>
                    <a:pt x="10585463" y="7008393"/>
                  </a:lnTo>
                  <a:lnTo>
                    <a:pt x="10585463" y="6883019"/>
                  </a:lnTo>
                  <a:lnTo>
                    <a:pt x="10584701" y="6880123"/>
                  </a:lnTo>
                  <a:lnTo>
                    <a:pt x="10580472" y="6859803"/>
                  </a:lnTo>
                  <a:lnTo>
                    <a:pt x="10577055" y="6839483"/>
                  </a:lnTo>
                  <a:lnTo>
                    <a:pt x="10574452" y="6819163"/>
                  </a:lnTo>
                  <a:lnTo>
                    <a:pt x="10706608" y="6819163"/>
                  </a:lnTo>
                  <a:lnTo>
                    <a:pt x="10706608" y="6787667"/>
                  </a:lnTo>
                  <a:lnTo>
                    <a:pt x="10705516" y="6791223"/>
                  </a:lnTo>
                  <a:lnTo>
                    <a:pt x="10692181" y="6791223"/>
                  </a:lnTo>
                  <a:lnTo>
                    <a:pt x="10691825" y="6792493"/>
                  </a:lnTo>
                  <a:lnTo>
                    <a:pt x="10691533" y="6791223"/>
                  </a:lnTo>
                  <a:lnTo>
                    <a:pt x="10679417" y="6791223"/>
                  </a:lnTo>
                  <a:lnTo>
                    <a:pt x="10656380" y="6707403"/>
                  </a:lnTo>
                  <a:lnTo>
                    <a:pt x="10633354" y="6791223"/>
                  </a:lnTo>
                  <a:lnTo>
                    <a:pt x="10621239" y="6791223"/>
                  </a:lnTo>
                  <a:lnTo>
                    <a:pt x="10620947" y="6792493"/>
                  </a:lnTo>
                  <a:lnTo>
                    <a:pt x="10620578" y="6791223"/>
                  </a:lnTo>
                  <a:lnTo>
                    <a:pt x="10607243" y="6791223"/>
                  </a:lnTo>
                  <a:lnTo>
                    <a:pt x="10585869" y="6721373"/>
                  </a:lnTo>
                  <a:lnTo>
                    <a:pt x="10564495" y="6791223"/>
                  </a:lnTo>
                  <a:lnTo>
                    <a:pt x="10551160" y="6791223"/>
                  </a:lnTo>
                  <a:lnTo>
                    <a:pt x="10550792" y="6792493"/>
                  </a:lnTo>
                  <a:lnTo>
                    <a:pt x="10550500" y="6791223"/>
                  </a:lnTo>
                  <a:lnTo>
                    <a:pt x="10544150" y="6791223"/>
                  </a:lnTo>
                  <a:lnTo>
                    <a:pt x="10544150" y="6899173"/>
                  </a:lnTo>
                  <a:lnTo>
                    <a:pt x="10469905" y="6899173"/>
                  </a:lnTo>
                  <a:lnTo>
                    <a:pt x="10451706" y="6866153"/>
                  </a:lnTo>
                  <a:lnTo>
                    <a:pt x="10437635" y="6829323"/>
                  </a:lnTo>
                  <a:lnTo>
                    <a:pt x="10428021" y="6791223"/>
                  </a:lnTo>
                  <a:lnTo>
                    <a:pt x="10423169" y="6751853"/>
                  </a:lnTo>
                  <a:lnTo>
                    <a:pt x="10467454" y="6751853"/>
                  </a:lnTo>
                  <a:lnTo>
                    <a:pt x="10467454" y="6792493"/>
                  </a:lnTo>
                  <a:lnTo>
                    <a:pt x="10469474" y="6802653"/>
                  </a:lnTo>
                  <a:lnTo>
                    <a:pt x="10474985" y="6811543"/>
                  </a:lnTo>
                  <a:lnTo>
                    <a:pt x="10483126" y="6816623"/>
                  </a:lnTo>
                  <a:lnTo>
                    <a:pt x="10493083" y="6819163"/>
                  </a:lnTo>
                  <a:lnTo>
                    <a:pt x="10530129" y="6819163"/>
                  </a:lnTo>
                  <a:lnTo>
                    <a:pt x="10530662" y="6824243"/>
                  </a:lnTo>
                  <a:lnTo>
                    <a:pt x="10537088" y="6867423"/>
                  </a:lnTo>
                  <a:lnTo>
                    <a:pt x="10544150" y="6899173"/>
                  </a:lnTo>
                  <a:lnTo>
                    <a:pt x="10544150" y="6791223"/>
                  </a:lnTo>
                  <a:lnTo>
                    <a:pt x="10538384" y="6791223"/>
                  </a:lnTo>
                  <a:lnTo>
                    <a:pt x="10527462" y="6751853"/>
                  </a:lnTo>
                  <a:lnTo>
                    <a:pt x="10515486" y="6708673"/>
                  </a:lnTo>
                  <a:lnTo>
                    <a:pt x="10503154" y="6664223"/>
                  </a:lnTo>
                  <a:lnTo>
                    <a:pt x="10537012" y="6664223"/>
                  </a:lnTo>
                  <a:lnTo>
                    <a:pt x="10552735" y="6727723"/>
                  </a:lnTo>
                  <a:lnTo>
                    <a:pt x="10572699" y="6664223"/>
                  </a:lnTo>
                  <a:lnTo>
                    <a:pt x="10585780" y="6664223"/>
                  </a:lnTo>
                  <a:lnTo>
                    <a:pt x="10585869" y="6662953"/>
                  </a:lnTo>
                  <a:lnTo>
                    <a:pt x="10585958" y="6664223"/>
                  </a:lnTo>
                  <a:lnTo>
                    <a:pt x="10599039" y="6664223"/>
                  </a:lnTo>
                  <a:lnTo>
                    <a:pt x="10619003" y="6727723"/>
                  </a:lnTo>
                  <a:lnTo>
                    <a:pt x="10634726" y="6664223"/>
                  </a:lnTo>
                  <a:lnTo>
                    <a:pt x="10678046" y="6664223"/>
                  </a:lnTo>
                  <a:lnTo>
                    <a:pt x="10693768" y="6727723"/>
                  </a:lnTo>
                  <a:lnTo>
                    <a:pt x="10713720" y="6664223"/>
                  </a:lnTo>
                  <a:lnTo>
                    <a:pt x="10726814" y="6664223"/>
                  </a:lnTo>
                  <a:lnTo>
                    <a:pt x="10726903" y="6662953"/>
                  </a:lnTo>
                  <a:lnTo>
                    <a:pt x="10726992" y="6664223"/>
                  </a:lnTo>
                  <a:lnTo>
                    <a:pt x="10740073" y="6664223"/>
                  </a:lnTo>
                  <a:lnTo>
                    <a:pt x="10760024" y="6727723"/>
                  </a:lnTo>
                  <a:lnTo>
                    <a:pt x="10775760" y="6664223"/>
                  </a:lnTo>
                  <a:lnTo>
                    <a:pt x="10819067" y="6664223"/>
                  </a:lnTo>
                  <a:lnTo>
                    <a:pt x="10834802" y="6727723"/>
                  </a:lnTo>
                  <a:lnTo>
                    <a:pt x="10854754" y="6664223"/>
                  </a:lnTo>
                  <a:lnTo>
                    <a:pt x="10867835" y="6664223"/>
                  </a:lnTo>
                  <a:lnTo>
                    <a:pt x="10867923" y="6662953"/>
                  </a:lnTo>
                  <a:lnTo>
                    <a:pt x="10868025" y="6664223"/>
                  </a:lnTo>
                  <a:lnTo>
                    <a:pt x="10881106" y="6664223"/>
                  </a:lnTo>
                  <a:lnTo>
                    <a:pt x="10901058" y="6727723"/>
                  </a:lnTo>
                  <a:lnTo>
                    <a:pt x="10916793" y="6664223"/>
                  </a:lnTo>
                  <a:lnTo>
                    <a:pt x="10950639" y="6664223"/>
                  </a:lnTo>
                  <a:lnTo>
                    <a:pt x="10950639" y="6632473"/>
                  </a:lnTo>
                  <a:lnTo>
                    <a:pt x="10911446" y="6632473"/>
                  </a:lnTo>
                  <a:lnTo>
                    <a:pt x="10910519" y="6627393"/>
                  </a:lnTo>
                  <a:lnTo>
                    <a:pt x="10900740" y="6580403"/>
                  </a:lnTo>
                  <a:lnTo>
                    <a:pt x="10891977" y="6547383"/>
                  </a:lnTo>
                  <a:lnTo>
                    <a:pt x="10974972" y="6547383"/>
                  </a:lnTo>
                  <a:lnTo>
                    <a:pt x="10997933" y="6584213"/>
                  </a:lnTo>
                  <a:lnTo>
                    <a:pt x="11015828" y="6623583"/>
                  </a:lnTo>
                  <a:lnTo>
                    <a:pt x="11028223" y="6665493"/>
                  </a:lnTo>
                  <a:lnTo>
                    <a:pt x="11034624" y="6709943"/>
                  </a:lnTo>
                  <a:lnTo>
                    <a:pt x="11034624" y="6562153"/>
                  </a:lnTo>
                  <a:lnTo>
                    <a:pt x="11030433" y="6553733"/>
                  </a:lnTo>
                  <a:lnTo>
                    <a:pt x="11026242" y="6547383"/>
                  </a:lnTo>
                  <a:lnTo>
                    <a:pt x="11005325" y="6515633"/>
                  </a:lnTo>
                  <a:lnTo>
                    <a:pt x="10975785" y="6482613"/>
                  </a:lnTo>
                  <a:lnTo>
                    <a:pt x="10942244" y="6452133"/>
                  </a:lnTo>
                  <a:lnTo>
                    <a:pt x="10936516" y="6448222"/>
                  </a:lnTo>
                  <a:lnTo>
                    <a:pt x="10936516" y="6504203"/>
                  </a:lnTo>
                  <a:lnTo>
                    <a:pt x="10878337" y="6504203"/>
                  </a:lnTo>
                  <a:lnTo>
                    <a:pt x="10873067" y="6488963"/>
                  </a:lnTo>
                  <a:lnTo>
                    <a:pt x="10868038" y="6475514"/>
                  </a:lnTo>
                  <a:lnTo>
                    <a:pt x="10868038" y="6632473"/>
                  </a:lnTo>
                  <a:lnTo>
                    <a:pt x="10749318" y="6632473"/>
                  </a:lnTo>
                  <a:lnTo>
                    <a:pt x="10749318" y="6547383"/>
                  </a:lnTo>
                  <a:lnTo>
                    <a:pt x="10847349" y="6547383"/>
                  </a:lnTo>
                  <a:lnTo>
                    <a:pt x="10852683" y="6565163"/>
                  </a:lnTo>
                  <a:lnTo>
                    <a:pt x="10862539" y="6604533"/>
                  </a:lnTo>
                  <a:lnTo>
                    <a:pt x="10866895" y="6626123"/>
                  </a:lnTo>
                  <a:lnTo>
                    <a:pt x="10867288" y="6627393"/>
                  </a:lnTo>
                  <a:lnTo>
                    <a:pt x="10868038" y="6632473"/>
                  </a:lnTo>
                  <a:lnTo>
                    <a:pt x="10868038" y="6475514"/>
                  </a:lnTo>
                  <a:lnTo>
                    <a:pt x="10867847" y="6474993"/>
                  </a:lnTo>
                  <a:lnTo>
                    <a:pt x="10862780" y="6462293"/>
                  </a:lnTo>
                  <a:lnTo>
                    <a:pt x="10857903" y="6450863"/>
                  </a:lnTo>
                  <a:lnTo>
                    <a:pt x="10879125" y="6461023"/>
                  </a:lnTo>
                  <a:lnTo>
                    <a:pt x="10899356" y="6473723"/>
                  </a:lnTo>
                  <a:lnTo>
                    <a:pt x="10918508" y="6487693"/>
                  </a:lnTo>
                  <a:lnTo>
                    <a:pt x="10936516" y="6504203"/>
                  </a:lnTo>
                  <a:lnTo>
                    <a:pt x="10936516" y="6448222"/>
                  </a:lnTo>
                  <a:lnTo>
                    <a:pt x="10905109" y="6426733"/>
                  </a:lnTo>
                  <a:lnTo>
                    <a:pt x="10895038" y="6421653"/>
                  </a:lnTo>
                  <a:lnTo>
                    <a:pt x="10864799" y="6406413"/>
                  </a:lnTo>
                  <a:lnTo>
                    <a:pt x="10832846" y="6395110"/>
                  </a:lnTo>
                  <a:lnTo>
                    <a:pt x="10832846" y="6504203"/>
                  </a:lnTo>
                  <a:lnTo>
                    <a:pt x="10749318" y="6504203"/>
                  </a:lnTo>
                  <a:lnTo>
                    <a:pt x="10749318" y="6421653"/>
                  </a:lnTo>
                  <a:lnTo>
                    <a:pt x="10762640" y="6422923"/>
                  </a:lnTo>
                  <a:lnTo>
                    <a:pt x="10775810" y="6425463"/>
                  </a:lnTo>
                  <a:lnTo>
                    <a:pt x="10788790" y="6426733"/>
                  </a:lnTo>
                  <a:lnTo>
                    <a:pt x="10814812" y="6458483"/>
                  </a:lnTo>
                  <a:lnTo>
                    <a:pt x="10832846" y="6504203"/>
                  </a:lnTo>
                  <a:lnTo>
                    <a:pt x="10832846" y="6395110"/>
                  </a:lnTo>
                  <a:lnTo>
                    <a:pt x="10821746" y="6391173"/>
                  </a:lnTo>
                  <a:lnTo>
                    <a:pt x="10776344" y="6381013"/>
                  </a:lnTo>
                  <a:lnTo>
                    <a:pt x="10729036" y="6378473"/>
                  </a:lnTo>
                  <a:lnTo>
                    <a:pt x="10706608" y="6379680"/>
                  </a:lnTo>
                  <a:lnTo>
                    <a:pt x="10706608" y="6421653"/>
                  </a:lnTo>
                  <a:lnTo>
                    <a:pt x="10706608" y="6504203"/>
                  </a:lnTo>
                  <a:lnTo>
                    <a:pt x="10706608" y="6547383"/>
                  </a:lnTo>
                  <a:lnTo>
                    <a:pt x="10706608" y="6632473"/>
                  </a:lnTo>
                  <a:lnTo>
                    <a:pt x="10584866" y="6632473"/>
                  </a:lnTo>
                  <a:lnTo>
                    <a:pt x="10589806" y="6609613"/>
                  </a:lnTo>
                  <a:lnTo>
                    <a:pt x="10595254" y="6588023"/>
                  </a:lnTo>
                  <a:lnTo>
                    <a:pt x="10601071" y="6566433"/>
                  </a:lnTo>
                  <a:lnTo>
                    <a:pt x="10607167" y="6547383"/>
                  </a:lnTo>
                  <a:lnTo>
                    <a:pt x="10706608" y="6547383"/>
                  </a:lnTo>
                  <a:lnTo>
                    <a:pt x="10706608" y="6504203"/>
                  </a:lnTo>
                  <a:lnTo>
                    <a:pt x="10622648" y="6504203"/>
                  </a:lnTo>
                  <a:lnTo>
                    <a:pt x="10633647" y="6477533"/>
                  </a:lnTo>
                  <a:lnTo>
                    <a:pt x="10651084" y="6439433"/>
                  </a:lnTo>
                  <a:lnTo>
                    <a:pt x="10693718" y="6422923"/>
                  </a:lnTo>
                  <a:lnTo>
                    <a:pt x="10706608" y="6421653"/>
                  </a:lnTo>
                  <a:lnTo>
                    <a:pt x="10706608" y="6379680"/>
                  </a:lnTo>
                  <a:lnTo>
                    <a:pt x="10681729" y="6381013"/>
                  </a:lnTo>
                  <a:lnTo>
                    <a:pt x="10636326" y="6391173"/>
                  </a:lnTo>
                  <a:lnTo>
                    <a:pt x="10596169" y="6405397"/>
                  </a:lnTo>
                  <a:lnTo>
                    <a:pt x="10596169" y="6452133"/>
                  </a:lnTo>
                  <a:lnTo>
                    <a:pt x="10591216" y="6463563"/>
                  </a:lnTo>
                  <a:lnTo>
                    <a:pt x="10586047" y="6476263"/>
                  </a:lnTo>
                  <a:lnTo>
                    <a:pt x="10580700" y="6488963"/>
                  </a:lnTo>
                  <a:lnTo>
                    <a:pt x="10575252" y="6504203"/>
                  </a:lnTo>
                  <a:lnTo>
                    <a:pt x="10560672" y="6504203"/>
                  </a:lnTo>
                  <a:lnTo>
                    <a:pt x="10560672" y="6547383"/>
                  </a:lnTo>
                  <a:lnTo>
                    <a:pt x="10555478" y="6565163"/>
                  </a:lnTo>
                  <a:lnTo>
                    <a:pt x="10550512" y="6582943"/>
                  </a:lnTo>
                  <a:lnTo>
                    <a:pt x="10545839" y="6603263"/>
                  </a:lnTo>
                  <a:lnTo>
                    <a:pt x="10541533" y="6622313"/>
                  </a:lnTo>
                  <a:lnTo>
                    <a:pt x="10540886" y="6626123"/>
                  </a:lnTo>
                  <a:lnTo>
                    <a:pt x="10539692" y="6632473"/>
                  </a:lnTo>
                  <a:lnTo>
                    <a:pt x="10493083" y="6632473"/>
                  </a:lnTo>
                  <a:lnTo>
                    <a:pt x="10483126" y="6633743"/>
                  </a:lnTo>
                  <a:lnTo>
                    <a:pt x="10474985" y="6640093"/>
                  </a:lnTo>
                  <a:lnTo>
                    <a:pt x="10469474" y="6647713"/>
                  </a:lnTo>
                  <a:lnTo>
                    <a:pt x="10467454" y="6657873"/>
                  </a:lnTo>
                  <a:lnTo>
                    <a:pt x="10467454" y="6708673"/>
                  </a:lnTo>
                  <a:lnTo>
                    <a:pt x="10423588" y="6708673"/>
                  </a:lnTo>
                  <a:lnTo>
                    <a:pt x="10430167" y="6664223"/>
                  </a:lnTo>
                  <a:lnTo>
                    <a:pt x="10442575" y="6622313"/>
                  </a:lnTo>
                  <a:lnTo>
                    <a:pt x="10460368" y="6582943"/>
                  </a:lnTo>
                  <a:lnTo>
                    <a:pt x="10483101" y="6547383"/>
                  </a:lnTo>
                  <a:lnTo>
                    <a:pt x="10560672" y="6547383"/>
                  </a:lnTo>
                  <a:lnTo>
                    <a:pt x="10560672" y="6504203"/>
                  </a:lnTo>
                  <a:lnTo>
                    <a:pt x="10521556" y="6504203"/>
                  </a:lnTo>
                  <a:lnTo>
                    <a:pt x="10538701" y="6488963"/>
                  </a:lnTo>
                  <a:lnTo>
                    <a:pt x="10556888" y="6474993"/>
                  </a:lnTo>
                  <a:lnTo>
                    <a:pt x="10576065" y="6463563"/>
                  </a:lnTo>
                  <a:lnTo>
                    <a:pt x="10596169" y="6452133"/>
                  </a:lnTo>
                  <a:lnTo>
                    <a:pt x="10596169" y="6405397"/>
                  </a:lnTo>
                  <a:lnTo>
                    <a:pt x="10552963" y="6426733"/>
                  </a:lnTo>
                  <a:lnTo>
                    <a:pt x="10515829" y="6452133"/>
                  </a:lnTo>
                  <a:lnTo>
                    <a:pt x="10482275" y="6482613"/>
                  </a:lnTo>
                  <a:lnTo>
                    <a:pt x="10452748" y="6515633"/>
                  </a:lnTo>
                  <a:lnTo>
                    <a:pt x="10427640" y="6553733"/>
                  </a:lnTo>
                  <a:lnTo>
                    <a:pt x="10407383" y="6594373"/>
                  </a:lnTo>
                  <a:lnTo>
                    <a:pt x="10392397" y="6638823"/>
                  </a:lnTo>
                  <a:lnTo>
                    <a:pt x="10383101" y="6684543"/>
                  </a:lnTo>
                  <a:lnTo>
                    <a:pt x="10379913" y="6732803"/>
                  </a:lnTo>
                  <a:lnTo>
                    <a:pt x="10383101" y="6781063"/>
                  </a:lnTo>
                  <a:lnTo>
                    <a:pt x="10392397" y="6828053"/>
                  </a:lnTo>
                  <a:lnTo>
                    <a:pt x="10407383" y="6871233"/>
                  </a:lnTo>
                  <a:lnTo>
                    <a:pt x="10427640" y="6911873"/>
                  </a:lnTo>
                  <a:lnTo>
                    <a:pt x="10452748" y="6949973"/>
                  </a:lnTo>
                  <a:lnTo>
                    <a:pt x="10482275" y="6984263"/>
                  </a:lnTo>
                  <a:lnTo>
                    <a:pt x="10515829" y="7014743"/>
                  </a:lnTo>
                  <a:lnTo>
                    <a:pt x="10552963" y="7040143"/>
                  </a:lnTo>
                  <a:lnTo>
                    <a:pt x="10593273" y="7060463"/>
                  </a:lnTo>
                  <a:lnTo>
                    <a:pt x="10636326" y="7075703"/>
                  </a:lnTo>
                  <a:lnTo>
                    <a:pt x="10681729" y="7084593"/>
                  </a:lnTo>
                  <a:lnTo>
                    <a:pt x="10729036" y="7088403"/>
                  </a:lnTo>
                  <a:lnTo>
                    <a:pt x="10776344" y="7084593"/>
                  </a:lnTo>
                  <a:lnTo>
                    <a:pt x="10821746" y="7075703"/>
                  </a:lnTo>
                  <a:lnTo>
                    <a:pt x="10864799" y="7060463"/>
                  </a:lnTo>
                  <a:lnTo>
                    <a:pt x="10905109" y="7040143"/>
                  </a:lnTo>
                  <a:lnTo>
                    <a:pt x="10942244" y="7014743"/>
                  </a:lnTo>
                  <a:lnTo>
                    <a:pt x="10975785" y="6984263"/>
                  </a:lnTo>
                  <a:lnTo>
                    <a:pt x="11005325" y="6949973"/>
                  </a:lnTo>
                  <a:lnTo>
                    <a:pt x="11010341" y="6942353"/>
                  </a:lnTo>
                  <a:lnTo>
                    <a:pt x="11030433" y="6911873"/>
                  </a:lnTo>
                  <a:lnTo>
                    <a:pt x="11036757" y="6899173"/>
                  </a:lnTo>
                  <a:lnTo>
                    <a:pt x="11050689" y="6871233"/>
                  </a:lnTo>
                  <a:lnTo>
                    <a:pt x="11065675" y="6828053"/>
                  </a:lnTo>
                  <a:lnTo>
                    <a:pt x="11074972" y="6781063"/>
                  </a:lnTo>
                  <a:lnTo>
                    <a:pt x="11075137" y="6778523"/>
                  </a:lnTo>
                  <a:lnTo>
                    <a:pt x="11075137" y="6753123"/>
                  </a:lnTo>
                  <a:lnTo>
                    <a:pt x="11075137" y="6709943"/>
                  </a:lnTo>
                  <a:lnTo>
                    <a:pt x="11075137" y="6687083"/>
                  </a:lnTo>
                  <a:close/>
                </a:path>
                <a:path w="17266285" h="9587865" extrusionOk="0">
                  <a:moveTo>
                    <a:pt x="16279838" y="7603312"/>
                  </a:moveTo>
                  <a:lnTo>
                    <a:pt x="49237" y="7603312"/>
                  </a:lnTo>
                  <a:lnTo>
                    <a:pt x="49237" y="7774762"/>
                  </a:lnTo>
                  <a:lnTo>
                    <a:pt x="16279838" y="7774762"/>
                  </a:lnTo>
                  <a:lnTo>
                    <a:pt x="16279838" y="7603312"/>
                  </a:lnTo>
                  <a:close/>
                </a:path>
                <a:path w="17266285" h="9587865" extrusionOk="0">
                  <a:moveTo>
                    <a:pt x="16279838" y="1114894"/>
                  </a:moveTo>
                  <a:lnTo>
                    <a:pt x="49237" y="1114894"/>
                  </a:lnTo>
                  <a:lnTo>
                    <a:pt x="49237" y="1286344"/>
                  </a:lnTo>
                  <a:lnTo>
                    <a:pt x="16279838" y="1286344"/>
                  </a:lnTo>
                  <a:lnTo>
                    <a:pt x="16279838" y="1114894"/>
                  </a:lnTo>
                  <a:close/>
                </a:path>
                <a:path w="17266285" h="9587865" extrusionOk="0">
                  <a:moveTo>
                    <a:pt x="16590721" y="2535097"/>
                  </a:moveTo>
                  <a:lnTo>
                    <a:pt x="16587737" y="2520289"/>
                  </a:lnTo>
                  <a:lnTo>
                    <a:pt x="16579584" y="2508212"/>
                  </a:lnTo>
                  <a:lnTo>
                    <a:pt x="16567506" y="2500058"/>
                  </a:lnTo>
                  <a:lnTo>
                    <a:pt x="16552698" y="2497074"/>
                  </a:lnTo>
                  <a:lnTo>
                    <a:pt x="16537902" y="2500058"/>
                  </a:lnTo>
                  <a:lnTo>
                    <a:pt x="16525812" y="2508212"/>
                  </a:lnTo>
                  <a:lnTo>
                    <a:pt x="16517671" y="2520289"/>
                  </a:lnTo>
                  <a:lnTo>
                    <a:pt x="16514687" y="2535097"/>
                  </a:lnTo>
                  <a:lnTo>
                    <a:pt x="16517671" y="2549893"/>
                  </a:lnTo>
                  <a:lnTo>
                    <a:pt x="16525812" y="2561983"/>
                  </a:lnTo>
                  <a:lnTo>
                    <a:pt x="16537902" y="2570124"/>
                  </a:lnTo>
                  <a:lnTo>
                    <a:pt x="16540087" y="2570569"/>
                  </a:lnTo>
                  <a:lnTo>
                    <a:pt x="16565321" y="2570569"/>
                  </a:lnTo>
                  <a:lnTo>
                    <a:pt x="16567506" y="2570124"/>
                  </a:lnTo>
                  <a:lnTo>
                    <a:pt x="16579584" y="2561983"/>
                  </a:lnTo>
                  <a:lnTo>
                    <a:pt x="16587737" y="2549893"/>
                  </a:lnTo>
                  <a:lnTo>
                    <a:pt x="16590721" y="2535097"/>
                  </a:lnTo>
                  <a:close/>
                </a:path>
                <a:path w="17266285" h="9587865" extrusionOk="0">
                  <a:moveTo>
                    <a:pt x="16590721" y="2308479"/>
                  </a:moveTo>
                  <a:lnTo>
                    <a:pt x="16587737" y="2293683"/>
                  </a:lnTo>
                  <a:lnTo>
                    <a:pt x="16579584" y="2281593"/>
                  </a:lnTo>
                  <a:lnTo>
                    <a:pt x="16567506" y="2273439"/>
                  </a:lnTo>
                  <a:lnTo>
                    <a:pt x="16552698" y="2270455"/>
                  </a:lnTo>
                  <a:lnTo>
                    <a:pt x="16537902" y="2273439"/>
                  </a:lnTo>
                  <a:lnTo>
                    <a:pt x="16525812" y="2281593"/>
                  </a:lnTo>
                  <a:lnTo>
                    <a:pt x="16517671" y="2293683"/>
                  </a:lnTo>
                  <a:lnTo>
                    <a:pt x="16514687" y="2308479"/>
                  </a:lnTo>
                  <a:lnTo>
                    <a:pt x="16517671" y="2323274"/>
                  </a:lnTo>
                  <a:lnTo>
                    <a:pt x="16525812" y="2335365"/>
                  </a:lnTo>
                  <a:lnTo>
                    <a:pt x="16537902" y="2343505"/>
                  </a:lnTo>
                  <a:lnTo>
                    <a:pt x="16552698" y="2346502"/>
                  </a:lnTo>
                  <a:lnTo>
                    <a:pt x="16567506" y="2343505"/>
                  </a:lnTo>
                  <a:lnTo>
                    <a:pt x="16579584" y="2335365"/>
                  </a:lnTo>
                  <a:lnTo>
                    <a:pt x="16587737" y="2323274"/>
                  </a:lnTo>
                  <a:lnTo>
                    <a:pt x="16590721" y="2308479"/>
                  </a:lnTo>
                  <a:close/>
                </a:path>
                <a:path w="17266285" h="9587865" extrusionOk="0">
                  <a:moveTo>
                    <a:pt x="16590721" y="2081860"/>
                  </a:moveTo>
                  <a:lnTo>
                    <a:pt x="16587737" y="2067064"/>
                  </a:lnTo>
                  <a:lnTo>
                    <a:pt x="16579584" y="2054974"/>
                  </a:lnTo>
                  <a:lnTo>
                    <a:pt x="16567506" y="2046820"/>
                  </a:lnTo>
                  <a:lnTo>
                    <a:pt x="16552698" y="2043836"/>
                  </a:lnTo>
                  <a:lnTo>
                    <a:pt x="16537902" y="2046820"/>
                  </a:lnTo>
                  <a:lnTo>
                    <a:pt x="16525812" y="2054974"/>
                  </a:lnTo>
                  <a:lnTo>
                    <a:pt x="16517671" y="2067064"/>
                  </a:lnTo>
                  <a:lnTo>
                    <a:pt x="16514687" y="2081860"/>
                  </a:lnTo>
                  <a:lnTo>
                    <a:pt x="16517671" y="2096655"/>
                  </a:lnTo>
                  <a:lnTo>
                    <a:pt x="16525812" y="2108746"/>
                  </a:lnTo>
                  <a:lnTo>
                    <a:pt x="16537902" y="2116886"/>
                  </a:lnTo>
                  <a:lnTo>
                    <a:pt x="16552698" y="2119884"/>
                  </a:lnTo>
                  <a:lnTo>
                    <a:pt x="16567506" y="2116886"/>
                  </a:lnTo>
                  <a:lnTo>
                    <a:pt x="16579584" y="2108746"/>
                  </a:lnTo>
                  <a:lnTo>
                    <a:pt x="16587737" y="2096655"/>
                  </a:lnTo>
                  <a:lnTo>
                    <a:pt x="16590721" y="2081860"/>
                  </a:lnTo>
                  <a:close/>
                </a:path>
                <a:path w="17266285" h="9587865" extrusionOk="0">
                  <a:moveTo>
                    <a:pt x="16590721" y="1855241"/>
                  </a:moveTo>
                  <a:lnTo>
                    <a:pt x="16587737" y="1840445"/>
                  </a:lnTo>
                  <a:lnTo>
                    <a:pt x="16579584" y="1828355"/>
                  </a:lnTo>
                  <a:lnTo>
                    <a:pt x="16567506" y="1820214"/>
                  </a:lnTo>
                  <a:lnTo>
                    <a:pt x="16552698" y="1817217"/>
                  </a:lnTo>
                  <a:lnTo>
                    <a:pt x="16537902" y="1820214"/>
                  </a:lnTo>
                  <a:lnTo>
                    <a:pt x="16525812" y="1828355"/>
                  </a:lnTo>
                  <a:lnTo>
                    <a:pt x="16517671" y="1840445"/>
                  </a:lnTo>
                  <a:lnTo>
                    <a:pt x="16514687" y="1855241"/>
                  </a:lnTo>
                  <a:lnTo>
                    <a:pt x="16517671" y="1870036"/>
                  </a:lnTo>
                  <a:lnTo>
                    <a:pt x="16525812" y="1882127"/>
                  </a:lnTo>
                  <a:lnTo>
                    <a:pt x="16537902" y="1890280"/>
                  </a:lnTo>
                  <a:lnTo>
                    <a:pt x="16552698" y="1893265"/>
                  </a:lnTo>
                  <a:lnTo>
                    <a:pt x="16567506" y="1890280"/>
                  </a:lnTo>
                  <a:lnTo>
                    <a:pt x="16579584" y="1882127"/>
                  </a:lnTo>
                  <a:lnTo>
                    <a:pt x="16587737" y="1870036"/>
                  </a:lnTo>
                  <a:lnTo>
                    <a:pt x="16590721" y="1855241"/>
                  </a:lnTo>
                  <a:close/>
                </a:path>
                <a:path w="17266285" h="9587865" extrusionOk="0">
                  <a:moveTo>
                    <a:pt x="16590721" y="1628622"/>
                  </a:moveTo>
                  <a:lnTo>
                    <a:pt x="16587737" y="1613827"/>
                  </a:lnTo>
                  <a:lnTo>
                    <a:pt x="16579584" y="1601736"/>
                  </a:lnTo>
                  <a:lnTo>
                    <a:pt x="16567506" y="1593596"/>
                  </a:lnTo>
                  <a:lnTo>
                    <a:pt x="16552698" y="1590598"/>
                  </a:lnTo>
                  <a:lnTo>
                    <a:pt x="16537902" y="1593596"/>
                  </a:lnTo>
                  <a:lnTo>
                    <a:pt x="16525812" y="1601736"/>
                  </a:lnTo>
                  <a:lnTo>
                    <a:pt x="16517671" y="1613827"/>
                  </a:lnTo>
                  <a:lnTo>
                    <a:pt x="16514687" y="1628622"/>
                  </a:lnTo>
                  <a:lnTo>
                    <a:pt x="16517671" y="1643418"/>
                  </a:lnTo>
                  <a:lnTo>
                    <a:pt x="16525812" y="1655508"/>
                  </a:lnTo>
                  <a:lnTo>
                    <a:pt x="16537902" y="1663661"/>
                  </a:lnTo>
                  <a:lnTo>
                    <a:pt x="16552698" y="1666646"/>
                  </a:lnTo>
                  <a:lnTo>
                    <a:pt x="16567506" y="1663661"/>
                  </a:lnTo>
                  <a:lnTo>
                    <a:pt x="16579584" y="1655508"/>
                  </a:lnTo>
                  <a:lnTo>
                    <a:pt x="16587737" y="1643418"/>
                  </a:lnTo>
                  <a:lnTo>
                    <a:pt x="16590721" y="1628622"/>
                  </a:lnTo>
                  <a:close/>
                </a:path>
                <a:path w="17266285" h="9587865" extrusionOk="0">
                  <a:moveTo>
                    <a:pt x="16590721" y="1397723"/>
                  </a:moveTo>
                  <a:lnTo>
                    <a:pt x="16587737" y="1382928"/>
                  </a:lnTo>
                  <a:lnTo>
                    <a:pt x="16579584" y="1370838"/>
                  </a:lnTo>
                  <a:lnTo>
                    <a:pt x="16567506" y="1362684"/>
                  </a:lnTo>
                  <a:lnTo>
                    <a:pt x="16552698" y="1359700"/>
                  </a:lnTo>
                  <a:lnTo>
                    <a:pt x="16537902" y="1362684"/>
                  </a:lnTo>
                  <a:lnTo>
                    <a:pt x="16525812" y="1370838"/>
                  </a:lnTo>
                  <a:lnTo>
                    <a:pt x="16517671" y="1382928"/>
                  </a:lnTo>
                  <a:lnTo>
                    <a:pt x="16514687" y="1397723"/>
                  </a:lnTo>
                  <a:lnTo>
                    <a:pt x="16517671" y="1412519"/>
                  </a:lnTo>
                  <a:lnTo>
                    <a:pt x="16525812" y="1424609"/>
                  </a:lnTo>
                  <a:lnTo>
                    <a:pt x="16537902" y="1432750"/>
                  </a:lnTo>
                  <a:lnTo>
                    <a:pt x="16552698" y="1435747"/>
                  </a:lnTo>
                  <a:lnTo>
                    <a:pt x="16567506" y="1432750"/>
                  </a:lnTo>
                  <a:lnTo>
                    <a:pt x="16579584" y="1424609"/>
                  </a:lnTo>
                  <a:lnTo>
                    <a:pt x="16587737" y="1412519"/>
                  </a:lnTo>
                  <a:lnTo>
                    <a:pt x="16590721" y="1397723"/>
                  </a:lnTo>
                  <a:close/>
                </a:path>
                <a:path w="17266285" h="9587865" extrusionOk="0">
                  <a:moveTo>
                    <a:pt x="16590721" y="1171105"/>
                  </a:moveTo>
                  <a:lnTo>
                    <a:pt x="16587737" y="1156309"/>
                  </a:lnTo>
                  <a:lnTo>
                    <a:pt x="16579584" y="1144219"/>
                  </a:lnTo>
                  <a:lnTo>
                    <a:pt x="16567506" y="1136078"/>
                  </a:lnTo>
                  <a:lnTo>
                    <a:pt x="16552698" y="1133081"/>
                  </a:lnTo>
                  <a:lnTo>
                    <a:pt x="16537902" y="1136078"/>
                  </a:lnTo>
                  <a:lnTo>
                    <a:pt x="16525812" y="1144219"/>
                  </a:lnTo>
                  <a:lnTo>
                    <a:pt x="16517671" y="1156309"/>
                  </a:lnTo>
                  <a:lnTo>
                    <a:pt x="16514687" y="1171105"/>
                  </a:lnTo>
                  <a:lnTo>
                    <a:pt x="16517671" y="1185900"/>
                  </a:lnTo>
                  <a:lnTo>
                    <a:pt x="16525812" y="1197991"/>
                  </a:lnTo>
                  <a:lnTo>
                    <a:pt x="16537902" y="1206131"/>
                  </a:lnTo>
                  <a:lnTo>
                    <a:pt x="16552698" y="1209128"/>
                  </a:lnTo>
                  <a:lnTo>
                    <a:pt x="16567506" y="1206131"/>
                  </a:lnTo>
                  <a:lnTo>
                    <a:pt x="16579584" y="1197991"/>
                  </a:lnTo>
                  <a:lnTo>
                    <a:pt x="16587737" y="1185900"/>
                  </a:lnTo>
                  <a:lnTo>
                    <a:pt x="16590721" y="1171105"/>
                  </a:lnTo>
                  <a:close/>
                </a:path>
                <a:path w="17266285" h="9587865" extrusionOk="0">
                  <a:moveTo>
                    <a:pt x="16590721" y="944486"/>
                  </a:moveTo>
                  <a:lnTo>
                    <a:pt x="16587737" y="929690"/>
                  </a:lnTo>
                  <a:lnTo>
                    <a:pt x="16579584" y="917600"/>
                  </a:lnTo>
                  <a:lnTo>
                    <a:pt x="16567506" y="909459"/>
                  </a:lnTo>
                  <a:lnTo>
                    <a:pt x="16552698" y="906462"/>
                  </a:lnTo>
                  <a:lnTo>
                    <a:pt x="16537902" y="909459"/>
                  </a:lnTo>
                  <a:lnTo>
                    <a:pt x="16525812" y="917600"/>
                  </a:lnTo>
                  <a:lnTo>
                    <a:pt x="16517671" y="929690"/>
                  </a:lnTo>
                  <a:lnTo>
                    <a:pt x="16514687" y="944486"/>
                  </a:lnTo>
                  <a:lnTo>
                    <a:pt x="16517671" y="959281"/>
                  </a:lnTo>
                  <a:lnTo>
                    <a:pt x="16525812" y="971372"/>
                  </a:lnTo>
                  <a:lnTo>
                    <a:pt x="16537902" y="979525"/>
                  </a:lnTo>
                  <a:lnTo>
                    <a:pt x="16552698" y="982510"/>
                  </a:lnTo>
                  <a:lnTo>
                    <a:pt x="16567506" y="979525"/>
                  </a:lnTo>
                  <a:lnTo>
                    <a:pt x="16579584" y="971372"/>
                  </a:lnTo>
                  <a:lnTo>
                    <a:pt x="16587737" y="959281"/>
                  </a:lnTo>
                  <a:lnTo>
                    <a:pt x="16590721" y="944486"/>
                  </a:lnTo>
                  <a:close/>
                </a:path>
                <a:path w="17266285" h="9587865" extrusionOk="0">
                  <a:moveTo>
                    <a:pt x="16590721" y="717867"/>
                  </a:moveTo>
                  <a:lnTo>
                    <a:pt x="16587737" y="703072"/>
                  </a:lnTo>
                  <a:lnTo>
                    <a:pt x="16579584" y="690981"/>
                  </a:lnTo>
                  <a:lnTo>
                    <a:pt x="16567506" y="682840"/>
                  </a:lnTo>
                  <a:lnTo>
                    <a:pt x="16552698" y="679843"/>
                  </a:lnTo>
                  <a:lnTo>
                    <a:pt x="16537902" y="682840"/>
                  </a:lnTo>
                  <a:lnTo>
                    <a:pt x="16525812" y="690981"/>
                  </a:lnTo>
                  <a:lnTo>
                    <a:pt x="16517671" y="703072"/>
                  </a:lnTo>
                  <a:lnTo>
                    <a:pt x="16514687" y="717867"/>
                  </a:lnTo>
                  <a:lnTo>
                    <a:pt x="16517671" y="732663"/>
                  </a:lnTo>
                  <a:lnTo>
                    <a:pt x="16525812" y="744753"/>
                  </a:lnTo>
                  <a:lnTo>
                    <a:pt x="16537902" y="752906"/>
                  </a:lnTo>
                  <a:lnTo>
                    <a:pt x="16552698" y="755891"/>
                  </a:lnTo>
                  <a:lnTo>
                    <a:pt x="16567506" y="752906"/>
                  </a:lnTo>
                  <a:lnTo>
                    <a:pt x="16579584" y="744753"/>
                  </a:lnTo>
                  <a:lnTo>
                    <a:pt x="16587737" y="732663"/>
                  </a:lnTo>
                  <a:lnTo>
                    <a:pt x="16590721" y="717867"/>
                  </a:lnTo>
                  <a:close/>
                </a:path>
                <a:path w="17266285" h="9587865" extrusionOk="0">
                  <a:moveTo>
                    <a:pt x="16590721" y="491261"/>
                  </a:moveTo>
                  <a:lnTo>
                    <a:pt x="16587737" y="476453"/>
                  </a:lnTo>
                  <a:lnTo>
                    <a:pt x="16579584" y="464362"/>
                  </a:lnTo>
                  <a:lnTo>
                    <a:pt x="16567506" y="456222"/>
                  </a:lnTo>
                  <a:lnTo>
                    <a:pt x="16552698" y="453237"/>
                  </a:lnTo>
                  <a:lnTo>
                    <a:pt x="16537902" y="456222"/>
                  </a:lnTo>
                  <a:lnTo>
                    <a:pt x="16525812" y="464362"/>
                  </a:lnTo>
                  <a:lnTo>
                    <a:pt x="16517671" y="476453"/>
                  </a:lnTo>
                  <a:lnTo>
                    <a:pt x="16514687" y="491261"/>
                  </a:lnTo>
                  <a:lnTo>
                    <a:pt x="16517671" y="506056"/>
                  </a:lnTo>
                  <a:lnTo>
                    <a:pt x="16525812" y="518134"/>
                  </a:lnTo>
                  <a:lnTo>
                    <a:pt x="16537902" y="526288"/>
                  </a:lnTo>
                  <a:lnTo>
                    <a:pt x="16552698" y="529272"/>
                  </a:lnTo>
                  <a:lnTo>
                    <a:pt x="16567506" y="526288"/>
                  </a:lnTo>
                  <a:lnTo>
                    <a:pt x="16579584" y="518134"/>
                  </a:lnTo>
                  <a:lnTo>
                    <a:pt x="16587737" y="506056"/>
                  </a:lnTo>
                  <a:lnTo>
                    <a:pt x="16590721" y="491261"/>
                  </a:lnTo>
                  <a:close/>
                </a:path>
                <a:path w="17266285" h="9587865" extrusionOk="0">
                  <a:moveTo>
                    <a:pt x="16590721" y="264642"/>
                  </a:moveTo>
                  <a:lnTo>
                    <a:pt x="16587737" y="249834"/>
                  </a:lnTo>
                  <a:lnTo>
                    <a:pt x="16579584" y="237756"/>
                  </a:lnTo>
                  <a:lnTo>
                    <a:pt x="16567506" y="229603"/>
                  </a:lnTo>
                  <a:lnTo>
                    <a:pt x="16552698" y="226618"/>
                  </a:lnTo>
                  <a:lnTo>
                    <a:pt x="16537902" y="229603"/>
                  </a:lnTo>
                  <a:lnTo>
                    <a:pt x="16525812" y="237744"/>
                  </a:lnTo>
                  <a:lnTo>
                    <a:pt x="16517671" y="249834"/>
                  </a:lnTo>
                  <a:lnTo>
                    <a:pt x="16514687" y="264642"/>
                  </a:lnTo>
                  <a:lnTo>
                    <a:pt x="16517671" y="279438"/>
                  </a:lnTo>
                  <a:lnTo>
                    <a:pt x="16525812" y="291515"/>
                  </a:lnTo>
                  <a:lnTo>
                    <a:pt x="16537902" y="299669"/>
                  </a:lnTo>
                  <a:lnTo>
                    <a:pt x="16552698" y="302653"/>
                  </a:lnTo>
                  <a:lnTo>
                    <a:pt x="16567506" y="299669"/>
                  </a:lnTo>
                  <a:lnTo>
                    <a:pt x="16579584" y="291515"/>
                  </a:lnTo>
                  <a:lnTo>
                    <a:pt x="16587737" y="279438"/>
                  </a:lnTo>
                  <a:lnTo>
                    <a:pt x="16590721" y="264642"/>
                  </a:lnTo>
                  <a:close/>
                </a:path>
                <a:path w="17266285" h="9587865" extrusionOk="0">
                  <a:moveTo>
                    <a:pt x="16590721" y="38023"/>
                  </a:moveTo>
                  <a:lnTo>
                    <a:pt x="16587737" y="23215"/>
                  </a:lnTo>
                  <a:lnTo>
                    <a:pt x="16579584" y="11137"/>
                  </a:lnTo>
                  <a:lnTo>
                    <a:pt x="16567506" y="2984"/>
                  </a:lnTo>
                  <a:lnTo>
                    <a:pt x="16552698" y="0"/>
                  </a:lnTo>
                  <a:lnTo>
                    <a:pt x="16537902" y="2984"/>
                  </a:lnTo>
                  <a:lnTo>
                    <a:pt x="16525812" y="11137"/>
                  </a:lnTo>
                  <a:lnTo>
                    <a:pt x="16517671" y="23215"/>
                  </a:lnTo>
                  <a:lnTo>
                    <a:pt x="16514687" y="38023"/>
                  </a:lnTo>
                  <a:lnTo>
                    <a:pt x="16517671" y="52819"/>
                  </a:lnTo>
                  <a:lnTo>
                    <a:pt x="16525812" y="64897"/>
                  </a:lnTo>
                  <a:lnTo>
                    <a:pt x="16537902" y="73050"/>
                  </a:lnTo>
                  <a:lnTo>
                    <a:pt x="16552698" y="76034"/>
                  </a:lnTo>
                  <a:lnTo>
                    <a:pt x="16567506" y="73050"/>
                  </a:lnTo>
                  <a:lnTo>
                    <a:pt x="16579584" y="64897"/>
                  </a:lnTo>
                  <a:lnTo>
                    <a:pt x="16587737" y="52819"/>
                  </a:lnTo>
                  <a:lnTo>
                    <a:pt x="16590721" y="38023"/>
                  </a:lnTo>
                  <a:close/>
                </a:path>
                <a:path w="17266285" h="9587865" extrusionOk="0">
                  <a:moveTo>
                    <a:pt x="16817340" y="2535097"/>
                  </a:moveTo>
                  <a:lnTo>
                    <a:pt x="16814356" y="2520289"/>
                  </a:lnTo>
                  <a:lnTo>
                    <a:pt x="16806202" y="2508212"/>
                  </a:lnTo>
                  <a:lnTo>
                    <a:pt x="16794125" y="2500058"/>
                  </a:lnTo>
                  <a:lnTo>
                    <a:pt x="16779316" y="2497074"/>
                  </a:lnTo>
                  <a:lnTo>
                    <a:pt x="16764521" y="2500058"/>
                  </a:lnTo>
                  <a:lnTo>
                    <a:pt x="16752431" y="2508212"/>
                  </a:lnTo>
                  <a:lnTo>
                    <a:pt x="16744290" y="2520289"/>
                  </a:lnTo>
                  <a:lnTo>
                    <a:pt x="16741293" y="2535097"/>
                  </a:lnTo>
                  <a:lnTo>
                    <a:pt x="16744290" y="2549893"/>
                  </a:lnTo>
                  <a:lnTo>
                    <a:pt x="16752431" y="2561983"/>
                  </a:lnTo>
                  <a:lnTo>
                    <a:pt x="16764521" y="2570124"/>
                  </a:lnTo>
                  <a:lnTo>
                    <a:pt x="16766705" y="2570569"/>
                  </a:lnTo>
                  <a:lnTo>
                    <a:pt x="16791940" y="2570569"/>
                  </a:lnTo>
                  <a:lnTo>
                    <a:pt x="16794125" y="2570124"/>
                  </a:lnTo>
                  <a:lnTo>
                    <a:pt x="16806202" y="2561983"/>
                  </a:lnTo>
                  <a:lnTo>
                    <a:pt x="16814356" y="2549893"/>
                  </a:lnTo>
                  <a:lnTo>
                    <a:pt x="16817340" y="2535097"/>
                  </a:lnTo>
                  <a:close/>
                </a:path>
                <a:path w="17266285" h="9587865" extrusionOk="0">
                  <a:moveTo>
                    <a:pt x="16817340" y="2308479"/>
                  </a:moveTo>
                  <a:lnTo>
                    <a:pt x="16814356" y="2293683"/>
                  </a:lnTo>
                  <a:lnTo>
                    <a:pt x="16806202" y="2281593"/>
                  </a:lnTo>
                  <a:lnTo>
                    <a:pt x="16794125" y="2273439"/>
                  </a:lnTo>
                  <a:lnTo>
                    <a:pt x="16779316" y="2270455"/>
                  </a:lnTo>
                  <a:lnTo>
                    <a:pt x="16764521" y="2273439"/>
                  </a:lnTo>
                  <a:lnTo>
                    <a:pt x="16752431" y="2281593"/>
                  </a:lnTo>
                  <a:lnTo>
                    <a:pt x="16744290" y="2293683"/>
                  </a:lnTo>
                  <a:lnTo>
                    <a:pt x="16741293" y="2308479"/>
                  </a:lnTo>
                  <a:lnTo>
                    <a:pt x="16744290" y="2323274"/>
                  </a:lnTo>
                  <a:lnTo>
                    <a:pt x="16752431" y="2335365"/>
                  </a:lnTo>
                  <a:lnTo>
                    <a:pt x="16764521" y="2343505"/>
                  </a:lnTo>
                  <a:lnTo>
                    <a:pt x="16779316" y="2346502"/>
                  </a:lnTo>
                  <a:lnTo>
                    <a:pt x="16794125" y="2343505"/>
                  </a:lnTo>
                  <a:lnTo>
                    <a:pt x="16806202" y="2335365"/>
                  </a:lnTo>
                  <a:lnTo>
                    <a:pt x="16814356" y="2323274"/>
                  </a:lnTo>
                  <a:lnTo>
                    <a:pt x="16817340" y="2308479"/>
                  </a:lnTo>
                  <a:close/>
                </a:path>
                <a:path w="17266285" h="9587865" extrusionOk="0">
                  <a:moveTo>
                    <a:pt x="16817340" y="2081860"/>
                  </a:moveTo>
                  <a:lnTo>
                    <a:pt x="16814356" y="2067064"/>
                  </a:lnTo>
                  <a:lnTo>
                    <a:pt x="16806202" y="2054974"/>
                  </a:lnTo>
                  <a:lnTo>
                    <a:pt x="16794125" y="2046820"/>
                  </a:lnTo>
                  <a:lnTo>
                    <a:pt x="16779316" y="2043836"/>
                  </a:lnTo>
                  <a:lnTo>
                    <a:pt x="16764521" y="2046820"/>
                  </a:lnTo>
                  <a:lnTo>
                    <a:pt x="16752431" y="2054974"/>
                  </a:lnTo>
                  <a:lnTo>
                    <a:pt x="16744290" y="2067064"/>
                  </a:lnTo>
                  <a:lnTo>
                    <a:pt x="16741293" y="2081860"/>
                  </a:lnTo>
                  <a:lnTo>
                    <a:pt x="16744290" y="2096655"/>
                  </a:lnTo>
                  <a:lnTo>
                    <a:pt x="16752431" y="2108746"/>
                  </a:lnTo>
                  <a:lnTo>
                    <a:pt x="16764521" y="2116886"/>
                  </a:lnTo>
                  <a:lnTo>
                    <a:pt x="16779316" y="2119884"/>
                  </a:lnTo>
                  <a:lnTo>
                    <a:pt x="16794125" y="2116886"/>
                  </a:lnTo>
                  <a:lnTo>
                    <a:pt x="16806202" y="2108746"/>
                  </a:lnTo>
                  <a:lnTo>
                    <a:pt x="16814356" y="2096655"/>
                  </a:lnTo>
                  <a:lnTo>
                    <a:pt x="16817340" y="2081860"/>
                  </a:lnTo>
                  <a:close/>
                </a:path>
                <a:path w="17266285" h="9587865" extrusionOk="0">
                  <a:moveTo>
                    <a:pt x="16817340" y="1855241"/>
                  </a:moveTo>
                  <a:lnTo>
                    <a:pt x="16814356" y="1840445"/>
                  </a:lnTo>
                  <a:lnTo>
                    <a:pt x="16806202" y="1828355"/>
                  </a:lnTo>
                  <a:lnTo>
                    <a:pt x="16794125" y="1820214"/>
                  </a:lnTo>
                  <a:lnTo>
                    <a:pt x="16779316" y="1817217"/>
                  </a:lnTo>
                  <a:lnTo>
                    <a:pt x="16764521" y="1820214"/>
                  </a:lnTo>
                  <a:lnTo>
                    <a:pt x="16752431" y="1828355"/>
                  </a:lnTo>
                  <a:lnTo>
                    <a:pt x="16744290" y="1840445"/>
                  </a:lnTo>
                  <a:lnTo>
                    <a:pt x="16741293" y="1855241"/>
                  </a:lnTo>
                  <a:lnTo>
                    <a:pt x="16744290" y="1870036"/>
                  </a:lnTo>
                  <a:lnTo>
                    <a:pt x="16752431" y="1882127"/>
                  </a:lnTo>
                  <a:lnTo>
                    <a:pt x="16764521" y="1890280"/>
                  </a:lnTo>
                  <a:lnTo>
                    <a:pt x="16779316" y="1893265"/>
                  </a:lnTo>
                  <a:lnTo>
                    <a:pt x="16794125" y="1890280"/>
                  </a:lnTo>
                  <a:lnTo>
                    <a:pt x="16806202" y="1882127"/>
                  </a:lnTo>
                  <a:lnTo>
                    <a:pt x="16814356" y="1870036"/>
                  </a:lnTo>
                  <a:lnTo>
                    <a:pt x="16817340" y="1855241"/>
                  </a:lnTo>
                  <a:close/>
                </a:path>
                <a:path w="17266285" h="9587865" extrusionOk="0">
                  <a:moveTo>
                    <a:pt x="16817340" y="1628622"/>
                  </a:moveTo>
                  <a:lnTo>
                    <a:pt x="16814356" y="1613827"/>
                  </a:lnTo>
                  <a:lnTo>
                    <a:pt x="16806202" y="1601736"/>
                  </a:lnTo>
                  <a:lnTo>
                    <a:pt x="16794125" y="1593596"/>
                  </a:lnTo>
                  <a:lnTo>
                    <a:pt x="16779316" y="1590598"/>
                  </a:lnTo>
                  <a:lnTo>
                    <a:pt x="16764521" y="1593596"/>
                  </a:lnTo>
                  <a:lnTo>
                    <a:pt x="16752431" y="1601736"/>
                  </a:lnTo>
                  <a:lnTo>
                    <a:pt x="16744290" y="1613827"/>
                  </a:lnTo>
                  <a:lnTo>
                    <a:pt x="16741293" y="1628622"/>
                  </a:lnTo>
                  <a:lnTo>
                    <a:pt x="16744290" y="1643418"/>
                  </a:lnTo>
                  <a:lnTo>
                    <a:pt x="16752431" y="1655508"/>
                  </a:lnTo>
                  <a:lnTo>
                    <a:pt x="16764521" y="1663661"/>
                  </a:lnTo>
                  <a:lnTo>
                    <a:pt x="16779316" y="1666646"/>
                  </a:lnTo>
                  <a:lnTo>
                    <a:pt x="16794125" y="1663661"/>
                  </a:lnTo>
                  <a:lnTo>
                    <a:pt x="16806202" y="1655508"/>
                  </a:lnTo>
                  <a:lnTo>
                    <a:pt x="16814356" y="1643418"/>
                  </a:lnTo>
                  <a:lnTo>
                    <a:pt x="16817340" y="1628622"/>
                  </a:lnTo>
                  <a:close/>
                </a:path>
                <a:path w="17266285" h="9587865" extrusionOk="0">
                  <a:moveTo>
                    <a:pt x="16817340" y="1397723"/>
                  </a:moveTo>
                  <a:lnTo>
                    <a:pt x="16814356" y="1382928"/>
                  </a:lnTo>
                  <a:lnTo>
                    <a:pt x="16806202" y="1370838"/>
                  </a:lnTo>
                  <a:lnTo>
                    <a:pt x="16794125" y="1362684"/>
                  </a:lnTo>
                  <a:lnTo>
                    <a:pt x="16779316" y="1359700"/>
                  </a:lnTo>
                  <a:lnTo>
                    <a:pt x="16764521" y="1362684"/>
                  </a:lnTo>
                  <a:lnTo>
                    <a:pt x="16752431" y="1370838"/>
                  </a:lnTo>
                  <a:lnTo>
                    <a:pt x="16744290" y="1382928"/>
                  </a:lnTo>
                  <a:lnTo>
                    <a:pt x="16741293" y="1397723"/>
                  </a:lnTo>
                  <a:lnTo>
                    <a:pt x="16744290" y="1412519"/>
                  </a:lnTo>
                  <a:lnTo>
                    <a:pt x="16752431" y="1424609"/>
                  </a:lnTo>
                  <a:lnTo>
                    <a:pt x="16764521" y="1432750"/>
                  </a:lnTo>
                  <a:lnTo>
                    <a:pt x="16779316" y="1435747"/>
                  </a:lnTo>
                  <a:lnTo>
                    <a:pt x="16794125" y="1432750"/>
                  </a:lnTo>
                  <a:lnTo>
                    <a:pt x="16806202" y="1424609"/>
                  </a:lnTo>
                  <a:lnTo>
                    <a:pt x="16814356" y="1412519"/>
                  </a:lnTo>
                  <a:lnTo>
                    <a:pt x="16817340" y="1397723"/>
                  </a:lnTo>
                  <a:close/>
                </a:path>
                <a:path w="17266285" h="9587865" extrusionOk="0">
                  <a:moveTo>
                    <a:pt x="16817340" y="1171105"/>
                  </a:moveTo>
                  <a:lnTo>
                    <a:pt x="16814356" y="1156309"/>
                  </a:lnTo>
                  <a:lnTo>
                    <a:pt x="16806202" y="1144219"/>
                  </a:lnTo>
                  <a:lnTo>
                    <a:pt x="16794125" y="1136078"/>
                  </a:lnTo>
                  <a:lnTo>
                    <a:pt x="16779316" y="1133081"/>
                  </a:lnTo>
                  <a:lnTo>
                    <a:pt x="16764521" y="1136078"/>
                  </a:lnTo>
                  <a:lnTo>
                    <a:pt x="16752431" y="1144219"/>
                  </a:lnTo>
                  <a:lnTo>
                    <a:pt x="16744290" y="1156309"/>
                  </a:lnTo>
                  <a:lnTo>
                    <a:pt x="16741293" y="1171105"/>
                  </a:lnTo>
                  <a:lnTo>
                    <a:pt x="16744290" y="1185900"/>
                  </a:lnTo>
                  <a:lnTo>
                    <a:pt x="16752431" y="1197991"/>
                  </a:lnTo>
                  <a:lnTo>
                    <a:pt x="16764521" y="1206131"/>
                  </a:lnTo>
                  <a:lnTo>
                    <a:pt x="16779316" y="1209128"/>
                  </a:lnTo>
                  <a:lnTo>
                    <a:pt x="16794112" y="1206131"/>
                  </a:lnTo>
                  <a:lnTo>
                    <a:pt x="16806202" y="1197991"/>
                  </a:lnTo>
                  <a:lnTo>
                    <a:pt x="16814356" y="1185900"/>
                  </a:lnTo>
                  <a:lnTo>
                    <a:pt x="16817340" y="1171105"/>
                  </a:lnTo>
                  <a:close/>
                </a:path>
                <a:path w="17266285" h="9587865" extrusionOk="0">
                  <a:moveTo>
                    <a:pt x="16817340" y="944486"/>
                  </a:moveTo>
                  <a:lnTo>
                    <a:pt x="16814356" y="929690"/>
                  </a:lnTo>
                  <a:lnTo>
                    <a:pt x="16806202" y="917600"/>
                  </a:lnTo>
                  <a:lnTo>
                    <a:pt x="16794125" y="909459"/>
                  </a:lnTo>
                  <a:lnTo>
                    <a:pt x="16779316" y="906462"/>
                  </a:lnTo>
                  <a:lnTo>
                    <a:pt x="16764521" y="909459"/>
                  </a:lnTo>
                  <a:lnTo>
                    <a:pt x="16752431" y="917600"/>
                  </a:lnTo>
                  <a:lnTo>
                    <a:pt x="16744290" y="929690"/>
                  </a:lnTo>
                  <a:lnTo>
                    <a:pt x="16741293" y="944486"/>
                  </a:lnTo>
                  <a:lnTo>
                    <a:pt x="16744290" y="959281"/>
                  </a:lnTo>
                  <a:lnTo>
                    <a:pt x="16752431" y="971372"/>
                  </a:lnTo>
                  <a:lnTo>
                    <a:pt x="16764521" y="979525"/>
                  </a:lnTo>
                  <a:lnTo>
                    <a:pt x="16779316" y="982510"/>
                  </a:lnTo>
                  <a:lnTo>
                    <a:pt x="16794125" y="979525"/>
                  </a:lnTo>
                  <a:lnTo>
                    <a:pt x="16806202" y="971372"/>
                  </a:lnTo>
                  <a:lnTo>
                    <a:pt x="16814356" y="959281"/>
                  </a:lnTo>
                  <a:lnTo>
                    <a:pt x="16817340" y="944486"/>
                  </a:lnTo>
                  <a:close/>
                </a:path>
                <a:path w="17266285" h="9587865" extrusionOk="0">
                  <a:moveTo>
                    <a:pt x="16817340" y="717867"/>
                  </a:moveTo>
                  <a:lnTo>
                    <a:pt x="16814356" y="703072"/>
                  </a:lnTo>
                  <a:lnTo>
                    <a:pt x="16806202" y="690981"/>
                  </a:lnTo>
                  <a:lnTo>
                    <a:pt x="16794125" y="682840"/>
                  </a:lnTo>
                  <a:lnTo>
                    <a:pt x="16779316" y="679843"/>
                  </a:lnTo>
                  <a:lnTo>
                    <a:pt x="16764521" y="682840"/>
                  </a:lnTo>
                  <a:lnTo>
                    <a:pt x="16752431" y="690981"/>
                  </a:lnTo>
                  <a:lnTo>
                    <a:pt x="16744290" y="703072"/>
                  </a:lnTo>
                  <a:lnTo>
                    <a:pt x="16741293" y="717867"/>
                  </a:lnTo>
                  <a:lnTo>
                    <a:pt x="16744290" y="732663"/>
                  </a:lnTo>
                  <a:lnTo>
                    <a:pt x="16752431" y="744753"/>
                  </a:lnTo>
                  <a:lnTo>
                    <a:pt x="16764521" y="752906"/>
                  </a:lnTo>
                  <a:lnTo>
                    <a:pt x="16779316" y="755891"/>
                  </a:lnTo>
                  <a:lnTo>
                    <a:pt x="16794125" y="752906"/>
                  </a:lnTo>
                  <a:lnTo>
                    <a:pt x="16806202" y="744753"/>
                  </a:lnTo>
                  <a:lnTo>
                    <a:pt x="16814356" y="732663"/>
                  </a:lnTo>
                  <a:lnTo>
                    <a:pt x="16817340" y="717867"/>
                  </a:lnTo>
                  <a:close/>
                </a:path>
                <a:path w="17266285" h="9587865" extrusionOk="0">
                  <a:moveTo>
                    <a:pt x="16817340" y="491248"/>
                  </a:moveTo>
                  <a:lnTo>
                    <a:pt x="16814356" y="476453"/>
                  </a:lnTo>
                  <a:lnTo>
                    <a:pt x="16806202" y="464362"/>
                  </a:lnTo>
                  <a:lnTo>
                    <a:pt x="16794125" y="456222"/>
                  </a:lnTo>
                  <a:lnTo>
                    <a:pt x="16779316" y="453237"/>
                  </a:lnTo>
                  <a:lnTo>
                    <a:pt x="16764521" y="456222"/>
                  </a:lnTo>
                  <a:lnTo>
                    <a:pt x="16752431" y="464362"/>
                  </a:lnTo>
                  <a:lnTo>
                    <a:pt x="16744290" y="476453"/>
                  </a:lnTo>
                  <a:lnTo>
                    <a:pt x="16741293" y="491248"/>
                  </a:lnTo>
                  <a:lnTo>
                    <a:pt x="16744290" y="506056"/>
                  </a:lnTo>
                  <a:lnTo>
                    <a:pt x="16752431" y="518134"/>
                  </a:lnTo>
                  <a:lnTo>
                    <a:pt x="16764521" y="526288"/>
                  </a:lnTo>
                  <a:lnTo>
                    <a:pt x="16779316" y="529272"/>
                  </a:lnTo>
                  <a:lnTo>
                    <a:pt x="16794125" y="526288"/>
                  </a:lnTo>
                  <a:lnTo>
                    <a:pt x="16806202" y="518134"/>
                  </a:lnTo>
                  <a:lnTo>
                    <a:pt x="16814356" y="506056"/>
                  </a:lnTo>
                  <a:lnTo>
                    <a:pt x="16817340" y="491248"/>
                  </a:lnTo>
                  <a:close/>
                </a:path>
                <a:path w="17266285" h="9587865" extrusionOk="0">
                  <a:moveTo>
                    <a:pt x="16817340" y="264629"/>
                  </a:moveTo>
                  <a:lnTo>
                    <a:pt x="16814356" y="249834"/>
                  </a:lnTo>
                  <a:lnTo>
                    <a:pt x="16806202" y="237756"/>
                  </a:lnTo>
                  <a:lnTo>
                    <a:pt x="16794125" y="229603"/>
                  </a:lnTo>
                  <a:lnTo>
                    <a:pt x="16779316" y="226618"/>
                  </a:lnTo>
                  <a:lnTo>
                    <a:pt x="16764521" y="229603"/>
                  </a:lnTo>
                  <a:lnTo>
                    <a:pt x="16752431" y="237744"/>
                  </a:lnTo>
                  <a:lnTo>
                    <a:pt x="16744290" y="249834"/>
                  </a:lnTo>
                  <a:lnTo>
                    <a:pt x="16741293" y="264629"/>
                  </a:lnTo>
                  <a:lnTo>
                    <a:pt x="16744290" y="279438"/>
                  </a:lnTo>
                  <a:lnTo>
                    <a:pt x="16752431" y="291515"/>
                  </a:lnTo>
                  <a:lnTo>
                    <a:pt x="16764521" y="299669"/>
                  </a:lnTo>
                  <a:lnTo>
                    <a:pt x="16779316" y="302653"/>
                  </a:lnTo>
                  <a:lnTo>
                    <a:pt x="16794125" y="299669"/>
                  </a:lnTo>
                  <a:lnTo>
                    <a:pt x="16806202" y="291515"/>
                  </a:lnTo>
                  <a:lnTo>
                    <a:pt x="16814356" y="279438"/>
                  </a:lnTo>
                  <a:lnTo>
                    <a:pt x="16817340" y="264629"/>
                  </a:lnTo>
                  <a:close/>
                </a:path>
                <a:path w="17266285" h="9587865" extrusionOk="0">
                  <a:moveTo>
                    <a:pt x="16817340" y="38011"/>
                  </a:moveTo>
                  <a:lnTo>
                    <a:pt x="16814356" y="23215"/>
                  </a:lnTo>
                  <a:lnTo>
                    <a:pt x="16806202" y="11137"/>
                  </a:lnTo>
                  <a:lnTo>
                    <a:pt x="16794125" y="2984"/>
                  </a:lnTo>
                  <a:lnTo>
                    <a:pt x="16779316" y="0"/>
                  </a:lnTo>
                  <a:lnTo>
                    <a:pt x="16764521" y="2984"/>
                  </a:lnTo>
                  <a:lnTo>
                    <a:pt x="16752431" y="11137"/>
                  </a:lnTo>
                  <a:lnTo>
                    <a:pt x="16744290" y="23215"/>
                  </a:lnTo>
                  <a:lnTo>
                    <a:pt x="16741293" y="38011"/>
                  </a:lnTo>
                  <a:lnTo>
                    <a:pt x="16744290" y="52819"/>
                  </a:lnTo>
                  <a:lnTo>
                    <a:pt x="16752431" y="64897"/>
                  </a:lnTo>
                  <a:lnTo>
                    <a:pt x="16764521" y="73050"/>
                  </a:lnTo>
                  <a:lnTo>
                    <a:pt x="16779316" y="76034"/>
                  </a:lnTo>
                  <a:lnTo>
                    <a:pt x="16794125" y="73050"/>
                  </a:lnTo>
                  <a:lnTo>
                    <a:pt x="16806202" y="64897"/>
                  </a:lnTo>
                  <a:lnTo>
                    <a:pt x="16814356" y="52819"/>
                  </a:lnTo>
                  <a:lnTo>
                    <a:pt x="16817340" y="38011"/>
                  </a:lnTo>
                  <a:close/>
                </a:path>
                <a:path w="17266285" h="9587865" extrusionOk="0">
                  <a:moveTo>
                    <a:pt x="17043959" y="2535097"/>
                  </a:moveTo>
                  <a:lnTo>
                    <a:pt x="17040975" y="2520289"/>
                  </a:lnTo>
                  <a:lnTo>
                    <a:pt x="17032821" y="2508212"/>
                  </a:lnTo>
                  <a:lnTo>
                    <a:pt x="17020731" y="2500058"/>
                  </a:lnTo>
                  <a:lnTo>
                    <a:pt x="17005935" y="2497074"/>
                  </a:lnTo>
                  <a:lnTo>
                    <a:pt x="16991140" y="2500058"/>
                  </a:lnTo>
                  <a:lnTo>
                    <a:pt x="16979049" y="2508212"/>
                  </a:lnTo>
                  <a:lnTo>
                    <a:pt x="16970909" y="2520289"/>
                  </a:lnTo>
                  <a:lnTo>
                    <a:pt x="16967912" y="2535097"/>
                  </a:lnTo>
                  <a:lnTo>
                    <a:pt x="16970909" y="2549893"/>
                  </a:lnTo>
                  <a:lnTo>
                    <a:pt x="16979049" y="2561983"/>
                  </a:lnTo>
                  <a:lnTo>
                    <a:pt x="16991140" y="2570124"/>
                  </a:lnTo>
                  <a:lnTo>
                    <a:pt x="16993324" y="2570569"/>
                  </a:lnTo>
                  <a:lnTo>
                    <a:pt x="17018559" y="2570569"/>
                  </a:lnTo>
                  <a:lnTo>
                    <a:pt x="17020731" y="2570124"/>
                  </a:lnTo>
                  <a:lnTo>
                    <a:pt x="17032821" y="2561983"/>
                  </a:lnTo>
                  <a:lnTo>
                    <a:pt x="17040975" y="2549893"/>
                  </a:lnTo>
                  <a:lnTo>
                    <a:pt x="17043959" y="2535097"/>
                  </a:lnTo>
                  <a:close/>
                </a:path>
                <a:path w="17266285" h="9587865" extrusionOk="0">
                  <a:moveTo>
                    <a:pt x="17043959" y="2308479"/>
                  </a:moveTo>
                  <a:lnTo>
                    <a:pt x="17040975" y="2293683"/>
                  </a:lnTo>
                  <a:lnTo>
                    <a:pt x="17032821" y="2281593"/>
                  </a:lnTo>
                  <a:lnTo>
                    <a:pt x="17020731" y="2273439"/>
                  </a:lnTo>
                  <a:lnTo>
                    <a:pt x="17005935" y="2270455"/>
                  </a:lnTo>
                  <a:lnTo>
                    <a:pt x="16991140" y="2273439"/>
                  </a:lnTo>
                  <a:lnTo>
                    <a:pt x="16979049" y="2281593"/>
                  </a:lnTo>
                  <a:lnTo>
                    <a:pt x="16970909" y="2293683"/>
                  </a:lnTo>
                  <a:lnTo>
                    <a:pt x="16967912" y="2308479"/>
                  </a:lnTo>
                  <a:lnTo>
                    <a:pt x="16970909" y="2323274"/>
                  </a:lnTo>
                  <a:lnTo>
                    <a:pt x="16979049" y="2335365"/>
                  </a:lnTo>
                  <a:lnTo>
                    <a:pt x="16991140" y="2343505"/>
                  </a:lnTo>
                  <a:lnTo>
                    <a:pt x="17005935" y="2346502"/>
                  </a:lnTo>
                  <a:lnTo>
                    <a:pt x="17020731" y="2343505"/>
                  </a:lnTo>
                  <a:lnTo>
                    <a:pt x="17032821" y="2335365"/>
                  </a:lnTo>
                  <a:lnTo>
                    <a:pt x="17040975" y="2323274"/>
                  </a:lnTo>
                  <a:lnTo>
                    <a:pt x="17043959" y="2308479"/>
                  </a:lnTo>
                  <a:close/>
                </a:path>
                <a:path w="17266285" h="9587865" extrusionOk="0">
                  <a:moveTo>
                    <a:pt x="17043959" y="2081860"/>
                  </a:moveTo>
                  <a:lnTo>
                    <a:pt x="17040975" y="2067064"/>
                  </a:lnTo>
                  <a:lnTo>
                    <a:pt x="17032821" y="2054974"/>
                  </a:lnTo>
                  <a:lnTo>
                    <a:pt x="17020731" y="2046820"/>
                  </a:lnTo>
                  <a:lnTo>
                    <a:pt x="17005935" y="2043836"/>
                  </a:lnTo>
                  <a:lnTo>
                    <a:pt x="16991140" y="2046820"/>
                  </a:lnTo>
                  <a:lnTo>
                    <a:pt x="16979049" y="2054974"/>
                  </a:lnTo>
                  <a:lnTo>
                    <a:pt x="16970909" y="2067064"/>
                  </a:lnTo>
                  <a:lnTo>
                    <a:pt x="16967912" y="2081860"/>
                  </a:lnTo>
                  <a:lnTo>
                    <a:pt x="16970909" y="2096655"/>
                  </a:lnTo>
                  <a:lnTo>
                    <a:pt x="16979049" y="2108746"/>
                  </a:lnTo>
                  <a:lnTo>
                    <a:pt x="16991140" y="2116886"/>
                  </a:lnTo>
                  <a:lnTo>
                    <a:pt x="17005935" y="2119884"/>
                  </a:lnTo>
                  <a:lnTo>
                    <a:pt x="17020731" y="2116886"/>
                  </a:lnTo>
                  <a:lnTo>
                    <a:pt x="17032821" y="2108746"/>
                  </a:lnTo>
                  <a:lnTo>
                    <a:pt x="17040975" y="2096655"/>
                  </a:lnTo>
                  <a:lnTo>
                    <a:pt x="17043959" y="2081860"/>
                  </a:lnTo>
                  <a:close/>
                </a:path>
                <a:path w="17266285" h="9587865" extrusionOk="0">
                  <a:moveTo>
                    <a:pt x="17043959" y="1855241"/>
                  </a:moveTo>
                  <a:lnTo>
                    <a:pt x="17040975" y="1840445"/>
                  </a:lnTo>
                  <a:lnTo>
                    <a:pt x="17032821" y="1828355"/>
                  </a:lnTo>
                  <a:lnTo>
                    <a:pt x="17020731" y="1820214"/>
                  </a:lnTo>
                  <a:lnTo>
                    <a:pt x="17005935" y="1817217"/>
                  </a:lnTo>
                  <a:lnTo>
                    <a:pt x="16991140" y="1820214"/>
                  </a:lnTo>
                  <a:lnTo>
                    <a:pt x="16979049" y="1828355"/>
                  </a:lnTo>
                  <a:lnTo>
                    <a:pt x="16970909" y="1840445"/>
                  </a:lnTo>
                  <a:lnTo>
                    <a:pt x="16967912" y="1855241"/>
                  </a:lnTo>
                  <a:lnTo>
                    <a:pt x="16970909" y="1870036"/>
                  </a:lnTo>
                  <a:lnTo>
                    <a:pt x="16979049" y="1882127"/>
                  </a:lnTo>
                  <a:lnTo>
                    <a:pt x="16991140" y="1890280"/>
                  </a:lnTo>
                  <a:lnTo>
                    <a:pt x="17005935" y="1893265"/>
                  </a:lnTo>
                  <a:lnTo>
                    <a:pt x="17020731" y="1890280"/>
                  </a:lnTo>
                  <a:lnTo>
                    <a:pt x="17032821" y="1882127"/>
                  </a:lnTo>
                  <a:lnTo>
                    <a:pt x="17040975" y="1870036"/>
                  </a:lnTo>
                  <a:lnTo>
                    <a:pt x="17043959" y="1855241"/>
                  </a:lnTo>
                  <a:close/>
                </a:path>
                <a:path w="17266285" h="9587865" extrusionOk="0">
                  <a:moveTo>
                    <a:pt x="17043959" y="1628622"/>
                  </a:moveTo>
                  <a:lnTo>
                    <a:pt x="17040975" y="1613827"/>
                  </a:lnTo>
                  <a:lnTo>
                    <a:pt x="17032821" y="1601736"/>
                  </a:lnTo>
                  <a:lnTo>
                    <a:pt x="17020731" y="1593596"/>
                  </a:lnTo>
                  <a:lnTo>
                    <a:pt x="17005935" y="1590598"/>
                  </a:lnTo>
                  <a:lnTo>
                    <a:pt x="16991140" y="1593596"/>
                  </a:lnTo>
                  <a:lnTo>
                    <a:pt x="16979049" y="1601736"/>
                  </a:lnTo>
                  <a:lnTo>
                    <a:pt x="16970909" y="1613827"/>
                  </a:lnTo>
                  <a:lnTo>
                    <a:pt x="16967912" y="1628622"/>
                  </a:lnTo>
                  <a:lnTo>
                    <a:pt x="16970909" y="1643418"/>
                  </a:lnTo>
                  <a:lnTo>
                    <a:pt x="16979049" y="1655508"/>
                  </a:lnTo>
                  <a:lnTo>
                    <a:pt x="16991140" y="1663661"/>
                  </a:lnTo>
                  <a:lnTo>
                    <a:pt x="17005935" y="1666646"/>
                  </a:lnTo>
                  <a:lnTo>
                    <a:pt x="17020731" y="1663661"/>
                  </a:lnTo>
                  <a:lnTo>
                    <a:pt x="17032821" y="1655508"/>
                  </a:lnTo>
                  <a:lnTo>
                    <a:pt x="17040975" y="1643418"/>
                  </a:lnTo>
                  <a:lnTo>
                    <a:pt x="17043959" y="1628622"/>
                  </a:lnTo>
                  <a:close/>
                </a:path>
                <a:path w="17266285" h="9587865" extrusionOk="0">
                  <a:moveTo>
                    <a:pt x="17043959" y="1397723"/>
                  </a:moveTo>
                  <a:lnTo>
                    <a:pt x="17040975" y="1382928"/>
                  </a:lnTo>
                  <a:lnTo>
                    <a:pt x="17032821" y="1370838"/>
                  </a:lnTo>
                  <a:lnTo>
                    <a:pt x="17020731" y="1362684"/>
                  </a:lnTo>
                  <a:lnTo>
                    <a:pt x="17005935" y="1359700"/>
                  </a:lnTo>
                  <a:lnTo>
                    <a:pt x="16991140" y="1362684"/>
                  </a:lnTo>
                  <a:lnTo>
                    <a:pt x="16979049" y="1370838"/>
                  </a:lnTo>
                  <a:lnTo>
                    <a:pt x="16970909" y="1382928"/>
                  </a:lnTo>
                  <a:lnTo>
                    <a:pt x="16967912" y="1397723"/>
                  </a:lnTo>
                  <a:lnTo>
                    <a:pt x="16970909" y="1412519"/>
                  </a:lnTo>
                  <a:lnTo>
                    <a:pt x="16979049" y="1424609"/>
                  </a:lnTo>
                  <a:lnTo>
                    <a:pt x="16991140" y="1432750"/>
                  </a:lnTo>
                  <a:lnTo>
                    <a:pt x="17005935" y="1435747"/>
                  </a:lnTo>
                  <a:lnTo>
                    <a:pt x="17020731" y="1432750"/>
                  </a:lnTo>
                  <a:lnTo>
                    <a:pt x="17032821" y="1424609"/>
                  </a:lnTo>
                  <a:lnTo>
                    <a:pt x="17040975" y="1412519"/>
                  </a:lnTo>
                  <a:lnTo>
                    <a:pt x="17043959" y="1397723"/>
                  </a:lnTo>
                  <a:close/>
                </a:path>
                <a:path w="17266285" h="9587865" extrusionOk="0">
                  <a:moveTo>
                    <a:pt x="17043959" y="1171105"/>
                  </a:moveTo>
                  <a:lnTo>
                    <a:pt x="17040975" y="1156309"/>
                  </a:lnTo>
                  <a:lnTo>
                    <a:pt x="17032821" y="1144219"/>
                  </a:lnTo>
                  <a:lnTo>
                    <a:pt x="17020731" y="1136078"/>
                  </a:lnTo>
                  <a:lnTo>
                    <a:pt x="17005935" y="1133081"/>
                  </a:lnTo>
                  <a:lnTo>
                    <a:pt x="16991140" y="1136078"/>
                  </a:lnTo>
                  <a:lnTo>
                    <a:pt x="16979049" y="1144219"/>
                  </a:lnTo>
                  <a:lnTo>
                    <a:pt x="16970909" y="1156309"/>
                  </a:lnTo>
                  <a:lnTo>
                    <a:pt x="16967912" y="1171105"/>
                  </a:lnTo>
                  <a:lnTo>
                    <a:pt x="16970909" y="1185900"/>
                  </a:lnTo>
                  <a:lnTo>
                    <a:pt x="16979049" y="1197991"/>
                  </a:lnTo>
                  <a:lnTo>
                    <a:pt x="16991140" y="1206131"/>
                  </a:lnTo>
                  <a:lnTo>
                    <a:pt x="17005935" y="1209128"/>
                  </a:lnTo>
                  <a:lnTo>
                    <a:pt x="17020731" y="1206131"/>
                  </a:lnTo>
                  <a:lnTo>
                    <a:pt x="17032821" y="1197991"/>
                  </a:lnTo>
                  <a:lnTo>
                    <a:pt x="17040975" y="1185900"/>
                  </a:lnTo>
                  <a:lnTo>
                    <a:pt x="17043959" y="1171105"/>
                  </a:lnTo>
                  <a:close/>
                </a:path>
                <a:path w="17266285" h="9587865" extrusionOk="0">
                  <a:moveTo>
                    <a:pt x="17043959" y="944486"/>
                  </a:moveTo>
                  <a:lnTo>
                    <a:pt x="17040975" y="929690"/>
                  </a:lnTo>
                  <a:lnTo>
                    <a:pt x="17032821" y="917600"/>
                  </a:lnTo>
                  <a:lnTo>
                    <a:pt x="17020731" y="909459"/>
                  </a:lnTo>
                  <a:lnTo>
                    <a:pt x="17005935" y="906462"/>
                  </a:lnTo>
                  <a:lnTo>
                    <a:pt x="16991140" y="909459"/>
                  </a:lnTo>
                  <a:lnTo>
                    <a:pt x="16979049" y="917600"/>
                  </a:lnTo>
                  <a:lnTo>
                    <a:pt x="16970909" y="929690"/>
                  </a:lnTo>
                  <a:lnTo>
                    <a:pt x="16967912" y="944486"/>
                  </a:lnTo>
                  <a:lnTo>
                    <a:pt x="16970909" y="959281"/>
                  </a:lnTo>
                  <a:lnTo>
                    <a:pt x="16979049" y="971372"/>
                  </a:lnTo>
                  <a:lnTo>
                    <a:pt x="16991140" y="979525"/>
                  </a:lnTo>
                  <a:lnTo>
                    <a:pt x="17005935" y="982510"/>
                  </a:lnTo>
                  <a:lnTo>
                    <a:pt x="17020731" y="979525"/>
                  </a:lnTo>
                  <a:lnTo>
                    <a:pt x="17032821" y="971372"/>
                  </a:lnTo>
                  <a:lnTo>
                    <a:pt x="17040975" y="959281"/>
                  </a:lnTo>
                  <a:lnTo>
                    <a:pt x="17043959" y="944486"/>
                  </a:lnTo>
                  <a:close/>
                </a:path>
                <a:path w="17266285" h="9587865" extrusionOk="0">
                  <a:moveTo>
                    <a:pt x="17043959" y="717867"/>
                  </a:moveTo>
                  <a:lnTo>
                    <a:pt x="17040975" y="703072"/>
                  </a:lnTo>
                  <a:lnTo>
                    <a:pt x="17032821" y="690981"/>
                  </a:lnTo>
                  <a:lnTo>
                    <a:pt x="17020731" y="682840"/>
                  </a:lnTo>
                  <a:lnTo>
                    <a:pt x="17005935" y="679843"/>
                  </a:lnTo>
                  <a:lnTo>
                    <a:pt x="16991140" y="682840"/>
                  </a:lnTo>
                  <a:lnTo>
                    <a:pt x="16979049" y="690981"/>
                  </a:lnTo>
                  <a:lnTo>
                    <a:pt x="16970909" y="703072"/>
                  </a:lnTo>
                  <a:lnTo>
                    <a:pt x="16967912" y="717867"/>
                  </a:lnTo>
                  <a:lnTo>
                    <a:pt x="16970909" y="732663"/>
                  </a:lnTo>
                  <a:lnTo>
                    <a:pt x="16979049" y="744753"/>
                  </a:lnTo>
                  <a:lnTo>
                    <a:pt x="16991140" y="752906"/>
                  </a:lnTo>
                  <a:lnTo>
                    <a:pt x="17005935" y="755891"/>
                  </a:lnTo>
                  <a:lnTo>
                    <a:pt x="17020731" y="752906"/>
                  </a:lnTo>
                  <a:lnTo>
                    <a:pt x="17032821" y="744753"/>
                  </a:lnTo>
                  <a:lnTo>
                    <a:pt x="17040975" y="732663"/>
                  </a:lnTo>
                  <a:lnTo>
                    <a:pt x="17043959" y="717867"/>
                  </a:lnTo>
                  <a:close/>
                </a:path>
                <a:path w="17266285" h="9587865" extrusionOk="0">
                  <a:moveTo>
                    <a:pt x="17043959" y="491248"/>
                  </a:moveTo>
                  <a:lnTo>
                    <a:pt x="17040975" y="476453"/>
                  </a:lnTo>
                  <a:lnTo>
                    <a:pt x="17032821" y="464362"/>
                  </a:lnTo>
                  <a:lnTo>
                    <a:pt x="17020731" y="456222"/>
                  </a:lnTo>
                  <a:lnTo>
                    <a:pt x="17005935" y="453237"/>
                  </a:lnTo>
                  <a:lnTo>
                    <a:pt x="16991140" y="456222"/>
                  </a:lnTo>
                  <a:lnTo>
                    <a:pt x="16979049" y="464362"/>
                  </a:lnTo>
                  <a:lnTo>
                    <a:pt x="16970909" y="476453"/>
                  </a:lnTo>
                  <a:lnTo>
                    <a:pt x="16967912" y="491248"/>
                  </a:lnTo>
                  <a:lnTo>
                    <a:pt x="16970909" y="506056"/>
                  </a:lnTo>
                  <a:lnTo>
                    <a:pt x="16979049" y="518134"/>
                  </a:lnTo>
                  <a:lnTo>
                    <a:pt x="16991140" y="526288"/>
                  </a:lnTo>
                  <a:lnTo>
                    <a:pt x="17005935" y="529272"/>
                  </a:lnTo>
                  <a:lnTo>
                    <a:pt x="17020731" y="526288"/>
                  </a:lnTo>
                  <a:lnTo>
                    <a:pt x="17032821" y="518134"/>
                  </a:lnTo>
                  <a:lnTo>
                    <a:pt x="17040975" y="506056"/>
                  </a:lnTo>
                  <a:lnTo>
                    <a:pt x="17043959" y="491248"/>
                  </a:lnTo>
                  <a:close/>
                </a:path>
                <a:path w="17266285" h="9587865" extrusionOk="0">
                  <a:moveTo>
                    <a:pt x="17043959" y="264629"/>
                  </a:moveTo>
                  <a:lnTo>
                    <a:pt x="17040975" y="249834"/>
                  </a:lnTo>
                  <a:lnTo>
                    <a:pt x="17032821" y="237756"/>
                  </a:lnTo>
                  <a:lnTo>
                    <a:pt x="17020731" y="229603"/>
                  </a:lnTo>
                  <a:lnTo>
                    <a:pt x="17005935" y="226618"/>
                  </a:lnTo>
                  <a:lnTo>
                    <a:pt x="16991140" y="229603"/>
                  </a:lnTo>
                  <a:lnTo>
                    <a:pt x="16979049" y="237744"/>
                  </a:lnTo>
                  <a:lnTo>
                    <a:pt x="16970909" y="249834"/>
                  </a:lnTo>
                  <a:lnTo>
                    <a:pt x="16967912" y="264629"/>
                  </a:lnTo>
                  <a:lnTo>
                    <a:pt x="16970909" y="279438"/>
                  </a:lnTo>
                  <a:lnTo>
                    <a:pt x="16979049" y="291515"/>
                  </a:lnTo>
                  <a:lnTo>
                    <a:pt x="16991140" y="299669"/>
                  </a:lnTo>
                  <a:lnTo>
                    <a:pt x="17005935" y="302653"/>
                  </a:lnTo>
                  <a:lnTo>
                    <a:pt x="17020731" y="299669"/>
                  </a:lnTo>
                  <a:lnTo>
                    <a:pt x="17032821" y="291515"/>
                  </a:lnTo>
                  <a:lnTo>
                    <a:pt x="17040975" y="279438"/>
                  </a:lnTo>
                  <a:lnTo>
                    <a:pt x="17043959" y="264629"/>
                  </a:lnTo>
                  <a:close/>
                </a:path>
                <a:path w="17266285" h="9587865" extrusionOk="0">
                  <a:moveTo>
                    <a:pt x="17043959" y="38011"/>
                  </a:moveTo>
                  <a:lnTo>
                    <a:pt x="17040975" y="23215"/>
                  </a:lnTo>
                  <a:lnTo>
                    <a:pt x="17032821" y="11137"/>
                  </a:lnTo>
                  <a:lnTo>
                    <a:pt x="17020731" y="2984"/>
                  </a:lnTo>
                  <a:lnTo>
                    <a:pt x="17005935" y="0"/>
                  </a:lnTo>
                  <a:lnTo>
                    <a:pt x="16991140" y="2984"/>
                  </a:lnTo>
                  <a:lnTo>
                    <a:pt x="16979049" y="11137"/>
                  </a:lnTo>
                  <a:lnTo>
                    <a:pt x="16970909" y="23215"/>
                  </a:lnTo>
                  <a:lnTo>
                    <a:pt x="16967912" y="38011"/>
                  </a:lnTo>
                  <a:lnTo>
                    <a:pt x="16970909" y="52819"/>
                  </a:lnTo>
                  <a:lnTo>
                    <a:pt x="16979049" y="64897"/>
                  </a:lnTo>
                  <a:lnTo>
                    <a:pt x="16991140" y="73050"/>
                  </a:lnTo>
                  <a:lnTo>
                    <a:pt x="17005935" y="76034"/>
                  </a:lnTo>
                  <a:lnTo>
                    <a:pt x="17020731" y="73050"/>
                  </a:lnTo>
                  <a:lnTo>
                    <a:pt x="17032821" y="64897"/>
                  </a:lnTo>
                  <a:lnTo>
                    <a:pt x="17040975" y="52819"/>
                  </a:lnTo>
                  <a:lnTo>
                    <a:pt x="17043959" y="38011"/>
                  </a:lnTo>
                  <a:close/>
                </a:path>
                <a:path w="17266285" h="9587865" extrusionOk="0">
                  <a:moveTo>
                    <a:pt x="17265828" y="2535097"/>
                  </a:moveTo>
                  <a:lnTo>
                    <a:pt x="17262844" y="2520289"/>
                  </a:lnTo>
                  <a:lnTo>
                    <a:pt x="17254690" y="2508212"/>
                  </a:lnTo>
                  <a:lnTo>
                    <a:pt x="17242613" y="2500058"/>
                  </a:lnTo>
                  <a:lnTo>
                    <a:pt x="17227804" y="2497074"/>
                  </a:lnTo>
                  <a:lnTo>
                    <a:pt x="17213009" y="2500058"/>
                  </a:lnTo>
                  <a:lnTo>
                    <a:pt x="17200918" y="2508212"/>
                  </a:lnTo>
                  <a:lnTo>
                    <a:pt x="17192778" y="2520289"/>
                  </a:lnTo>
                  <a:lnTo>
                    <a:pt x="17189793" y="2535097"/>
                  </a:lnTo>
                  <a:lnTo>
                    <a:pt x="17192778" y="2549893"/>
                  </a:lnTo>
                  <a:lnTo>
                    <a:pt x="17200918" y="2561983"/>
                  </a:lnTo>
                  <a:lnTo>
                    <a:pt x="17213009" y="2570124"/>
                  </a:lnTo>
                  <a:lnTo>
                    <a:pt x="17215193" y="2570569"/>
                  </a:lnTo>
                  <a:lnTo>
                    <a:pt x="17240428" y="2570569"/>
                  </a:lnTo>
                  <a:lnTo>
                    <a:pt x="17242613" y="2570124"/>
                  </a:lnTo>
                  <a:lnTo>
                    <a:pt x="17254690" y="2561983"/>
                  </a:lnTo>
                  <a:lnTo>
                    <a:pt x="17262844" y="2549893"/>
                  </a:lnTo>
                  <a:lnTo>
                    <a:pt x="17265828" y="2535097"/>
                  </a:lnTo>
                  <a:close/>
                </a:path>
                <a:path w="17266285" h="9587865" extrusionOk="0">
                  <a:moveTo>
                    <a:pt x="17265828" y="2308479"/>
                  </a:moveTo>
                  <a:lnTo>
                    <a:pt x="17262844" y="2293683"/>
                  </a:lnTo>
                  <a:lnTo>
                    <a:pt x="17254690" y="2281593"/>
                  </a:lnTo>
                  <a:lnTo>
                    <a:pt x="17242613" y="2273439"/>
                  </a:lnTo>
                  <a:lnTo>
                    <a:pt x="17227804" y="2270455"/>
                  </a:lnTo>
                  <a:lnTo>
                    <a:pt x="17213009" y="2273439"/>
                  </a:lnTo>
                  <a:lnTo>
                    <a:pt x="17200918" y="2281593"/>
                  </a:lnTo>
                  <a:lnTo>
                    <a:pt x="17192778" y="2293683"/>
                  </a:lnTo>
                  <a:lnTo>
                    <a:pt x="17189793" y="2308479"/>
                  </a:lnTo>
                  <a:lnTo>
                    <a:pt x="17192778" y="2323274"/>
                  </a:lnTo>
                  <a:lnTo>
                    <a:pt x="17200918" y="2335365"/>
                  </a:lnTo>
                  <a:lnTo>
                    <a:pt x="17213009" y="2343505"/>
                  </a:lnTo>
                  <a:lnTo>
                    <a:pt x="17227804" y="2346502"/>
                  </a:lnTo>
                  <a:lnTo>
                    <a:pt x="17242613" y="2343505"/>
                  </a:lnTo>
                  <a:lnTo>
                    <a:pt x="17254690" y="2335365"/>
                  </a:lnTo>
                  <a:lnTo>
                    <a:pt x="17262844" y="2323274"/>
                  </a:lnTo>
                  <a:lnTo>
                    <a:pt x="17265828" y="2308479"/>
                  </a:lnTo>
                  <a:close/>
                </a:path>
                <a:path w="17266285" h="9587865" extrusionOk="0">
                  <a:moveTo>
                    <a:pt x="17265828" y="2081860"/>
                  </a:moveTo>
                  <a:lnTo>
                    <a:pt x="17262844" y="2067064"/>
                  </a:lnTo>
                  <a:lnTo>
                    <a:pt x="17254690" y="2054974"/>
                  </a:lnTo>
                  <a:lnTo>
                    <a:pt x="17242613" y="2046820"/>
                  </a:lnTo>
                  <a:lnTo>
                    <a:pt x="17227804" y="2043836"/>
                  </a:lnTo>
                  <a:lnTo>
                    <a:pt x="17213009" y="2046820"/>
                  </a:lnTo>
                  <a:lnTo>
                    <a:pt x="17200918" y="2054974"/>
                  </a:lnTo>
                  <a:lnTo>
                    <a:pt x="17192778" y="2067064"/>
                  </a:lnTo>
                  <a:lnTo>
                    <a:pt x="17189793" y="2081860"/>
                  </a:lnTo>
                  <a:lnTo>
                    <a:pt x="17192778" y="2096655"/>
                  </a:lnTo>
                  <a:lnTo>
                    <a:pt x="17200918" y="2108746"/>
                  </a:lnTo>
                  <a:lnTo>
                    <a:pt x="17213009" y="2116886"/>
                  </a:lnTo>
                  <a:lnTo>
                    <a:pt x="17227804" y="2119884"/>
                  </a:lnTo>
                  <a:lnTo>
                    <a:pt x="17242613" y="2116886"/>
                  </a:lnTo>
                  <a:lnTo>
                    <a:pt x="17254690" y="2108746"/>
                  </a:lnTo>
                  <a:lnTo>
                    <a:pt x="17262844" y="2096655"/>
                  </a:lnTo>
                  <a:lnTo>
                    <a:pt x="17265828" y="2081860"/>
                  </a:lnTo>
                  <a:close/>
                </a:path>
                <a:path w="17266285" h="9587865" extrusionOk="0">
                  <a:moveTo>
                    <a:pt x="17265828" y="1855241"/>
                  </a:moveTo>
                  <a:lnTo>
                    <a:pt x="17262844" y="1840445"/>
                  </a:lnTo>
                  <a:lnTo>
                    <a:pt x="17254690" y="1828355"/>
                  </a:lnTo>
                  <a:lnTo>
                    <a:pt x="17242613" y="1820214"/>
                  </a:lnTo>
                  <a:lnTo>
                    <a:pt x="17227804" y="1817217"/>
                  </a:lnTo>
                  <a:lnTo>
                    <a:pt x="17213009" y="1820214"/>
                  </a:lnTo>
                  <a:lnTo>
                    <a:pt x="17200918" y="1828355"/>
                  </a:lnTo>
                  <a:lnTo>
                    <a:pt x="17192778" y="1840445"/>
                  </a:lnTo>
                  <a:lnTo>
                    <a:pt x="17189793" y="1855241"/>
                  </a:lnTo>
                  <a:lnTo>
                    <a:pt x="17192778" y="1870036"/>
                  </a:lnTo>
                  <a:lnTo>
                    <a:pt x="17200918" y="1882127"/>
                  </a:lnTo>
                  <a:lnTo>
                    <a:pt x="17213009" y="1890280"/>
                  </a:lnTo>
                  <a:lnTo>
                    <a:pt x="17227804" y="1893265"/>
                  </a:lnTo>
                  <a:lnTo>
                    <a:pt x="17242613" y="1890280"/>
                  </a:lnTo>
                  <a:lnTo>
                    <a:pt x="17254690" y="1882127"/>
                  </a:lnTo>
                  <a:lnTo>
                    <a:pt x="17262844" y="1870036"/>
                  </a:lnTo>
                  <a:lnTo>
                    <a:pt x="17265828" y="1855241"/>
                  </a:lnTo>
                  <a:close/>
                </a:path>
                <a:path w="17266285" h="9587865" extrusionOk="0">
                  <a:moveTo>
                    <a:pt x="17265828" y="1628622"/>
                  </a:moveTo>
                  <a:lnTo>
                    <a:pt x="17262844" y="1613827"/>
                  </a:lnTo>
                  <a:lnTo>
                    <a:pt x="17254690" y="1601736"/>
                  </a:lnTo>
                  <a:lnTo>
                    <a:pt x="17242613" y="1593596"/>
                  </a:lnTo>
                  <a:lnTo>
                    <a:pt x="17227804" y="1590598"/>
                  </a:lnTo>
                  <a:lnTo>
                    <a:pt x="17213009" y="1593596"/>
                  </a:lnTo>
                  <a:lnTo>
                    <a:pt x="17200918" y="1601736"/>
                  </a:lnTo>
                  <a:lnTo>
                    <a:pt x="17192778" y="1613827"/>
                  </a:lnTo>
                  <a:lnTo>
                    <a:pt x="17189793" y="1628622"/>
                  </a:lnTo>
                  <a:lnTo>
                    <a:pt x="17192778" y="1643418"/>
                  </a:lnTo>
                  <a:lnTo>
                    <a:pt x="17200918" y="1655508"/>
                  </a:lnTo>
                  <a:lnTo>
                    <a:pt x="17213009" y="1663661"/>
                  </a:lnTo>
                  <a:lnTo>
                    <a:pt x="17227804" y="1666646"/>
                  </a:lnTo>
                  <a:lnTo>
                    <a:pt x="17242613" y="1663661"/>
                  </a:lnTo>
                  <a:lnTo>
                    <a:pt x="17254690" y="1655508"/>
                  </a:lnTo>
                  <a:lnTo>
                    <a:pt x="17262844" y="1643418"/>
                  </a:lnTo>
                  <a:lnTo>
                    <a:pt x="17265828" y="1628622"/>
                  </a:lnTo>
                  <a:close/>
                </a:path>
                <a:path w="17266285" h="9587865" extrusionOk="0">
                  <a:moveTo>
                    <a:pt x="17265828" y="1397723"/>
                  </a:moveTo>
                  <a:lnTo>
                    <a:pt x="17262844" y="1382928"/>
                  </a:lnTo>
                  <a:lnTo>
                    <a:pt x="17254690" y="1370838"/>
                  </a:lnTo>
                  <a:lnTo>
                    <a:pt x="17242613" y="1362684"/>
                  </a:lnTo>
                  <a:lnTo>
                    <a:pt x="17227804" y="1359700"/>
                  </a:lnTo>
                  <a:lnTo>
                    <a:pt x="17213009" y="1362684"/>
                  </a:lnTo>
                  <a:lnTo>
                    <a:pt x="17200918" y="1370838"/>
                  </a:lnTo>
                  <a:lnTo>
                    <a:pt x="17192778" y="1382928"/>
                  </a:lnTo>
                  <a:lnTo>
                    <a:pt x="17189793" y="1397723"/>
                  </a:lnTo>
                  <a:lnTo>
                    <a:pt x="17192778" y="1412519"/>
                  </a:lnTo>
                  <a:lnTo>
                    <a:pt x="17200918" y="1424609"/>
                  </a:lnTo>
                  <a:lnTo>
                    <a:pt x="17213009" y="1432750"/>
                  </a:lnTo>
                  <a:lnTo>
                    <a:pt x="17227804" y="1435747"/>
                  </a:lnTo>
                  <a:lnTo>
                    <a:pt x="17242613" y="1432750"/>
                  </a:lnTo>
                  <a:lnTo>
                    <a:pt x="17254690" y="1424609"/>
                  </a:lnTo>
                  <a:lnTo>
                    <a:pt x="17262844" y="1412519"/>
                  </a:lnTo>
                  <a:lnTo>
                    <a:pt x="17265828" y="1397723"/>
                  </a:lnTo>
                  <a:close/>
                </a:path>
                <a:path w="17266285" h="9587865" extrusionOk="0">
                  <a:moveTo>
                    <a:pt x="17265828" y="1171105"/>
                  </a:moveTo>
                  <a:lnTo>
                    <a:pt x="17262844" y="1156309"/>
                  </a:lnTo>
                  <a:lnTo>
                    <a:pt x="17254690" y="1144219"/>
                  </a:lnTo>
                  <a:lnTo>
                    <a:pt x="17242613" y="1136078"/>
                  </a:lnTo>
                  <a:lnTo>
                    <a:pt x="17227804" y="1133081"/>
                  </a:lnTo>
                  <a:lnTo>
                    <a:pt x="17213009" y="1136078"/>
                  </a:lnTo>
                  <a:lnTo>
                    <a:pt x="17200918" y="1144219"/>
                  </a:lnTo>
                  <a:lnTo>
                    <a:pt x="17192778" y="1156309"/>
                  </a:lnTo>
                  <a:lnTo>
                    <a:pt x="17189793" y="1171105"/>
                  </a:lnTo>
                  <a:lnTo>
                    <a:pt x="17192778" y="1185900"/>
                  </a:lnTo>
                  <a:lnTo>
                    <a:pt x="17200918" y="1197991"/>
                  </a:lnTo>
                  <a:lnTo>
                    <a:pt x="17213009" y="1206131"/>
                  </a:lnTo>
                  <a:lnTo>
                    <a:pt x="17227804" y="1209128"/>
                  </a:lnTo>
                  <a:lnTo>
                    <a:pt x="17242613" y="1206131"/>
                  </a:lnTo>
                  <a:lnTo>
                    <a:pt x="17254690" y="1197991"/>
                  </a:lnTo>
                  <a:lnTo>
                    <a:pt x="17262844" y="1185900"/>
                  </a:lnTo>
                  <a:lnTo>
                    <a:pt x="17265828" y="1171105"/>
                  </a:lnTo>
                  <a:close/>
                </a:path>
                <a:path w="17266285" h="9587865" extrusionOk="0">
                  <a:moveTo>
                    <a:pt x="17265828" y="944486"/>
                  </a:moveTo>
                  <a:lnTo>
                    <a:pt x="17262844" y="929690"/>
                  </a:lnTo>
                  <a:lnTo>
                    <a:pt x="17254690" y="917600"/>
                  </a:lnTo>
                  <a:lnTo>
                    <a:pt x="17242613" y="909459"/>
                  </a:lnTo>
                  <a:lnTo>
                    <a:pt x="17227804" y="906462"/>
                  </a:lnTo>
                  <a:lnTo>
                    <a:pt x="17213009" y="909459"/>
                  </a:lnTo>
                  <a:lnTo>
                    <a:pt x="17200918" y="917600"/>
                  </a:lnTo>
                  <a:lnTo>
                    <a:pt x="17192778" y="929690"/>
                  </a:lnTo>
                  <a:lnTo>
                    <a:pt x="17189793" y="944486"/>
                  </a:lnTo>
                  <a:lnTo>
                    <a:pt x="17192778" y="959281"/>
                  </a:lnTo>
                  <a:lnTo>
                    <a:pt x="17200918" y="971372"/>
                  </a:lnTo>
                  <a:lnTo>
                    <a:pt x="17213009" y="979525"/>
                  </a:lnTo>
                  <a:lnTo>
                    <a:pt x="17227804" y="982510"/>
                  </a:lnTo>
                  <a:lnTo>
                    <a:pt x="17242613" y="979525"/>
                  </a:lnTo>
                  <a:lnTo>
                    <a:pt x="17254690" y="971372"/>
                  </a:lnTo>
                  <a:lnTo>
                    <a:pt x="17262844" y="959281"/>
                  </a:lnTo>
                  <a:lnTo>
                    <a:pt x="17265828" y="944486"/>
                  </a:lnTo>
                  <a:close/>
                </a:path>
                <a:path w="17266285" h="9587865" extrusionOk="0">
                  <a:moveTo>
                    <a:pt x="17265828" y="717867"/>
                  </a:moveTo>
                  <a:lnTo>
                    <a:pt x="17262844" y="703072"/>
                  </a:lnTo>
                  <a:lnTo>
                    <a:pt x="17254690" y="690981"/>
                  </a:lnTo>
                  <a:lnTo>
                    <a:pt x="17242613" y="682840"/>
                  </a:lnTo>
                  <a:lnTo>
                    <a:pt x="17227804" y="679843"/>
                  </a:lnTo>
                  <a:lnTo>
                    <a:pt x="17213009" y="682840"/>
                  </a:lnTo>
                  <a:lnTo>
                    <a:pt x="17200918" y="690981"/>
                  </a:lnTo>
                  <a:lnTo>
                    <a:pt x="17192778" y="703072"/>
                  </a:lnTo>
                  <a:lnTo>
                    <a:pt x="17189793" y="717867"/>
                  </a:lnTo>
                  <a:lnTo>
                    <a:pt x="17192778" y="732663"/>
                  </a:lnTo>
                  <a:lnTo>
                    <a:pt x="17200918" y="744753"/>
                  </a:lnTo>
                  <a:lnTo>
                    <a:pt x="17213009" y="752906"/>
                  </a:lnTo>
                  <a:lnTo>
                    <a:pt x="17227804" y="755891"/>
                  </a:lnTo>
                  <a:lnTo>
                    <a:pt x="17242613" y="752906"/>
                  </a:lnTo>
                  <a:lnTo>
                    <a:pt x="17254690" y="744753"/>
                  </a:lnTo>
                  <a:lnTo>
                    <a:pt x="17262844" y="732663"/>
                  </a:lnTo>
                  <a:lnTo>
                    <a:pt x="17265828" y="717867"/>
                  </a:lnTo>
                  <a:close/>
                </a:path>
                <a:path w="17266285" h="9587865" extrusionOk="0">
                  <a:moveTo>
                    <a:pt x="17265828" y="491248"/>
                  </a:moveTo>
                  <a:lnTo>
                    <a:pt x="17262844" y="476453"/>
                  </a:lnTo>
                  <a:lnTo>
                    <a:pt x="17254690" y="464362"/>
                  </a:lnTo>
                  <a:lnTo>
                    <a:pt x="17242613" y="456222"/>
                  </a:lnTo>
                  <a:lnTo>
                    <a:pt x="17227804" y="453237"/>
                  </a:lnTo>
                  <a:lnTo>
                    <a:pt x="17213009" y="456222"/>
                  </a:lnTo>
                  <a:lnTo>
                    <a:pt x="17200918" y="464362"/>
                  </a:lnTo>
                  <a:lnTo>
                    <a:pt x="17192778" y="476453"/>
                  </a:lnTo>
                  <a:lnTo>
                    <a:pt x="17189793" y="491248"/>
                  </a:lnTo>
                  <a:lnTo>
                    <a:pt x="17192778" y="506056"/>
                  </a:lnTo>
                  <a:lnTo>
                    <a:pt x="17200918" y="518134"/>
                  </a:lnTo>
                  <a:lnTo>
                    <a:pt x="17213009" y="526288"/>
                  </a:lnTo>
                  <a:lnTo>
                    <a:pt x="17227804" y="529272"/>
                  </a:lnTo>
                  <a:lnTo>
                    <a:pt x="17242613" y="526288"/>
                  </a:lnTo>
                  <a:lnTo>
                    <a:pt x="17254690" y="518134"/>
                  </a:lnTo>
                  <a:lnTo>
                    <a:pt x="17262844" y="506056"/>
                  </a:lnTo>
                  <a:lnTo>
                    <a:pt x="17265828" y="491248"/>
                  </a:lnTo>
                  <a:close/>
                </a:path>
                <a:path w="17266285" h="9587865" extrusionOk="0">
                  <a:moveTo>
                    <a:pt x="17265828" y="264629"/>
                  </a:moveTo>
                  <a:lnTo>
                    <a:pt x="17262844" y="249834"/>
                  </a:lnTo>
                  <a:lnTo>
                    <a:pt x="17254690" y="237756"/>
                  </a:lnTo>
                  <a:lnTo>
                    <a:pt x="17242613" y="229603"/>
                  </a:lnTo>
                  <a:lnTo>
                    <a:pt x="17227804" y="226618"/>
                  </a:lnTo>
                  <a:lnTo>
                    <a:pt x="17213009" y="229603"/>
                  </a:lnTo>
                  <a:lnTo>
                    <a:pt x="17200918" y="237744"/>
                  </a:lnTo>
                  <a:lnTo>
                    <a:pt x="17192778" y="249834"/>
                  </a:lnTo>
                  <a:lnTo>
                    <a:pt x="17189793" y="264629"/>
                  </a:lnTo>
                  <a:lnTo>
                    <a:pt x="17192778" y="279438"/>
                  </a:lnTo>
                  <a:lnTo>
                    <a:pt x="17200918" y="291515"/>
                  </a:lnTo>
                  <a:lnTo>
                    <a:pt x="17213009" y="299669"/>
                  </a:lnTo>
                  <a:lnTo>
                    <a:pt x="17227804" y="302653"/>
                  </a:lnTo>
                  <a:lnTo>
                    <a:pt x="17242613" y="299669"/>
                  </a:lnTo>
                  <a:lnTo>
                    <a:pt x="17254690" y="291515"/>
                  </a:lnTo>
                  <a:lnTo>
                    <a:pt x="17262844" y="279438"/>
                  </a:lnTo>
                  <a:lnTo>
                    <a:pt x="17265828" y="264629"/>
                  </a:lnTo>
                  <a:close/>
                </a:path>
                <a:path w="17266285" h="9587865" extrusionOk="0">
                  <a:moveTo>
                    <a:pt x="17265828" y="38011"/>
                  </a:moveTo>
                  <a:lnTo>
                    <a:pt x="17262844" y="23215"/>
                  </a:lnTo>
                  <a:lnTo>
                    <a:pt x="17254690" y="11137"/>
                  </a:lnTo>
                  <a:lnTo>
                    <a:pt x="17242613" y="2984"/>
                  </a:lnTo>
                  <a:lnTo>
                    <a:pt x="17227804" y="0"/>
                  </a:lnTo>
                  <a:lnTo>
                    <a:pt x="17213009" y="2984"/>
                  </a:lnTo>
                  <a:lnTo>
                    <a:pt x="17200918" y="11137"/>
                  </a:lnTo>
                  <a:lnTo>
                    <a:pt x="17192778" y="23215"/>
                  </a:lnTo>
                  <a:lnTo>
                    <a:pt x="17189793" y="38011"/>
                  </a:lnTo>
                  <a:lnTo>
                    <a:pt x="17192778" y="52819"/>
                  </a:lnTo>
                  <a:lnTo>
                    <a:pt x="17200918" y="64897"/>
                  </a:lnTo>
                  <a:lnTo>
                    <a:pt x="17213009" y="73050"/>
                  </a:lnTo>
                  <a:lnTo>
                    <a:pt x="17227804" y="76034"/>
                  </a:lnTo>
                  <a:lnTo>
                    <a:pt x="17242613" y="73050"/>
                  </a:lnTo>
                  <a:lnTo>
                    <a:pt x="17254690" y="64897"/>
                  </a:lnTo>
                  <a:lnTo>
                    <a:pt x="17262844" y="52819"/>
                  </a:lnTo>
                  <a:lnTo>
                    <a:pt x="17265828" y="380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1" name="Google Shape;211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616451" y="4516914"/>
              <a:ext cx="155799" cy="15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6"/>
            <p:cNvSpPr/>
            <p:nvPr/>
          </p:nvSpPr>
          <p:spPr>
            <a:xfrm>
              <a:off x="11380492" y="4329559"/>
              <a:ext cx="628015" cy="627379"/>
            </a:xfrm>
            <a:custGeom>
              <a:avLst/>
              <a:gdLst/>
              <a:ahLst/>
              <a:cxnLst/>
              <a:rect l="l" t="t" r="r" b="b"/>
              <a:pathLst>
                <a:path w="628015" h="627379" extrusionOk="0">
                  <a:moveTo>
                    <a:pt x="344629" y="1270"/>
                  </a:moveTo>
                  <a:lnTo>
                    <a:pt x="283085" y="1270"/>
                  </a:lnTo>
                  <a:lnTo>
                    <a:pt x="290764" y="0"/>
                  </a:lnTo>
                  <a:lnTo>
                    <a:pt x="336951" y="0"/>
                  </a:lnTo>
                  <a:lnTo>
                    <a:pt x="344629" y="1270"/>
                  </a:lnTo>
                  <a:close/>
                </a:path>
                <a:path w="628015" h="627379" extrusionOk="0">
                  <a:moveTo>
                    <a:pt x="344631" y="626110"/>
                  </a:moveTo>
                  <a:lnTo>
                    <a:pt x="283085" y="626110"/>
                  </a:lnTo>
                  <a:lnTo>
                    <a:pt x="237574" y="618490"/>
                  </a:lnTo>
                  <a:lnTo>
                    <a:pt x="186629" y="600710"/>
                  </a:lnTo>
                  <a:lnTo>
                    <a:pt x="179626" y="596900"/>
                  </a:lnTo>
                  <a:lnTo>
                    <a:pt x="172703" y="594360"/>
                  </a:lnTo>
                  <a:lnTo>
                    <a:pt x="159109" y="586740"/>
                  </a:lnTo>
                  <a:lnTo>
                    <a:pt x="145896" y="579120"/>
                  </a:lnTo>
                  <a:lnTo>
                    <a:pt x="139435" y="574040"/>
                  </a:lnTo>
                  <a:lnTo>
                    <a:pt x="133079" y="570230"/>
                  </a:lnTo>
                  <a:lnTo>
                    <a:pt x="126836" y="565150"/>
                  </a:lnTo>
                  <a:lnTo>
                    <a:pt x="120706" y="561340"/>
                  </a:lnTo>
                  <a:lnTo>
                    <a:pt x="114688" y="556260"/>
                  </a:lnTo>
                  <a:lnTo>
                    <a:pt x="86477" y="529590"/>
                  </a:lnTo>
                  <a:lnTo>
                    <a:pt x="81234" y="524510"/>
                  </a:lnTo>
                  <a:lnTo>
                    <a:pt x="76131" y="518160"/>
                  </a:lnTo>
                  <a:lnTo>
                    <a:pt x="71169" y="513080"/>
                  </a:lnTo>
                  <a:lnTo>
                    <a:pt x="66353" y="506730"/>
                  </a:lnTo>
                  <a:lnTo>
                    <a:pt x="44571" y="474980"/>
                  </a:lnTo>
                  <a:lnTo>
                    <a:pt x="36976" y="461010"/>
                  </a:lnTo>
                  <a:lnTo>
                    <a:pt x="33426" y="454660"/>
                  </a:lnTo>
                  <a:lnTo>
                    <a:pt x="30048" y="447040"/>
                  </a:lnTo>
                  <a:lnTo>
                    <a:pt x="26840" y="440690"/>
                  </a:lnTo>
                  <a:lnTo>
                    <a:pt x="23803" y="433070"/>
                  </a:lnTo>
                  <a:lnTo>
                    <a:pt x="20941" y="426720"/>
                  </a:lnTo>
                  <a:lnTo>
                    <a:pt x="18257" y="419100"/>
                  </a:lnTo>
                  <a:lnTo>
                    <a:pt x="15751" y="411480"/>
                  </a:lnTo>
                  <a:lnTo>
                    <a:pt x="13424" y="403860"/>
                  </a:lnTo>
                  <a:lnTo>
                    <a:pt x="11277" y="397510"/>
                  </a:lnTo>
                  <a:lnTo>
                    <a:pt x="3303" y="359410"/>
                  </a:lnTo>
                  <a:lnTo>
                    <a:pt x="0" y="321310"/>
                  </a:lnTo>
                  <a:lnTo>
                    <a:pt x="0" y="306070"/>
                  </a:lnTo>
                  <a:lnTo>
                    <a:pt x="283" y="298450"/>
                  </a:lnTo>
                  <a:lnTo>
                    <a:pt x="4527" y="259080"/>
                  </a:lnTo>
                  <a:lnTo>
                    <a:pt x="7534" y="245110"/>
                  </a:lnTo>
                  <a:lnTo>
                    <a:pt x="9314" y="237490"/>
                  </a:lnTo>
                  <a:lnTo>
                    <a:pt x="20941" y="200660"/>
                  </a:lnTo>
                  <a:lnTo>
                    <a:pt x="23803" y="193040"/>
                  </a:lnTo>
                  <a:lnTo>
                    <a:pt x="26840" y="186690"/>
                  </a:lnTo>
                  <a:lnTo>
                    <a:pt x="30048" y="179070"/>
                  </a:lnTo>
                  <a:lnTo>
                    <a:pt x="33426" y="172720"/>
                  </a:lnTo>
                  <a:lnTo>
                    <a:pt x="36976" y="165100"/>
                  </a:lnTo>
                  <a:lnTo>
                    <a:pt x="40693" y="158750"/>
                  </a:lnTo>
                  <a:lnTo>
                    <a:pt x="44571" y="152400"/>
                  </a:lnTo>
                  <a:lnTo>
                    <a:pt x="48612" y="144780"/>
                  </a:lnTo>
                  <a:lnTo>
                    <a:pt x="52816" y="138430"/>
                  </a:lnTo>
                  <a:lnTo>
                    <a:pt x="57176" y="132080"/>
                  </a:lnTo>
                  <a:lnTo>
                    <a:pt x="61688" y="125730"/>
                  </a:lnTo>
                  <a:lnTo>
                    <a:pt x="66353" y="120650"/>
                  </a:lnTo>
                  <a:lnTo>
                    <a:pt x="71169" y="114300"/>
                  </a:lnTo>
                  <a:lnTo>
                    <a:pt x="76131" y="107950"/>
                  </a:lnTo>
                  <a:lnTo>
                    <a:pt x="81234" y="102870"/>
                  </a:lnTo>
                  <a:lnTo>
                    <a:pt x="86477" y="96520"/>
                  </a:lnTo>
                  <a:lnTo>
                    <a:pt x="120706" y="66040"/>
                  </a:lnTo>
                  <a:lnTo>
                    <a:pt x="133079" y="57150"/>
                  </a:lnTo>
                  <a:lnTo>
                    <a:pt x="139435" y="52070"/>
                  </a:lnTo>
                  <a:lnTo>
                    <a:pt x="152454" y="44450"/>
                  </a:lnTo>
                  <a:lnTo>
                    <a:pt x="165862" y="36830"/>
                  </a:lnTo>
                  <a:lnTo>
                    <a:pt x="179626" y="29210"/>
                  </a:lnTo>
                  <a:lnTo>
                    <a:pt x="186629" y="26670"/>
                  </a:lnTo>
                  <a:lnTo>
                    <a:pt x="193713" y="22860"/>
                  </a:lnTo>
                  <a:lnTo>
                    <a:pt x="230125" y="10160"/>
                  </a:lnTo>
                  <a:lnTo>
                    <a:pt x="245068" y="7620"/>
                  </a:lnTo>
                  <a:lnTo>
                    <a:pt x="252609" y="5080"/>
                  </a:lnTo>
                  <a:lnTo>
                    <a:pt x="275424" y="1270"/>
                  </a:lnTo>
                  <a:lnTo>
                    <a:pt x="352290" y="1270"/>
                  </a:lnTo>
                  <a:lnTo>
                    <a:pt x="375104" y="5080"/>
                  </a:lnTo>
                  <a:lnTo>
                    <a:pt x="382645" y="7620"/>
                  </a:lnTo>
                  <a:lnTo>
                    <a:pt x="397587" y="10160"/>
                  </a:lnTo>
                  <a:lnTo>
                    <a:pt x="433996" y="22860"/>
                  </a:lnTo>
                  <a:lnTo>
                    <a:pt x="441080" y="26670"/>
                  </a:lnTo>
                  <a:lnTo>
                    <a:pt x="448083" y="29210"/>
                  </a:lnTo>
                  <a:lnTo>
                    <a:pt x="461847" y="36830"/>
                  </a:lnTo>
                  <a:lnTo>
                    <a:pt x="475254" y="44450"/>
                  </a:lnTo>
                  <a:lnTo>
                    <a:pt x="488272" y="52070"/>
                  </a:lnTo>
                  <a:lnTo>
                    <a:pt x="494627" y="57150"/>
                  </a:lnTo>
                  <a:lnTo>
                    <a:pt x="500870" y="60960"/>
                  </a:lnTo>
                  <a:lnTo>
                    <a:pt x="530328" y="86360"/>
                  </a:lnTo>
                  <a:lnTo>
                    <a:pt x="546470" y="102870"/>
                  </a:lnTo>
                  <a:lnTo>
                    <a:pt x="551572" y="107950"/>
                  </a:lnTo>
                  <a:lnTo>
                    <a:pt x="556535" y="114300"/>
                  </a:lnTo>
                  <a:lnTo>
                    <a:pt x="558461" y="116840"/>
                  </a:lnTo>
                  <a:lnTo>
                    <a:pt x="306708" y="116840"/>
                  </a:lnTo>
                  <a:lnTo>
                    <a:pt x="299593" y="118110"/>
                  </a:lnTo>
                  <a:lnTo>
                    <a:pt x="292513" y="118110"/>
                  </a:lnTo>
                  <a:lnTo>
                    <a:pt x="285467" y="119380"/>
                  </a:lnTo>
                  <a:lnTo>
                    <a:pt x="278489" y="121920"/>
                  </a:lnTo>
                  <a:lnTo>
                    <a:pt x="271613" y="123190"/>
                  </a:lnTo>
                  <a:lnTo>
                    <a:pt x="233008" y="142240"/>
                  </a:lnTo>
                  <a:lnTo>
                    <a:pt x="201368" y="170180"/>
                  </a:lnTo>
                  <a:lnTo>
                    <a:pt x="196980" y="176530"/>
                  </a:lnTo>
                  <a:lnTo>
                    <a:pt x="192864" y="181610"/>
                  </a:lnTo>
                  <a:lnTo>
                    <a:pt x="174612" y="220980"/>
                  </a:lnTo>
                  <a:lnTo>
                    <a:pt x="172712" y="227330"/>
                  </a:lnTo>
                  <a:lnTo>
                    <a:pt x="168360" y="262890"/>
                  </a:lnTo>
                  <a:lnTo>
                    <a:pt x="178278" y="327660"/>
                  </a:lnTo>
                  <a:lnTo>
                    <a:pt x="203190" y="386080"/>
                  </a:lnTo>
                  <a:lnTo>
                    <a:pt x="235836" y="434340"/>
                  </a:lnTo>
                  <a:lnTo>
                    <a:pt x="268956" y="472440"/>
                  </a:lnTo>
                  <a:lnTo>
                    <a:pt x="307579" y="508000"/>
                  </a:lnTo>
                  <a:lnTo>
                    <a:pt x="309430" y="509270"/>
                  </a:lnTo>
                  <a:lnTo>
                    <a:pt x="559437" y="509270"/>
                  </a:lnTo>
                  <a:lnTo>
                    <a:pt x="556547" y="513080"/>
                  </a:lnTo>
                  <a:lnTo>
                    <a:pt x="551584" y="518160"/>
                  </a:lnTo>
                  <a:lnTo>
                    <a:pt x="546482" y="524510"/>
                  </a:lnTo>
                  <a:lnTo>
                    <a:pt x="541239" y="529590"/>
                  </a:lnTo>
                  <a:lnTo>
                    <a:pt x="513028" y="556260"/>
                  </a:lnTo>
                  <a:lnTo>
                    <a:pt x="500880" y="565150"/>
                  </a:lnTo>
                  <a:lnTo>
                    <a:pt x="494637" y="570230"/>
                  </a:lnTo>
                  <a:lnTo>
                    <a:pt x="488281" y="574040"/>
                  </a:lnTo>
                  <a:lnTo>
                    <a:pt x="481820" y="579120"/>
                  </a:lnTo>
                  <a:lnTo>
                    <a:pt x="468607" y="586740"/>
                  </a:lnTo>
                  <a:lnTo>
                    <a:pt x="455013" y="594360"/>
                  </a:lnTo>
                  <a:lnTo>
                    <a:pt x="448090" y="596900"/>
                  </a:lnTo>
                  <a:lnTo>
                    <a:pt x="441087" y="600710"/>
                  </a:lnTo>
                  <a:lnTo>
                    <a:pt x="390142" y="618490"/>
                  </a:lnTo>
                  <a:lnTo>
                    <a:pt x="344631" y="626110"/>
                  </a:lnTo>
                  <a:close/>
                </a:path>
                <a:path w="628015" h="627379" extrusionOk="0">
                  <a:moveTo>
                    <a:pt x="559437" y="509270"/>
                  </a:moveTo>
                  <a:lnTo>
                    <a:pt x="318286" y="509270"/>
                  </a:lnTo>
                  <a:lnTo>
                    <a:pt x="320137" y="508000"/>
                  </a:lnTo>
                  <a:lnTo>
                    <a:pt x="332425" y="497840"/>
                  </a:lnTo>
                  <a:lnTo>
                    <a:pt x="391880" y="434340"/>
                  </a:lnTo>
                  <a:lnTo>
                    <a:pt x="424526" y="386080"/>
                  </a:lnTo>
                  <a:lnTo>
                    <a:pt x="449438" y="327660"/>
                  </a:lnTo>
                  <a:lnTo>
                    <a:pt x="459356" y="262890"/>
                  </a:lnTo>
                  <a:lnTo>
                    <a:pt x="459183" y="255270"/>
                  </a:lnTo>
                  <a:lnTo>
                    <a:pt x="453104" y="220980"/>
                  </a:lnTo>
                  <a:lnTo>
                    <a:pt x="450867" y="213360"/>
                  </a:lnTo>
                  <a:lnTo>
                    <a:pt x="430736" y="176530"/>
                  </a:lnTo>
                  <a:lnTo>
                    <a:pt x="426348" y="170180"/>
                  </a:lnTo>
                  <a:lnTo>
                    <a:pt x="394708" y="142240"/>
                  </a:lnTo>
                  <a:lnTo>
                    <a:pt x="356103" y="123190"/>
                  </a:lnTo>
                  <a:lnTo>
                    <a:pt x="349227" y="121920"/>
                  </a:lnTo>
                  <a:lnTo>
                    <a:pt x="342249" y="119380"/>
                  </a:lnTo>
                  <a:lnTo>
                    <a:pt x="335203" y="118110"/>
                  </a:lnTo>
                  <a:lnTo>
                    <a:pt x="328122" y="118110"/>
                  </a:lnTo>
                  <a:lnTo>
                    <a:pt x="321007" y="116840"/>
                  </a:lnTo>
                  <a:lnTo>
                    <a:pt x="558461" y="116840"/>
                  </a:lnTo>
                  <a:lnTo>
                    <a:pt x="561351" y="120650"/>
                  </a:lnTo>
                  <a:lnTo>
                    <a:pt x="566015" y="125730"/>
                  </a:lnTo>
                  <a:lnTo>
                    <a:pt x="570528" y="132080"/>
                  </a:lnTo>
                  <a:lnTo>
                    <a:pt x="574888" y="138430"/>
                  </a:lnTo>
                  <a:lnTo>
                    <a:pt x="579091" y="144780"/>
                  </a:lnTo>
                  <a:lnTo>
                    <a:pt x="583133" y="152400"/>
                  </a:lnTo>
                  <a:lnTo>
                    <a:pt x="587011" y="158750"/>
                  </a:lnTo>
                  <a:lnTo>
                    <a:pt x="590728" y="165100"/>
                  </a:lnTo>
                  <a:lnTo>
                    <a:pt x="594278" y="172720"/>
                  </a:lnTo>
                  <a:lnTo>
                    <a:pt x="597657" y="179070"/>
                  </a:lnTo>
                  <a:lnTo>
                    <a:pt x="600865" y="186690"/>
                  </a:lnTo>
                  <a:lnTo>
                    <a:pt x="603902" y="193040"/>
                  </a:lnTo>
                  <a:lnTo>
                    <a:pt x="606765" y="200660"/>
                  </a:lnTo>
                  <a:lnTo>
                    <a:pt x="618395" y="237490"/>
                  </a:lnTo>
                  <a:lnTo>
                    <a:pt x="620175" y="245110"/>
                  </a:lnTo>
                  <a:lnTo>
                    <a:pt x="621772" y="251460"/>
                  </a:lnTo>
                  <a:lnTo>
                    <a:pt x="626958" y="290830"/>
                  </a:lnTo>
                  <a:lnTo>
                    <a:pt x="627716" y="321310"/>
                  </a:lnTo>
                  <a:lnTo>
                    <a:pt x="627433" y="328930"/>
                  </a:lnTo>
                  <a:lnTo>
                    <a:pt x="623189" y="367030"/>
                  </a:lnTo>
                  <a:lnTo>
                    <a:pt x="614292" y="403860"/>
                  </a:lnTo>
                  <a:lnTo>
                    <a:pt x="611964" y="411480"/>
                  </a:lnTo>
                  <a:lnTo>
                    <a:pt x="609459" y="419100"/>
                  </a:lnTo>
                  <a:lnTo>
                    <a:pt x="606775" y="426720"/>
                  </a:lnTo>
                  <a:lnTo>
                    <a:pt x="603913" y="433070"/>
                  </a:lnTo>
                  <a:lnTo>
                    <a:pt x="600876" y="440690"/>
                  </a:lnTo>
                  <a:lnTo>
                    <a:pt x="597668" y="447040"/>
                  </a:lnTo>
                  <a:lnTo>
                    <a:pt x="594289" y="454660"/>
                  </a:lnTo>
                  <a:lnTo>
                    <a:pt x="590740" y="461010"/>
                  </a:lnTo>
                  <a:lnTo>
                    <a:pt x="570540" y="494030"/>
                  </a:lnTo>
                  <a:lnTo>
                    <a:pt x="561363" y="506730"/>
                  </a:lnTo>
                  <a:lnTo>
                    <a:pt x="559437" y="509270"/>
                  </a:lnTo>
                  <a:close/>
                </a:path>
                <a:path w="628015" h="627379" extrusionOk="0">
                  <a:moveTo>
                    <a:pt x="329263" y="627380"/>
                  </a:moveTo>
                  <a:lnTo>
                    <a:pt x="298453" y="627380"/>
                  </a:lnTo>
                  <a:lnTo>
                    <a:pt x="290764" y="626110"/>
                  </a:lnTo>
                  <a:lnTo>
                    <a:pt x="336951" y="626110"/>
                  </a:lnTo>
                  <a:lnTo>
                    <a:pt x="329263" y="6273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1389864" y="6165628"/>
              <a:ext cx="676275" cy="675640"/>
            </a:xfrm>
            <a:custGeom>
              <a:avLst/>
              <a:gdLst/>
              <a:ahLst/>
              <a:cxnLst/>
              <a:rect l="l" t="t" r="r" b="b"/>
              <a:pathLst>
                <a:path w="676275" h="675640" extrusionOk="0">
                  <a:moveTo>
                    <a:pt x="381348" y="2540"/>
                  </a:moveTo>
                  <a:lnTo>
                    <a:pt x="298143" y="2540"/>
                  </a:lnTo>
                  <a:lnTo>
                    <a:pt x="314748" y="0"/>
                  </a:lnTo>
                  <a:lnTo>
                    <a:pt x="364744" y="0"/>
                  </a:lnTo>
                  <a:lnTo>
                    <a:pt x="381348" y="2540"/>
                  </a:lnTo>
                  <a:close/>
                </a:path>
                <a:path w="676275" h="675640" extrusionOk="0">
                  <a:moveTo>
                    <a:pt x="389612" y="675640"/>
                  </a:moveTo>
                  <a:lnTo>
                    <a:pt x="289880" y="675640"/>
                  </a:lnTo>
                  <a:lnTo>
                    <a:pt x="273445" y="673100"/>
                  </a:lnTo>
                  <a:lnTo>
                    <a:pt x="265282" y="670560"/>
                  </a:lnTo>
                  <a:lnTo>
                    <a:pt x="257170" y="669290"/>
                  </a:lnTo>
                  <a:lnTo>
                    <a:pt x="217439" y="656590"/>
                  </a:lnTo>
                  <a:lnTo>
                    <a:pt x="209692" y="652780"/>
                  </a:lnTo>
                  <a:lnTo>
                    <a:pt x="202023" y="650240"/>
                  </a:lnTo>
                  <a:lnTo>
                    <a:pt x="179543" y="638810"/>
                  </a:lnTo>
                  <a:lnTo>
                    <a:pt x="165029" y="631190"/>
                  </a:lnTo>
                  <a:lnTo>
                    <a:pt x="157930" y="626110"/>
                  </a:lnTo>
                  <a:lnTo>
                    <a:pt x="150936" y="622300"/>
                  </a:lnTo>
                  <a:lnTo>
                    <a:pt x="117764" y="596900"/>
                  </a:lnTo>
                  <a:lnTo>
                    <a:pt x="111517" y="590550"/>
                  </a:lnTo>
                  <a:lnTo>
                    <a:pt x="105408" y="585470"/>
                  </a:lnTo>
                  <a:lnTo>
                    <a:pt x="99437" y="579120"/>
                  </a:lnTo>
                  <a:lnTo>
                    <a:pt x="93610" y="574040"/>
                  </a:lnTo>
                  <a:lnTo>
                    <a:pt x="87935" y="567690"/>
                  </a:lnTo>
                  <a:lnTo>
                    <a:pt x="61892" y="534670"/>
                  </a:lnTo>
                  <a:lnTo>
                    <a:pt x="57172" y="528320"/>
                  </a:lnTo>
                  <a:lnTo>
                    <a:pt x="52622" y="520700"/>
                  </a:lnTo>
                  <a:lnTo>
                    <a:pt x="48248" y="514350"/>
                  </a:lnTo>
                  <a:lnTo>
                    <a:pt x="44049" y="506730"/>
                  </a:lnTo>
                  <a:lnTo>
                    <a:pt x="40026" y="499110"/>
                  </a:lnTo>
                  <a:lnTo>
                    <a:pt x="36184" y="491490"/>
                  </a:lnTo>
                  <a:lnTo>
                    <a:pt x="32526" y="485140"/>
                  </a:lnTo>
                  <a:lnTo>
                    <a:pt x="29054" y="477520"/>
                  </a:lnTo>
                  <a:lnTo>
                    <a:pt x="25767" y="469900"/>
                  </a:lnTo>
                  <a:lnTo>
                    <a:pt x="22669" y="461010"/>
                  </a:lnTo>
                  <a:lnTo>
                    <a:pt x="19763" y="453390"/>
                  </a:lnTo>
                  <a:lnTo>
                    <a:pt x="17051" y="445770"/>
                  </a:lnTo>
                  <a:lnTo>
                    <a:pt x="14531" y="438150"/>
                  </a:lnTo>
                  <a:lnTo>
                    <a:pt x="12207" y="429260"/>
                  </a:lnTo>
                  <a:lnTo>
                    <a:pt x="10082" y="421640"/>
                  </a:lnTo>
                  <a:lnTo>
                    <a:pt x="8155" y="414020"/>
                  </a:lnTo>
                  <a:lnTo>
                    <a:pt x="6427" y="405130"/>
                  </a:lnTo>
                  <a:lnTo>
                    <a:pt x="4900" y="397510"/>
                  </a:lnTo>
                  <a:lnTo>
                    <a:pt x="306" y="355600"/>
                  </a:lnTo>
                  <a:lnTo>
                    <a:pt x="0" y="331470"/>
                  </a:lnTo>
                  <a:lnTo>
                    <a:pt x="306" y="322580"/>
                  </a:lnTo>
                  <a:lnTo>
                    <a:pt x="4900" y="280670"/>
                  </a:lnTo>
                  <a:lnTo>
                    <a:pt x="6427" y="273050"/>
                  </a:lnTo>
                  <a:lnTo>
                    <a:pt x="8155" y="264160"/>
                  </a:lnTo>
                  <a:lnTo>
                    <a:pt x="10082" y="256540"/>
                  </a:lnTo>
                  <a:lnTo>
                    <a:pt x="12207" y="248920"/>
                  </a:lnTo>
                  <a:lnTo>
                    <a:pt x="14531" y="240030"/>
                  </a:lnTo>
                  <a:lnTo>
                    <a:pt x="29054" y="201930"/>
                  </a:lnTo>
                  <a:lnTo>
                    <a:pt x="48248" y="165100"/>
                  </a:lnTo>
                  <a:lnTo>
                    <a:pt x="52622" y="157480"/>
                  </a:lnTo>
                  <a:lnTo>
                    <a:pt x="57172" y="149860"/>
                  </a:lnTo>
                  <a:lnTo>
                    <a:pt x="61892" y="143510"/>
                  </a:lnTo>
                  <a:lnTo>
                    <a:pt x="66777" y="137160"/>
                  </a:lnTo>
                  <a:lnTo>
                    <a:pt x="71826" y="129540"/>
                  </a:lnTo>
                  <a:lnTo>
                    <a:pt x="77039" y="123190"/>
                  </a:lnTo>
                  <a:lnTo>
                    <a:pt x="82411" y="116840"/>
                  </a:lnTo>
                  <a:lnTo>
                    <a:pt x="87935" y="110490"/>
                  </a:lnTo>
                  <a:lnTo>
                    <a:pt x="93610" y="105410"/>
                  </a:lnTo>
                  <a:lnTo>
                    <a:pt x="99437" y="99060"/>
                  </a:lnTo>
                  <a:lnTo>
                    <a:pt x="105408" y="92710"/>
                  </a:lnTo>
                  <a:lnTo>
                    <a:pt x="111517" y="87630"/>
                  </a:lnTo>
                  <a:lnTo>
                    <a:pt x="117764" y="81280"/>
                  </a:lnTo>
                  <a:lnTo>
                    <a:pt x="150936" y="57150"/>
                  </a:lnTo>
                  <a:lnTo>
                    <a:pt x="157930" y="52070"/>
                  </a:lnTo>
                  <a:lnTo>
                    <a:pt x="165029" y="48260"/>
                  </a:lnTo>
                  <a:lnTo>
                    <a:pt x="172233" y="43180"/>
                  </a:lnTo>
                  <a:lnTo>
                    <a:pt x="179543" y="39370"/>
                  </a:lnTo>
                  <a:lnTo>
                    <a:pt x="202023" y="27940"/>
                  </a:lnTo>
                  <a:lnTo>
                    <a:pt x="209692" y="25400"/>
                  </a:lnTo>
                  <a:lnTo>
                    <a:pt x="217439" y="21590"/>
                  </a:lnTo>
                  <a:lnTo>
                    <a:pt x="249107" y="11430"/>
                  </a:lnTo>
                  <a:lnTo>
                    <a:pt x="257170" y="10160"/>
                  </a:lnTo>
                  <a:lnTo>
                    <a:pt x="265282" y="7620"/>
                  </a:lnTo>
                  <a:lnTo>
                    <a:pt x="273445" y="6350"/>
                  </a:lnTo>
                  <a:lnTo>
                    <a:pt x="281647" y="3810"/>
                  </a:lnTo>
                  <a:lnTo>
                    <a:pt x="289880" y="2540"/>
                  </a:lnTo>
                  <a:lnTo>
                    <a:pt x="389610" y="2540"/>
                  </a:lnTo>
                  <a:lnTo>
                    <a:pt x="397842" y="3810"/>
                  </a:lnTo>
                  <a:lnTo>
                    <a:pt x="406044" y="6350"/>
                  </a:lnTo>
                  <a:lnTo>
                    <a:pt x="414207" y="7620"/>
                  </a:lnTo>
                  <a:lnTo>
                    <a:pt x="422319" y="10160"/>
                  </a:lnTo>
                  <a:lnTo>
                    <a:pt x="430382" y="11430"/>
                  </a:lnTo>
                  <a:lnTo>
                    <a:pt x="462048" y="21590"/>
                  </a:lnTo>
                  <a:lnTo>
                    <a:pt x="469794" y="25400"/>
                  </a:lnTo>
                  <a:lnTo>
                    <a:pt x="477462" y="27940"/>
                  </a:lnTo>
                  <a:lnTo>
                    <a:pt x="499941" y="39370"/>
                  </a:lnTo>
                  <a:lnTo>
                    <a:pt x="507251" y="43180"/>
                  </a:lnTo>
                  <a:lnTo>
                    <a:pt x="514454" y="48260"/>
                  </a:lnTo>
                  <a:lnTo>
                    <a:pt x="521553" y="52070"/>
                  </a:lnTo>
                  <a:lnTo>
                    <a:pt x="528546" y="57150"/>
                  </a:lnTo>
                  <a:lnTo>
                    <a:pt x="535426" y="60960"/>
                  </a:lnTo>
                  <a:lnTo>
                    <a:pt x="542183" y="66040"/>
                  </a:lnTo>
                  <a:lnTo>
                    <a:pt x="548819" y="71120"/>
                  </a:lnTo>
                  <a:lnTo>
                    <a:pt x="555333" y="76200"/>
                  </a:lnTo>
                  <a:lnTo>
                    <a:pt x="561717" y="81280"/>
                  </a:lnTo>
                  <a:lnTo>
                    <a:pt x="567963" y="87630"/>
                  </a:lnTo>
                  <a:lnTo>
                    <a:pt x="574072" y="92710"/>
                  </a:lnTo>
                  <a:lnTo>
                    <a:pt x="580043" y="99060"/>
                  </a:lnTo>
                  <a:lnTo>
                    <a:pt x="585870" y="105410"/>
                  </a:lnTo>
                  <a:lnTo>
                    <a:pt x="591545" y="110490"/>
                  </a:lnTo>
                  <a:lnTo>
                    <a:pt x="597068" y="116840"/>
                  </a:lnTo>
                  <a:lnTo>
                    <a:pt x="602440" y="123190"/>
                  </a:lnTo>
                  <a:lnTo>
                    <a:pt x="607653" y="129540"/>
                  </a:lnTo>
                  <a:lnTo>
                    <a:pt x="612703" y="137160"/>
                  </a:lnTo>
                  <a:lnTo>
                    <a:pt x="617587" y="143510"/>
                  </a:lnTo>
                  <a:lnTo>
                    <a:pt x="622307" y="149860"/>
                  </a:lnTo>
                  <a:lnTo>
                    <a:pt x="626857" y="157480"/>
                  </a:lnTo>
                  <a:lnTo>
                    <a:pt x="631232" y="165100"/>
                  </a:lnTo>
                  <a:lnTo>
                    <a:pt x="635430" y="171450"/>
                  </a:lnTo>
                  <a:lnTo>
                    <a:pt x="176455" y="171450"/>
                  </a:lnTo>
                  <a:lnTo>
                    <a:pt x="169923" y="172720"/>
                  </a:lnTo>
                  <a:lnTo>
                    <a:pt x="137300" y="195580"/>
                  </a:lnTo>
                  <a:lnTo>
                    <a:pt x="127978" y="219710"/>
                  </a:lnTo>
                  <a:lnTo>
                    <a:pt x="157557" y="236220"/>
                  </a:lnTo>
                  <a:lnTo>
                    <a:pt x="172999" y="245110"/>
                  </a:lnTo>
                  <a:lnTo>
                    <a:pt x="127341" y="245110"/>
                  </a:lnTo>
                  <a:lnTo>
                    <a:pt x="127345" y="454660"/>
                  </a:lnTo>
                  <a:lnTo>
                    <a:pt x="127707" y="458470"/>
                  </a:lnTo>
                  <a:lnTo>
                    <a:pt x="129144" y="466090"/>
                  </a:lnTo>
                  <a:lnTo>
                    <a:pt x="130206" y="468630"/>
                  </a:lnTo>
                  <a:lnTo>
                    <a:pt x="133016" y="476250"/>
                  </a:lnTo>
                  <a:lnTo>
                    <a:pt x="134738" y="478790"/>
                  </a:lnTo>
                  <a:lnTo>
                    <a:pt x="138814" y="485140"/>
                  </a:lnTo>
                  <a:lnTo>
                    <a:pt x="141130" y="487680"/>
                  </a:lnTo>
                  <a:lnTo>
                    <a:pt x="146315" y="492760"/>
                  </a:lnTo>
                  <a:lnTo>
                    <a:pt x="149136" y="495300"/>
                  </a:lnTo>
                  <a:lnTo>
                    <a:pt x="155232" y="499110"/>
                  </a:lnTo>
                  <a:lnTo>
                    <a:pt x="158449" y="501650"/>
                  </a:lnTo>
                  <a:lnTo>
                    <a:pt x="165223" y="504190"/>
                  </a:lnTo>
                  <a:lnTo>
                    <a:pt x="168714" y="505460"/>
                  </a:lnTo>
                  <a:lnTo>
                    <a:pt x="175905" y="506730"/>
                  </a:lnTo>
                  <a:lnTo>
                    <a:pt x="635443" y="506730"/>
                  </a:lnTo>
                  <a:lnTo>
                    <a:pt x="631245" y="514350"/>
                  </a:lnTo>
                  <a:lnTo>
                    <a:pt x="626870" y="520700"/>
                  </a:lnTo>
                  <a:lnTo>
                    <a:pt x="622320" y="528320"/>
                  </a:lnTo>
                  <a:lnTo>
                    <a:pt x="617600" y="534670"/>
                  </a:lnTo>
                  <a:lnTo>
                    <a:pt x="591558" y="567690"/>
                  </a:lnTo>
                  <a:lnTo>
                    <a:pt x="580056" y="579120"/>
                  </a:lnTo>
                  <a:lnTo>
                    <a:pt x="574084" y="585470"/>
                  </a:lnTo>
                  <a:lnTo>
                    <a:pt x="567975" y="590550"/>
                  </a:lnTo>
                  <a:lnTo>
                    <a:pt x="561728" y="596900"/>
                  </a:lnTo>
                  <a:lnTo>
                    <a:pt x="555344" y="601980"/>
                  </a:lnTo>
                  <a:lnTo>
                    <a:pt x="521563" y="626110"/>
                  </a:lnTo>
                  <a:lnTo>
                    <a:pt x="514464" y="631190"/>
                  </a:lnTo>
                  <a:lnTo>
                    <a:pt x="499950" y="638810"/>
                  </a:lnTo>
                  <a:lnTo>
                    <a:pt x="477469" y="650240"/>
                  </a:lnTo>
                  <a:lnTo>
                    <a:pt x="469801" y="652780"/>
                  </a:lnTo>
                  <a:lnTo>
                    <a:pt x="462054" y="656590"/>
                  </a:lnTo>
                  <a:lnTo>
                    <a:pt x="422323" y="669290"/>
                  </a:lnTo>
                  <a:lnTo>
                    <a:pt x="414210" y="670560"/>
                  </a:lnTo>
                  <a:lnTo>
                    <a:pt x="406047" y="673100"/>
                  </a:lnTo>
                  <a:lnTo>
                    <a:pt x="389612" y="675640"/>
                  </a:lnTo>
                  <a:close/>
                </a:path>
                <a:path w="676275" h="675640" extrusionOk="0">
                  <a:moveTo>
                    <a:pt x="396596" y="334010"/>
                  </a:moveTo>
                  <a:lnTo>
                    <a:pt x="348264" y="334010"/>
                  </a:lnTo>
                  <a:lnTo>
                    <a:pt x="356229" y="331470"/>
                  </a:lnTo>
                  <a:lnTo>
                    <a:pt x="363642" y="327660"/>
                  </a:lnTo>
                  <a:lnTo>
                    <a:pt x="397164" y="307340"/>
                  </a:lnTo>
                  <a:lnTo>
                    <a:pt x="521876" y="236220"/>
                  </a:lnTo>
                  <a:lnTo>
                    <a:pt x="551515" y="218440"/>
                  </a:lnTo>
                  <a:lnTo>
                    <a:pt x="527641" y="180340"/>
                  </a:lnTo>
                  <a:lnTo>
                    <a:pt x="502971" y="171450"/>
                  </a:lnTo>
                  <a:lnTo>
                    <a:pt x="635430" y="171450"/>
                  </a:lnTo>
                  <a:lnTo>
                    <a:pt x="653714" y="209550"/>
                  </a:lnTo>
                  <a:lnTo>
                    <a:pt x="665948" y="243840"/>
                  </a:lnTo>
                  <a:lnTo>
                    <a:pt x="552152" y="243840"/>
                  </a:lnTo>
                  <a:lnTo>
                    <a:pt x="396596" y="334010"/>
                  </a:lnTo>
                  <a:close/>
                </a:path>
                <a:path w="676275" h="675640" extrusionOk="0">
                  <a:moveTo>
                    <a:pt x="635443" y="506730"/>
                  </a:moveTo>
                  <a:lnTo>
                    <a:pt x="503587" y="506730"/>
                  </a:lnTo>
                  <a:lnTo>
                    <a:pt x="510778" y="505460"/>
                  </a:lnTo>
                  <a:lnTo>
                    <a:pt x="514270" y="504190"/>
                  </a:lnTo>
                  <a:lnTo>
                    <a:pt x="521043" y="501650"/>
                  </a:lnTo>
                  <a:lnTo>
                    <a:pt x="524261" y="499110"/>
                  </a:lnTo>
                  <a:lnTo>
                    <a:pt x="530357" y="495300"/>
                  </a:lnTo>
                  <a:lnTo>
                    <a:pt x="533177" y="492760"/>
                  </a:lnTo>
                  <a:lnTo>
                    <a:pt x="538363" y="487680"/>
                  </a:lnTo>
                  <a:lnTo>
                    <a:pt x="540678" y="485140"/>
                  </a:lnTo>
                  <a:lnTo>
                    <a:pt x="544754" y="478790"/>
                  </a:lnTo>
                  <a:lnTo>
                    <a:pt x="546476" y="476250"/>
                  </a:lnTo>
                  <a:lnTo>
                    <a:pt x="549287" y="468630"/>
                  </a:lnTo>
                  <a:lnTo>
                    <a:pt x="550349" y="466090"/>
                  </a:lnTo>
                  <a:lnTo>
                    <a:pt x="551786" y="458470"/>
                  </a:lnTo>
                  <a:lnTo>
                    <a:pt x="552147" y="454660"/>
                  </a:lnTo>
                  <a:lnTo>
                    <a:pt x="552152" y="243840"/>
                  </a:lnTo>
                  <a:lnTo>
                    <a:pt x="665948" y="243840"/>
                  </a:lnTo>
                  <a:lnTo>
                    <a:pt x="667276" y="248920"/>
                  </a:lnTo>
                  <a:lnTo>
                    <a:pt x="669402" y="256540"/>
                  </a:lnTo>
                  <a:lnTo>
                    <a:pt x="671329" y="264160"/>
                  </a:lnTo>
                  <a:lnTo>
                    <a:pt x="673058" y="273050"/>
                  </a:lnTo>
                  <a:lnTo>
                    <a:pt x="674586" y="280670"/>
                  </a:lnTo>
                  <a:lnTo>
                    <a:pt x="675912" y="289560"/>
                  </a:lnTo>
                  <a:lnTo>
                    <a:pt x="676173" y="290830"/>
                  </a:lnTo>
                  <a:lnTo>
                    <a:pt x="676173" y="387350"/>
                  </a:lnTo>
                  <a:lnTo>
                    <a:pt x="675917" y="388620"/>
                  </a:lnTo>
                  <a:lnTo>
                    <a:pt x="674592" y="397510"/>
                  </a:lnTo>
                  <a:lnTo>
                    <a:pt x="673065" y="405130"/>
                  </a:lnTo>
                  <a:lnTo>
                    <a:pt x="671337" y="414020"/>
                  </a:lnTo>
                  <a:lnTo>
                    <a:pt x="669411" y="421640"/>
                  </a:lnTo>
                  <a:lnTo>
                    <a:pt x="667285" y="429260"/>
                  </a:lnTo>
                  <a:lnTo>
                    <a:pt x="664961" y="438150"/>
                  </a:lnTo>
                  <a:lnTo>
                    <a:pt x="662442" y="445770"/>
                  </a:lnTo>
                  <a:lnTo>
                    <a:pt x="659729" y="453390"/>
                  </a:lnTo>
                  <a:lnTo>
                    <a:pt x="656824" y="461010"/>
                  </a:lnTo>
                  <a:lnTo>
                    <a:pt x="653726" y="469900"/>
                  </a:lnTo>
                  <a:lnTo>
                    <a:pt x="650439" y="477520"/>
                  </a:lnTo>
                  <a:lnTo>
                    <a:pt x="646966" y="485140"/>
                  </a:lnTo>
                  <a:lnTo>
                    <a:pt x="643309" y="491490"/>
                  </a:lnTo>
                  <a:lnTo>
                    <a:pt x="639466" y="499110"/>
                  </a:lnTo>
                  <a:lnTo>
                    <a:pt x="635443" y="506730"/>
                  </a:lnTo>
                  <a:close/>
                </a:path>
                <a:path w="676275" h="675640" extrusionOk="0">
                  <a:moveTo>
                    <a:pt x="348980" y="355600"/>
                  </a:moveTo>
                  <a:lnTo>
                    <a:pt x="330619" y="355600"/>
                  </a:lnTo>
                  <a:lnTo>
                    <a:pt x="321744" y="353060"/>
                  </a:lnTo>
                  <a:lnTo>
                    <a:pt x="313175" y="350520"/>
                  </a:lnTo>
                  <a:lnTo>
                    <a:pt x="304912" y="346710"/>
                  </a:lnTo>
                  <a:lnTo>
                    <a:pt x="127341" y="245110"/>
                  </a:lnTo>
                  <a:lnTo>
                    <a:pt x="172999" y="245110"/>
                  </a:lnTo>
                  <a:lnTo>
                    <a:pt x="315851" y="327660"/>
                  </a:lnTo>
                  <a:lnTo>
                    <a:pt x="323264" y="331470"/>
                  </a:lnTo>
                  <a:lnTo>
                    <a:pt x="331229" y="334010"/>
                  </a:lnTo>
                  <a:lnTo>
                    <a:pt x="396596" y="334010"/>
                  </a:lnTo>
                  <a:lnTo>
                    <a:pt x="374687" y="346710"/>
                  </a:lnTo>
                  <a:lnTo>
                    <a:pt x="366424" y="350520"/>
                  </a:lnTo>
                  <a:lnTo>
                    <a:pt x="357855" y="353060"/>
                  </a:lnTo>
                  <a:lnTo>
                    <a:pt x="348980" y="355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6"/>
            <p:cNvSpPr txBox="1"/>
            <p:nvPr/>
          </p:nvSpPr>
          <p:spPr>
            <a:xfrm>
              <a:off x="816025" y="2312850"/>
              <a:ext cx="7563000" cy="54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9435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764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0" b="1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THANK  YOU!</a:t>
              </a:r>
              <a:endParaRPr sz="16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12700" marR="2727325" lvl="0" indent="0" algn="l" rtl="0">
                <a:lnSpc>
                  <a:spcPct val="106500"/>
                </a:lnSpc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-US" sz="2700" i="1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We look forward to working  with YOU</a:t>
              </a:r>
              <a:endParaRPr sz="27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5" name="Google Shape;215;p6"/>
            <p:cNvSpPr txBox="1"/>
            <p:nvPr/>
          </p:nvSpPr>
          <p:spPr>
            <a:xfrm>
              <a:off x="12344625" y="5143502"/>
              <a:ext cx="2663700" cy="78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+371 28805292 +371 29995574</a:t>
              </a:r>
              <a:endParaRPr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6" name="Google Shape;216;p6"/>
            <p:cNvSpPr txBox="1"/>
            <p:nvPr/>
          </p:nvSpPr>
          <p:spPr>
            <a:xfrm>
              <a:off x="12344624" y="7208091"/>
              <a:ext cx="20124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u="sng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www.kurz.lv</a:t>
              </a:r>
              <a:endParaRPr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7" name="Google Shape;217;p6"/>
            <p:cNvSpPr txBox="1"/>
            <p:nvPr/>
          </p:nvSpPr>
          <p:spPr>
            <a:xfrm>
              <a:off x="12344625" y="3648300"/>
              <a:ext cx="5014800" cy="133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Padures street 12, </a:t>
              </a:r>
              <a:endParaRPr sz="2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12700" marR="508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Aizpute</a:t>
              </a:r>
              <a:endParaRPr sz="2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12700" marR="5080" lvl="0" indent="0" algn="l" rtl="0">
                <a:lnSpc>
                  <a:spcPct val="12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LV-3456, Latvia</a:t>
              </a:r>
              <a:endParaRPr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8" name="Google Shape;218;p6"/>
            <p:cNvSpPr txBox="1"/>
            <p:nvPr/>
          </p:nvSpPr>
          <p:spPr>
            <a:xfrm>
              <a:off x="12344625" y="6184975"/>
              <a:ext cx="2663700" cy="78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u="sng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info@kurz.lv</a:t>
              </a:r>
              <a:r>
                <a:rPr lang="en-US" sz="25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500" u="sng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maris@kurz.lv</a:t>
              </a:r>
              <a:endParaRPr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 rot="5205315">
              <a:off x="837045" y="9092034"/>
              <a:ext cx="704930" cy="708242"/>
            </a:xfrm>
            <a:prstGeom prst="triangle">
              <a:avLst>
                <a:gd name="adj" fmla="val 50000"/>
              </a:avLst>
            </a:prstGeom>
            <a:solidFill>
              <a:srgbClr val="2E53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0" name="Google Shape;220;p6" descr="A blue sign with white letters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6023" y="247431"/>
              <a:ext cx="2785049" cy="13603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Custom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Verdana</vt:lpstr>
      <vt:lpstr>Calibri</vt:lpstr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Madars Pujāts</dc:creator>
  <cp:lastModifiedBy>Madars P</cp:lastModifiedBy>
  <cp:revision>1</cp:revision>
  <dcterms:created xsi:type="dcterms:W3CDTF">2023-12-17T15:02:09Z</dcterms:created>
  <dcterms:modified xsi:type="dcterms:W3CDTF">2025-11-28T08:42:41Z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2023-12-17T00:00:00Z</vt:filetime>
  </property>
</Properties>
</file>