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79" r:id="rId3"/>
    <p:sldId id="295" r:id="rId4"/>
    <p:sldId id="288" r:id="rId5"/>
    <p:sldId id="286" r:id="rId6"/>
    <p:sldId id="291" r:id="rId7"/>
    <p:sldId id="282" r:id="rId8"/>
    <p:sldId id="284" r:id="rId9"/>
    <p:sldId id="281" r:id="rId10"/>
    <p:sldId id="283" r:id="rId11"/>
    <p:sldId id="285" r:id="rId12"/>
    <p:sldId id="256" r:id="rId13"/>
    <p:sldId id="2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696"/>
    <a:srgbClr val="00567D"/>
    <a:srgbClr val="0D0D0D"/>
    <a:srgbClr val="373F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42DE2-D926-4538-B7CD-B28ABC96319A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A285F-2942-414F-B633-A67B6EA1F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48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1180D-D4EB-8DBF-1DF3-21C783842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C349A-5EEF-D67C-0785-A5A14A76F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D8E12-B8ED-A017-E9B6-3918B8740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8D8DB-169D-B03E-2B0B-4F7AD1270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767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>
          <a:extLst>
            <a:ext uri="{FF2B5EF4-FFF2-40B4-BE49-F238E27FC236}">
              <a16:creationId xmlns:a16="http://schemas.microsoft.com/office/drawing/2014/main" id="{81C5D6AA-9DEA-CF07-3F2F-1AF8C09F4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>
            <a:extLst>
              <a:ext uri="{FF2B5EF4-FFF2-40B4-BE49-F238E27FC236}">
                <a16:creationId xmlns:a16="http://schemas.microsoft.com/office/drawing/2014/main" id="{D5151B7D-161B-78DB-27A1-14426FCB9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7" name="Shape 997">
            <a:extLst>
              <a:ext uri="{FF2B5EF4-FFF2-40B4-BE49-F238E27FC236}">
                <a16:creationId xmlns:a16="http://schemas.microsoft.com/office/drawing/2014/main" id="{15B291CA-26B1-9A3B-5501-05A0A74C8C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58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7" name="Shape 9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91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7" name="Shape 9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46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285F-2942-414F-B633-A67B6EA1FA2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05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285F-2942-414F-B633-A67B6EA1FA2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285F-2942-414F-B633-A67B6EA1FA2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76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7ACD-9F07-4D9D-B51D-2FE94CE27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A083F-9B2E-453E-BF61-A7FB87DD5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22389-85A3-4471-9E6C-9ECA55C4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7DA6B6-EC05-4F52-88CC-E9D7FB65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13D33E-A8DD-4FB4-8F4B-E5FBD20A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5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96060-D4DB-45A1-BB60-2FA71B5A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832380-63A7-4F2C-A7C9-32E3258B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8AD7E-4F88-413C-A89D-285A95CE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463B70-CAD0-4650-9614-0EDA964C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3A091-76BF-41B1-973F-1F3B0A1D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ABC467-2BAE-4933-A7CF-894CA809B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983AE6-EB8A-413C-8981-7D8CD6E1A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37CD2D-6D60-4155-A6FB-864AD359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2F03A8-A05F-4D30-9FB1-028AC47E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1EA688-7A89-4E22-A1ED-213129D9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1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Placehol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-251" y="0"/>
            <a:ext cx="2461332" cy="33909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39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3"/>
          </p:nvPr>
        </p:nvSpPr>
        <p:spPr>
          <a:xfrm>
            <a:off x="0" y="3490215"/>
            <a:ext cx="2461332" cy="336778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39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4"/>
          </p:nvPr>
        </p:nvSpPr>
        <p:spPr>
          <a:xfrm>
            <a:off x="2570358" y="0"/>
            <a:ext cx="2420135" cy="2494759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39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5"/>
          </p:nvPr>
        </p:nvSpPr>
        <p:spPr>
          <a:xfrm>
            <a:off x="2570358" y="2594074"/>
            <a:ext cx="2420135" cy="426392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39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6"/>
          </p:nvPr>
        </p:nvSpPr>
        <p:spPr>
          <a:xfrm>
            <a:off x="5109455" y="0"/>
            <a:ext cx="2429570" cy="469127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39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7"/>
          </p:nvPr>
        </p:nvSpPr>
        <p:spPr>
          <a:xfrm>
            <a:off x="5099519" y="4790585"/>
            <a:ext cx="2439506" cy="206741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39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7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03B63-0B83-4DDD-86DC-631DF91A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249BA-A984-4C1F-9DDA-196D47FE1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665DC-B7CE-4209-823B-CFF47D4D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C05E20-522A-4E66-908F-348DD895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93B81-863A-4BFE-82F7-5432147F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3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B10A5-C42C-4794-BDFE-02EEC092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9F520F-72FF-444E-A4AD-FD25592D3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79F02D-8BFB-4F3C-BB12-07653462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BFDBC9-F250-431A-B3BA-E40167DD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84A8D4-BA57-43BA-9383-F3C866B7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4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58D88-3A66-4D71-9842-F5EE602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E80F84-75E2-475F-A68D-DA59F0B63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970259-7049-45F6-A9CA-504A7C5E5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3E95D7-0B4E-4903-BFB6-2357D75F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A3DB71-E0B7-4998-A832-6B056F30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3D6147-7E91-48AF-B786-65CC362B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2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E847E-CBFD-48E8-98EF-C9C9151C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354D8-96C3-4F59-AB22-F8B2BA29B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7E599A-761B-4173-9DBC-67460BD37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0595EA-7CDF-4033-97B1-5DF390397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61A8D0-C384-4AAA-BFDA-C17164326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25E2436-52B9-4BAD-BCF8-AECAACE1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031F14-253B-4E60-AF15-E363E13F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9E6817-90C2-40D9-8CDB-07FEA6FE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4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384CA-9124-4962-9E24-F5E18405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FF8755-B16D-4E06-BDD9-DE86D7F1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9C9F7C-F11B-4FA6-B25A-5B581712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52FD6F-8A56-42FB-AF75-91C74577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7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3E4777B-1330-4231-B444-08729379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FF2062-657E-42A4-98BD-A339DFA3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E263B0-EC58-43AB-BCB1-466283DC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4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461B7-4409-43CC-8D16-6463ADEC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EEE2EA-2639-4F31-9E6B-E3E9CD32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45D5E1-814F-4DC8-8C95-A4EE1FB3E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AF478A-E62E-4C3A-90DA-7373922C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74BC3A-59FC-4BEC-B762-398E5F8E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8DB64-AA96-4F98-AA94-A1FB212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6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F3833-5A7A-4CC8-A0EF-72FC135D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F09CA32-DA94-4ABA-9537-401F93593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AC22A2-0234-4A06-939C-7593C5699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B33D0B-4E45-41D0-AF28-68D91286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C500EC-12C9-40B4-88E3-9A041DF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E5CB66-4005-4E50-BFDF-FA94DD79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CB948D-19A4-46BB-ABE0-14349A50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BED93F-295D-4A69-88B3-0F9AC6CD3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C0C8C4-FB62-42CF-84E4-9212E2DF1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4A09-A0F2-4F86-9A4F-C5B9581DD285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5C3DE8-E389-47AC-992F-EF9CD439B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0B8929-73DF-4B59-A87E-2B2D2FC26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6AB6-555C-4C87-92D3-6607C28EF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6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38A8-C7F3-380D-B393-80631BBD2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ebäude, Person, Mann, drinnen enthält.&#10;&#10;Mit sehr hoher Zuverlässigkeit generierte Beschreibung">
            <a:extLst>
              <a:ext uri="{FF2B5EF4-FFF2-40B4-BE49-F238E27FC236}">
                <a16:creationId xmlns:a16="http://schemas.microsoft.com/office/drawing/2014/main" id="{15E1EAE1-39CD-5AEC-8E13-224A883D9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F9E5001-CB82-AC11-44FC-680D2D6EB74A}"/>
              </a:ext>
            </a:extLst>
          </p:cNvPr>
          <p:cNvSpPr/>
          <p:nvPr/>
        </p:nvSpPr>
        <p:spPr>
          <a:xfrm>
            <a:off x="777089" y="1464398"/>
            <a:ext cx="10637822" cy="392920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340ECA-B914-8918-A1D1-A8C8912C0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72" y="2729562"/>
            <a:ext cx="2695660" cy="139887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4803C9A-6408-7E29-71D4-BAE0C204B540}"/>
              </a:ext>
            </a:extLst>
          </p:cNvPr>
          <p:cNvSpPr/>
          <p:nvPr/>
        </p:nvSpPr>
        <p:spPr>
          <a:xfrm>
            <a:off x="777089" y="1464398"/>
            <a:ext cx="10637822" cy="39292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6BE2ED0-5085-6783-1A72-4B969650BF8F}"/>
              </a:ext>
            </a:extLst>
          </p:cNvPr>
          <p:cNvCxnSpPr/>
          <p:nvPr/>
        </p:nvCxnSpPr>
        <p:spPr>
          <a:xfrm>
            <a:off x="4354715" y="2025713"/>
            <a:ext cx="0" cy="28065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2EEB0AEB-32BC-90D1-4393-B42824662875}"/>
              </a:ext>
            </a:extLst>
          </p:cNvPr>
          <p:cNvSpPr/>
          <p:nvPr/>
        </p:nvSpPr>
        <p:spPr>
          <a:xfrm>
            <a:off x="4599472" y="2993572"/>
            <a:ext cx="6570683" cy="870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500" b="1" spc="100" dirty="0">
                <a:latin typeface="Raleway" panose="020B0503030101060003" pitchFamily="34" charset="0"/>
              </a:rPr>
              <a:t>VON DER ZEICHNUNG ZUM </a:t>
            </a:r>
          </a:p>
          <a:p>
            <a:pPr algn="ctr"/>
            <a:r>
              <a:rPr lang="de-DE" sz="2500" b="1" spc="100" dirty="0">
                <a:latin typeface="Raleway" panose="020B0503030101060003" pitchFamily="34" charset="0"/>
              </a:rPr>
              <a:t>FINALEN PRODUKT</a:t>
            </a:r>
          </a:p>
        </p:txBody>
      </p:sp>
    </p:spTree>
    <p:extLst>
      <p:ext uri="{BB962C8B-B14F-4D97-AF65-F5344CB8AC3E}">
        <p14:creationId xmlns:p14="http://schemas.microsoft.com/office/powerpoint/2010/main" val="13126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53558A8-B1D3-B5F5-AED0-B0DD3F5598CA}"/>
              </a:ext>
            </a:extLst>
          </p:cNvPr>
          <p:cNvSpPr txBox="1"/>
          <p:nvPr/>
        </p:nvSpPr>
        <p:spPr>
          <a:xfrm>
            <a:off x="704105" y="1281302"/>
            <a:ext cx="3996000" cy="345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Der Mayer Stahl- &amp; Apparatebau bietet großzügige Sandstrahl- sowie Lackier-anlagen und ermöglicht widerstandsfähige Offshore-Lackierungen im 1-, 2- oder 3-Schicht-Aufbau.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Sandstrahlanlage für Großbauteile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17.000 x 5.500 x 4.000 mm (L|B|H)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Lackieranlage für Großbauteile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17.000 x 5.500 x 4.000 mm (L|B|H)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1" name="Grafik 10" descr="Ein Bild, das Boden, Gebäude, Musik, draußen enthält.&#10;&#10;Mit sehr hoher Zuverlässigkeit generierte Beschreibung">
            <a:extLst>
              <a:ext uri="{FF2B5EF4-FFF2-40B4-BE49-F238E27FC236}">
                <a16:creationId xmlns:a16="http://schemas.microsoft.com/office/drawing/2014/main" id="{3587420F-A0BE-4B2D-BFA9-BCA2C99DC5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" t="5751" r="1" b="28383"/>
          <a:stretch>
            <a:fillRect/>
          </a:stretch>
        </p:blipFill>
        <p:spPr>
          <a:xfrm rot="5400000">
            <a:off x="7225350" y="-808602"/>
            <a:ext cx="4164594" cy="5781799"/>
          </a:xfrm>
          <a:prstGeom prst="rect">
            <a:avLst/>
          </a:prstGeom>
        </p:spPr>
      </p:pic>
      <p:pic>
        <p:nvPicPr>
          <p:cNvPr id="16" name="Bildplatzhalter 70" descr="Ein Bild, das Tisch, Gebäude, sitzend, drinnen enthält.&#10;&#10;Mit hoher Zuverlässigkeit generierte Beschreibung">
            <a:extLst>
              <a:ext uri="{FF2B5EF4-FFF2-40B4-BE49-F238E27FC236}">
                <a16:creationId xmlns:a16="http://schemas.microsoft.com/office/drawing/2014/main" id="{99B5153C-CB8D-4981-972F-2DF0E805D1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" t="2557" r="1"/>
          <a:stretch>
            <a:fillRect/>
          </a:stretch>
        </p:blipFill>
        <p:spPr>
          <a:xfrm>
            <a:off x="9272466" y="4242280"/>
            <a:ext cx="2919534" cy="2615720"/>
          </a:xfrm>
          <a:prstGeom prst="rect">
            <a:avLst/>
          </a:prstGeom>
          <a:effectLst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55BAA0-282A-848E-BC4E-34F1EAD756F9}"/>
              </a:ext>
            </a:extLst>
          </p:cNvPr>
          <p:cNvSpPr txBox="1"/>
          <p:nvPr/>
        </p:nvSpPr>
        <p:spPr>
          <a:xfrm>
            <a:off x="646287" y="663469"/>
            <a:ext cx="5484194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SANDSTRAHLEN &amp; LACKIEREN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9611AEF-A261-6BBE-A2B0-F2869A1CBB6E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Im Haus, Maschine, Blau, Gelände enthält.&#10;&#10;KI-generierte Inhalte können fehlerhaft sein.">
            <a:extLst>
              <a:ext uri="{FF2B5EF4-FFF2-40B4-BE49-F238E27FC236}">
                <a16:creationId xmlns:a16="http://schemas.microsoft.com/office/drawing/2014/main" id="{B0D315DF-833D-4774-B862-21DF85E6A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t="23395" r="30181" b="12162"/>
          <a:stretch>
            <a:fillRect/>
          </a:stretch>
        </p:blipFill>
        <p:spPr>
          <a:xfrm>
            <a:off x="6416748" y="4242278"/>
            <a:ext cx="2751394" cy="26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7D491564-559D-7ECD-CFE6-67E489F9D827}"/>
              </a:ext>
            </a:extLst>
          </p:cNvPr>
          <p:cNvSpPr/>
          <p:nvPr/>
        </p:nvSpPr>
        <p:spPr>
          <a:xfrm>
            <a:off x="7064620" y="3894098"/>
            <a:ext cx="2347200" cy="2347200"/>
          </a:xfrm>
          <a:prstGeom prst="rect">
            <a:avLst/>
          </a:prstGeom>
          <a:solidFill>
            <a:srgbClr val="979696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 descr="Ein Bild, das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B92728F3-DE0B-06D7-36A1-D8C31C244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19" y="3894097"/>
            <a:ext cx="2347200" cy="2347200"/>
          </a:xfrm>
          <a:prstGeom prst="rect">
            <a:avLst/>
          </a:prstGeom>
        </p:spPr>
      </p:pic>
      <p:pic>
        <p:nvPicPr>
          <p:cNvPr id="15" name="Grafik 14" descr="Ein Bild, das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BE7BB04D-F885-4AD1-FEAD-84A21E4AB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64" y="1077384"/>
            <a:ext cx="2347200" cy="2347200"/>
          </a:xfrm>
          <a:prstGeom prst="rect">
            <a:avLst/>
          </a:prstGeom>
        </p:spPr>
      </p:pic>
      <p:pic>
        <p:nvPicPr>
          <p:cNvPr id="19" name="Grafik 18" descr="Ein Bild, das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89581E45-AA8D-3B51-3069-CC6D436F4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994" y="1083034"/>
            <a:ext cx="2345966" cy="2345966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4404CC5-B84E-4771-90A4-BB791D9F2CE2}"/>
              </a:ext>
            </a:extLst>
          </p:cNvPr>
          <p:cNvSpPr txBox="1"/>
          <p:nvPr/>
        </p:nvSpPr>
        <p:spPr>
          <a:xfrm>
            <a:off x="7216966" y="5017517"/>
            <a:ext cx="197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567D"/>
                </a:solidFill>
                <a:latin typeface="Raleway" panose="020B0503030101060003" pitchFamily="34" charset="0"/>
              </a:rPr>
              <a:t>Reklamations-</a:t>
            </a:r>
          </a:p>
          <a:p>
            <a:pPr algn="ctr"/>
            <a:r>
              <a:rPr lang="de-DE" sz="2000" b="1" dirty="0">
                <a:solidFill>
                  <a:srgbClr val="00567D"/>
                </a:solidFill>
                <a:latin typeface="Raleway" panose="020B0503030101060003" pitchFamily="34" charset="0"/>
              </a:rPr>
              <a:t>Quote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C91D0FC-7430-E36C-5499-172F96418B1B}"/>
              </a:ext>
            </a:extLst>
          </p:cNvPr>
          <p:cNvSpPr/>
          <p:nvPr/>
        </p:nvSpPr>
        <p:spPr>
          <a:xfrm>
            <a:off x="8924760" y="1077383"/>
            <a:ext cx="2347200" cy="2347201"/>
          </a:xfrm>
          <a:prstGeom prst="rect">
            <a:avLst/>
          </a:prstGeom>
          <a:solidFill>
            <a:srgbClr val="979696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AB27381-6F68-413A-BF3E-D1F1EF7B036F}"/>
              </a:ext>
            </a:extLst>
          </p:cNvPr>
          <p:cNvSpPr txBox="1"/>
          <p:nvPr/>
        </p:nvSpPr>
        <p:spPr>
          <a:xfrm>
            <a:off x="6017599" y="1548131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00567D"/>
                </a:solidFill>
                <a:latin typeface="Raleway" panose="020B0503030101060003" pitchFamily="34" charset="0"/>
              </a:rPr>
              <a:t>98%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D141604-FFF1-4F07-9822-4E15928C9DBA}"/>
              </a:ext>
            </a:extLst>
          </p:cNvPr>
          <p:cNvSpPr txBox="1"/>
          <p:nvPr/>
        </p:nvSpPr>
        <p:spPr>
          <a:xfrm>
            <a:off x="5757112" y="2256017"/>
            <a:ext cx="172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567D"/>
                </a:solidFill>
                <a:latin typeface="Raleway" panose="020B0503030101060003" pitchFamily="34" charset="0"/>
              </a:rPr>
              <a:t>Termintreue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635EC0-F34A-FDC4-0A0D-65B014ACE5F9}"/>
              </a:ext>
            </a:extLst>
          </p:cNvPr>
          <p:cNvSpPr txBox="1"/>
          <p:nvPr/>
        </p:nvSpPr>
        <p:spPr>
          <a:xfrm>
            <a:off x="704105" y="1281302"/>
            <a:ext cx="3996000" cy="418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Als Kunde vom Mayer Stahl- &amp; Apparatebau profitieren Sie von unserer hohen Fertigungs-tiefe und unserem durchgehend hohen Qualitätsanspruch über alle Bearbeitungs-schritte hinweg. Mayer Kunden schätzen die kurzen Lieferzeiten, unsere Termintreue sowie unsere hohe Flexibilität. Egal ob Einzelteil, Kleinserie oder Großserien - wir wickeln jedes Projekt mit höchster Kunden-orientierung maßgeschneidert für Sie ab. 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Testen Sie unsere Leistungsfähigkeit!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9C02F1-B266-2552-2C2F-667FB03B1471}"/>
              </a:ext>
            </a:extLst>
          </p:cNvPr>
          <p:cNvSpPr txBox="1"/>
          <p:nvPr/>
        </p:nvSpPr>
        <p:spPr>
          <a:xfrm>
            <a:off x="646287" y="663469"/>
            <a:ext cx="3130985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WARUM MAYER?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13BDC98-B397-3758-051F-C8873A3A23F0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907D35B-B011-E182-01A6-62D392082DEB}"/>
              </a:ext>
            </a:extLst>
          </p:cNvPr>
          <p:cNvSpPr txBox="1"/>
          <p:nvPr/>
        </p:nvSpPr>
        <p:spPr>
          <a:xfrm>
            <a:off x="9509713" y="1548131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00567D"/>
                </a:solidFill>
                <a:latin typeface="Raleway" panose="020B0503030101060003" pitchFamily="34" charset="0"/>
              </a:rPr>
              <a:t>97%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90A6481-1C5E-DC19-D3E2-2E0F502D03E7}"/>
              </a:ext>
            </a:extLst>
          </p:cNvPr>
          <p:cNvSpPr txBox="1"/>
          <p:nvPr/>
        </p:nvSpPr>
        <p:spPr>
          <a:xfrm>
            <a:off x="8931255" y="2256017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567D"/>
                </a:solidFill>
                <a:latin typeface="Raleway" panose="020B0503030101060003" pitchFamily="34" charset="0"/>
              </a:rPr>
              <a:t>Folge-Bestellung</a:t>
            </a:r>
          </a:p>
          <a:p>
            <a:pPr algn="ctr"/>
            <a:r>
              <a:rPr lang="de-DE" sz="2000" b="1" dirty="0">
                <a:solidFill>
                  <a:srgbClr val="00567D"/>
                </a:solidFill>
                <a:latin typeface="Raleway" panose="020B0503030101060003" pitchFamily="34" charset="0"/>
              </a:rPr>
              <a:t>von Neukunden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D8BAC6B-D891-F783-DDA5-5CBA9D037F38}"/>
              </a:ext>
            </a:extLst>
          </p:cNvPr>
          <p:cNvSpPr txBox="1"/>
          <p:nvPr/>
        </p:nvSpPr>
        <p:spPr>
          <a:xfrm>
            <a:off x="7784428" y="4378637"/>
            <a:ext cx="1229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00567D"/>
                </a:solidFill>
                <a:latin typeface="Raleway" panose="020B0503030101060003" pitchFamily="34" charset="0"/>
              </a:rPr>
              <a:t>&lt; 1%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E367F0B-55E4-BC05-D36C-2847277ADE20}"/>
              </a:ext>
            </a:extLst>
          </p:cNvPr>
          <p:cNvSpPr/>
          <p:nvPr/>
        </p:nvSpPr>
        <p:spPr>
          <a:xfrm>
            <a:off x="5493864" y="1077383"/>
            <a:ext cx="2347200" cy="2347200"/>
          </a:xfrm>
          <a:prstGeom prst="rect">
            <a:avLst/>
          </a:prstGeom>
          <a:solidFill>
            <a:srgbClr val="979696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5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96F28F8-1892-E195-C966-7E6B6C016B09}"/>
              </a:ext>
            </a:extLst>
          </p:cNvPr>
          <p:cNvSpPr txBox="1"/>
          <p:nvPr/>
        </p:nvSpPr>
        <p:spPr>
          <a:xfrm>
            <a:off x="704105" y="1281302"/>
            <a:ext cx="3996000" cy="222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Sie haben Fragen?</a:t>
            </a:r>
          </a:p>
          <a:p>
            <a:pPr algn="just">
              <a:lnSpc>
                <a:spcPct val="125000"/>
              </a:lnSpc>
            </a:pP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Gerne beraten wir Sie umfangreich zu unseren Kompetenzen oder erstellen Ihnen ein kostenfreies Angebot.</a:t>
            </a:r>
          </a:p>
          <a:p>
            <a:pPr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E-Mail:	anfrage@mayer.de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Telefon:	07321 9594 240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4B46D7-8FF8-F6BF-1517-F2B2BAB40DAA}"/>
              </a:ext>
            </a:extLst>
          </p:cNvPr>
          <p:cNvSpPr txBox="1"/>
          <p:nvPr/>
        </p:nvSpPr>
        <p:spPr>
          <a:xfrm>
            <a:off x="646287" y="663469"/>
            <a:ext cx="4467890" cy="58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IHR ANSPRECHPARTNER</a:t>
            </a: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EBCF72F-8A05-2252-1D7A-A3B25D690E89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Kleidung, Menschliches Gesicht, Person, Shirt enthält.&#10;&#10;KI-generierte Inhalte können fehlerhaft sein.">
            <a:extLst>
              <a:ext uri="{FF2B5EF4-FFF2-40B4-BE49-F238E27FC236}">
                <a16:creationId xmlns:a16="http://schemas.microsoft.com/office/drawing/2014/main" id="{7E2A6C5D-1DBA-B09C-3449-44AAADB8A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r="25229"/>
          <a:stretch>
            <a:fillRect/>
          </a:stretch>
        </p:blipFill>
        <p:spPr>
          <a:xfrm>
            <a:off x="5589036" y="0"/>
            <a:ext cx="6602963" cy="685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C087BA9-F745-8EFA-3E7B-D0B0D8E2C7B5}"/>
              </a:ext>
            </a:extLst>
          </p:cNvPr>
          <p:cNvSpPr/>
          <p:nvPr/>
        </p:nvSpPr>
        <p:spPr>
          <a:xfrm>
            <a:off x="5589035" y="5332491"/>
            <a:ext cx="2477602" cy="497941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latin typeface="Raleway" panose="020B0503030101060003" pitchFamily="34" charset="0"/>
              </a:rPr>
              <a:t>MARTIN GENTNER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B0DEEA6-E431-229A-9629-6A395B94B1B8}"/>
              </a:ext>
            </a:extLst>
          </p:cNvPr>
          <p:cNvSpPr/>
          <p:nvPr/>
        </p:nvSpPr>
        <p:spPr>
          <a:xfrm>
            <a:off x="5589035" y="5830432"/>
            <a:ext cx="2776367" cy="497941"/>
          </a:xfrm>
          <a:prstGeom prst="rect">
            <a:avLst/>
          </a:prstGeom>
          <a:solidFill>
            <a:srgbClr val="979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latin typeface="Raleway" panose="020B0503030101060003" pitchFamily="34" charset="0"/>
              </a:rPr>
              <a:t>Geschäftsführer</a:t>
            </a:r>
          </a:p>
          <a:p>
            <a:r>
              <a:rPr lang="de-DE" sz="1400" dirty="0">
                <a:latin typeface="Raleway" panose="020B0503030101060003" pitchFamily="34" charset="0"/>
              </a:rPr>
              <a:t>Mayer Stahl- und Apparatebau</a:t>
            </a:r>
          </a:p>
        </p:txBody>
      </p:sp>
    </p:spTree>
    <p:extLst>
      <p:ext uri="{BB962C8B-B14F-4D97-AF65-F5344CB8AC3E}">
        <p14:creationId xmlns:p14="http://schemas.microsoft.com/office/powerpoint/2010/main" val="22161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A4DA86-607F-47B8-B794-0CE2F1F17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428A55F-B519-8936-3EA1-E3E175C29B99}"/>
              </a:ext>
            </a:extLst>
          </p:cNvPr>
          <p:cNvSpPr/>
          <p:nvPr/>
        </p:nvSpPr>
        <p:spPr>
          <a:xfrm>
            <a:off x="777089" y="1464398"/>
            <a:ext cx="10637822" cy="392920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E229B2-7EA8-C683-4B00-FD6B4FC96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72" y="2729562"/>
            <a:ext cx="2695660" cy="139887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F182717-A2F8-DA77-85C2-6C1AEDD27DB3}"/>
              </a:ext>
            </a:extLst>
          </p:cNvPr>
          <p:cNvSpPr/>
          <p:nvPr/>
        </p:nvSpPr>
        <p:spPr>
          <a:xfrm>
            <a:off x="777089" y="1464398"/>
            <a:ext cx="10637822" cy="39292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AAA7C20-EAC9-CA76-F0EC-8B7B49E9F166}"/>
              </a:ext>
            </a:extLst>
          </p:cNvPr>
          <p:cNvCxnSpPr/>
          <p:nvPr/>
        </p:nvCxnSpPr>
        <p:spPr>
          <a:xfrm>
            <a:off x="4354715" y="2025713"/>
            <a:ext cx="0" cy="28065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726E18CF-36B4-C8A3-919F-D80F6FBCF605}"/>
              </a:ext>
            </a:extLst>
          </p:cNvPr>
          <p:cNvSpPr/>
          <p:nvPr/>
        </p:nvSpPr>
        <p:spPr>
          <a:xfrm>
            <a:off x="4599472" y="2993572"/>
            <a:ext cx="6570683" cy="870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500" b="1" spc="100" dirty="0">
                <a:latin typeface="Raleway" panose="020B0503030101060003" pitchFamily="34" charset="0"/>
              </a:rPr>
              <a:t>WIR FREUEN UNS AUF SIE!</a:t>
            </a:r>
          </a:p>
        </p:txBody>
      </p:sp>
    </p:spTree>
    <p:extLst>
      <p:ext uri="{BB962C8B-B14F-4D97-AF65-F5344CB8AC3E}">
        <p14:creationId xmlns:p14="http://schemas.microsoft.com/office/powerpoint/2010/main" val="7752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F8E2BB-6ECF-4FD7-B8B4-E347AC8ADD4A}"/>
              </a:ext>
            </a:extLst>
          </p:cNvPr>
          <p:cNvSpPr txBox="1"/>
          <p:nvPr/>
        </p:nvSpPr>
        <p:spPr>
          <a:xfrm>
            <a:off x="646287" y="663469"/>
            <a:ext cx="3611886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DIE MAYER GRUPPE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0098C3-2A45-4F43-8949-AB9AF3A0A202}"/>
              </a:ext>
            </a:extLst>
          </p:cNvPr>
          <p:cNvSpPr txBox="1"/>
          <p:nvPr/>
        </p:nvSpPr>
        <p:spPr>
          <a:xfrm>
            <a:off x="704105" y="1281302"/>
            <a:ext cx="3996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rgbClr val="373F43"/>
                </a:solidFill>
                <a:latin typeface="Raleway" panose="020B0503030101060003" pitchFamily="34" charset="0"/>
              </a:rPr>
              <a:t>Die Mayer Gruppe bildet die Dachmarke</a:t>
            </a:r>
            <a:br>
              <a:rPr lang="de-DE" sz="1400" dirty="0">
                <a:solidFill>
                  <a:srgbClr val="373F43"/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rgbClr val="373F43"/>
                </a:solidFill>
                <a:latin typeface="Raleway" panose="020B0503030101060003" pitchFamily="34" charset="0"/>
              </a:rPr>
              <a:t>des weltweit agierenden Unternehmens,</a:t>
            </a:r>
            <a:br>
              <a:rPr lang="de-DE" sz="1400" dirty="0">
                <a:solidFill>
                  <a:srgbClr val="373F43"/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rgbClr val="373F43"/>
                </a:solidFill>
                <a:latin typeface="Raleway" panose="020B0503030101060003" pitchFamily="34" charset="0"/>
              </a:rPr>
              <a:t>welches seinen Ursprung in Deutschland</a:t>
            </a:r>
            <a:br>
              <a:rPr lang="de-DE" sz="1400" dirty="0">
                <a:solidFill>
                  <a:srgbClr val="373F43"/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rgbClr val="373F43"/>
                </a:solidFill>
                <a:latin typeface="Raleway" panose="020B0503030101060003" pitchFamily="34" charset="0"/>
              </a:rPr>
              <a:t>findet. Die Marke Mayer bietet als führender Anbieter Gartenbaumaschinen für den Erwerbsgartenbau, Lohnfertigung im Stahl- &amp; Apparatebau sowie in der Dünnblech-bearbeitung und umfangreiche Lösungen in der Steuerungs- und Handhabungstechnik.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rgbClr val="373F43"/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373F43"/>
                </a:solidFill>
                <a:latin typeface="Raleway" panose="020B0503030101060003" pitchFamily="34" charset="0"/>
              </a:rPr>
              <a:t>1850 geründet, in 5. Generation geführt</a:t>
            </a:r>
          </a:p>
          <a:p>
            <a:pPr marL="285750" indent="-28575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373F43"/>
                </a:solidFill>
                <a:latin typeface="Raleway" panose="020B0503030101060003" pitchFamily="34" charset="0"/>
              </a:rPr>
              <a:t>4 produzierende Tochterunternehmen </a:t>
            </a:r>
          </a:p>
          <a:p>
            <a:pPr marL="285750" indent="-28575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373F43"/>
                </a:solidFill>
                <a:latin typeface="Raleway" panose="020B0503030101060003" pitchFamily="34" charset="0"/>
              </a:rPr>
              <a:t>ca. 200 Mitarbeiter an 3 Standorten</a:t>
            </a:r>
          </a:p>
          <a:p>
            <a:pPr algn="just">
              <a:lnSpc>
                <a:spcPct val="125000"/>
              </a:lnSpc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ABB3CD73-7B02-47C0-8F5D-19D858D4187C}"/>
              </a:ext>
            </a:extLst>
          </p:cNvPr>
          <p:cNvGrpSpPr/>
          <p:nvPr/>
        </p:nvGrpSpPr>
        <p:grpSpPr>
          <a:xfrm>
            <a:off x="5864156" y="711357"/>
            <a:ext cx="8490195" cy="6568879"/>
            <a:chOff x="685800" y="1777939"/>
            <a:chExt cx="5181600" cy="4219495"/>
          </a:xfrm>
          <a:solidFill>
            <a:srgbClr val="979696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D7F14E6-69C6-4FCB-9E89-7AA871B3A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5443" y="4175429"/>
              <a:ext cx="1002102" cy="668809"/>
            </a:xfrm>
            <a:custGeom>
              <a:avLst/>
              <a:gdLst>
                <a:gd name="T0" fmla="*/ 500 w 902"/>
                <a:gd name="T1" fmla="*/ 475 h 602"/>
                <a:gd name="T2" fmla="*/ 850 w 902"/>
                <a:gd name="T3" fmla="*/ 201 h 602"/>
                <a:gd name="T4" fmla="*/ 792 w 902"/>
                <a:gd name="T5" fmla="*/ 190 h 602"/>
                <a:gd name="T6" fmla="*/ 715 w 902"/>
                <a:gd name="T7" fmla="*/ 165 h 602"/>
                <a:gd name="T8" fmla="*/ 666 w 902"/>
                <a:gd name="T9" fmla="*/ 130 h 602"/>
                <a:gd name="T10" fmla="*/ 628 w 902"/>
                <a:gd name="T11" fmla="*/ 96 h 602"/>
                <a:gd name="T12" fmla="*/ 599 w 902"/>
                <a:gd name="T13" fmla="*/ 60 h 602"/>
                <a:gd name="T14" fmla="*/ 586 w 902"/>
                <a:gd name="T15" fmla="*/ 6 h 602"/>
                <a:gd name="T16" fmla="*/ 512 w 902"/>
                <a:gd name="T17" fmla="*/ 4 h 602"/>
                <a:gd name="T18" fmla="*/ 442 w 902"/>
                <a:gd name="T19" fmla="*/ 29 h 602"/>
                <a:gd name="T20" fmla="*/ 426 w 902"/>
                <a:gd name="T21" fmla="*/ 53 h 602"/>
                <a:gd name="T22" fmla="*/ 426 w 902"/>
                <a:gd name="T23" fmla="*/ 78 h 602"/>
                <a:gd name="T24" fmla="*/ 390 w 902"/>
                <a:gd name="T25" fmla="*/ 73 h 602"/>
                <a:gd name="T26" fmla="*/ 344 w 902"/>
                <a:gd name="T27" fmla="*/ 64 h 602"/>
                <a:gd name="T28" fmla="*/ 301 w 902"/>
                <a:gd name="T29" fmla="*/ 62 h 602"/>
                <a:gd name="T30" fmla="*/ 254 w 902"/>
                <a:gd name="T31" fmla="*/ 58 h 602"/>
                <a:gd name="T32" fmla="*/ 86 w 902"/>
                <a:gd name="T33" fmla="*/ 60 h 602"/>
                <a:gd name="T34" fmla="*/ 90 w 902"/>
                <a:gd name="T35" fmla="*/ 109 h 602"/>
                <a:gd name="T36" fmla="*/ 90 w 902"/>
                <a:gd name="T37" fmla="*/ 157 h 602"/>
                <a:gd name="T38" fmla="*/ 30 w 902"/>
                <a:gd name="T39" fmla="*/ 244 h 602"/>
                <a:gd name="T40" fmla="*/ 16 w 902"/>
                <a:gd name="T41" fmla="*/ 271 h 602"/>
                <a:gd name="T42" fmla="*/ 9 w 902"/>
                <a:gd name="T43" fmla="*/ 315 h 602"/>
                <a:gd name="T44" fmla="*/ 39 w 902"/>
                <a:gd name="T45" fmla="*/ 344 h 602"/>
                <a:gd name="T46" fmla="*/ 93 w 902"/>
                <a:gd name="T47" fmla="*/ 344 h 602"/>
                <a:gd name="T48" fmla="*/ 193 w 902"/>
                <a:gd name="T49" fmla="*/ 344 h 602"/>
                <a:gd name="T50" fmla="*/ 236 w 902"/>
                <a:gd name="T51" fmla="*/ 313 h 602"/>
                <a:gd name="T52" fmla="*/ 290 w 902"/>
                <a:gd name="T53" fmla="*/ 315 h 602"/>
                <a:gd name="T54" fmla="*/ 319 w 902"/>
                <a:gd name="T55" fmla="*/ 333 h 602"/>
                <a:gd name="T56" fmla="*/ 355 w 902"/>
                <a:gd name="T57" fmla="*/ 360 h 602"/>
                <a:gd name="T58" fmla="*/ 372 w 902"/>
                <a:gd name="T59" fmla="*/ 390 h 602"/>
                <a:gd name="T60" fmla="*/ 386 w 902"/>
                <a:gd name="T61" fmla="*/ 425 h 602"/>
                <a:gd name="T62" fmla="*/ 399 w 902"/>
                <a:gd name="T63" fmla="*/ 461 h 602"/>
                <a:gd name="T64" fmla="*/ 361 w 902"/>
                <a:gd name="T65" fmla="*/ 454 h 602"/>
                <a:gd name="T66" fmla="*/ 341 w 902"/>
                <a:gd name="T67" fmla="*/ 488 h 602"/>
                <a:gd name="T68" fmla="*/ 308 w 902"/>
                <a:gd name="T69" fmla="*/ 521 h 602"/>
                <a:gd name="T70" fmla="*/ 344 w 902"/>
                <a:gd name="T71" fmla="*/ 535 h 602"/>
                <a:gd name="T72" fmla="*/ 382 w 902"/>
                <a:gd name="T73" fmla="*/ 537 h 602"/>
                <a:gd name="T74" fmla="*/ 373 w 902"/>
                <a:gd name="T75" fmla="*/ 511 h 602"/>
                <a:gd name="T76" fmla="*/ 384 w 902"/>
                <a:gd name="T77" fmla="*/ 508 h 602"/>
                <a:gd name="T78" fmla="*/ 400 w 902"/>
                <a:gd name="T79" fmla="*/ 495 h 602"/>
                <a:gd name="T80" fmla="*/ 442 w 902"/>
                <a:gd name="T81" fmla="*/ 445 h 602"/>
                <a:gd name="T82" fmla="*/ 473 w 902"/>
                <a:gd name="T83" fmla="*/ 432 h 602"/>
                <a:gd name="T84" fmla="*/ 487 w 902"/>
                <a:gd name="T85" fmla="*/ 414 h 602"/>
                <a:gd name="T86" fmla="*/ 494 w 902"/>
                <a:gd name="T87" fmla="*/ 419 h 602"/>
                <a:gd name="T88" fmla="*/ 512 w 902"/>
                <a:gd name="T89" fmla="*/ 454 h 602"/>
                <a:gd name="T90" fmla="*/ 483 w 902"/>
                <a:gd name="T91" fmla="*/ 465 h 602"/>
                <a:gd name="T92" fmla="*/ 539 w 902"/>
                <a:gd name="T93" fmla="*/ 479 h 602"/>
                <a:gd name="T94" fmla="*/ 577 w 902"/>
                <a:gd name="T95" fmla="*/ 481 h 602"/>
                <a:gd name="T96" fmla="*/ 563 w 902"/>
                <a:gd name="T97" fmla="*/ 501 h 602"/>
                <a:gd name="T98" fmla="*/ 530 w 902"/>
                <a:gd name="T99" fmla="*/ 533 h 602"/>
                <a:gd name="T100" fmla="*/ 570 w 902"/>
                <a:gd name="T101" fmla="*/ 577 h 602"/>
                <a:gd name="T102" fmla="*/ 599 w 902"/>
                <a:gd name="T103" fmla="*/ 598 h 602"/>
                <a:gd name="T104" fmla="*/ 646 w 902"/>
                <a:gd name="T105" fmla="*/ 571 h 602"/>
                <a:gd name="T106" fmla="*/ 698 w 902"/>
                <a:gd name="T107" fmla="*/ 555 h 602"/>
                <a:gd name="T108" fmla="*/ 718 w 902"/>
                <a:gd name="T109" fmla="*/ 526 h 602"/>
                <a:gd name="T110" fmla="*/ 642 w 902"/>
                <a:gd name="T111" fmla="*/ 502 h 602"/>
                <a:gd name="T112" fmla="*/ 659 w 902"/>
                <a:gd name="T113" fmla="*/ 456 h 602"/>
                <a:gd name="T114" fmla="*/ 691 w 902"/>
                <a:gd name="T115" fmla="*/ 439 h 602"/>
                <a:gd name="T116" fmla="*/ 731 w 902"/>
                <a:gd name="T117" fmla="*/ 441 h 602"/>
                <a:gd name="T118" fmla="*/ 805 w 902"/>
                <a:gd name="T119" fmla="*/ 407 h 602"/>
                <a:gd name="T120" fmla="*/ 861 w 902"/>
                <a:gd name="T121" fmla="*/ 353 h 602"/>
                <a:gd name="T122" fmla="*/ 888 w 902"/>
                <a:gd name="T123" fmla="*/ 315 h 602"/>
                <a:gd name="T124" fmla="*/ 890 w 902"/>
                <a:gd name="T125" fmla="*/ 27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2" h="602">
                  <a:moveTo>
                    <a:pt x="390" y="510"/>
                  </a:moveTo>
                  <a:lnTo>
                    <a:pt x="390" y="510"/>
                  </a:lnTo>
                  <a:lnTo>
                    <a:pt x="388" y="511"/>
                  </a:lnTo>
                  <a:lnTo>
                    <a:pt x="386" y="511"/>
                  </a:lnTo>
                  <a:lnTo>
                    <a:pt x="386" y="513"/>
                  </a:lnTo>
                  <a:lnTo>
                    <a:pt x="386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5"/>
                  </a:lnTo>
                  <a:lnTo>
                    <a:pt x="382" y="515"/>
                  </a:lnTo>
                  <a:lnTo>
                    <a:pt x="381" y="517"/>
                  </a:lnTo>
                  <a:lnTo>
                    <a:pt x="384" y="515"/>
                  </a:lnTo>
                  <a:lnTo>
                    <a:pt x="390" y="511"/>
                  </a:lnTo>
                  <a:lnTo>
                    <a:pt x="400" y="501"/>
                  </a:lnTo>
                  <a:lnTo>
                    <a:pt x="399" y="502"/>
                  </a:lnTo>
                  <a:lnTo>
                    <a:pt x="390" y="510"/>
                  </a:lnTo>
                  <a:close/>
                  <a:moveTo>
                    <a:pt x="547" y="486"/>
                  </a:moveTo>
                  <a:lnTo>
                    <a:pt x="547" y="484"/>
                  </a:lnTo>
                  <a:lnTo>
                    <a:pt x="545" y="484"/>
                  </a:lnTo>
                  <a:lnTo>
                    <a:pt x="543" y="484"/>
                  </a:lnTo>
                  <a:lnTo>
                    <a:pt x="543" y="483"/>
                  </a:lnTo>
                  <a:lnTo>
                    <a:pt x="541" y="483"/>
                  </a:lnTo>
                  <a:lnTo>
                    <a:pt x="539" y="484"/>
                  </a:lnTo>
                  <a:lnTo>
                    <a:pt x="538" y="483"/>
                  </a:lnTo>
                  <a:lnTo>
                    <a:pt x="538" y="483"/>
                  </a:lnTo>
                  <a:lnTo>
                    <a:pt x="534" y="484"/>
                  </a:lnTo>
                  <a:lnTo>
                    <a:pt x="527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47" y="486"/>
                  </a:lnTo>
                  <a:lnTo>
                    <a:pt x="547" y="486"/>
                  </a:lnTo>
                  <a:close/>
                  <a:moveTo>
                    <a:pt x="498" y="474"/>
                  </a:moveTo>
                  <a:lnTo>
                    <a:pt x="491" y="472"/>
                  </a:lnTo>
                  <a:lnTo>
                    <a:pt x="474" y="468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1" y="465"/>
                  </a:lnTo>
                  <a:lnTo>
                    <a:pt x="471" y="461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69" y="463"/>
                  </a:lnTo>
                  <a:lnTo>
                    <a:pt x="471" y="465"/>
                  </a:lnTo>
                  <a:lnTo>
                    <a:pt x="471" y="466"/>
                  </a:lnTo>
                  <a:lnTo>
                    <a:pt x="473" y="468"/>
                  </a:lnTo>
                  <a:lnTo>
                    <a:pt x="482" y="472"/>
                  </a:lnTo>
                  <a:lnTo>
                    <a:pt x="500" y="475"/>
                  </a:lnTo>
                  <a:lnTo>
                    <a:pt x="502" y="475"/>
                  </a:lnTo>
                  <a:lnTo>
                    <a:pt x="502" y="477"/>
                  </a:lnTo>
                  <a:lnTo>
                    <a:pt x="502" y="475"/>
                  </a:lnTo>
                  <a:lnTo>
                    <a:pt x="498" y="474"/>
                  </a:lnTo>
                  <a:close/>
                  <a:moveTo>
                    <a:pt x="902" y="239"/>
                  </a:moveTo>
                  <a:lnTo>
                    <a:pt x="899" y="235"/>
                  </a:lnTo>
                  <a:lnTo>
                    <a:pt x="897" y="233"/>
                  </a:lnTo>
                  <a:lnTo>
                    <a:pt x="897" y="230"/>
                  </a:lnTo>
                  <a:lnTo>
                    <a:pt x="897" y="228"/>
                  </a:lnTo>
                  <a:lnTo>
                    <a:pt x="897" y="226"/>
                  </a:lnTo>
                  <a:lnTo>
                    <a:pt x="899" y="224"/>
                  </a:lnTo>
                  <a:lnTo>
                    <a:pt x="901" y="224"/>
                  </a:lnTo>
                  <a:lnTo>
                    <a:pt x="901" y="222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895" y="219"/>
                  </a:lnTo>
                  <a:lnTo>
                    <a:pt x="895" y="219"/>
                  </a:lnTo>
                  <a:lnTo>
                    <a:pt x="893" y="219"/>
                  </a:lnTo>
                  <a:lnTo>
                    <a:pt x="890" y="222"/>
                  </a:lnTo>
                  <a:lnTo>
                    <a:pt x="890" y="222"/>
                  </a:lnTo>
                  <a:lnTo>
                    <a:pt x="888" y="224"/>
                  </a:lnTo>
                  <a:lnTo>
                    <a:pt x="886" y="224"/>
                  </a:lnTo>
                  <a:lnTo>
                    <a:pt x="884" y="224"/>
                  </a:lnTo>
                  <a:lnTo>
                    <a:pt x="884" y="224"/>
                  </a:lnTo>
                  <a:lnTo>
                    <a:pt x="881" y="221"/>
                  </a:lnTo>
                  <a:lnTo>
                    <a:pt x="879" y="221"/>
                  </a:lnTo>
                  <a:lnTo>
                    <a:pt x="877" y="219"/>
                  </a:lnTo>
                  <a:lnTo>
                    <a:pt x="875" y="219"/>
                  </a:lnTo>
                  <a:lnTo>
                    <a:pt x="874" y="215"/>
                  </a:lnTo>
                  <a:lnTo>
                    <a:pt x="874" y="212"/>
                  </a:lnTo>
                  <a:lnTo>
                    <a:pt x="874" y="210"/>
                  </a:lnTo>
                  <a:lnTo>
                    <a:pt x="872" y="210"/>
                  </a:lnTo>
                  <a:lnTo>
                    <a:pt x="870" y="210"/>
                  </a:lnTo>
                  <a:lnTo>
                    <a:pt x="868" y="210"/>
                  </a:lnTo>
                  <a:lnTo>
                    <a:pt x="866" y="208"/>
                  </a:lnTo>
                  <a:lnTo>
                    <a:pt x="865" y="208"/>
                  </a:lnTo>
                  <a:lnTo>
                    <a:pt x="863" y="210"/>
                  </a:lnTo>
                  <a:lnTo>
                    <a:pt x="861" y="210"/>
                  </a:lnTo>
                  <a:lnTo>
                    <a:pt x="859" y="210"/>
                  </a:lnTo>
                  <a:lnTo>
                    <a:pt x="857" y="208"/>
                  </a:lnTo>
                  <a:lnTo>
                    <a:pt x="857" y="206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2" y="199"/>
                  </a:lnTo>
                  <a:lnTo>
                    <a:pt x="850" y="199"/>
                  </a:lnTo>
                  <a:lnTo>
                    <a:pt x="850" y="201"/>
                  </a:lnTo>
                  <a:lnTo>
                    <a:pt x="848" y="203"/>
                  </a:lnTo>
                  <a:lnTo>
                    <a:pt x="846" y="203"/>
                  </a:lnTo>
                  <a:lnTo>
                    <a:pt x="846" y="203"/>
                  </a:lnTo>
                  <a:lnTo>
                    <a:pt x="841" y="204"/>
                  </a:lnTo>
                  <a:lnTo>
                    <a:pt x="839" y="203"/>
                  </a:lnTo>
                  <a:lnTo>
                    <a:pt x="839" y="201"/>
                  </a:lnTo>
                  <a:lnTo>
                    <a:pt x="837" y="199"/>
                  </a:lnTo>
                  <a:lnTo>
                    <a:pt x="832" y="197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4"/>
                  </a:lnTo>
                  <a:lnTo>
                    <a:pt x="828" y="194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7" y="192"/>
                  </a:lnTo>
                  <a:lnTo>
                    <a:pt x="827" y="192"/>
                  </a:lnTo>
                  <a:lnTo>
                    <a:pt x="825" y="192"/>
                  </a:lnTo>
                  <a:lnTo>
                    <a:pt x="823" y="192"/>
                  </a:lnTo>
                  <a:lnTo>
                    <a:pt x="819" y="192"/>
                  </a:lnTo>
                  <a:lnTo>
                    <a:pt x="818" y="192"/>
                  </a:lnTo>
                  <a:lnTo>
                    <a:pt x="816" y="192"/>
                  </a:lnTo>
                  <a:lnTo>
                    <a:pt x="816" y="190"/>
                  </a:lnTo>
                  <a:lnTo>
                    <a:pt x="814" y="190"/>
                  </a:lnTo>
                  <a:lnTo>
                    <a:pt x="812" y="190"/>
                  </a:lnTo>
                  <a:lnTo>
                    <a:pt x="812" y="190"/>
                  </a:lnTo>
                  <a:lnTo>
                    <a:pt x="810" y="185"/>
                  </a:lnTo>
                  <a:lnTo>
                    <a:pt x="810" y="185"/>
                  </a:lnTo>
                  <a:lnTo>
                    <a:pt x="809" y="185"/>
                  </a:lnTo>
                  <a:lnTo>
                    <a:pt x="807" y="185"/>
                  </a:lnTo>
                  <a:lnTo>
                    <a:pt x="803" y="183"/>
                  </a:lnTo>
                  <a:lnTo>
                    <a:pt x="803" y="185"/>
                  </a:lnTo>
                  <a:lnTo>
                    <a:pt x="803" y="186"/>
                  </a:lnTo>
                  <a:lnTo>
                    <a:pt x="803" y="190"/>
                  </a:lnTo>
                  <a:lnTo>
                    <a:pt x="803" y="194"/>
                  </a:lnTo>
                  <a:lnTo>
                    <a:pt x="800" y="195"/>
                  </a:lnTo>
                  <a:lnTo>
                    <a:pt x="800" y="195"/>
                  </a:lnTo>
                  <a:lnTo>
                    <a:pt x="800" y="194"/>
                  </a:lnTo>
                  <a:lnTo>
                    <a:pt x="798" y="194"/>
                  </a:lnTo>
                  <a:lnTo>
                    <a:pt x="798" y="194"/>
                  </a:lnTo>
                  <a:lnTo>
                    <a:pt x="796" y="195"/>
                  </a:lnTo>
                  <a:lnTo>
                    <a:pt x="794" y="197"/>
                  </a:lnTo>
                  <a:lnTo>
                    <a:pt x="794" y="195"/>
                  </a:lnTo>
                  <a:lnTo>
                    <a:pt x="794" y="195"/>
                  </a:lnTo>
                  <a:lnTo>
                    <a:pt x="794" y="194"/>
                  </a:lnTo>
                  <a:lnTo>
                    <a:pt x="794" y="194"/>
                  </a:lnTo>
                  <a:lnTo>
                    <a:pt x="792" y="190"/>
                  </a:lnTo>
                  <a:lnTo>
                    <a:pt x="790" y="188"/>
                  </a:lnTo>
                  <a:lnTo>
                    <a:pt x="789" y="186"/>
                  </a:lnTo>
                  <a:lnTo>
                    <a:pt x="787" y="186"/>
                  </a:lnTo>
                  <a:lnTo>
                    <a:pt x="783" y="185"/>
                  </a:lnTo>
                  <a:lnTo>
                    <a:pt x="781" y="183"/>
                  </a:lnTo>
                  <a:lnTo>
                    <a:pt x="776" y="176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4" y="172"/>
                  </a:lnTo>
                  <a:lnTo>
                    <a:pt x="774" y="170"/>
                  </a:lnTo>
                  <a:lnTo>
                    <a:pt x="774" y="168"/>
                  </a:lnTo>
                  <a:lnTo>
                    <a:pt x="774" y="166"/>
                  </a:lnTo>
                  <a:lnTo>
                    <a:pt x="772" y="165"/>
                  </a:lnTo>
                  <a:lnTo>
                    <a:pt x="769" y="163"/>
                  </a:lnTo>
                  <a:lnTo>
                    <a:pt x="767" y="159"/>
                  </a:lnTo>
                  <a:lnTo>
                    <a:pt x="767" y="157"/>
                  </a:lnTo>
                  <a:lnTo>
                    <a:pt x="767" y="156"/>
                  </a:lnTo>
                  <a:lnTo>
                    <a:pt x="765" y="156"/>
                  </a:lnTo>
                  <a:lnTo>
                    <a:pt x="760" y="156"/>
                  </a:lnTo>
                  <a:lnTo>
                    <a:pt x="758" y="156"/>
                  </a:lnTo>
                  <a:lnTo>
                    <a:pt x="756" y="159"/>
                  </a:lnTo>
                  <a:lnTo>
                    <a:pt x="754" y="161"/>
                  </a:lnTo>
                  <a:lnTo>
                    <a:pt x="747" y="163"/>
                  </a:lnTo>
                  <a:lnTo>
                    <a:pt x="744" y="161"/>
                  </a:lnTo>
                  <a:lnTo>
                    <a:pt x="740" y="163"/>
                  </a:lnTo>
                  <a:lnTo>
                    <a:pt x="736" y="163"/>
                  </a:lnTo>
                  <a:lnTo>
                    <a:pt x="729" y="168"/>
                  </a:lnTo>
                  <a:lnTo>
                    <a:pt x="727" y="168"/>
                  </a:lnTo>
                  <a:lnTo>
                    <a:pt x="727" y="170"/>
                  </a:lnTo>
                  <a:lnTo>
                    <a:pt x="727" y="172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4" y="172"/>
                  </a:lnTo>
                  <a:lnTo>
                    <a:pt x="724" y="172"/>
                  </a:lnTo>
                  <a:lnTo>
                    <a:pt x="722" y="172"/>
                  </a:lnTo>
                  <a:lnTo>
                    <a:pt x="722" y="172"/>
                  </a:lnTo>
                  <a:lnTo>
                    <a:pt x="720" y="170"/>
                  </a:lnTo>
                  <a:lnTo>
                    <a:pt x="722" y="170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0" y="166"/>
                  </a:lnTo>
                  <a:lnTo>
                    <a:pt x="720" y="166"/>
                  </a:lnTo>
                  <a:lnTo>
                    <a:pt x="718" y="166"/>
                  </a:lnTo>
                  <a:lnTo>
                    <a:pt x="716" y="166"/>
                  </a:lnTo>
                  <a:lnTo>
                    <a:pt x="716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3" y="165"/>
                  </a:lnTo>
                  <a:lnTo>
                    <a:pt x="713" y="166"/>
                  </a:lnTo>
                  <a:lnTo>
                    <a:pt x="711" y="166"/>
                  </a:lnTo>
                  <a:lnTo>
                    <a:pt x="711" y="166"/>
                  </a:lnTo>
                  <a:lnTo>
                    <a:pt x="709" y="166"/>
                  </a:lnTo>
                  <a:lnTo>
                    <a:pt x="707" y="166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700" y="156"/>
                  </a:lnTo>
                  <a:lnTo>
                    <a:pt x="700" y="156"/>
                  </a:lnTo>
                  <a:lnTo>
                    <a:pt x="691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4" y="156"/>
                  </a:lnTo>
                  <a:lnTo>
                    <a:pt x="684" y="157"/>
                  </a:lnTo>
                  <a:lnTo>
                    <a:pt x="684" y="157"/>
                  </a:lnTo>
                  <a:lnTo>
                    <a:pt x="682" y="159"/>
                  </a:lnTo>
                  <a:lnTo>
                    <a:pt x="682" y="159"/>
                  </a:lnTo>
                  <a:lnTo>
                    <a:pt x="680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9" y="163"/>
                  </a:lnTo>
                  <a:lnTo>
                    <a:pt x="677" y="161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3" y="161"/>
                  </a:lnTo>
                  <a:lnTo>
                    <a:pt x="673" y="159"/>
                  </a:lnTo>
                  <a:lnTo>
                    <a:pt x="673" y="157"/>
                  </a:lnTo>
                  <a:lnTo>
                    <a:pt x="673" y="157"/>
                  </a:lnTo>
                  <a:lnTo>
                    <a:pt x="671" y="154"/>
                  </a:lnTo>
                  <a:lnTo>
                    <a:pt x="671" y="154"/>
                  </a:lnTo>
                  <a:lnTo>
                    <a:pt x="671" y="152"/>
                  </a:lnTo>
                  <a:lnTo>
                    <a:pt x="669" y="152"/>
                  </a:lnTo>
                  <a:lnTo>
                    <a:pt x="668" y="152"/>
                  </a:lnTo>
                  <a:lnTo>
                    <a:pt x="666" y="152"/>
                  </a:lnTo>
                  <a:lnTo>
                    <a:pt x="666" y="150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4" y="138"/>
                  </a:lnTo>
                  <a:lnTo>
                    <a:pt x="668" y="136"/>
                  </a:lnTo>
                  <a:lnTo>
                    <a:pt x="666" y="134"/>
                  </a:lnTo>
                  <a:lnTo>
                    <a:pt x="666" y="132"/>
                  </a:lnTo>
                  <a:lnTo>
                    <a:pt x="666" y="130"/>
                  </a:lnTo>
                  <a:lnTo>
                    <a:pt x="666" y="129"/>
                  </a:lnTo>
                  <a:lnTo>
                    <a:pt x="666" y="129"/>
                  </a:lnTo>
                  <a:lnTo>
                    <a:pt x="666" y="127"/>
                  </a:lnTo>
                  <a:lnTo>
                    <a:pt x="664" y="127"/>
                  </a:lnTo>
                  <a:lnTo>
                    <a:pt x="664" y="127"/>
                  </a:lnTo>
                  <a:lnTo>
                    <a:pt x="664" y="125"/>
                  </a:lnTo>
                  <a:lnTo>
                    <a:pt x="664" y="125"/>
                  </a:lnTo>
                  <a:lnTo>
                    <a:pt x="664" y="123"/>
                  </a:lnTo>
                  <a:lnTo>
                    <a:pt x="662" y="121"/>
                  </a:lnTo>
                  <a:lnTo>
                    <a:pt x="662" y="121"/>
                  </a:lnTo>
                  <a:lnTo>
                    <a:pt x="662" y="120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2" y="116"/>
                  </a:lnTo>
                  <a:lnTo>
                    <a:pt x="660" y="116"/>
                  </a:lnTo>
                  <a:lnTo>
                    <a:pt x="660" y="116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2"/>
                  </a:lnTo>
                  <a:lnTo>
                    <a:pt x="659" y="110"/>
                  </a:lnTo>
                  <a:lnTo>
                    <a:pt x="660" y="110"/>
                  </a:lnTo>
                  <a:lnTo>
                    <a:pt x="662" y="109"/>
                  </a:lnTo>
                  <a:lnTo>
                    <a:pt x="662" y="109"/>
                  </a:lnTo>
                  <a:lnTo>
                    <a:pt x="662" y="107"/>
                  </a:lnTo>
                  <a:lnTo>
                    <a:pt x="660" y="107"/>
                  </a:lnTo>
                  <a:lnTo>
                    <a:pt x="660" y="107"/>
                  </a:lnTo>
                  <a:lnTo>
                    <a:pt x="659" y="107"/>
                  </a:lnTo>
                  <a:lnTo>
                    <a:pt x="655" y="107"/>
                  </a:lnTo>
                  <a:lnTo>
                    <a:pt x="653" y="107"/>
                  </a:lnTo>
                  <a:lnTo>
                    <a:pt x="651" y="105"/>
                  </a:lnTo>
                  <a:lnTo>
                    <a:pt x="650" y="103"/>
                  </a:lnTo>
                  <a:lnTo>
                    <a:pt x="650" y="96"/>
                  </a:lnTo>
                  <a:lnTo>
                    <a:pt x="650" y="94"/>
                  </a:lnTo>
                  <a:lnTo>
                    <a:pt x="648" y="94"/>
                  </a:lnTo>
                  <a:lnTo>
                    <a:pt x="648" y="92"/>
                  </a:lnTo>
                  <a:lnTo>
                    <a:pt x="646" y="92"/>
                  </a:lnTo>
                  <a:lnTo>
                    <a:pt x="646" y="94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39" y="94"/>
                  </a:lnTo>
                  <a:lnTo>
                    <a:pt x="635" y="96"/>
                  </a:lnTo>
                  <a:lnTo>
                    <a:pt x="632" y="96"/>
                  </a:lnTo>
                  <a:lnTo>
                    <a:pt x="628" y="96"/>
                  </a:lnTo>
                  <a:lnTo>
                    <a:pt x="628" y="96"/>
                  </a:lnTo>
                  <a:lnTo>
                    <a:pt x="626" y="96"/>
                  </a:lnTo>
                  <a:lnTo>
                    <a:pt x="626" y="94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4" y="91"/>
                  </a:lnTo>
                  <a:lnTo>
                    <a:pt x="623" y="91"/>
                  </a:lnTo>
                  <a:lnTo>
                    <a:pt x="621" y="92"/>
                  </a:lnTo>
                  <a:lnTo>
                    <a:pt x="619" y="91"/>
                  </a:lnTo>
                  <a:lnTo>
                    <a:pt x="615" y="91"/>
                  </a:lnTo>
                  <a:lnTo>
                    <a:pt x="614" y="89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8" y="92"/>
                  </a:lnTo>
                  <a:lnTo>
                    <a:pt x="606" y="92"/>
                  </a:lnTo>
                  <a:lnTo>
                    <a:pt x="603" y="91"/>
                  </a:lnTo>
                  <a:lnTo>
                    <a:pt x="606" y="89"/>
                  </a:lnTo>
                  <a:lnTo>
                    <a:pt x="608" y="85"/>
                  </a:lnTo>
                  <a:lnTo>
                    <a:pt x="610" y="83"/>
                  </a:lnTo>
                  <a:lnTo>
                    <a:pt x="610" y="80"/>
                  </a:lnTo>
                  <a:lnTo>
                    <a:pt x="608" y="82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6" y="82"/>
                  </a:lnTo>
                  <a:lnTo>
                    <a:pt x="604" y="80"/>
                  </a:lnTo>
                  <a:lnTo>
                    <a:pt x="604" y="80"/>
                  </a:lnTo>
                  <a:lnTo>
                    <a:pt x="603" y="78"/>
                  </a:lnTo>
                  <a:lnTo>
                    <a:pt x="603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3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69"/>
                  </a:lnTo>
                  <a:lnTo>
                    <a:pt x="604" y="67"/>
                  </a:lnTo>
                  <a:lnTo>
                    <a:pt x="604" y="67"/>
                  </a:lnTo>
                  <a:lnTo>
                    <a:pt x="603" y="64"/>
                  </a:lnTo>
                  <a:lnTo>
                    <a:pt x="603" y="64"/>
                  </a:lnTo>
                  <a:lnTo>
                    <a:pt x="601" y="64"/>
                  </a:lnTo>
                  <a:lnTo>
                    <a:pt x="601" y="62"/>
                  </a:lnTo>
                  <a:lnTo>
                    <a:pt x="601" y="60"/>
                  </a:lnTo>
                  <a:lnTo>
                    <a:pt x="601" y="60"/>
                  </a:lnTo>
                  <a:lnTo>
                    <a:pt x="599" y="60"/>
                  </a:lnTo>
                  <a:lnTo>
                    <a:pt x="599" y="58"/>
                  </a:lnTo>
                  <a:lnTo>
                    <a:pt x="599" y="56"/>
                  </a:lnTo>
                  <a:lnTo>
                    <a:pt x="601" y="56"/>
                  </a:lnTo>
                  <a:lnTo>
                    <a:pt x="610" y="53"/>
                  </a:lnTo>
                  <a:lnTo>
                    <a:pt x="612" y="55"/>
                  </a:lnTo>
                  <a:lnTo>
                    <a:pt x="614" y="53"/>
                  </a:lnTo>
                  <a:lnTo>
                    <a:pt x="615" y="51"/>
                  </a:lnTo>
                  <a:lnTo>
                    <a:pt x="615" y="47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2" y="42"/>
                  </a:lnTo>
                  <a:lnTo>
                    <a:pt x="610" y="42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4" y="38"/>
                  </a:lnTo>
                  <a:lnTo>
                    <a:pt x="604" y="36"/>
                  </a:lnTo>
                  <a:lnTo>
                    <a:pt x="604" y="36"/>
                  </a:lnTo>
                  <a:lnTo>
                    <a:pt x="603" y="35"/>
                  </a:lnTo>
                  <a:lnTo>
                    <a:pt x="601" y="33"/>
                  </a:lnTo>
                  <a:lnTo>
                    <a:pt x="599" y="33"/>
                  </a:lnTo>
                  <a:lnTo>
                    <a:pt x="599" y="33"/>
                  </a:lnTo>
                  <a:lnTo>
                    <a:pt x="599" y="31"/>
                  </a:lnTo>
                  <a:lnTo>
                    <a:pt x="599" y="31"/>
                  </a:lnTo>
                  <a:lnTo>
                    <a:pt x="599" y="29"/>
                  </a:lnTo>
                  <a:lnTo>
                    <a:pt x="597" y="27"/>
                  </a:lnTo>
                  <a:lnTo>
                    <a:pt x="597" y="26"/>
                  </a:lnTo>
                  <a:lnTo>
                    <a:pt x="597" y="24"/>
                  </a:lnTo>
                  <a:lnTo>
                    <a:pt x="597" y="22"/>
                  </a:lnTo>
                  <a:lnTo>
                    <a:pt x="597" y="22"/>
                  </a:lnTo>
                  <a:lnTo>
                    <a:pt x="597" y="20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5" y="15"/>
                  </a:lnTo>
                  <a:lnTo>
                    <a:pt x="595" y="13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0" y="8"/>
                  </a:lnTo>
                  <a:lnTo>
                    <a:pt x="590" y="6"/>
                  </a:lnTo>
                  <a:lnTo>
                    <a:pt x="586" y="6"/>
                  </a:lnTo>
                  <a:lnTo>
                    <a:pt x="586" y="4"/>
                  </a:lnTo>
                  <a:lnTo>
                    <a:pt x="585" y="2"/>
                  </a:lnTo>
                  <a:lnTo>
                    <a:pt x="585" y="2"/>
                  </a:lnTo>
                  <a:lnTo>
                    <a:pt x="585" y="0"/>
                  </a:lnTo>
                  <a:lnTo>
                    <a:pt x="583" y="0"/>
                  </a:lnTo>
                  <a:lnTo>
                    <a:pt x="581" y="0"/>
                  </a:lnTo>
                  <a:lnTo>
                    <a:pt x="579" y="0"/>
                  </a:lnTo>
                  <a:lnTo>
                    <a:pt x="574" y="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68" y="6"/>
                  </a:lnTo>
                  <a:lnTo>
                    <a:pt x="568" y="2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7" y="2"/>
                  </a:lnTo>
                  <a:lnTo>
                    <a:pt x="567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2"/>
                  </a:lnTo>
                  <a:lnTo>
                    <a:pt x="550" y="2"/>
                  </a:lnTo>
                  <a:lnTo>
                    <a:pt x="550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6"/>
                  </a:lnTo>
                  <a:lnTo>
                    <a:pt x="548" y="6"/>
                  </a:lnTo>
                  <a:lnTo>
                    <a:pt x="547" y="4"/>
                  </a:lnTo>
                  <a:lnTo>
                    <a:pt x="547" y="4"/>
                  </a:lnTo>
                  <a:lnTo>
                    <a:pt x="545" y="6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6" y="9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1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11" y="6"/>
                  </a:lnTo>
                  <a:lnTo>
                    <a:pt x="511" y="8"/>
                  </a:lnTo>
                  <a:lnTo>
                    <a:pt x="512" y="9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2" y="11"/>
                  </a:lnTo>
                  <a:lnTo>
                    <a:pt x="511" y="11"/>
                  </a:lnTo>
                  <a:lnTo>
                    <a:pt x="511" y="11"/>
                  </a:lnTo>
                  <a:lnTo>
                    <a:pt x="511" y="13"/>
                  </a:lnTo>
                  <a:lnTo>
                    <a:pt x="509" y="18"/>
                  </a:lnTo>
                  <a:lnTo>
                    <a:pt x="509" y="22"/>
                  </a:lnTo>
                  <a:lnTo>
                    <a:pt x="505" y="24"/>
                  </a:lnTo>
                  <a:lnTo>
                    <a:pt x="500" y="26"/>
                  </a:lnTo>
                  <a:lnTo>
                    <a:pt x="498" y="27"/>
                  </a:lnTo>
                  <a:lnTo>
                    <a:pt x="494" y="26"/>
                  </a:lnTo>
                  <a:lnTo>
                    <a:pt x="493" y="26"/>
                  </a:lnTo>
                  <a:lnTo>
                    <a:pt x="491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89" y="22"/>
                  </a:lnTo>
                  <a:lnTo>
                    <a:pt x="487" y="22"/>
                  </a:lnTo>
                  <a:lnTo>
                    <a:pt x="485" y="22"/>
                  </a:lnTo>
                  <a:lnTo>
                    <a:pt x="482" y="22"/>
                  </a:lnTo>
                  <a:lnTo>
                    <a:pt x="476" y="22"/>
                  </a:lnTo>
                  <a:lnTo>
                    <a:pt x="467" y="20"/>
                  </a:lnTo>
                  <a:lnTo>
                    <a:pt x="464" y="20"/>
                  </a:lnTo>
                  <a:lnTo>
                    <a:pt x="460" y="22"/>
                  </a:lnTo>
                  <a:lnTo>
                    <a:pt x="458" y="24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7"/>
                  </a:lnTo>
                  <a:lnTo>
                    <a:pt x="455" y="26"/>
                  </a:lnTo>
                  <a:lnTo>
                    <a:pt x="453" y="24"/>
                  </a:lnTo>
                  <a:lnTo>
                    <a:pt x="451" y="24"/>
                  </a:lnTo>
                  <a:lnTo>
                    <a:pt x="449" y="24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2" y="29"/>
                  </a:lnTo>
                  <a:lnTo>
                    <a:pt x="442" y="31"/>
                  </a:lnTo>
                  <a:lnTo>
                    <a:pt x="440" y="31"/>
                  </a:lnTo>
                  <a:lnTo>
                    <a:pt x="440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3"/>
                  </a:lnTo>
                  <a:lnTo>
                    <a:pt x="438" y="33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40"/>
                  </a:lnTo>
                  <a:lnTo>
                    <a:pt x="431" y="40"/>
                  </a:lnTo>
                  <a:lnTo>
                    <a:pt x="429" y="40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51"/>
                  </a:lnTo>
                  <a:lnTo>
                    <a:pt x="426" y="51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4" y="55"/>
                  </a:lnTo>
                  <a:lnTo>
                    <a:pt x="424" y="55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6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2" y="64"/>
                  </a:lnTo>
                  <a:lnTo>
                    <a:pt x="422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2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2" y="67"/>
                  </a:lnTo>
                  <a:lnTo>
                    <a:pt x="422" y="69"/>
                  </a:lnTo>
                  <a:lnTo>
                    <a:pt x="422" y="69"/>
                  </a:lnTo>
                  <a:lnTo>
                    <a:pt x="424" y="69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6" y="73"/>
                  </a:lnTo>
                  <a:lnTo>
                    <a:pt x="426" y="73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6" y="76"/>
                  </a:lnTo>
                  <a:lnTo>
                    <a:pt x="426" y="78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2"/>
                  </a:lnTo>
                  <a:lnTo>
                    <a:pt x="426" y="82"/>
                  </a:lnTo>
                  <a:lnTo>
                    <a:pt x="426" y="83"/>
                  </a:lnTo>
                  <a:lnTo>
                    <a:pt x="424" y="85"/>
                  </a:lnTo>
                  <a:lnTo>
                    <a:pt x="424" y="85"/>
                  </a:lnTo>
                  <a:lnTo>
                    <a:pt x="422" y="87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89"/>
                  </a:lnTo>
                  <a:lnTo>
                    <a:pt x="418" y="89"/>
                  </a:lnTo>
                  <a:lnTo>
                    <a:pt x="418" y="89"/>
                  </a:lnTo>
                  <a:lnTo>
                    <a:pt x="417" y="89"/>
                  </a:lnTo>
                  <a:lnTo>
                    <a:pt x="417" y="87"/>
                  </a:lnTo>
                  <a:lnTo>
                    <a:pt x="415" y="87"/>
                  </a:lnTo>
                  <a:lnTo>
                    <a:pt x="415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1" y="85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11" y="82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4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395" y="71"/>
                  </a:lnTo>
                  <a:lnTo>
                    <a:pt x="393" y="73"/>
                  </a:lnTo>
                  <a:lnTo>
                    <a:pt x="390" y="74"/>
                  </a:lnTo>
                  <a:lnTo>
                    <a:pt x="390" y="74"/>
                  </a:lnTo>
                  <a:lnTo>
                    <a:pt x="390" y="73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6" y="74"/>
                  </a:lnTo>
                  <a:lnTo>
                    <a:pt x="386" y="76"/>
                  </a:lnTo>
                  <a:lnTo>
                    <a:pt x="386" y="76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7" y="71"/>
                  </a:lnTo>
                  <a:lnTo>
                    <a:pt x="375" y="71"/>
                  </a:lnTo>
                  <a:lnTo>
                    <a:pt x="375" y="71"/>
                  </a:lnTo>
                  <a:lnTo>
                    <a:pt x="373" y="73"/>
                  </a:lnTo>
                  <a:lnTo>
                    <a:pt x="373" y="73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6"/>
                  </a:lnTo>
                  <a:lnTo>
                    <a:pt x="368" y="78"/>
                  </a:lnTo>
                  <a:lnTo>
                    <a:pt x="368" y="80"/>
                  </a:lnTo>
                  <a:lnTo>
                    <a:pt x="366" y="80"/>
                  </a:lnTo>
                  <a:lnTo>
                    <a:pt x="364" y="78"/>
                  </a:lnTo>
                  <a:lnTo>
                    <a:pt x="362" y="78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1" y="82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7" y="76"/>
                  </a:lnTo>
                  <a:lnTo>
                    <a:pt x="357" y="76"/>
                  </a:lnTo>
                  <a:lnTo>
                    <a:pt x="357" y="74"/>
                  </a:lnTo>
                  <a:lnTo>
                    <a:pt x="355" y="74"/>
                  </a:lnTo>
                  <a:lnTo>
                    <a:pt x="355" y="73"/>
                  </a:lnTo>
                  <a:lnTo>
                    <a:pt x="355" y="71"/>
                  </a:lnTo>
                  <a:lnTo>
                    <a:pt x="355" y="69"/>
                  </a:lnTo>
                  <a:lnTo>
                    <a:pt x="355" y="67"/>
                  </a:lnTo>
                  <a:lnTo>
                    <a:pt x="353" y="65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4" y="62"/>
                  </a:lnTo>
                  <a:lnTo>
                    <a:pt x="344" y="64"/>
                  </a:lnTo>
                  <a:lnTo>
                    <a:pt x="343" y="65"/>
                  </a:lnTo>
                  <a:lnTo>
                    <a:pt x="341" y="65"/>
                  </a:lnTo>
                  <a:lnTo>
                    <a:pt x="339" y="65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34" y="67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0" y="78"/>
                  </a:lnTo>
                  <a:lnTo>
                    <a:pt x="330" y="78"/>
                  </a:lnTo>
                  <a:lnTo>
                    <a:pt x="330" y="76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5" y="73"/>
                  </a:lnTo>
                  <a:lnTo>
                    <a:pt x="325" y="69"/>
                  </a:lnTo>
                  <a:lnTo>
                    <a:pt x="325" y="67"/>
                  </a:lnTo>
                  <a:lnTo>
                    <a:pt x="325" y="65"/>
                  </a:lnTo>
                  <a:lnTo>
                    <a:pt x="323" y="65"/>
                  </a:lnTo>
                  <a:lnTo>
                    <a:pt x="319" y="64"/>
                  </a:lnTo>
                  <a:lnTo>
                    <a:pt x="317" y="64"/>
                  </a:lnTo>
                  <a:lnTo>
                    <a:pt x="316" y="65"/>
                  </a:lnTo>
                  <a:lnTo>
                    <a:pt x="314" y="67"/>
                  </a:lnTo>
                  <a:lnTo>
                    <a:pt x="312" y="67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0" y="64"/>
                  </a:lnTo>
                  <a:lnTo>
                    <a:pt x="308" y="64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0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3" y="58"/>
                  </a:lnTo>
                  <a:lnTo>
                    <a:pt x="303" y="60"/>
                  </a:lnTo>
                  <a:lnTo>
                    <a:pt x="301" y="62"/>
                  </a:lnTo>
                  <a:lnTo>
                    <a:pt x="299" y="64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92" y="65"/>
                  </a:lnTo>
                  <a:lnTo>
                    <a:pt x="292" y="65"/>
                  </a:lnTo>
                  <a:lnTo>
                    <a:pt x="290" y="65"/>
                  </a:lnTo>
                  <a:lnTo>
                    <a:pt x="288" y="62"/>
                  </a:lnTo>
                  <a:lnTo>
                    <a:pt x="287" y="62"/>
                  </a:lnTo>
                  <a:lnTo>
                    <a:pt x="285" y="62"/>
                  </a:lnTo>
                  <a:lnTo>
                    <a:pt x="285" y="62"/>
                  </a:lnTo>
                  <a:lnTo>
                    <a:pt x="283" y="64"/>
                  </a:lnTo>
                  <a:lnTo>
                    <a:pt x="283" y="65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3" y="69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8" y="64"/>
                  </a:lnTo>
                  <a:lnTo>
                    <a:pt x="278" y="62"/>
                  </a:lnTo>
                  <a:lnTo>
                    <a:pt x="274" y="62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7" y="60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3" y="64"/>
                  </a:lnTo>
                  <a:lnTo>
                    <a:pt x="260" y="62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54" y="56"/>
                  </a:lnTo>
                  <a:lnTo>
                    <a:pt x="252" y="55"/>
                  </a:lnTo>
                  <a:lnTo>
                    <a:pt x="252" y="53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1" y="49"/>
                  </a:lnTo>
                  <a:lnTo>
                    <a:pt x="249" y="49"/>
                  </a:lnTo>
                  <a:lnTo>
                    <a:pt x="245" y="49"/>
                  </a:lnTo>
                  <a:lnTo>
                    <a:pt x="240" y="51"/>
                  </a:lnTo>
                  <a:lnTo>
                    <a:pt x="236" y="51"/>
                  </a:lnTo>
                  <a:lnTo>
                    <a:pt x="227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198" y="38"/>
                  </a:lnTo>
                  <a:lnTo>
                    <a:pt x="196" y="38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1" y="36"/>
                  </a:lnTo>
                  <a:lnTo>
                    <a:pt x="162" y="36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48" y="35"/>
                  </a:lnTo>
                  <a:lnTo>
                    <a:pt x="144" y="36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1" y="56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90" y="62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3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3" y="114"/>
                  </a:lnTo>
                  <a:lnTo>
                    <a:pt x="95" y="118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92" y="129"/>
                  </a:lnTo>
                  <a:lnTo>
                    <a:pt x="93" y="12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3" y="130"/>
                  </a:lnTo>
                  <a:lnTo>
                    <a:pt x="95" y="132"/>
                  </a:lnTo>
                  <a:lnTo>
                    <a:pt x="97" y="132"/>
                  </a:lnTo>
                  <a:lnTo>
                    <a:pt x="97" y="132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1"/>
                  </a:lnTo>
                  <a:lnTo>
                    <a:pt x="99" y="145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7" y="148"/>
                  </a:lnTo>
                  <a:lnTo>
                    <a:pt x="93" y="150"/>
                  </a:lnTo>
                  <a:lnTo>
                    <a:pt x="93" y="150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7"/>
                  </a:lnTo>
                  <a:lnTo>
                    <a:pt x="90" y="157"/>
                  </a:lnTo>
                  <a:lnTo>
                    <a:pt x="81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7" y="163"/>
                  </a:lnTo>
                  <a:lnTo>
                    <a:pt x="75" y="165"/>
                  </a:lnTo>
                  <a:lnTo>
                    <a:pt x="72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52" y="188"/>
                  </a:lnTo>
                  <a:lnTo>
                    <a:pt x="50" y="190"/>
                  </a:lnTo>
                  <a:lnTo>
                    <a:pt x="48" y="192"/>
                  </a:lnTo>
                  <a:lnTo>
                    <a:pt x="43" y="199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39" y="204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37" y="206"/>
                  </a:lnTo>
                  <a:lnTo>
                    <a:pt x="36" y="212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30" y="217"/>
                  </a:lnTo>
                  <a:lnTo>
                    <a:pt x="27" y="222"/>
                  </a:lnTo>
                  <a:lnTo>
                    <a:pt x="25" y="224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3"/>
                  </a:lnTo>
                  <a:lnTo>
                    <a:pt x="28" y="233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5"/>
                  </a:lnTo>
                  <a:lnTo>
                    <a:pt x="32" y="257"/>
                  </a:lnTo>
                  <a:lnTo>
                    <a:pt x="34" y="257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6" y="266"/>
                  </a:lnTo>
                  <a:lnTo>
                    <a:pt x="36" y="266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28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9"/>
                  </a:lnTo>
                  <a:lnTo>
                    <a:pt x="21" y="259"/>
                  </a:lnTo>
                  <a:lnTo>
                    <a:pt x="21" y="260"/>
                  </a:lnTo>
                  <a:lnTo>
                    <a:pt x="19" y="260"/>
                  </a:lnTo>
                  <a:lnTo>
                    <a:pt x="19" y="262"/>
                  </a:lnTo>
                  <a:lnTo>
                    <a:pt x="19" y="264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8" y="268"/>
                  </a:lnTo>
                  <a:lnTo>
                    <a:pt x="16" y="268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5"/>
                  </a:lnTo>
                  <a:lnTo>
                    <a:pt x="12" y="275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2" y="280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10" y="288"/>
                  </a:lnTo>
                  <a:lnTo>
                    <a:pt x="9" y="289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5" y="291"/>
                  </a:lnTo>
                  <a:lnTo>
                    <a:pt x="5" y="293"/>
                  </a:lnTo>
                  <a:lnTo>
                    <a:pt x="5" y="293"/>
                  </a:lnTo>
                  <a:lnTo>
                    <a:pt x="5" y="295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0" y="300"/>
                  </a:lnTo>
                  <a:lnTo>
                    <a:pt x="1" y="302"/>
                  </a:lnTo>
                  <a:lnTo>
                    <a:pt x="1" y="304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09"/>
                  </a:lnTo>
                  <a:lnTo>
                    <a:pt x="3" y="309"/>
                  </a:lnTo>
                  <a:lnTo>
                    <a:pt x="5" y="309"/>
                  </a:lnTo>
                  <a:lnTo>
                    <a:pt x="7" y="311"/>
                  </a:lnTo>
                  <a:lnTo>
                    <a:pt x="7" y="313"/>
                  </a:lnTo>
                  <a:lnTo>
                    <a:pt x="7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8"/>
                  </a:lnTo>
                  <a:lnTo>
                    <a:pt x="12" y="322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4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21" y="327"/>
                  </a:lnTo>
                  <a:lnTo>
                    <a:pt x="21" y="329"/>
                  </a:lnTo>
                  <a:lnTo>
                    <a:pt x="23" y="331"/>
                  </a:lnTo>
                  <a:lnTo>
                    <a:pt x="23" y="333"/>
                  </a:lnTo>
                  <a:lnTo>
                    <a:pt x="23" y="333"/>
                  </a:lnTo>
                  <a:lnTo>
                    <a:pt x="25" y="333"/>
                  </a:lnTo>
                  <a:lnTo>
                    <a:pt x="25" y="333"/>
                  </a:lnTo>
                  <a:lnTo>
                    <a:pt x="28" y="333"/>
                  </a:lnTo>
                  <a:lnTo>
                    <a:pt x="28" y="333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32" y="333"/>
                  </a:lnTo>
                  <a:lnTo>
                    <a:pt x="32" y="333"/>
                  </a:lnTo>
                  <a:lnTo>
                    <a:pt x="34" y="334"/>
                  </a:lnTo>
                  <a:lnTo>
                    <a:pt x="36" y="334"/>
                  </a:lnTo>
                  <a:lnTo>
                    <a:pt x="36" y="336"/>
                  </a:lnTo>
                  <a:lnTo>
                    <a:pt x="36" y="338"/>
                  </a:lnTo>
                  <a:lnTo>
                    <a:pt x="37" y="338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7" y="345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41" y="340"/>
                  </a:lnTo>
                  <a:lnTo>
                    <a:pt x="41" y="340"/>
                  </a:lnTo>
                  <a:lnTo>
                    <a:pt x="43" y="342"/>
                  </a:lnTo>
                  <a:lnTo>
                    <a:pt x="43" y="342"/>
                  </a:lnTo>
                  <a:lnTo>
                    <a:pt x="45" y="342"/>
                  </a:lnTo>
                  <a:lnTo>
                    <a:pt x="45" y="342"/>
                  </a:lnTo>
                  <a:lnTo>
                    <a:pt x="46" y="340"/>
                  </a:lnTo>
                  <a:lnTo>
                    <a:pt x="48" y="338"/>
                  </a:lnTo>
                  <a:lnTo>
                    <a:pt x="48" y="336"/>
                  </a:lnTo>
                  <a:lnTo>
                    <a:pt x="50" y="334"/>
                  </a:lnTo>
                  <a:lnTo>
                    <a:pt x="50" y="333"/>
                  </a:lnTo>
                  <a:lnTo>
                    <a:pt x="52" y="334"/>
                  </a:lnTo>
                  <a:lnTo>
                    <a:pt x="55" y="334"/>
                  </a:lnTo>
                  <a:lnTo>
                    <a:pt x="55" y="336"/>
                  </a:lnTo>
                  <a:lnTo>
                    <a:pt x="57" y="338"/>
                  </a:lnTo>
                  <a:lnTo>
                    <a:pt x="61" y="340"/>
                  </a:lnTo>
                  <a:lnTo>
                    <a:pt x="61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70" y="342"/>
                  </a:lnTo>
                  <a:lnTo>
                    <a:pt x="70" y="340"/>
                  </a:lnTo>
                  <a:lnTo>
                    <a:pt x="72" y="340"/>
                  </a:lnTo>
                  <a:lnTo>
                    <a:pt x="74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7" y="345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4" y="349"/>
                  </a:lnTo>
                  <a:lnTo>
                    <a:pt x="106" y="349"/>
                  </a:lnTo>
                  <a:lnTo>
                    <a:pt x="108" y="347"/>
                  </a:lnTo>
                  <a:lnTo>
                    <a:pt x="111" y="347"/>
                  </a:lnTo>
                  <a:lnTo>
                    <a:pt x="113" y="345"/>
                  </a:lnTo>
                  <a:lnTo>
                    <a:pt x="113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1" y="345"/>
                  </a:lnTo>
                  <a:lnTo>
                    <a:pt x="122" y="345"/>
                  </a:lnTo>
                  <a:lnTo>
                    <a:pt x="122" y="345"/>
                  </a:lnTo>
                  <a:lnTo>
                    <a:pt x="124" y="347"/>
                  </a:lnTo>
                  <a:lnTo>
                    <a:pt x="126" y="347"/>
                  </a:lnTo>
                  <a:lnTo>
                    <a:pt x="126" y="349"/>
                  </a:lnTo>
                  <a:lnTo>
                    <a:pt x="126" y="349"/>
                  </a:lnTo>
                  <a:lnTo>
                    <a:pt x="126" y="351"/>
                  </a:lnTo>
                  <a:lnTo>
                    <a:pt x="126" y="351"/>
                  </a:lnTo>
                  <a:lnTo>
                    <a:pt x="128" y="353"/>
                  </a:lnTo>
                  <a:lnTo>
                    <a:pt x="130" y="354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5" y="356"/>
                  </a:lnTo>
                  <a:lnTo>
                    <a:pt x="137" y="360"/>
                  </a:lnTo>
                  <a:lnTo>
                    <a:pt x="137" y="362"/>
                  </a:lnTo>
                  <a:lnTo>
                    <a:pt x="139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44" y="362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9" y="358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82" y="345"/>
                  </a:lnTo>
                  <a:lnTo>
                    <a:pt x="186" y="344"/>
                  </a:lnTo>
                  <a:lnTo>
                    <a:pt x="187" y="344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93" y="344"/>
                  </a:lnTo>
                  <a:lnTo>
                    <a:pt x="195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2" y="342"/>
                  </a:lnTo>
                  <a:lnTo>
                    <a:pt x="204" y="340"/>
                  </a:lnTo>
                  <a:lnTo>
                    <a:pt x="204" y="338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7" y="334"/>
                  </a:lnTo>
                  <a:lnTo>
                    <a:pt x="207" y="334"/>
                  </a:lnTo>
                  <a:lnTo>
                    <a:pt x="209" y="331"/>
                  </a:lnTo>
                  <a:lnTo>
                    <a:pt x="209" y="329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1" y="325"/>
                  </a:lnTo>
                  <a:lnTo>
                    <a:pt x="211" y="325"/>
                  </a:lnTo>
                  <a:lnTo>
                    <a:pt x="213" y="324"/>
                  </a:lnTo>
                  <a:lnTo>
                    <a:pt x="214" y="324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23" y="322"/>
                  </a:lnTo>
                  <a:lnTo>
                    <a:pt x="225" y="322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7" y="316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9" y="316"/>
                  </a:lnTo>
                  <a:lnTo>
                    <a:pt x="231" y="318"/>
                  </a:lnTo>
                  <a:lnTo>
                    <a:pt x="231" y="318"/>
                  </a:lnTo>
                  <a:lnTo>
                    <a:pt x="231" y="320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2" y="318"/>
                  </a:lnTo>
                  <a:lnTo>
                    <a:pt x="232" y="316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6" y="313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2" y="315"/>
                  </a:lnTo>
                  <a:lnTo>
                    <a:pt x="243" y="315"/>
                  </a:lnTo>
                  <a:lnTo>
                    <a:pt x="243" y="313"/>
                  </a:lnTo>
                  <a:lnTo>
                    <a:pt x="243" y="313"/>
                  </a:lnTo>
                  <a:lnTo>
                    <a:pt x="243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7" y="311"/>
                  </a:lnTo>
                  <a:lnTo>
                    <a:pt x="247" y="311"/>
                  </a:lnTo>
                  <a:lnTo>
                    <a:pt x="252" y="313"/>
                  </a:lnTo>
                  <a:lnTo>
                    <a:pt x="254" y="315"/>
                  </a:lnTo>
                  <a:lnTo>
                    <a:pt x="256" y="313"/>
                  </a:lnTo>
                  <a:lnTo>
                    <a:pt x="256" y="313"/>
                  </a:lnTo>
                  <a:lnTo>
                    <a:pt x="260" y="309"/>
                  </a:lnTo>
                  <a:lnTo>
                    <a:pt x="261" y="307"/>
                  </a:lnTo>
                  <a:lnTo>
                    <a:pt x="261" y="309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65" y="309"/>
                  </a:lnTo>
                  <a:lnTo>
                    <a:pt x="269" y="307"/>
                  </a:lnTo>
                  <a:lnTo>
                    <a:pt x="269" y="306"/>
                  </a:lnTo>
                  <a:lnTo>
                    <a:pt x="270" y="306"/>
                  </a:lnTo>
                  <a:lnTo>
                    <a:pt x="272" y="306"/>
                  </a:lnTo>
                  <a:lnTo>
                    <a:pt x="272" y="304"/>
                  </a:lnTo>
                  <a:lnTo>
                    <a:pt x="274" y="304"/>
                  </a:lnTo>
                  <a:lnTo>
                    <a:pt x="274" y="306"/>
                  </a:lnTo>
                  <a:lnTo>
                    <a:pt x="276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90" y="315"/>
                  </a:lnTo>
                  <a:lnTo>
                    <a:pt x="292" y="316"/>
                  </a:lnTo>
                  <a:lnTo>
                    <a:pt x="294" y="316"/>
                  </a:lnTo>
                  <a:lnTo>
                    <a:pt x="297" y="316"/>
                  </a:lnTo>
                  <a:lnTo>
                    <a:pt x="297" y="316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7" y="322"/>
                  </a:lnTo>
                  <a:lnTo>
                    <a:pt x="299" y="324"/>
                  </a:lnTo>
                  <a:lnTo>
                    <a:pt x="299" y="324"/>
                  </a:lnTo>
                  <a:lnTo>
                    <a:pt x="301" y="324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4"/>
                  </a:lnTo>
                  <a:lnTo>
                    <a:pt x="305" y="325"/>
                  </a:lnTo>
                  <a:lnTo>
                    <a:pt x="305" y="325"/>
                  </a:lnTo>
                  <a:lnTo>
                    <a:pt x="307" y="325"/>
                  </a:lnTo>
                  <a:lnTo>
                    <a:pt x="307" y="324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0" y="327"/>
                  </a:lnTo>
                  <a:lnTo>
                    <a:pt x="310" y="329"/>
                  </a:lnTo>
                  <a:lnTo>
                    <a:pt x="310" y="329"/>
                  </a:lnTo>
                  <a:lnTo>
                    <a:pt x="310" y="331"/>
                  </a:lnTo>
                  <a:lnTo>
                    <a:pt x="310" y="331"/>
                  </a:lnTo>
                  <a:lnTo>
                    <a:pt x="312" y="331"/>
                  </a:lnTo>
                  <a:lnTo>
                    <a:pt x="312" y="331"/>
                  </a:lnTo>
                  <a:lnTo>
                    <a:pt x="312" y="329"/>
                  </a:lnTo>
                  <a:lnTo>
                    <a:pt x="314" y="327"/>
                  </a:lnTo>
                  <a:lnTo>
                    <a:pt x="314" y="327"/>
                  </a:lnTo>
                  <a:lnTo>
                    <a:pt x="316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1"/>
                  </a:lnTo>
                  <a:lnTo>
                    <a:pt x="316" y="334"/>
                  </a:lnTo>
                  <a:lnTo>
                    <a:pt x="317" y="334"/>
                  </a:lnTo>
                  <a:lnTo>
                    <a:pt x="317" y="336"/>
                  </a:lnTo>
                  <a:lnTo>
                    <a:pt x="319" y="336"/>
                  </a:lnTo>
                  <a:lnTo>
                    <a:pt x="319" y="334"/>
                  </a:lnTo>
                  <a:lnTo>
                    <a:pt x="319" y="334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29"/>
                  </a:lnTo>
                  <a:lnTo>
                    <a:pt x="321" y="329"/>
                  </a:lnTo>
                  <a:lnTo>
                    <a:pt x="323" y="329"/>
                  </a:lnTo>
                  <a:lnTo>
                    <a:pt x="326" y="331"/>
                  </a:lnTo>
                  <a:lnTo>
                    <a:pt x="330" y="331"/>
                  </a:lnTo>
                  <a:lnTo>
                    <a:pt x="332" y="331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35" y="334"/>
                  </a:lnTo>
                  <a:lnTo>
                    <a:pt x="335" y="336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40"/>
                  </a:lnTo>
                  <a:lnTo>
                    <a:pt x="337" y="340"/>
                  </a:lnTo>
                  <a:lnTo>
                    <a:pt x="337" y="340"/>
                  </a:lnTo>
                  <a:lnTo>
                    <a:pt x="337" y="342"/>
                  </a:lnTo>
                  <a:lnTo>
                    <a:pt x="339" y="344"/>
                  </a:lnTo>
                  <a:lnTo>
                    <a:pt x="341" y="345"/>
                  </a:lnTo>
                  <a:lnTo>
                    <a:pt x="341" y="345"/>
                  </a:lnTo>
                  <a:lnTo>
                    <a:pt x="343" y="347"/>
                  </a:lnTo>
                  <a:lnTo>
                    <a:pt x="344" y="345"/>
                  </a:lnTo>
                  <a:lnTo>
                    <a:pt x="346" y="344"/>
                  </a:lnTo>
                  <a:lnTo>
                    <a:pt x="348" y="342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3"/>
                  </a:lnTo>
                  <a:lnTo>
                    <a:pt x="353" y="353"/>
                  </a:lnTo>
                  <a:lnTo>
                    <a:pt x="353" y="354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5" y="358"/>
                  </a:lnTo>
                  <a:lnTo>
                    <a:pt x="355" y="358"/>
                  </a:lnTo>
                  <a:lnTo>
                    <a:pt x="355" y="360"/>
                  </a:lnTo>
                  <a:lnTo>
                    <a:pt x="355" y="360"/>
                  </a:lnTo>
                  <a:lnTo>
                    <a:pt x="353" y="362"/>
                  </a:lnTo>
                  <a:lnTo>
                    <a:pt x="353" y="363"/>
                  </a:lnTo>
                  <a:lnTo>
                    <a:pt x="353" y="367"/>
                  </a:lnTo>
                  <a:lnTo>
                    <a:pt x="353" y="369"/>
                  </a:lnTo>
                  <a:lnTo>
                    <a:pt x="352" y="372"/>
                  </a:lnTo>
                  <a:lnTo>
                    <a:pt x="350" y="374"/>
                  </a:lnTo>
                  <a:lnTo>
                    <a:pt x="350" y="376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2" y="380"/>
                  </a:lnTo>
                  <a:lnTo>
                    <a:pt x="352" y="380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3" y="383"/>
                  </a:lnTo>
                  <a:lnTo>
                    <a:pt x="353" y="383"/>
                  </a:lnTo>
                  <a:lnTo>
                    <a:pt x="353" y="381"/>
                  </a:lnTo>
                  <a:lnTo>
                    <a:pt x="355" y="381"/>
                  </a:lnTo>
                  <a:lnTo>
                    <a:pt x="355" y="381"/>
                  </a:lnTo>
                  <a:lnTo>
                    <a:pt x="357" y="383"/>
                  </a:lnTo>
                  <a:lnTo>
                    <a:pt x="359" y="385"/>
                  </a:lnTo>
                  <a:lnTo>
                    <a:pt x="359" y="385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61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2" y="390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4" y="394"/>
                  </a:lnTo>
                  <a:lnTo>
                    <a:pt x="364" y="394"/>
                  </a:lnTo>
                  <a:lnTo>
                    <a:pt x="366" y="394"/>
                  </a:lnTo>
                  <a:lnTo>
                    <a:pt x="366" y="394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2" y="390"/>
                  </a:lnTo>
                  <a:lnTo>
                    <a:pt x="373" y="392"/>
                  </a:lnTo>
                  <a:lnTo>
                    <a:pt x="373" y="394"/>
                  </a:lnTo>
                  <a:lnTo>
                    <a:pt x="373" y="396"/>
                  </a:lnTo>
                  <a:lnTo>
                    <a:pt x="372" y="396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2" y="403"/>
                  </a:lnTo>
                  <a:lnTo>
                    <a:pt x="372" y="405"/>
                  </a:lnTo>
                  <a:lnTo>
                    <a:pt x="370" y="405"/>
                  </a:lnTo>
                  <a:lnTo>
                    <a:pt x="370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10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4"/>
                  </a:lnTo>
                  <a:lnTo>
                    <a:pt x="372" y="416"/>
                  </a:lnTo>
                  <a:lnTo>
                    <a:pt x="372" y="418"/>
                  </a:lnTo>
                  <a:lnTo>
                    <a:pt x="372" y="418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5" y="419"/>
                  </a:lnTo>
                  <a:lnTo>
                    <a:pt x="375" y="421"/>
                  </a:lnTo>
                  <a:lnTo>
                    <a:pt x="375" y="421"/>
                  </a:lnTo>
                  <a:lnTo>
                    <a:pt x="377" y="421"/>
                  </a:lnTo>
                  <a:lnTo>
                    <a:pt x="379" y="421"/>
                  </a:lnTo>
                  <a:lnTo>
                    <a:pt x="379" y="421"/>
                  </a:lnTo>
                  <a:lnTo>
                    <a:pt x="379" y="423"/>
                  </a:lnTo>
                  <a:lnTo>
                    <a:pt x="381" y="425"/>
                  </a:lnTo>
                  <a:lnTo>
                    <a:pt x="382" y="425"/>
                  </a:lnTo>
                  <a:lnTo>
                    <a:pt x="384" y="425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7"/>
                  </a:lnTo>
                  <a:lnTo>
                    <a:pt x="388" y="427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1" y="428"/>
                  </a:lnTo>
                  <a:lnTo>
                    <a:pt x="391" y="430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4"/>
                  </a:lnTo>
                  <a:lnTo>
                    <a:pt x="391" y="434"/>
                  </a:lnTo>
                  <a:lnTo>
                    <a:pt x="391" y="439"/>
                  </a:lnTo>
                  <a:lnTo>
                    <a:pt x="391" y="439"/>
                  </a:lnTo>
                  <a:lnTo>
                    <a:pt x="391" y="441"/>
                  </a:lnTo>
                  <a:lnTo>
                    <a:pt x="391" y="441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1" y="445"/>
                  </a:lnTo>
                  <a:lnTo>
                    <a:pt x="391" y="445"/>
                  </a:lnTo>
                  <a:lnTo>
                    <a:pt x="391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8"/>
                  </a:lnTo>
                  <a:lnTo>
                    <a:pt x="390" y="450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2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7" y="456"/>
                  </a:lnTo>
                  <a:lnTo>
                    <a:pt x="399" y="457"/>
                  </a:lnTo>
                  <a:lnTo>
                    <a:pt x="399" y="456"/>
                  </a:lnTo>
                  <a:lnTo>
                    <a:pt x="399" y="456"/>
                  </a:lnTo>
                  <a:lnTo>
                    <a:pt x="400" y="456"/>
                  </a:lnTo>
                  <a:lnTo>
                    <a:pt x="400" y="457"/>
                  </a:lnTo>
                  <a:lnTo>
                    <a:pt x="399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90" y="461"/>
                  </a:lnTo>
                  <a:lnTo>
                    <a:pt x="390" y="461"/>
                  </a:lnTo>
                  <a:lnTo>
                    <a:pt x="388" y="461"/>
                  </a:lnTo>
                  <a:lnTo>
                    <a:pt x="386" y="463"/>
                  </a:lnTo>
                  <a:lnTo>
                    <a:pt x="386" y="463"/>
                  </a:lnTo>
                  <a:lnTo>
                    <a:pt x="384" y="461"/>
                  </a:lnTo>
                  <a:lnTo>
                    <a:pt x="384" y="461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2" y="457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1" y="456"/>
                  </a:lnTo>
                  <a:lnTo>
                    <a:pt x="379" y="456"/>
                  </a:lnTo>
                  <a:lnTo>
                    <a:pt x="379" y="457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3" y="461"/>
                  </a:lnTo>
                  <a:lnTo>
                    <a:pt x="373" y="459"/>
                  </a:lnTo>
                  <a:lnTo>
                    <a:pt x="372" y="457"/>
                  </a:lnTo>
                  <a:lnTo>
                    <a:pt x="372" y="457"/>
                  </a:lnTo>
                  <a:lnTo>
                    <a:pt x="370" y="457"/>
                  </a:lnTo>
                  <a:lnTo>
                    <a:pt x="368" y="457"/>
                  </a:lnTo>
                  <a:lnTo>
                    <a:pt x="368" y="457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4" y="454"/>
                  </a:lnTo>
                  <a:lnTo>
                    <a:pt x="362" y="457"/>
                  </a:lnTo>
                  <a:lnTo>
                    <a:pt x="362" y="457"/>
                  </a:lnTo>
                  <a:lnTo>
                    <a:pt x="361" y="456"/>
                  </a:lnTo>
                  <a:lnTo>
                    <a:pt x="361" y="454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59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5" y="461"/>
                  </a:lnTo>
                  <a:lnTo>
                    <a:pt x="353" y="461"/>
                  </a:lnTo>
                  <a:lnTo>
                    <a:pt x="353" y="461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3" y="448"/>
                  </a:lnTo>
                  <a:lnTo>
                    <a:pt x="353" y="448"/>
                  </a:lnTo>
                  <a:lnTo>
                    <a:pt x="352" y="448"/>
                  </a:lnTo>
                  <a:lnTo>
                    <a:pt x="348" y="450"/>
                  </a:lnTo>
                  <a:lnTo>
                    <a:pt x="346" y="452"/>
                  </a:lnTo>
                  <a:lnTo>
                    <a:pt x="344" y="452"/>
                  </a:lnTo>
                  <a:lnTo>
                    <a:pt x="341" y="454"/>
                  </a:lnTo>
                  <a:lnTo>
                    <a:pt x="341" y="456"/>
                  </a:lnTo>
                  <a:lnTo>
                    <a:pt x="339" y="457"/>
                  </a:lnTo>
                  <a:lnTo>
                    <a:pt x="341" y="461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6"/>
                  </a:lnTo>
                  <a:lnTo>
                    <a:pt x="341" y="468"/>
                  </a:lnTo>
                  <a:lnTo>
                    <a:pt x="341" y="468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4" y="474"/>
                  </a:lnTo>
                  <a:lnTo>
                    <a:pt x="344" y="475"/>
                  </a:lnTo>
                  <a:lnTo>
                    <a:pt x="343" y="477"/>
                  </a:lnTo>
                  <a:lnTo>
                    <a:pt x="341" y="479"/>
                  </a:lnTo>
                  <a:lnTo>
                    <a:pt x="341" y="481"/>
                  </a:lnTo>
                  <a:lnTo>
                    <a:pt x="341" y="483"/>
                  </a:lnTo>
                  <a:lnTo>
                    <a:pt x="343" y="486"/>
                  </a:lnTo>
                  <a:lnTo>
                    <a:pt x="343" y="486"/>
                  </a:lnTo>
                  <a:lnTo>
                    <a:pt x="341" y="488"/>
                  </a:lnTo>
                  <a:lnTo>
                    <a:pt x="332" y="490"/>
                  </a:lnTo>
                  <a:lnTo>
                    <a:pt x="332" y="490"/>
                  </a:lnTo>
                  <a:lnTo>
                    <a:pt x="330" y="492"/>
                  </a:lnTo>
                  <a:lnTo>
                    <a:pt x="330" y="493"/>
                  </a:lnTo>
                  <a:lnTo>
                    <a:pt x="332" y="495"/>
                  </a:lnTo>
                  <a:lnTo>
                    <a:pt x="332" y="497"/>
                  </a:lnTo>
                  <a:lnTo>
                    <a:pt x="332" y="497"/>
                  </a:lnTo>
                  <a:lnTo>
                    <a:pt x="330" y="499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6" y="504"/>
                  </a:lnTo>
                  <a:lnTo>
                    <a:pt x="323" y="504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19" y="508"/>
                  </a:lnTo>
                  <a:lnTo>
                    <a:pt x="319" y="510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9" y="513"/>
                  </a:lnTo>
                  <a:lnTo>
                    <a:pt x="319" y="513"/>
                  </a:lnTo>
                  <a:lnTo>
                    <a:pt x="319" y="515"/>
                  </a:lnTo>
                  <a:lnTo>
                    <a:pt x="319" y="515"/>
                  </a:lnTo>
                  <a:lnTo>
                    <a:pt x="321" y="517"/>
                  </a:lnTo>
                  <a:lnTo>
                    <a:pt x="321" y="517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7" y="522"/>
                  </a:lnTo>
                  <a:lnTo>
                    <a:pt x="316" y="522"/>
                  </a:lnTo>
                  <a:lnTo>
                    <a:pt x="310" y="522"/>
                  </a:lnTo>
                  <a:lnTo>
                    <a:pt x="308" y="521"/>
                  </a:lnTo>
                  <a:lnTo>
                    <a:pt x="308" y="521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7" y="526"/>
                  </a:lnTo>
                  <a:lnTo>
                    <a:pt x="307" y="528"/>
                  </a:lnTo>
                  <a:lnTo>
                    <a:pt x="308" y="528"/>
                  </a:lnTo>
                  <a:lnTo>
                    <a:pt x="308" y="530"/>
                  </a:lnTo>
                  <a:lnTo>
                    <a:pt x="310" y="533"/>
                  </a:lnTo>
                  <a:lnTo>
                    <a:pt x="310" y="535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4" y="537"/>
                  </a:lnTo>
                  <a:lnTo>
                    <a:pt x="319" y="539"/>
                  </a:lnTo>
                  <a:lnTo>
                    <a:pt x="323" y="540"/>
                  </a:lnTo>
                  <a:lnTo>
                    <a:pt x="330" y="542"/>
                  </a:lnTo>
                  <a:lnTo>
                    <a:pt x="332" y="542"/>
                  </a:lnTo>
                  <a:lnTo>
                    <a:pt x="334" y="542"/>
                  </a:lnTo>
                  <a:lnTo>
                    <a:pt x="334" y="542"/>
                  </a:lnTo>
                  <a:lnTo>
                    <a:pt x="334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2" y="539"/>
                  </a:lnTo>
                  <a:lnTo>
                    <a:pt x="334" y="537"/>
                  </a:lnTo>
                  <a:lnTo>
                    <a:pt x="334" y="537"/>
                  </a:lnTo>
                  <a:lnTo>
                    <a:pt x="334" y="535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9" y="537"/>
                  </a:lnTo>
                  <a:lnTo>
                    <a:pt x="339" y="539"/>
                  </a:lnTo>
                  <a:lnTo>
                    <a:pt x="341" y="539"/>
                  </a:lnTo>
                  <a:lnTo>
                    <a:pt x="341" y="539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4" y="535"/>
                  </a:lnTo>
                  <a:lnTo>
                    <a:pt x="344" y="535"/>
                  </a:lnTo>
                  <a:lnTo>
                    <a:pt x="348" y="533"/>
                  </a:lnTo>
                  <a:lnTo>
                    <a:pt x="350" y="531"/>
                  </a:lnTo>
                  <a:lnTo>
                    <a:pt x="350" y="531"/>
                  </a:lnTo>
                  <a:lnTo>
                    <a:pt x="352" y="531"/>
                  </a:lnTo>
                  <a:lnTo>
                    <a:pt x="352" y="531"/>
                  </a:lnTo>
                  <a:lnTo>
                    <a:pt x="353" y="531"/>
                  </a:lnTo>
                  <a:lnTo>
                    <a:pt x="353" y="531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5" y="528"/>
                  </a:lnTo>
                  <a:lnTo>
                    <a:pt x="357" y="528"/>
                  </a:lnTo>
                  <a:lnTo>
                    <a:pt x="357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2" y="528"/>
                  </a:lnTo>
                  <a:lnTo>
                    <a:pt x="366" y="528"/>
                  </a:lnTo>
                  <a:lnTo>
                    <a:pt x="373" y="530"/>
                  </a:lnTo>
                  <a:lnTo>
                    <a:pt x="375" y="533"/>
                  </a:lnTo>
                  <a:lnTo>
                    <a:pt x="375" y="533"/>
                  </a:lnTo>
                  <a:lnTo>
                    <a:pt x="377" y="533"/>
                  </a:lnTo>
                  <a:lnTo>
                    <a:pt x="377" y="537"/>
                  </a:lnTo>
                  <a:lnTo>
                    <a:pt x="377" y="539"/>
                  </a:lnTo>
                  <a:lnTo>
                    <a:pt x="377" y="540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4"/>
                  </a:lnTo>
                  <a:lnTo>
                    <a:pt x="379" y="542"/>
                  </a:lnTo>
                  <a:lnTo>
                    <a:pt x="379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0"/>
                  </a:lnTo>
                  <a:lnTo>
                    <a:pt x="381" y="540"/>
                  </a:lnTo>
                  <a:lnTo>
                    <a:pt x="381" y="539"/>
                  </a:lnTo>
                  <a:lnTo>
                    <a:pt x="381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5"/>
                  </a:lnTo>
                  <a:lnTo>
                    <a:pt x="382" y="533"/>
                  </a:lnTo>
                  <a:lnTo>
                    <a:pt x="382" y="531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2" y="528"/>
                  </a:lnTo>
                  <a:lnTo>
                    <a:pt x="382" y="526"/>
                  </a:lnTo>
                  <a:lnTo>
                    <a:pt x="381" y="526"/>
                  </a:lnTo>
                  <a:lnTo>
                    <a:pt x="381" y="524"/>
                  </a:lnTo>
                  <a:lnTo>
                    <a:pt x="381" y="526"/>
                  </a:lnTo>
                  <a:lnTo>
                    <a:pt x="381" y="526"/>
                  </a:lnTo>
                  <a:lnTo>
                    <a:pt x="379" y="528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4"/>
                  </a:lnTo>
                  <a:lnTo>
                    <a:pt x="377" y="524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8"/>
                  </a:lnTo>
                  <a:lnTo>
                    <a:pt x="375" y="528"/>
                  </a:lnTo>
                  <a:lnTo>
                    <a:pt x="375" y="526"/>
                  </a:lnTo>
                  <a:lnTo>
                    <a:pt x="375" y="526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2"/>
                  </a:lnTo>
                  <a:lnTo>
                    <a:pt x="375" y="522"/>
                  </a:lnTo>
                  <a:lnTo>
                    <a:pt x="377" y="522"/>
                  </a:lnTo>
                  <a:lnTo>
                    <a:pt x="377" y="521"/>
                  </a:lnTo>
                  <a:lnTo>
                    <a:pt x="379" y="519"/>
                  </a:lnTo>
                  <a:lnTo>
                    <a:pt x="379" y="517"/>
                  </a:lnTo>
                  <a:lnTo>
                    <a:pt x="379" y="519"/>
                  </a:lnTo>
                  <a:lnTo>
                    <a:pt x="377" y="519"/>
                  </a:lnTo>
                  <a:lnTo>
                    <a:pt x="377" y="521"/>
                  </a:lnTo>
                  <a:lnTo>
                    <a:pt x="375" y="519"/>
                  </a:lnTo>
                  <a:lnTo>
                    <a:pt x="375" y="519"/>
                  </a:lnTo>
                  <a:lnTo>
                    <a:pt x="373" y="519"/>
                  </a:lnTo>
                  <a:lnTo>
                    <a:pt x="373" y="515"/>
                  </a:lnTo>
                  <a:lnTo>
                    <a:pt x="373" y="511"/>
                  </a:lnTo>
                  <a:lnTo>
                    <a:pt x="373" y="510"/>
                  </a:lnTo>
                  <a:lnTo>
                    <a:pt x="375" y="508"/>
                  </a:lnTo>
                  <a:lnTo>
                    <a:pt x="375" y="508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75" y="504"/>
                  </a:lnTo>
                  <a:lnTo>
                    <a:pt x="375" y="504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499"/>
                  </a:lnTo>
                  <a:lnTo>
                    <a:pt x="377" y="499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9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4"/>
                  </a:lnTo>
                  <a:lnTo>
                    <a:pt x="379" y="504"/>
                  </a:lnTo>
                  <a:lnTo>
                    <a:pt x="379" y="508"/>
                  </a:lnTo>
                  <a:lnTo>
                    <a:pt x="379" y="510"/>
                  </a:lnTo>
                  <a:lnTo>
                    <a:pt x="379" y="510"/>
                  </a:lnTo>
                  <a:lnTo>
                    <a:pt x="381" y="511"/>
                  </a:lnTo>
                  <a:lnTo>
                    <a:pt x="381" y="513"/>
                  </a:lnTo>
                  <a:lnTo>
                    <a:pt x="381" y="515"/>
                  </a:lnTo>
                  <a:lnTo>
                    <a:pt x="381" y="513"/>
                  </a:lnTo>
                  <a:lnTo>
                    <a:pt x="382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2" y="513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8" y="511"/>
                  </a:lnTo>
                  <a:lnTo>
                    <a:pt x="388" y="511"/>
                  </a:lnTo>
                  <a:lnTo>
                    <a:pt x="388" y="510"/>
                  </a:lnTo>
                  <a:lnTo>
                    <a:pt x="386" y="510"/>
                  </a:lnTo>
                  <a:lnTo>
                    <a:pt x="384" y="510"/>
                  </a:lnTo>
                  <a:lnTo>
                    <a:pt x="384" y="508"/>
                  </a:lnTo>
                  <a:lnTo>
                    <a:pt x="384" y="508"/>
                  </a:lnTo>
                  <a:lnTo>
                    <a:pt x="384" y="506"/>
                  </a:lnTo>
                  <a:lnTo>
                    <a:pt x="386" y="506"/>
                  </a:lnTo>
                  <a:lnTo>
                    <a:pt x="386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0" y="506"/>
                  </a:lnTo>
                  <a:lnTo>
                    <a:pt x="391" y="506"/>
                  </a:lnTo>
                  <a:lnTo>
                    <a:pt x="391" y="504"/>
                  </a:lnTo>
                  <a:lnTo>
                    <a:pt x="391" y="504"/>
                  </a:lnTo>
                  <a:lnTo>
                    <a:pt x="390" y="504"/>
                  </a:lnTo>
                  <a:lnTo>
                    <a:pt x="390" y="502"/>
                  </a:lnTo>
                  <a:lnTo>
                    <a:pt x="390" y="501"/>
                  </a:lnTo>
                  <a:lnTo>
                    <a:pt x="390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2"/>
                  </a:lnTo>
                  <a:lnTo>
                    <a:pt x="391" y="502"/>
                  </a:lnTo>
                  <a:lnTo>
                    <a:pt x="391" y="504"/>
                  </a:lnTo>
                  <a:lnTo>
                    <a:pt x="391" y="502"/>
                  </a:lnTo>
                  <a:lnTo>
                    <a:pt x="391" y="501"/>
                  </a:lnTo>
                  <a:lnTo>
                    <a:pt x="393" y="499"/>
                  </a:lnTo>
                  <a:lnTo>
                    <a:pt x="393" y="499"/>
                  </a:lnTo>
                  <a:lnTo>
                    <a:pt x="395" y="499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499"/>
                  </a:lnTo>
                  <a:lnTo>
                    <a:pt x="399" y="499"/>
                  </a:lnTo>
                  <a:lnTo>
                    <a:pt x="399" y="497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9"/>
                  </a:lnTo>
                  <a:lnTo>
                    <a:pt x="400" y="501"/>
                  </a:lnTo>
                  <a:lnTo>
                    <a:pt x="404" y="497"/>
                  </a:lnTo>
                  <a:lnTo>
                    <a:pt x="408" y="495"/>
                  </a:lnTo>
                  <a:lnTo>
                    <a:pt x="413" y="488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20" y="477"/>
                  </a:lnTo>
                  <a:lnTo>
                    <a:pt x="420" y="477"/>
                  </a:lnTo>
                  <a:lnTo>
                    <a:pt x="422" y="477"/>
                  </a:lnTo>
                  <a:lnTo>
                    <a:pt x="422" y="475"/>
                  </a:lnTo>
                  <a:lnTo>
                    <a:pt x="424" y="474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28" y="465"/>
                  </a:lnTo>
                  <a:lnTo>
                    <a:pt x="428" y="465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9" y="463"/>
                  </a:lnTo>
                  <a:lnTo>
                    <a:pt x="431" y="461"/>
                  </a:lnTo>
                  <a:lnTo>
                    <a:pt x="433" y="459"/>
                  </a:lnTo>
                  <a:lnTo>
                    <a:pt x="433" y="459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5" y="456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2"/>
                  </a:lnTo>
                  <a:lnTo>
                    <a:pt x="431" y="450"/>
                  </a:lnTo>
                  <a:lnTo>
                    <a:pt x="431" y="450"/>
                  </a:lnTo>
                  <a:lnTo>
                    <a:pt x="433" y="450"/>
                  </a:lnTo>
                  <a:lnTo>
                    <a:pt x="433" y="446"/>
                  </a:lnTo>
                  <a:lnTo>
                    <a:pt x="435" y="446"/>
                  </a:lnTo>
                  <a:lnTo>
                    <a:pt x="435" y="446"/>
                  </a:lnTo>
                  <a:lnTo>
                    <a:pt x="437" y="446"/>
                  </a:lnTo>
                  <a:lnTo>
                    <a:pt x="437" y="446"/>
                  </a:lnTo>
                  <a:lnTo>
                    <a:pt x="440" y="445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2" y="445"/>
                  </a:lnTo>
                  <a:lnTo>
                    <a:pt x="444" y="445"/>
                  </a:lnTo>
                  <a:lnTo>
                    <a:pt x="444" y="443"/>
                  </a:lnTo>
                  <a:lnTo>
                    <a:pt x="446" y="443"/>
                  </a:lnTo>
                  <a:lnTo>
                    <a:pt x="447" y="443"/>
                  </a:lnTo>
                  <a:lnTo>
                    <a:pt x="449" y="443"/>
                  </a:lnTo>
                  <a:lnTo>
                    <a:pt x="453" y="441"/>
                  </a:lnTo>
                  <a:lnTo>
                    <a:pt x="453" y="441"/>
                  </a:lnTo>
                  <a:lnTo>
                    <a:pt x="456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60" y="443"/>
                  </a:lnTo>
                  <a:lnTo>
                    <a:pt x="462" y="443"/>
                  </a:lnTo>
                  <a:lnTo>
                    <a:pt x="462" y="443"/>
                  </a:lnTo>
                  <a:lnTo>
                    <a:pt x="464" y="441"/>
                  </a:lnTo>
                  <a:lnTo>
                    <a:pt x="465" y="441"/>
                  </a:lnTo>
                  <a:lnTo>
                    <a:pt x="465" y="441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9" y="436"/>
                  </a:lnTo>
                  <a:lnTo>
                    <a:pt x="469" y="436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7" y="434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0"/>
                  </a:lnTo>
                  <a:lnTo>
                    <a:pt x="465" y="428"/>
                  </a:lnTo>
                  <a:lnTo>
                    <a:pt x="467" y="430"/>
                  </a:lnTo>
                  <a:lnTo>
                    <a:pt x="467" y="430"/>
                  </a:lnTo>
                  <a:lnTo>
                    <a:pt x="469" y="432"/>
                  </a:lnTo>
                  <a:lnTo>
                    <a:pt x="469" y="432"/>
                  </a:lnTo>
                  <a:lnTo>
                    <a:pt x="469" y="434"/>
                  </a:lnTo>
                  <a:lnTo>
                    <a:pt x="471" y="434"/>
                  </a:lnTo>
                  <a:lnTo>
                    <a:pt x="471" y="432"/>
                  </a:lnTo>
                  <a:lnTo>
                    <a:pt x="471" y="432"/>
                  </a:lnTo>
                  <a:lnTo>
                    <a:pt x="471" y="430"/>
                  </a:lnTo>
                  <a:lnTo>
                    <a:pt x="471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4" y="428"/>
                  </a:lnTo>
                  <a:lnTo>
                    <a:pt x="474" y="428"/>
                  </a:lnTo>
                  <a:lnTo>
                    <a:pt x="474" y="427"/>
                  </a:lnTo>
                  <a:lnTo>
                    <a:pt x="474" y="428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3" y="434"/>
                  </a:lnTo>
                  <a:lnTo>
                    <a:pt x="471" y="434"/>
                  </a:lnTo>
                  <a:lnTo>
                    <a:pt x="469" y="439"/>
                  </a:lnTo>
                  <a:lnTo>
                    <a:pt x="467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71" y="441"/>
                  </a:lnTo>
                  <a:lnTo>
                    <a:pt x="471" y="441"/>
                  </a:lnTo>
                  <a:lnTo>
                    <a:pt x="471" y="443"/>
                  </a:lnTo>
                  <a:lnTo>
                    <a:pt x="473" y="443"/>
                  </a:lnTo>
                  <a:lnTo>
                    <a:pt x="473" y="443"/>
                  </a:lnTo>
                  <a:lnTo>
                    <a:pt x="473" y="441"/>
                  </a:lnTo>
                  <a:lnTo>
                    <a:pt x="474" y="441"/>
                  </a:lnTo>
                  <a:lnTo>
                    <a:pt x="474" y="441"/>
                  </a:lnTo>
                  <a:lnTo>
                    <a:pt x="478" y="439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9" y="437"/>
                  </a:lnTo>
                  <a:lnTo>
                    <a:pt x="489" y="437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7" y="430"/>
                  </a:lnTo>
                  <a:lnTo>
                    <a:pt x="487" y="428"/>
                  </a:lnTo>
                  <a:lnTo>
                    <a:pt x="487" y="427"/>
                  </a:lnTo>
                  <a:lnTo>
                    <a:pt x="489" y="427"/>
                  </a:lnTo>
                  <a:lnTo>
                    <a:pt x="491" y="427"/>
                  </a:lnTo>
                  <a:lnTo>
                    <a:pt x="491" y="425"/>
                  </a:lnTo>
                  <a:lnTo>
                    <a:pt x="493" y="423"/>
                  </a:lnTo>
                  <a:lnTo>
                    <a:pt x="493" y="421"/>
                  </a:lnTo>
                  <a:lnTo>
                    <a:pt x="493" y="419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9" y="419"/>
                  </a:lnTo>
                  <a:lnTo>
                    <a:pt x="489" y="419"/>
                  </a:lnTo>
                  <a:lnTo>
                    <a:pt x="489" y="418"/>
                  </a:lnTo>
                  <a:lnTo>
                    <a:pt x="491" y="416"/>
                  </a:lnTo>
                  <a:lnTo>
                    <a:pt x="491" y="414"/>
                  </a:lnTo>
                  <a:lnTo>
                    <a:pt x="491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7" y="410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5" y="407"/>
                  </a:lnTo>
                  <a:lnTo>
                    <a:pt x="485" y="405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2" y="400"/>
                  </a:lnTo>
                  <a:lnTo>
                    <a:pt x="482" y="400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8"/>
                  </a:lnTo>
                  <a:lnTo>
                    <a:pt x="482" y="400"/>
                  </a:lnTo>
                  <a:lnTo>
                    <a:pt x="485" y="400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5" y="403"/>
                  </a:lnTo>
                  <a:lnTo>
                    <a:pt x="485" y="403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9" y="407"/>
                  </a:lnTo>
                  <a:lnTo>
                    <a:pt x="489" y="409"/>
                  </a:lnTo>
                  <a:lnTo>
                    <a:pt x="489" y="410"/>
                  </a:lnTo>
                  <a:lnTo>
                    <a:pt x="487" y="412"/>
                  </a:lnTo>
                  <a:lnTo>
                    <a:pt x="489" y="414"/>
                  </a:lnTo>
                  <a:lnTo>
                    <a:pt x="489" y="414"/>
                  </a:lnTo>
                  <a:lnTo>
                    <a:pt x="491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1" y="418"/>
                  </a:lnTo>
                  <a:lnTo>
                    <a:pt x="491" y="418"/>
                  </a:lnTo>
                  <a:lnTo>
                    <a:pt x="491" y="419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1"/>
                  </a:lnTo>
                  <a:lnTo>
                    <a:pt x="494" y="423"/>
                  </a:lnTo>
                  <a:lnTo>
                    <a:pt x="493" y="425"/>
                  </a:lnTo>
                  <a:lnTo>
                    <a:pt x="493" y="427"/>
                  </a:lnTo>
                  <a:lnTo>
                    <a:pt x="491" y="428"/>
                  </a:lnTo>
                  <a:lnTo>
                    <a:pt x="491" y="432"/>
                  </a:lnTo>
                  <a:lnTo>
                    <a:pt x="493" y="434"/>
                  </a:lnTo>
                  <a:lnTo>
                    <a:pt x="493" y="434"/>
                  </a:lnTo>
                  <a:lnTo>
                    <a:pt x="493" y="436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4" y="439"/>
                  </a:lnTo>
                  <a:lnTo>
                    <a:pt x="494" y="441"/>
                  </a:lnTo>
                  <a:lnTo>
                    <a:pt x="496" y="441"/>
                  </a:lnTo>
                  <a:lnTo>
                    <a:pt x="496" y="443"/>
                  </a:lnTo>
                  <a:lnTo>
                    <a:pt x="500" y="443"/>
                  </a:lnTo>
                  <a:lnTo>
                    <a:pt x="500" y="443"/>
                  </a:lnTo>
                  <a:lnTo>
                    <a:pt x="502" y="446"/>
                  </a:lnTo>
                  <a:lnTo>
                    <a:pt x="502" y="446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5" y="443"/>
                  </a:lnTo>
                  <a:lnTo>
                    <a:pt x="507" y="443"/>
                  </a:lnTo>
                  <a:lnTo>
                    <a:pt x="507" y="443"/>
                  </a:lnTo>
                  <a:lnTo>
                    <a:pt x="507" y="445"/>
                  </a:lnTo>
                  <a:lnTo>
                    <a:pt x="511" y="446"/>
                  </a:lnTo>
                  <a:lnTo>
                    <a:pt x="514" y="446"/>
                  </a:lnTo>
                  <a:lnTo>
                    <a:pt x="521" y="443"/>
                  </a:lnTo>
                  <a:lnTo>
                    <a:pt x="523" y="443"/>
                  </a:lnTo>
                  <a:lnTo>
                    <a:pt x="523" y="441"/>
                  </a:lnTo>
                  <a:lnTo>
                    <a:pt x="525" y="441"/>
                  </a:lnTo>
                  <a:lnTo>
                    <a:pt x="527" y="441"/>
                  </a:lnTo>
                  <a:lnTo>
                    <a:pt x="525" y="441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3" y="443"/>
                  </a:lnTo>
                  <a:lnTo>
                    <a:pt x="523" y="445"/>
                  </a:lnTo>
                  <a:lnTo>
                    <a:pt x="520" y="445"/>
                  </a:lnTo>
                  <a:lnTo>
                    <a:pt x="520" y="445"/>
                  </a:lnTo>
                  <a:lnTo>
                    <a:pt x="516" y="448"/>
                  </a:lnTo>
                  <a:lnTo>
                    <a:pt x="514" y="450"/>
                  </a:lnTo>
                  <a:lnTo>
                    <a:pt x="516" y="452"/>
                  </a:lnTo>
                  <a:lnTo>
                    <a:pt x="514" y="452"/>
                  </a:lnTo>
                  <a:lnTo>
                    <a:pt x="512" y="454"/>
                  </a:lnTo>
                  <a:lnTo>
                    <a:pt x="511" y="454"/>
                  </a:lnTo>
                  <a:lnTo>
                    <a:pt x="509" y="454"/>
                  </a:lnTo>
                  <a:lnTo>
                    <a:pt x="505" y="452"/>
                  </a:lnTo>
                  <a:lnTo>
                    <a:pt x="500" y="450"/>
                  </a:lnTo>
                  <a:lnTo>
                    <a:pt x="498" y="450"/>
                  </a:lnTo>
                  <a:lnTo>
                    <a:pt x="496" y="450"/>
                  </a:lnTo>
                  <a:lnTo>
                    <a:pt x="491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3" y="448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1" y="446"/>
                  </a:lnTo>
                  <a:lnTo>
                    <a:pt x="469" y="445"/>
                  </a:lnTo>
                  <a:lnTo>
                    <a:pt x="471" y="446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8" y="454"/>
                  </a:lnTo>
                  <a:lnTo>
                    <a:pt x="478" y="456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78" y="452"/>
                  </a:lnTo>
                  <a:lnTo>
                    <a:pt x="478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3" y="452"/>
                  </a:lnTo>
                  <a:lnTo>
                    <a:pt x="489" y="454"/>
                  </a:lnTo>
                  <a:lnTo>
                    <a:pt x="493" y="456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6" y="457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3" y="461"/>
                  </a:lnTo>
                  <a:lnTo>
                    <a:pt x="493" y="463"/>
                  </a:lnTo>
                  <a:lnTo>
                    <a:pt x="489" y="463"/>
                  </a:lnTo>
                  <a:lnTo>
                    <a:pt x="485" y="463"/>
                  </a:lnTo>
                  <a:lnTo>
                    <a:pt x="485" y="463"/>
                  </a:lnTo>
                  <a:lnTo>
                    <a:pt x="483" y="463"/>
                  </a:lnTo>
                  <a:lnTo>
                    <a:pt x="483" y="463"/>
                  </a:lnTo>
                  <a:lnTo>
                    <a:pt x="482" y="465"/>
                  </a:lnTo>
                  <a:lnTo>
                    <a:pt x="483" y="465"/>
                  </a:lnTo>
                  <a:lnTo>
                    <a:pt x="483" y="466"/>
                  </a:lnTo>
                  <a:lnTo>
                    <a:pt x="483" y="466"/>
                  </a:lnTo>
                  <a:lnTo>
                    <a:pt x="485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5"/>
                  </a:lnTo>
                  <a:lnTo>
                    <a:pt x="489" y="465"/>
                  </a:lnTo>
                  <a:lnTo>
                    <a:pt x="493" y="468"/>
                  </a:lnTo>
                  <a:lnTo>
                    <a:pt x="494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02" y="472"/>
                  </a:lnTo>
                  <a:lnTo>
                    <a:pt x="503" y="474"/>
                  </a:lnTo>
                  <a:lnTo>
                    <a:pt x="505" y="474"/>
                  </a:lnTo>
                  <a:lnTo>
                    <a:pt x="507" y="474"/>
                  </a:lnTo>
                  <a:lnTo>
                    <a:pt x="507" y="472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9" y="477"/>
                  </a:lnTo>
                  <a:lnTo>
                    <a:pt x="509" y="479"/>
                  </a:lnTo>
                  <a:lnTo>
                    <a:pt x="520" y="481"/>
                  </a:lnTo>
                  <a:lnTo>
                    <a:pt x="521" y="481"/>
                  </a:lnTo>
                  <a:lnTo>
                    <a:pt x="521" y="481"/>
                  </a:lnTo>
                  <a:lnTo>
                    <a:pt x="523" y="481"/>
                  </a:lnTo>
                  <a:lnTo>
                    <a:pt x="523" y="479"/>
                  </a:lnTo>
                  <a:lnTo>
                    <a:pt x="523" y="479"/>
                  </a:lnTo>
                  <a:lnTo>
                    <a:pt x="530" y="479"/>
                  </a:lnTo>
                  <a:lnTo>
                    <a:pt x="532" y="477"/>
                  </a:lnTo>
                  <a:lnTo>
                    <a:pt x="532" y="477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5" y="477"/>
                  </a:lnTo>
                  <a:lnTo>
                    <a:pt x="547" y="477"/>
                  </a:lnTo>
                  <a:lnTo>
                    <a:pt x="545" y="475"/>
                  </a:lnTo>
                  <a:lnTo>
                    <a:pt x="548" y="477"/>
                  </a:lnTo>
                  <a:lnTo>
                    <a:pt x="548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2" y="477"/>
                  </a:lnTo>
                  <a:lnTo>
                    <a:pt x="552" y="475"/>
                  </a:lnTo>
                  <a:lnTo>
                    <a:pt x="554" y="474"/>
                  </a:lnTo>
                  <a:lnTo>
                    <a:pt x="554" y="472"/>
                  </a:lnTo>
                  <a:lnTo>
                    <a:pt x="556" y="472"/>
                  </a:lnTo>
                  <a:lnTo>
                    <a:pt x="556" y="475"/>
                  </a:lnTo>
                  <a:lnTo>
                    <a:pt x="556" y="477"/>
                  </a:lnTo>
                  <a:lnTo>
                    <a:pt x="556" y="477"/>
                  </a:lnTo>
                  <a:lnTo>
                    <a:pt x="559" y="477"/>
                  </a:lnTo>
                  <a:lnTo>
                    <a:pt x="559" y="477"/>
                  </a:lnTo>
                  <a:lnTo>
                    <a:pt x="559" y="479"/>
                  </a:lnTo>
                  <a:lnTo>
                    <a:pt x="559" y="479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61" y="479"/>
                  </a:lnTo>
                  <a:lnTo>
                    <a:pt x="563" y="479"/>
                  </a:lnTo>
                  <a:lnTo>
                    <a:pt x="563" y="481"/>
                  </a:lnTo>
                  <a:lnTo>
                    <a:pt x="565" y="483"/>
                  </a:lnTo>
                  <a:lnTo>
                    <a:pt x="565" y="483"/>
                  </a:lnTo>
                  <a:lnTo>
                    <a:pt x="568" y="483"/>
                  </a:lnTo>
                  <a:lnTo>
                    <a:pt x="570" y="484"/>
                  </a:lnTo>
                  <a:lnTo>
                    <a:pt x="570" y="484"/>
                  </a:lnTo>
                  <a:lnTo>
                    <a:pt x="568" y="483"/>
                  </a:lnTo>
                  <a:lnTo>
                    <a:pt x="570" y="481"/>
                  </a:lnTo>
                  <a:lnTo>
                    <a:pt x="570" y="481"/>
                  </a:lnTo>
                  <a:lnTo>
                    <a:pt x="572" y="481"/>
                  </a:lnTo>
                  <a:lnTo>
                    <a:pt x="572" y="481"/>
                  </a:lnTo>
                  <a:lnTo>
                    <a:pt x="570" y="479"/>
                  </a:lnTo>
                  <a:lnTo>
                    <a:pt x="570" y="479"/>
                  </a:lnTo>
                  <a:lnTo>
                    <a:pt x="572" y="477"/>
                  </a:lnTo>
                  <a:lnTo>
                    <a:pt x="572" y="477"/>
                  </a:lnTo>
                  <a:lnTo>
                    <a:pt x="574" y="475"/>
                  </a:lnTo>
                  <a:lnTo>
                    <a:pt x="576" y="477"/>
                  </a:lnTo>
                  <a:lnTo>
                    <a:pt x="576" y="479"/>
                  </a:lnTo>
                  <a:lnTo>
                    <a:pt x="577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7" y="488"/>
                  </a:lnTo>
                  <a:lnTo>
                    <a:pt x="576" y="490"/>
                  </a:lnTo>
                  <a:lnTo>
                    <a:pt x="576" y="49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7" y="490"/>
                  </a:lnTo>
                  <a:lnTo>
                    <a:pt x="577" y="490"/>
                  </a:lnTo>
                  <a:lnTo>
                    <a:pt x="579" y="490"/>
                  </a:lnTo>
                  <a:lnTo>
                    <a:pt x="581" y="492"/>
                  </a:lnTo>
                  <a:lnTo>
                    <a:pt x="583" y="492"/>
                  </a:lnTo>
                  <a:lnTo>
                    <a:pt x="583" y="492"/>
                  </a:lnTo>
                  <a:lnTo>
                    <a:pt x="583" y="493"/>
                  </a:lnTo>
                  <a:lnTo>
                    <a:pt x="581" y="493"/>
                  </a:lnTo>
                  <a:lnTo>
                    <a:pt x="579" y="493"/>
                  </a:lnTo>
                  <a:lnTo>
                    <a:pt x="579" y="493"/>
                  </a:lnTo>
                  <a:lnTo>
                    <a:pt x="579" y="495"/>
                  </a:lnTo>
                  <a:lnTo>
                    <a:pt x="579" y="497"/>
                  </a:lnTo>
                  <a:lnTo>
                    <a:pt x="579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4" y="495"/>
                  </a:lnTo>
                  <a:lnTo>
                    <a:pt x="574" y="497"/>
                  </a:lnTo>
                  <a:lnTo>
                    <a:pt x="572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1" y="502"/>
                  </a:lnTo>
                  <a:lnTo>
                    <a:pt x="558" y="504"/>
                  </a:lnTo>
                  <a:lnTo>
                    <a:pt x="556" y="504"/>
                  </a:lnTo>
                  <a:lnTo>
                    <a:pt x="554" y="504"/>
                  </a:lnTo>
                  <a:lnTo>
                    <a:pt x="554" y="502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4" y="504"/>
                  </a:lnTo>
                  <a:lnTo>
                    <a:pt x="552" y="506"/>
                  </a:lnTo>
                  <a:lnTo>
                    <a:pt x="552" y="506"/>
                  </a:lnTo>
                  <a:lnTo>
                    <a:pt x="541" y="511"/>
                  </a:lnTo>
                  <a:lnTo>
                    <a:pt x="538" y="513"/>
                  </a:lnTo>
                  <a:lnTo>
                    <a:pt x="536" y="515"/>
                  </a:lnTo>
                  <a:lnTo>
                    <a:pt x="536" y="515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9"/>
                  </a:lnTo>
                  <a:lnTo>
                    <a:pt x="536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29" y="521"/>
                  </a:lnTo>
                  <a:lnTo>
                    <a:pt x="529" y="521"/>
                  </a:lnTo>
                  <a:lnTo>
                    <a:pt x="527" y="521"/>
                  </a:lnTo>
                  <a:lnTo>
                    <a:pt x="527" y="521"/>
                  </a:lnTo>
                  <a:lnTo>
                    <a:pt x="520" y="526"/>
                  </a:lnTo>
                  <a:lnTo>
                    <a:pt x="520" y="528"/>
                  </a:lnTo>
                  <a:lnTo>
                    <a:pt x="518" y="530"/>
                  </a:lnTo>
                  <a:lnTo>
                    <a:pt x="518" y="530"/>
                  </a:lnTo>
                  <a:lnTo>
                    <a:pt x="520" y="535"/>
                  </a:lnTo>
                  <a:lnTo>
                    <a:pt x="521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7" y="535"/>
                  </a:lnTo>
                  <a:lnTo>
                    <a:pt x="529" y="535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32" y="533"/>
                  </a:lnTo>
                  <a:lnTo>
                    <a:pt x="539" y="533"/>
                  </a:lnTo>
                  <a:lnTo>
                    <a:pt x="541" y="535"/>
                  </a:lnTo>
                  <a:lnTo>
                    <a:pt x="543" y="535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8" y="539"/>
                  </a:lnTo>
                  <a:lnTo>
                    <a:pt x="548" y="539"/>
                  </a:lnTo>
                  <a:lnTo>
                    <a:pt x="548" y="540"/>
                  </a:lnTo>
                  <a:lnTo>
                    <a:pt x="548" y="540"/>
                  </a:lnTo>
                  <a:lnTo>
                    <a:pt x="550" y="542"/>
                  </a:lnTo>
                  <a:lnTo>
                    <a:pt x="552" y="544"/>
                  </a:lnTo>
                  <a:lnTo>
                    <a:pt x="552" y="544"/>
                  </a:lnTo>
                  <a:lnTo>
                    <a:pt x="556" y="546"/>
                  </a:lnTo>
                  <a:lnTo>
                    <a:pt x="556" y="546"/>
                  </a:lnTo>
                  <a:lnTo>
                    <a:pt x="558" y="546"/>
                  </a:lnTo>
                  <a:lnTo>
                    <a:pt x="558" y="548"/>
                  </a:lnTo>
                  <a:lnTo>
                    <a:pt x="558" y="548"/>
                  </a:lnTo>
                  <a:lnTo>
                    <a:pt x="559" y="546"/>
                  </a:lnTo>
                  <a:lnTo>
                    <a:pt x="561" y="546"/>
                  </a:lnTo>
                  <a:lnTo>
                    <a:pt x="565" y="546"/>
                  </a:lnTo>
                  <a:lnTo>
                    <a:pt x="565" y="546"/>
                  </a:lnTo>
                  <a:lnTo>
                    <a:pt x="568" y="548"/>
                  </a:lnTo>
                  <a:lnTo>
                    <a:pt x="572" y="549"/>
                  </a:lnTo>
                  <a:lnTo>
                    <a:pt x="572" y="551"/>
                  </a:lnTo>
                  <a:lnTo>
                    <a:pt x="574" y="555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4" y="558"/>
                  </a:lnTo>
                  <a:lnTo>
                    <a:pt x="574" y="558"/>
                  </a:lnTo>
                  <a:lnTo>
                    <a:pt x="574" y="560"/>
                  </a:lnTo>
                  <a:lnTo>
                    <a:pt x="576" y="564"/>
                  </a:lnTo>
                  <a:lnTo>
                    <a:pt x="576" y="564"/>
                  </a:lnTo>
                  <a:lnTo>
                    <a:pt x="576" y="566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69"/>
                  </a:lnTo>
                  <a:lnTo>
                    <a:pt x="572" y="569"/>
                  </a:lnTo>
                  <a:lnTo>
                    <a:pt x="570" y="571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5"/>
                  </a:lnTo>
                  <a:lnTo>
                    <a:pt x="570" y="575"/>
                  </a:lnTo>
                  <a:lnTo>
                    <a:pt x="570" y="577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72" y="580"/>
                  </a:lnTo>
                  <a:lnTo>
                    <a:pt x="570" y="582"/>
                  </a:lnTo>
                  <a:lnTo>
                    <a:pt x="570" y="582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7" y="586"/>
                  </a:lnTo>
                  <a:lnTo>
                    <a:pt x="567" y="586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9"/>
                  </a:lnTo>
                  <a:lnTo>
                    <a:pt x="568" y="593"/>
                  </a:lnTo>
                  <a:lnTo>
                    <a:pt x="568" y="593"/>
                  </a:lnTo>
                  <a:lnTo>
                    <a:pt x="570" y="595"/>
                  </a:lnTo>
                  <a:lnTo>
                    <a:pt x="572" y="595"/>
                  </a:lnTo>
                  <a:lnTo>
                    <a:pt x="572" y="595"/>
                  </a:lnTo>
                  <a:lnTo>
                    <a:pt x="574" y="593"/>
                  </a:lnTo>
                  <a:lnTo>
                    <a:pt x="574" y="595"/>
                  </a:lnTo>
                  <a:lnTo>
                    <a:pt x="576" y="596"/>
                  </a:lnTo>
                  <a:lnTo>
                    <a:pt x="576" y="596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85" y="600"/>
                  </a:lnTo>
                  <a:lnTo>
                    <a:pt x="585" y="600"/>
                  </a:lnTo>
                  <a:lnTo>
                    <a:pt x="586" y="600"/>
                  </a:lnTo>
                  <a:lnTo>
                    <a:pt x="586" y="600"/>
                  </a:lnTo>
                  <a:lnTo>
                    <a:pt x="590" y="602"/>
                  </a:lnTo>
                  <a:lnTo>
                    <a:pt x="592" y="602"/>
                  </a:lnTo>
                  <a:lnTo>
                    <a:pt x="592" y="602"/>
                  </a:lnTo>
                  <a:lnTo>
                    <a:pt x="597" y="598"/>
                  </a:lnTo>
                  <a:lnTo>
                    <a:pt x="599" y="598"/>
                  </a:lnTo>
                  <a:lnTo>
                    <a:pt x="599" y="598"/>
                  </a:lnTo>
                  <a:lnTo>
                    <a:pt x="601" y="598"/>
                  </a:lnTo>
                  <a:lnTo>
                    <a:pt x="601" y="596"/>
                  </a:lnTo>
                  <a:lnTo>
                    <a:pt x="603" y="596"/>
                  </a:lnTo>
                  <a:lnTo>
                    <a:pt x="603" y="595"/>
                  </a:lnTo>
                  <a:lnTo>
                    <a:pt x="603" y="595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10" y="591"/>
                  </a:lnTo>
                  <a:lnTo>
                    <a:pt x="610" y="591"/>
                  </a:lnTo>
                  <a:lnTo>
                    <a:pt x="612" y="591"/>
                  </a:lnTo>
                  <a:lnTo>
                    <a:pt x="612" y="589"/>
                  </a:lnTo>
                  <a:lnTo>
                    <a:pt x="614" y="584"/>
                  </a:lnTo>
                  <a:lnTo>
                    <a:pt x="615" y="582"/>
                  </a:lnTo>
                  <a:lnTo>
                    <a:pt x="615" y="580"/>
                  </a:lnTo>
                  <a:lnTo>
                    <a:pt x="615" y="580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619" y="577"/>
                  </a:lnTo>
                  <a:lnTo>
                    <a:pt x="621" y="577"/>
                  </a:lnTo>
                  <a:lnTo>
                    <a:pt x="624" y="575"/>
                  </a:lnTo>
                  <a:lnTo>
                    <a:pt x="626" y="575"/>
                  </a:lnTo>
                  <a:lnTo>
                    <a:pt x="630" y="571"/>
                  </a:lnTo>
                  <a:lnTo>
                    <a:pt x="632" y="571"/>
                  </a:lnTo>
                  <a:lnTo>
                    <a:pt x="635" y="571"/>
                  </a:lnTo>
                  <a:lnTo>
                    <a:pt x="637" y="571"/>
                  </a:lnTo>
                  <a:lnTo>
                    <a:pt x="637" y="571"/>
                  </a:lnTo>
                  <a:lnTo>
                    <a:pt x="639" y="571"/>
                  </a:lnTo>
                  <a:lnTo>
                    <a:pt x="639" y="571"/>
                  </a:lnTo>
                  <a:lnTo>
                    <a:pt x="641" y="571"/>
                  </a:lnTo>
                  <a:lnTo>
                    <a:pt x="641" y="571"/>
                  </a:lnTo>
                  <a:lnTo>
                    <a:pt x="641" y="569"/>
                  </a:lnTo>
                  <a:lnTo>
                    <a:pt x="641" y="569"/>
                  </a:lnTo>
                  <a:lnTo>
                    <a:pt x="64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46" y="571"/>
                  </a:lnTo>
                  <a:lnTo>
                    <a:pt x="646" y="571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50" y="571"/>
                  </a:lnTo>
                  <a:lnTo>
                    <a:pt x="651" y="567"/>
                  </a:lnTo>
                  <a:lnTo>
                    <a:pt x="651" y="566"/>
                  </a:lnTo>
                  <a:lnTo>
                    <a:pt x="653" y="566"/>
                  </a:lnTo>
                  <a:lnTo>
                    <a:pt x="655" y="564"/>
                  </a:lnTo>
                  <a:lnTo>
                    <a:pt x="657" y="564"/>
                  </a:lnTo>
                  <a:lnTo>
                    <a:pt x="657" y="562"/>
                  </a:lnTo>
                  <a:lnTo>
                    <a:pt x="659" y="560"/>
                  </a:lnTo>
                  <a:lnTo>
                    <a:pt x="659" y="562"/>
                  </a:lnTo>
                  <a:lnTo>
                    <a:pt x="659" y="560"/>
                  </a:lnTo>
                  <a:lnTo>
                    <a:pt x="660" y="560"/>
                  </a:lnTo>
                  <a:lnTo>
                    <a:pt x="660" y="560"/>
                  </a:lnTo>
                  <a:lnTo>
                    <a:pt x="662" y="562"/>
                  </a:lnTo>
                  <a:lnTo>
                    <a:pt x="662" y="560"/>
                  </a:lnTo>
                  <a:lnTo>
                    <a:pt x="662" y="558"/>
                  </a:lnTo>
                  <a:lnTo>
                    <a:pt x="662" y="558"/>
                  </a:lnTo>
                  <a:lnTo>
                    <a:pt x="664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5"/>
                  </a:lnTo>
                  <a:lnTo>
                    <a:pt x="664" y="555"/>
                  </a:lnTo>
                  <a:lnTo>
                    <a:pt x="664" y="553"/>
                  </a:lnTo>
                  <a:lnTo>
                    <a:pt x="666" y="553"/>
                  </a:lnTo>
                  <a:lnTo>
                    <a:pt x="668" y="551"/>
                  </a:lnTo>
                  <a:lnTo>
                    <a:pt x="669" y="549"/>
                  </a:lnTo>
                  <a:lnTo>
                    <a:pt x="671" y="549"/>
                  </a:lnTo>
                  <a:lnTo>
                    <a:pt x="673" y="549"/>
                  </a:lnTo>
                  <a:lnTo>
                    <a:pt x="677" y="549"/>
                  </a:lnTo>
                  <a:lnTo>
                    <a:pt x="680" y="551"/>
                  </a:lnTo>
                  <a:lnTo>
                    <a:pt x="682" y="553"/>
                  </a:lnTo>
                  <a:lnTo>
                    <a:pt x="684" y="555"/>
                  </a:lnTo>
                  <a:lnTo>
                    <a:pt x="686" y="557"/>
                  </a:lnTo>
                  <a:lnTo>
                    <a:pt x="686" y="557"/>
                  </a:lnTo>
                  <a:lnTo>
                    <a:pt x="686" y="558"/>
                  </a:lnTo>
                  <a:lnTo>
                    <a:pt x="688" y="558"/>
                  </a:lnTo>
                  <a:lnTo>
                    <a:pt x="689" y="558"/>
                  </a:lnTo>
                  <a:lnTo>
                    <a:pt x="695" y="558"/>
                  </a:lnTo>
                  <a:lnTo>
                    <a:pt x="695" y="558"/>
                  </a:lnTo>
                  <a:lnTo>
                    <a:pt x="695" y="557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8" y="555"/>
                  </a:lnTo>
                  <a:lnTo>
                    <a:pt x="702" y="557"/>
                  </a:lnTo>
                  <a:lnTo>
                    <a:pt x="706" y="558"/>
                  </a:lnTo>
                  <a:lnTo>
                    <a:pt x="707" y="558"/>
                  </a:lnTo>
                  <a:lnTo>
                    <a:pt x="707" y="557"/>
                  </a:lnTo>
                  <a:lnTo>
                    <a:pt x="707" y="557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13" y="555"/>
                  </a:lnTo>
                  <a:lnTo>
                    <a:pt x="716" y="553"/>
                  </a:lnTo>
                  <a:lnTo>
                    <a:pt x="716" y="553"/>
                  </a:lnTo>
                  <a:lnTo>
                    <a:pt x="716" y="551"/>
                  </a:lnTo>
                  <a:lnTo>
                    <a:pt x="716" y="551"/>
                  </a:lnTo>
                  <a:lnTo>
                    <a:pt x="715" y="549"/>
                  </a:lnTo>
                  <a:lnTo>
                    <a:pt x="715" y="548"/>
                  </a:lnTo>
                  <a:lnTo>
                    <a:pt x="715" y="546"/>
                  </a:lnTo>
                  <a:lnTo>
                    <a:pt x="715" y="542"/>
                  </a:lnTo>
                  <a:lnTo>
                    <a:pt x="716" y="540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8" y="539"/>
                  </a:lnTo>
                  <a:lnTo>
                    <a:pt x="718" y="537"/>
                  </a:lnTo>
                  <a:lnTo>
                    <a:pt x="720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5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2" y="533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5" y="535"/>
                  </a:lnTo>
                  <a:lnTo>
                    <a:pt x="725" y="533"/>
                  </a:lnTo>
                  <a:lnTo>
                    <a:pt x="725" y="531"/>
                  </a:lnTo>
                  <a:lnTo>
                    <a:pt x="725" y="530"/>
                  </a:lnTo>
                  <a:lnTo>
                    <a:pt x="724" y="528"/>
                  </a:lnTo>
                  <a:lnTo>
                    <a:pt x="724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22" y="530"/>
                  </a:lnTo>
                  <a:lnTo>
                    <a:pt x="720" y="528"/>
                  </a:lnTo>
                  <a:lnTo>
                    <a:pt x="718" y="528"/>
                  </a:lnTo>
                  <a:lnTo>
                    <a:pt x="718" y="526"/>
                  </a:lnTo>
                  <a:lnTo>
                    <a:pt x="715" y="528"/>
                  </a:lnTo>
                  <a:lnTo>
                    <a:pt x="715" y="528"/>
                  </a:lnTo>
                  <a:lnTo>
                    <a:pt x="713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28"/>
                  </a:lnTo>
                  <a:lnTo>
                    <a:pt x="709" y="528"/>
                  </a:lnTo>
                  <a:lnTo>
                    <a:pt x="709" y="526"/>
                  </a:lnTo>
                  <a:lnTo>
                    <a:pt x="709" y="524"/>
                  </a:lnTo>
                  <a:lnTo>
                    <a:pt x="709" y="524"/>
                  </a:lnTo>
                  <a:lnTo>
                    <a:pt x="707" y="526"/>
                  </a:lnTo>
                  <a:lnTo>
                    <a:pt x="707" y="526"/>
                  </a:lnTo>
                  <a:lnTo>
                    <a:pt x="702" y="526"/>
                  </a:lnTo>
                  <a:lnTo>
                    <a:pt x="700" y="526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7" y="530"/>
                  </a:lnTo>
                  <a:lnTo>
                    <a:pt x="695" y="533"/>
                  </a:lnTo>
                  <a:lnTo>
                    <a:pt x="693" y="533"/>
                  </a:lnTo>
                  <a:lnTo>
                    <a:pt x="691" y="531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28"/>
                  </a:lnTo>
                  <a:lnTo>
                    <a:pt x="688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6" y="524"/>
                  </a:lnTo>
                  <a:lnTo>
                    <a:pt x="686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4" y="530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3"/>
                  </a:lnTo>
                  <a:lnTo>
                    <a:pt x="680" y="535"/>
                  </a:lnTo>
                  <a:lnTo>
                    <a:pt x="679" y="535"/>
                  </a:lnTo>
                  <a:lnTo>
                    <a:pt x="669" y="537"/>
                  </a:lnTo>
                  <a:lnTo>
                    <a:pt x="668" y="537"/>
                  </a:lnTo>
                  <a:lnTo>
                    <a:pt x="660" y="531"/>
                  </a:lnTo>
                  <a:lnTo>
                    <a:pt x="646" y="511"/>
                  </a:lnTo>
                  <a:lnTo>
                    <a:pt x="642" y="502"/>
                  </a:lnTo>
                  <a:lnTo>
                    <a:pt x="639" y="495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2"/>
                  </a:lnTo>
                  <a:lnTo>
                    <a:pt x="637" y="484"/>
                  </a:lnTo>
                  <a:lnTo>
                    <a:pt x="635" y="483"/>
                  </a:lnTo>
                  <a:lnTo>
                    <a:pt x="635" y="481"/>
                  </a:lnTo>
                  <a:lnTo>
                    <a:pt x="635" y="477"/>
                  </a:lnTo>
                  <a:lnTo>
                    <a:pt x="635" y="475"/>
                  </a:lnTo>
                  <a:lnTo>
                    <a:pt x="635" y="475"/>
                  </a:lnTo>
                  <a:lnTo>
                    <a:pt x="635" y="474"/>
                  </a:lnTo>
                  <a:lnTo>
                    <a:pt x="635" y="474"/>
                  </a:lnTo>
                  <a:lnTo>
                    <a:pt x="635" y="472"/>
                  </a:lnTo>
                  <a:lnTo>
                    <a:pt x="637" y="472"/>
                  </a:lnTo>
                  <a:lnTo>
                    <a:pt x="639" y="472"/>
                  </a:lnTo>
                  <a:lnTo>
                    <a:pt x="639" y="470"/>
                  </a:lnTo>
                  <a:lnTo>
                    <a:pt x="639" y="470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6" y="468"/>
                  </a:lnTo>
                  <a:lnTo>
                    <a:pt x="648" y="468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53" y="461"/>
                  </a:lnTo>
                  <a:lnTo>
                    <a:pt x="655" y="459"/>
                  </a:lnTo>
                  <a:lnTo>
                    <a:pt x="655" y="459"/>
                  </a:lnTo>
                  <a:lnTo>
                    <a:pt x="655" y="457"/>
                  </a:lnTo>
                  <a:lnTo>
                    <a:pt x="655" y="457"/>
                  </a:lnTo>
                  <a:lnTo>
                    <a:pt x="655" y="456"/>
                  </a:lnTo>
                  <a:lnTo>
                    <a:pt x="655" y="456"/>
                  </a:lnTo>
                  <a:lnTo>
                    <a:pt x="653" y="454"/>
                  </a:lnTo>
                  <a:lnTo>
                    <a:pt x="653" y="454"/>
                  </a:lnTo>
                  <a:lnTo>
                    <a:pt x="653" y="452"/>
                  </a:lnTo>
                  <a:lnTo>
                    <a:pt x="653" y="450"/>
                  </a:lnTo>
                  <a:lnTo>
                    <a:pt x="653" y="452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9" y="456"/>
                  </a:lnTo>
                  <a:lnTo>
                    <a:pt x="659" y="456"/>
                  </a:lnTo>
                  <a:lnTo>
                    <a:pt x="657" y="459"/>
                  </a:lnTo>
                  <a:lnTo>
                    <a:pt x="657" y="461"/>
                  </a:lnTo>
                  <a:lnTo>
                    <a:pt x="657" y="463"/>
                  </a:lnTo>
                  <a:lnTo>
                    <a:pt x="659" y="463"/>
                  </a:lnTo>
                  <a:lnTo>
                    <a:pt x="660" y="463"/>
                  </a:lnTo>
                  <a:lnTo>
                    <a:pt x="660" y="463"/>
                  </a:lnTo>
                  <a:lnTo>
                    <a:pt x="662" y="461"/>
                  </a:lnTo>
                  <a:lnTo>
                    <a:pt x="662" y="463"/>
                  </a:lnTo>
                  <a:lnTo>
                    <a:pt x="660" y="465"/>
                  </a:lnTo>
                  <a:lnTo>
                    <a:pt x="659" y="466"/>
                  </a:lnTo>
                  <a:lnTo>
                    <a:pt x="657" y="468"/>
                  </a:lnTo>
                  <a:lnTo>
                    <a:pt x="657" y="470"/>
                  </a:lnTo>
                  <a:lnTo>
                    <a:pt x="655" y="472"/>
                  </a:lnTo>
                  <a:lnTo>
                    <a:pt x="655" y="474"/>
                  </a:lnTo>
                  <a:lnTo>
                    <a:pt x="651" y="475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9"/>
                  </a:lnTo>
                  <a:lnTo>
                    <a:pt x="644" y="481"/>
                  </a:lnTo>
                  <a:lnTo>
                    <a:pt x="644" y="481"/>
                  </a:lnTo>
                  <a:lnTo>
                    <a:pt x="644" y="483"/>
                  </a:lnTo>
                  <a:lnTo>
                    <a:pt x="646" y="481"/>
                  </a:lnTo>
                  <a:lnTo>
                    <a:pt x="648" y="481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3" y="477"/>
                  </a:lnTo>
                  <a:lnTo>
                    <a:pt x="653" y="477"/>
                  </a:lnTo>
                  <a:lnTo>
                    <a:pt x="655" y="475"/>
                  </a:lnTo>
                  <a:lnTo>
                    <a:pt x="657" y="470"/>
                  </a:lnTo>
                  <a:lnTo>
                    <a:pt x="659" y="468"/>
                  </a:lnTo>
                  <a:lnTo>
                    <a:pt x="659" y="468"/>
                  </a:lnTo>
                  <a:lnTo>
                    <a:pt x="664" y="461"/>
                  </a:lnTo>
                  <a:lnTo>
                    <a:pt x="664" y="459"/>
                  </a:lnTo>
                  <a:lnTo>
                    <a:pt x="666" y="459"/>
                  </a:lnTo>
                  <a:lnTo>
                    <a:pt x="666" y="457"/>
                  </a:lnTo>
                  <a:lnTo>
                    <a:pt x="668" y="456"/>
                  </a:lnTo>
                  <a:lnTo>
                    <a:pt x="669" y="456"/>
                  </a:lnTo>
                  <a:lnTo>
                    <a:pt x="669" y="454"/>
                  </a:lnTo>
                  <a:lnTo>
                    <a:pt x="675" y="452"/>
                  </a:lnTo>
                  <a:lnTo>
                    <a:pt x="677" y="450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6" y="443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97" y="439"/>
                  </a:lnTo>
                  <a:lnTo>
                    <a:pt x="700" y="439"/>
                  </a:lnTo>
                  <a:lnTo>
                    <a:pt x="704" y="439"/>
                  </a:lnTo>
                  <a:lnTo>
                    <a:pt x="704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41"/>
                  </a:lnTo>
                  <a:lnTo>
                    <a:pt x="706" y="441"/>
                  </a:lnTo>
                  <a:lnTo>
                    <a:pt x="707" y="441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6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9" y="441"/>
                  </a:lnTo>
                  <a:lnTo>
                    <a:pt x="709" y="439"/>
                  </a:lnTo>
                  <a:lnTo>
                    <a:pt x="713" y="436"/>
                  </a:lnTo>
                  <a:lnTo>
                    <a:pt x="715" y="436"/>
                  </a:lnTo>
                  <a:lnTo>
                    <a:pt x="716" y="434"/>
                  </a:lnTo>
                  <a:lnTo>
                    <a:pt x="718" y="434"/>
                  </a:lnTo>
                  <a:lnTo>
                    <a:pt x="720" y="432"/>
                  </a:lnTo>
                  <a:lnTo>
                    <a:pt x="724" y="432"/>
                  </a:lnTo>
                  <a:lnTo>
                    <a:pt x="724" y="432"/>
                  </a:lnTo>
                  <a:lnTo>
                    <a:pt x="725" y="432"/>
                  </a:lnTo>
                  <a:lnTo>
                    <a:pt x="725" y="430"/>
                  </a:lnTo>
                  <a:lnTo>
                    <a:pt x="725" y="430"/>
                  </a:lnTo>
                  <a:lnTo>
                    <a:pt x="727" y="432"/>
                  </a:lnTo>
                  <a:lnTo>
                    <a:pt x="729" y="432"/>
                  </a:lnTo>
                  <a:lnTo>
                    <a:pt x="729" y="430"/>
                  </a:lnTo>
                  <a:lnTo>
                    <a:pt x="729" y="432"/>
                  </a:lnTo>
                  <a:lnTo>
                    <a:pt x="731" y="432"/>
                  </a:lnTo>
                  <a:lnTo>
                    <a:pt x="733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4" y="436"/>
                  </a:lnTo>
                  <a:lnTo>
                    <a:pt x="734" y="439"/>
                  </a:lnTo>
                  <a:lnTo>
                    <a:pt x="733" y="441"/>
                  </a:lnTo>
                  <a:lnTo>
                    <a:pt x="733" y="441"/>
                  </a:lnTo>
                  <a:lnTo>
                    <a:pt x="731" y="441"/>
                  </a:lnTo>
                  <a:lnTo>
                    <a:pt x="731" y="441"/>
                  </a:lnTo>
                  <a:lnTo>
                    <a:pt x="733" y="441"/>
                  </a:lnTo>
                  <a:lnTo>
                    <a:pt x="734" y="439"/>
                  </a:lnTo>
                  <a:lnTo>
                    <a:pt x="734" y="437"/>
                  </a:lnTo>
                  <a:lnTo>
                    <a:pt x="734" y="436"/>
                  </a:lnTo>
                  <a:lnTo>
                    <a:pt x="736" y="434"/>
                  </a:lnTo>
                  <a:lnTo>
                    <a:pt x="736" y="432"/>
                  </a:lnTo>
                  <a:lnTo>
                    <a:pt x="738" y="430"/>
                  </a:lnTo>
                  <a:lnTo>
                    <a:pt x="736" y="428"/>
                  </a:lnTo>
                  <a:lnTo>
                    <a:pt x="738" y="428"/>
                  </a:lnTo>
                  <a:lnTo>
                    <a:pt x="742" y="427"/>
                  </a:lnTo>
                  <a:lnTo>
                    <a:pt x="744" y="427"/>
                  </a:lnTo>
                  <a:lnTo>
                    <a:pt x="744" y="425"/>
                  </a:lnTo>
                  <a:lnTo>
                    <a:pt x="745" y="425"/>
                  </a:lnTo>
                  <a:lnTo>
                    <a:pt x="745" y="423"/>
                  </a:lnTo>
                  <a:lnTo>
                    <a:pt x="747" y="423"/>
                  </a:lnTo>
                  <a:lnTo>
                    <a:pt x="753" y="421"/>
                  </a:lnTo>
                  <a:lnTo>
                    <a:pt x="754" y="419"/>
                  </a:lnTo>
                  <a:lnTo>
                    <a:pt x="756" y="419"/>
                  </a:lnTo>
                  <a:lnTo>
                    <a:pt x="758" y="419"/>
                  </a:lnTo>
                  <a:lnTo>
                    <a:pt x="760" y="421"/>
                  </a:lnTo>
                  <a:lnTo>
                    <a:pt x="760" y="421"/>
                  </a:lnTo>
                  <a:lnTo>
                    <a:pt x="760" y="423"/>
                  </a:lnTo>
                  <a:lnTo>
                    <a:pt x="762" y="423"/>
                  </a:lnTo>
                  <a:lnTo>
                    <a:pt x="762" y="421"/>
                  </a:lnTo>
                  <a:lnTo>
                    <a:pt x="763" y="419"/>
                  </a:lnTo>
                  <a:lnTo>
                    <a:pt x="769" y="412"/>
                  </a:lnTo>
                  <a:lnTo>
                    <a:pt x="772" y="409"/>
                  </a:lnTo>
                  <a:lnTo>
                    <a:pt x="774" y="409"/>
                  </a:lnTo>
                  <a:lnTo>
                    <a:pt x="780" y="409"/>
                  </a:lnTo>
                  <a:lnTo>
                    <a:pt x="781" y="409"/>
                  </a:lnTo>
                  <a:lnTo>
                    <a:pt x="787" y="407"/>
                  </a:lnTo>
                  <a:lnTo>
                    <a:pt x="792" y="409"/>
                  </a:lnTo>
                  <a:lnTo>
                    <a:pt x="792" y="407"/>
                  </a:lnTo>
                  <a:lnTo>
                    <a:pt x="794" y="409"/>
                  </a:lnTo>
                  <a:lnTo>
                    <a:pt x="796" y="409"/>
                  </a:lnTo>
                  <a:lnTo>
                    <a:pt x="796" y="409"/>
                  </a:lnTo>
                  <a:lnTo>
                    <a:pt x="798" y="409"/>
                  </a:lnTo>
                  <a:lnTo>
                    <a:pt x="798" y="407"/>
                  </a:lnTo>
                  <a:lnTo>
                    <a:pt x="798" y="407"/>
                  </a:lnTo>
                  <a:lnTo>
                    <a:pt x="800" y="409"/>
                  </a:lnTo>
                  <a:lnTo>
                    <a:pt x="801" y="409"/>
                  </a:lnTo>
                  <a:lnTo>
                    <a:pt x="801" y="410"/>
                  </a:lnTo>
                  <a:lnTo>
                    <a:pt x="800" y="412"/>
                  </a:lnTo>
                  <a:lnTo>
                    <a:pt x="801" y="412"/>
                  </a:lnTo>
                  <a:lnTo>
                    <a:pt x="805" y="409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5"/>
                  </a:lnTo>
                  <a:lnTo>
                    <a:pt x="805" y="403"/>
                  </a:lnTo>
                  <a:lnTo>
                    <a:pt x="805" y="401"/>
                  </a:lnTo>
                  <a:lnTo>
                    <a:pt x="805" y="400"/>
                  </a:lnTo>
                  <a:lnTo>
                    <a:pt x="807" y="398"/>
                  </a:lnTo>
                  <a:lnTo>
                    <a:pt x="809" y="398"/>
                  </a:lnTo>
                  <a:lnTo>
                    <a:pt x="809" y="398"/>
                  </a:lnTo>
                  <a:lnTo>
                    <a:pt x="809" y="396"/>
                  </a:lnTo>
                  <a:lnTo>
                    <a:pt x="810" y="394"/>
                  </a:lnTo>
                  <a:lnTo>
                    <a:pt x="809" y="394"/>
                  </a:lnTo>
                  <a:lnTo>
                    <a:pt x="809" y="394"/>
                  </a:lnTo>
                  <a:lnTo>
                    <a:pt x="807" y="392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803" y="392"/>
                  </a:lnTo>
                  <a:lnTo>
                    <a:pt x="803" y="390"/>
                  </a:lnTo>
                  <a:lnTo>
                    <a:pt x="805" y="390"/>
                  </a:lnTo>
                  <a:lnTo>
                    <a:pt x="807" y="389"/>
                  </a:lnTo>
                  <a:lnTo>
                    <a:pt x="807" y="385"/>
                  </a:lnTo>
                  <a:lnTo>
                    <a:pt x="809" y="383"/>
                  </a:lnTo>
                  <a:lnTo>
                    <a:pt x="807" y="378"/>
                  </a:lnTo>
                  <a:lnTo>
                    <a:pt x="809" y="376"/>
                  </a:lnTo>
                  <a:lnTo>
                    <a:pt x="809" y="372"/>
                  </a:lnTo>
                  <a:lnTo>
                    <a:pt x="810" y="371"/>
                  </a:lnTo>
                  <a:lnTo>
                    <a:pt x="812" y="371"/>
                  </a:lnTo>
                  <a:lnTo>
                    <a:pt x="823" y="369"/>
                  </a:lnTo>
                  <a:lnTo>
                    <a:pt x="823" y="369"/>
                  </a:lnTo>
                  <a:lnTo>
                    <a:pt x="825" y="367"/>
                  </a:lnTo>
                  <a:lnTo>
                    <a:pt x="827" y="365"/>
                  </a:lnTo>
                  <a:lnTo>
                    <a:pt x="828" y="365"/>
                  </a:lnTo>
                  <a:lnTo>
                    <a:pt x="828" y="363"/>
                  </a:lnTo>
                  <a:lnTo>
                    <a:pt x="830" y="365"/>
                  </a:lnTo>
                  <a:lnTo>
                    <a:pt x="832" y="365"/>
                  </a:lnTo>
                  <a:lnTo>
                    <a:pt x="832" y="363"/>
                  </a:lnTo>
                  <a:lnTo>
                    <a:pt x="832" y="360"/>
                  </a:lnTo>
                  <a:lnTo>
                    <a:pt x="834" y="358"/>
                  </a:lnTo>
                  <a:lnTo>
                    <a:pt x="834" y="354"/>
                  </a:lnTo>
                  <a:lnTo>
                    <a:pt x="836" y="353"/>
                  </a:lnTo>
                  <a:lnTo>
                    <a:pt x="839" y="351"/>
                  </a:lnTo>
                  <a:lnTo>
                    <a:pt x="846" y="351"/>
                  </a:lnTo>
                  <a:lnTo>
                    <a:pt x="846" y="351"/>
                  </a:lnTo>
                  <a:lnTo>
                    <a:pt x="848" y="353"/>
                  </a:lnTo>
                  <a:lnTo>
                    <a:pt x="850" y="354"/>
                  </a:lnTo>
                  <a:lnTo>
                    <a:pt x="852" y="353"/>
                  </a:lnTo>
                  <a:lnTo>
                    <a:pt x="854" y="353"/>
                  </a:lnTo>
                  <a:lnTo>
                    <a:pt x="861" y="353"/>
                  </a:lnTo>
                  <a:lnTo>
                    <a:pt x="861" y="353"/>
                  </a:lnTo>
                  <a:lnTo>
                    <a:pt x="863" y="354"/>
                  </a:lnTo>
                  <a:lnTo>
                    <a:pt x="865" y="354"/>
                  </a:lnTo>
                  <a:lnTo>
                    <a:pt x="865" y="354"/>
                  </a:lnTo>
                  <a:lnTo>
                    <a:pt x="868" y="353"/>
                  </a:lnTo>
                  <a:lnTo>
                    <a:pt x="868" y="354"/>
                  </a:lnTo>
                  <a:lnTo>
                    <a:pt x="870" y="354"/>
                  </a:lnTo>
                  <a:lnTo>
                    <a:pt x="874" y="353"/>
                  </a:lnTo>
                  <a:lnTo>
                    <a:pt x="875" y="353"/>
                  </a:lnTo>
                  <a:lnTo>
                    <a:pt x="879" y="354"/>
                  </a:lnTo>
                  <a:lnTo>
                    <a:pt x="881" y="354"/>
                  </a:lnTo>
                  <a:lnTo>
                    <a:pt x="883" y="353"/>
                  </a:lnTo>
                  <a:lnTo>
                    <a:pt x="883" y="351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47"/>
                  </a:lnTo>
                  <a:lnTo>
                    <a:pt x="883" y="347"/>
                  </a:lnTo>
                  <a:lnTo>
                    <a:pt x="884" y="347"/>
                  </a:lnTo>
                  <a:lnTo>
                    <a:pt x="884" y="345"/>
                  </a:lnTo>
                  <a:lnTo>
                    <a:pt x="884" y="345"/>
                  </a:lnTo>
                  <a:lnTo>
                    <a:pt x="884" y="344"/>
                  </a:lnTo>
                  <a:lnTo>
                    <a:pt x="884" y="344"/>
                  </a:lnTo>
                  <a:lnTo>
                    <a:pt x="884" y="342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38"/>
                  </a:lnTo>
                  <a:lnTo>
                    <a:pt x="884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4"/>
                  </a:lnTo>
                  <a:lnTo>
                    <a:pt x="886" y="333"/>
                  </a:lnTo>
                  <a:lnTo>
                    <a:pt x="886" y="333"/>
                  </a:lnTo>
                  <a:lnTo>
                    <a:pt x="890" y="327"/>
                  </a:lnTo>
                  <a:lnTo>
                    <a:pt x="890" y="325"/>
                  </a:lnTo>
                  <a:lnTo>
                    <a:pt x="893" y="324"/>
                  </a:lnTo>
                  <a:lnTo>
                    <a:pt x="893" y="324"/>
                  </a:lnTo>
                  <a:lnTo>
                    <a:pt x="893" y="322"/>
                  </a:lnTo>
                  <a:lnTo>
                    <a:pt x="893" y="320"/>
                  </a:lnTo>
                  <a:lnTo>
                    <a:pt x="893" y="318"/>
                  </a:lnTo>
                  <a:lnTo>
                    <a:pt x="892" y="318"/>
                  </a:lnTo>
                  <a:lnTo>
                    <a:pt x="890" y="320"/>
                  </a:lnTo>
                  <a:lnTo>
                    <a:pt x="888" y="320"/>
                  </a:lnTo>
                  <a:lnTo>
                    <a:pt x="886" y="318"/>
                  </a:lnTo>
                  <a:lnTo>
                    <a:pt x="888" y="315"/>
                  </a:lnTo>
                  <a:lnTo>
                    <a:pt x="890" y="313"/>
                  </a:lnTo>
                  <a:lnTo>
                    <a:pt x="892" y="313"/>
                  </a:lnTo>
                  <a:lnTo>
                    <a:pt x="890" y="313"/>
                  </a:lnTo>
                  <a:lnTo>
                    <a:pt x="890" y="311"/>
                  </a:lnTo>
                  <a:lnTo>
                    <a:pt x="890" y="309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8" y="304"/>
                  </a:lnTo>
                  <a:lnTo>
                    <a:pt x="888" y="304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0"/>
                  </a:lnTo>
                  <a:lnTo>
                    <a:pt x="888" y="298"/>
                  </a:lnTo>
                  <a:lnTo>
                    <a:pt x="886" y="298"/>
                  </a:lnTo>
                  <a:lnTo>
                    <a:pt x="884" y="297"/>
                  </a:lnTo>
                  <a:lnTo>
                    <a:pt x="879" y="297"/>
                  </a:lnTo>
                  <a:lnTo>
                    <a:pt x="877" y="297"/>
                  </a:lnTo>
                  <a:lnTo>
                    <a:pt x="875" y="297"/>
                  </a:lnTo>
                  <a:lnTo>
                    <a:pt x="877" y="295"/>
                  </a:lnTo>
                  <a:lnTo>
                    <a:pt x="879" y="284"/>
                  </a:lnTo>
                  <a:lnTo>
                    <a:pt x="881" y="284"/>
                  </a:lnTo>
                  <a:lnTo>
                    <a:pt x="881" y="284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0"/>
                  </a:lnTo>
                  <a:lnTo>
                    <a:pt x="884" y="280"/>
                  </a:lnTo>
                  <a:lnTo>
                    <a:pt x="884" y="280"/>
                  </a:lnTo>
                  <a:lnTo>
                    <a:pt x="886" y="280"/>
                  </a:lnTo>
                  <a:lnTo>
                    <a:pt x="892" y="282"/>
                  </a:lnTo>
                  <a:lnTo>
                    <a:pt x="893" y="282"/>
                  </a:lnTo>
                  <a:lnTo>
                    <a:pt x="895" y="280"/>
                  </a:lnTo>
                  <a:lnTo>
                    <a:pt x="897" y="278"/>
                  </a:lnTo>
                  <a:lnTo>
                    <a:pt x="897" y="277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3"/>
                  </a:lnTo>
                  <a:lnTo>
                    <a:pt x="893" y="275"/>
                  </a:lnTo>
                  <a:lnTo>
                    <a:pt x="893" y="277"/>
                  </a:lnTo>
                  <a:lnTo>
                    <a:pt x="892" y="277"/>
                  </a:lnTo>
                  <a:lnTo>
                    <a:pt x="892" y="277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88" y="275"/>
                  </a:lnTo>
                  <a:lnTo>
                    <a:pt x="884" y="273"/>
                  </a:lnTo>
                  <a:lnTo>
                    <a:pt x="883" y="273"/>
                  </a:lnTo>
                  <a:lnTo>
                    <a:pt x="883" y="273"/>
                  </a:lnTo>
                  <a:lnTo>
                    <a:pt x="881" y="271"/>
                  </a:lnTo>
                  <a:lnTo>
                    <a:pt x="881" y="269"/>
                  </a:lnTo>
                  <a:lnTo>
                    <a:pt x="881" y="269"/>
                  </a:lnTo>
                  <a:lnTo>
                    <a:pt x="879" y="269"/>
                  </a:lnTo>
                  <a:lnTo>
                    <a:pt x="879" y="268"/>
                  </a:lnTo>
                  <a:lnTo>
                    <a:pt x="879" y="264"/>
                  </a:lnTo>
                  <a:lnTo>
                    <a:pt x="879" y="264"/>
                  </a:lnTo>
                  <a:lnTo>
                    <a:pt x="883" y="264"/>
                  </a:lnTo>
                  <a:lnTo>
                    <a:pt x="886" y="262"/>
                  </a:lnTo>
                  <a:lnTo>
                    <a:pt x="888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2" y="260"/>
                  </a:lnTo>
                  <a:lnTo>
                    <a:pt x="892" y="259"/>
                  </a:lnTo>
                  <a:lnTo>
                    <a:pt x="892" y="259"/>
                  </a:lnTo>
                  <a:lnTo>
                    <a:pt x="892" y="257"/>
                  </a:lnTo>
                  <a:lnTo>
                    <a:pt x="893" y="255"/>
                  </a:lnTo>
                  <a:lnTo>
                    <a:pt x="897" y="253"/>
                  </a:lnTo>
                  <a:lnTo>
                    <a:pt x="897" y="251"/>
                  </a:lnTo>
                  <a:lnTo>
                    <a:pt x="899" y="250"/>
                  </a:lnTo>
                  <a:lnTo>
                    <a:pt x="901" y="248"/>
                  </a:lnTo>
                  <a:lnTo>
                    <a:pt x="901" y="248"/>
                  </a:lnTo>
                  <a:lnTo>
                    <a:pt x="902" y="246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2" y="241"/>
                  </a:lnTo>
                  <a:lnTo>
                    <a:pt x="902" y="23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64F8474-66C3-4DFD-95B5-4E306A8A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976" y="5018662"/>
              <a:ext cx="1065428" cy="447724"/>
            </a:xfrm>
            <a:custGeom>
              <a:avLst/>
              <a:gdLst>
                <a:gd name="T0" fmla="*/ 96 w 959"/>
                <a:gd name="T1" fmla="*/ 107 h 403"/>
                <a:gd name="T2" fmla="*/ 47 w 959"/>
                <a:gd name="T3" fmla="*/ 96 h 403"/>
                <a:gd name="T4" fmla="*/ 37 w 959"/>
                <a:gd name="T5" fmla="*/ 128 h 403"/>
                <a:gd name="T6" fmla="*/ 111 w 959"/>
                <a:gd name="T7" fmla="*/ 74 h 403"/>
                <a:gd name="T8" fmla="*/ 165 w 959"/>
                <a:gd name="T9" fmla="*/ 72 h 403"/>
                <a:gd name="T10" fmla="*/ 121 w 959"/>
                <a:gd name="T11" fmla="*/ 29 h 403"/>
                <a:gd name="T12" fmla="*/ 96 w 959"/>
                <a:gd name="T13" fmla="*/ 11 h 403"/>
                <a:gd name="T14" fmla="*/ 55 w 959"/>
                <a:gd name="T15" fmla="*/ 9 h 403"/>
                <a:gd name="T16" fmla="*/ 46 w 959"/>
                <a:gd name="T17" fmla="*/ 51 h 403"/>
                <a:gd name="T18" fmla="*/ 29 w 959"/>
                <a:gd name="T19" fmla="*/ 79 h 403"/>
                <a:gd name="T20" fmla="*/ 941 w 959"/>
                <a:gd name="T21" fmla="*/ 278 h 403"/>
                <a:gd name="T22" fmla="*/ 932 w 959"/>
                <a:gd name="T23" fmla="*/ 242 h 403"/>
                <a:gd name="T24" fmla="*/ 921 w 959"/>
                <a:gd name="T25" fmla="*/ 182 h 403"/>
                <a:gd name="T26" fmla="*/ 949 w 959"/>
                <a:gd name="T27" fmla="*/ 148 h 403"/>
                <a:gd name="T28" fmla="*/ 902 w 959"/>
                <a:gd name="T29" fmla="*/ 103 h 403"/>
                <a:gd name="T30" fmla="*/ 862 w 959"/>
                <a:gd name="T31" fmla="*/ 40 h 403"/>
                <a:gd name="T32" fmla="*/ 804 w 959"/>
                <a:gd name="T33" fmla="*/ 40 h 403"/>
                <a:gd name="T34" fmla="*/ 712 w 959"/>
                <a:gd name="T35" fmla="*/ 76 h 403"/>
                <a:gd name="T36" fmla="*/ 642 w 959"/>
                <a:gd name="T37" fmla="*/ 78 h 403"/>
                <a:gd name="T38" fmla="*/ 569 w 959"/>
                <a:gd name="T39" fmla="*/ 54 h 403"/>
                <a:gd name="T40" fmla="*/ 513 w 959"/>
                <a:gd name="T41" fmla="*/ 29 h 403"/>
                <a:gd name="T42" fmla="*/ 470 w 959"/>
                <a:gd name="T43" fmla="*/ 0 h 403"/>
                <a:gd name="T44" fmla="*/ 338 w 959"/>
                <a:gd name="T45" fmla="*/ 23 h 403"/>
                <a:gd name="T46" fmla="*/ 255 w 959"/>
                <a:gd name="T47" fmla="*/ 67 h 403"/>
                <a:gd name="T48" fmla="*/ 183 w 959"/>
                <a:gd name="T49" fmla="*/ 83 h 403"/>
                <a:gd name="T50" fmla="*/ 192 w 959"/>
                <a:gd name="T51" fmla="*/ 92 h 403"/>
                <a:gd name="T52" fmla="*/ 150 w 959"/>
                <a:gd name="T53" fmla="*/ 114 h 403"/>
                <a:gd name="T54" fmla="*/ 109 w 959"/>
                <a:gd name="T55" fmla="*/ 116 h 403"/>
                <a:gd name="T56" fmla="*/ 38 w 959"/>
                <a:gd name="T57" fmla="*/ 128 h 403"/>
                <a:gd name="T58" fmla="*/ 33 w 959"/>
                <a:gd name="T59" fmla="*/ 172 h 403"/>
                <a:gd name="T60" fmla="*/ 55 w 959"/>
                <a:gd name="T61" fmla="*/ 186 h 403"/>
                <a:gd name="T62" fmla="*/ 64 w 959"/>
                <a:gd name="T63" fmla="*/ 215 h 403"/>
                <a:gd name="T64" fmla="*/ 58 w 959"/>
                <a:gd name="T65" fmla="*/ 231 h 403"/>
                <a:gd name="T66" fmla="*/ 53 w 959"/>
                <a:gd name="T67" fmla="*/ 246 h 403"/>
                <a:gd name="T68" fmla="*/ 40 w 959"/>
                <a:gd name="T69" fmla="*/ 237 h 403"/>
                <a:gd name="T70" fmla="*/ 37 w 959"/>
                <a:gd name="T71" fmla="*/ 251 h 403"/>
                <a:gd name="T72" fmla="*/ 64 w 959"/>
                <a:gd name="T73" fmla="*/ 262 h 403"/>
                <a:gd name="T74" fmla="*/ 78 w 959"/>
                <a:gd name="T75" fmla="*/ 296 h 403"/>
                <a:gd name="T76" fmla="*/ 91 w 959"/>
                <a:gd name="T77" fmla="*/ 312 h 403"/>
                <a:gd name="T78" fmla="*/ 89 w 959"/>
                <a:gd name="T79" fmla="*/ 321 h 403"/>
                <a:gd name="T80" fmla="*/ 84 w 959"/>
                <a:gd name="T81" fmla="*/ 331 h 403"/>
                <a:gd name="T82" fmla="*/ 118 w 959"/>
                <a:gd name="T83" fmla="*/ 327 h 403"/>
                <a:gd name="T84" fmla="*/ 120 w 959"/>
                <a:gd name="T85" fmla="*/ 334 h 403"/>
                <a:gd name="T86" fmla="*/ 89 w 959"/>
                <a:gd name="T87" fmla="*/ 345 h 403"/>
                <a:gd name="T88" fmla="*/ 112 w 959"/>
                <a:gd name="T89" fmla="*/ 345 h 403"/>
                <a:gd name="T90" fmla="*/ 120 w 959"/>
                <a:gd name="T91" fmla="*/ 349 h 403"/>
                <a:gd name="T92" fmla="*/ 131 w 959"/>
                <a:gd name="T93" fmla="*/ 343 h 403"/>
                <a:gd name="T94" fmla="*/ 145 w 959"/>
                <a:gd name="T95" fmla="*/ 343 h 403"/>
                <a:gd name="T96" fmla="*/ 161 w 959"/>
                <a:gd name="T97" fmla="*/ 352 h 403"/>
                <a:gd name="T98" fmla="*/ 174 w 959"/>
                <a:gd name="T99" fmla="*/ 365 h 403"/>
                <a:gd name="T100" fmla="*/ 199 w 959"/>
                <a:gd name="T101" fmla="*/ 381 h 403"/>
                <a:gd name="T102" fmla="*/ 224 w 959"/>
                <a:gd name="T103" fmla="*/ 376 h 403"/>
                <a:gd name="T104" fmla="*/ 246 w 959"/>
                <a:gd name="T105" fmla="*/ 341 h 403"/>
                <a:gd name="T106" fmla="*/ 336 w 959"/>
                <a:gd name="T107" fmla="*/ 379 h 403"/>
                <a:gd name="T108" fmla="*/ 403 w 959"/>
                <a:gd name="T109" fmla="*/ 383 h 403"/>
                <a:gd name="T110" fmla="*/ 448 w 959"/>
                <a:gd name="T111" fmla="*/ 343 h 403"/>
                <a:gd name="T112" fmla="*/ 499 w 959"/>
                <a:gd name="T113" fmla="*/ 350 h 403"/>
                <a:gd name="T114" fmla="*/ 530 w 959"/>
                <a:gd name="T115" fmla="*/ 350 h 403"/>
                <a:gd name="T116" fmla="*/ 526 w 959"/>
                <a:gd name="T117" fmla="*/ 403 h 403"/>
                <a:gd name="T118" fmla="*/ 546 w 959"/>
                <a:gd name="T119" fmla="*/ 367 h 403"/>
                <a:gd name="T120" fmla="*/ 654 w 959"/>
                <a:gd name="T121" fmla="*/ 349 h 403"/>
                <a:gd name="T122" fmla="*/ 842 w 959"/>
                <a:gd name="T123" fmla="*/ 321 h 403"/>
                <a:gd name="T124" fmla="*/ 918 w 959"/>
                <a:gd name="T125" fmla="*/ 30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9" h="403">
                  <a:moveTo>
                    <a:pt x="22" y="152"/>
                  </a:moveTo>
                  <a:lnTo>
                    <a:pt x="22" y="148"/>
                  </a:lnTo>
                  <a:lnTo>
                    <a:pt x="22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20" y="152"/>
                  </a:lnTo>
                  <a:lnTo>
                    <a:pt x="22" y="152"/>
                  </a:lnTo>
                  <a:lnTo>
                    <a:pt x="22" y="152"/>
                  </a:lnTo>
                  <a:close/>
                  <a:moveTo>
                    <a:pt x="19" y="128"/>
                  </a:moveTo>
                  <a:lnTo>
                    <a:pt x="19" y="126"/>
                  </a:lnTo>
                  <a:lnTo>
                    <a:pt x="19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5"/>
                  </a:lnTo>
                  <a:lnTo>
                    <a:pt x="6" y="125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11" y="130"/>
                  </a:lnTo>
                  <a:lnTo>
                    <a:pt x="13" y="130"/>
                  </a:lnTo>
                  <a:lnTo>
                    <a:pt x="17" y="130"/>
                  </a:lnTo>
                  <a:lnTo>
                    <a:pt x="17" y="128"/>
                  </a:lnTo>
                  <a:lnTo>
                    <a:pt x="19" y="128"/>
                  </a:lnTo>
                  <a:close/>
                  <a:moveTo>
                    <a:pt x="100" y="107"/>
                  </a:moveTo>
                  <a:lnTo>
                    <a:pt x="100" y="107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2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7"/>
                  </a:lnTo>
                  <a:lnTo>
                    <a:pt x="100" y="107"/>
                  </a:lnTo>
                  <a:close/>
                  <a:moveTo>
                    <a:pt x="102" y="98"/>
                  </a:moveTo>
                  <a:lnTo>
                    <a:pt x="103" y="98"/>
                  </a:lnTo>
                  <a:lnTo>
                    <a:pt x="105" y="98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99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8" y="101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102" y="98"/>
                  </a:lnTo>
                  <a:close/>
                  <a:moveTo>
                    <a:pt x="20" y="92"/>
                  </a:moveTo>
                  <a:lnTo>
                    <a:pt x="20" y="94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4" y="99"/>
                  </a:lnTo>
                  <a:lnTo>
                    <a:pt x="33" y="99"/>
                  </a:lnTo>
                  <a:lnTo>
                    <a:pt x="35" y="98"/>
                  </a:lnTo>
                  <a:lnTo>
                    <a:pt x="37" y="98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2" y="98"/>
                  </a:lnTo>
                  <a:lnTo>
                    <a:pt x="44" y="99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3" y="103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6" y="105"/>
                  </a:lnTo>
                  <a:lnTo>
                    <a:pt x="44" y="107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37" y="112"/>
                  </a:lnTo>
                  <a:lnTo>
                    <a:pt x="35" y="112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8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31" y="121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8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5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3" y="130"/>
                  </a:lnTo>
                  <a:lnTo>
                    <a:pt x="35" y="130"/>
                  </a:lnTo>
                  <a:lnTo>
                    <a:pt x="37" y="128"/>
                  </a:lnTo>
                  <a:lnTo>
                    <a:pt x="37" y="128"/>
                  </a:lnTo>
                  <a:lnTo>
                    <a:pt x="35" y="126"/>
                  </a:lnTo>
                  <a:lnTo>
                    <a:pt x="35" y="125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40" y="123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7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5" y="107"/>
                  </a:lnTo>
                  <a:lnTo>
                    <a:pt x="56" y="105"/>
                  </a:lnTo>
                  <a:lnTo>
                    <a:pt x="58" y="105"/>
                  </a:lnTo>
                  <a:lnTo>
                    <a:pt x="60" y="105"/>
                  </a:lnTo>
                  <a:lnTo>
                    <a:pt x="60" y="103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9" y="99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5" y="98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82" y="92"/>
                  </a:lnTo>
                  <a:lnTo>
                    <a:pt x="84" y="88"/>
                  </a:lnTo>
                  <a:lnTo>
                    <a:pt x="89" y="83"/>
                  </a:lnTo>
                  <a:lnTo>
                    <a:pt x="91" y="81"/>
                  </a:lnTo>
                  <a:lnTo>
                    <a:pt x="91" y="76"/>
                  </a:lnTo>
                  <a:lnTo>
                    <a:pt x="93" y="74"/>
                  </a:lnTo>
                  <a:lnTo>
                    <a:pt x="94" y="72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4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4" y="69"/>
                  </a:lnTo>
                  <a:lnTo>
                    <a:pt x="138" y="69"/>
                  </a:lnTo>
                  <a:lnTo>
                    <a:pt x="140" y="70"/>
                  </a:lnTo>
                  <a:lnTo>
                    <a:pt x="141" y="70"/>
                  </a:lnTo>
                  <a:lnTo>
                    <a:pt x="143" y="72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7" y="72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5" y="69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7" y="69"/>
                  </a:lnTo>
                  <a:lnTo>
                    <a:pt x="147" y="69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9" y="72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3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70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0" y="65"/>
                  </a:lnTo>
                  <a:lnTo>
                    <a:pt x="170" y="6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2" y="58"/>
                  </a:lnTo>
                  <a:lnTo>
                    <a:pt x="174" y="56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3" y="54"/>
                  </a:lnTo>
                  <a:lnTo>
                    <a:pt x="149" y="47"/>
                  </a:lnTo>
                  <a:lnTo>
                    <a:pt x="138" y="43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5" y="34"/>
                  </a:lnTo>
                  <a:lnTo>
                    <a:pt x="125" y="32"/>
                  </a:lnTo>
                  <a:lnTo>
                    <a:pt x="123" y="32"/>
                  </a:lnTo>
                  <a:lnTo>
                    <a:pt x="123" y="31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3"/>
                  </a:lnTo>
                  <a:lnTo>
                    <a:pt x="120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6" y="18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3" y="11"/>
                  </a:lnTo>
                  <a:lnTo>
                    <a:pt x="93" y="9"/>
                  </a:lnTo>
                  <a:lnTo>
                    <a:pt x="89" y="7"/>
                  </a:lnTo>
                  <a:lnTo>
                    <a:pt x="87" y="7"/>
                  </a:lnTo>
                  <a:lnTo>
                    <a:pt x="87" y="5"/>
                  </a:lnTo>
                  <a:lnTo>
                    <a:pt x="85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7" y="9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49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3" y="56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3" y="60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7" y="74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9" y="90"/>
                  </a:lnTo>
                  <a:lnTo>
                    <a:pt x="20" y="90"/>
                  </a:lnTo>
                  <a:lnTo>
                    <a:pt x="20" y="92"/>
                  </a:lnTo>
                  <a:close/>
                  <a:moveTo>
                    <a:pt x="956" y="307"/>
                  </a:moveTo>
                  <a:lnTo>
                    <a:pt x="954" y="307"/>
                  </a:lnTo>
                  <a:lnTo>
                    <a:pt x="954" y="305"/>
                  </a:lnTo>
                  <a:lnTo>
                    <a:pt x="954" y="305"/>
                  </a:lnTo>
                  <a:lnTo>
                    <a:pt x="952" y="305"/>
                  </a:lnTo>
                  <a:lnTo>
                    <a:pt x="952" y="305"/>
                  </a:lnTo>
                  <a:lnTo>
                    <a:pt x="950" y="303"/>
                  </a:lnTo>
                  <a:lnTo>
                    <a:pt x="950" y="303"/>
                  </a:lnTo>
                  <a:lnTo>
                    <a:pt x="949" y="303"/>
                  </a:lnTo>
                  <a:lnTo>
                    <a:pt x="947" y="302"/>
                  </a:lnTo>
                  <a:lnTo>
                    <a:pt x="947" y="302"/>
                  </a:lnTo>
                  <a:lnTo>
                    <a:pt x="949" y="300"/>
                  </a:lnTo>
                  <a:lnTo>
                    <a:pt x="947" y="298"/>
                  </a:lnTo>
                  <a:lnTo>
                    <a:pt x="947" y="298"/>
                  </a:lnTo>
                  <a:lnTo>
                    <a:pt x="947" y="296"/>
                  </a:lnTo>
                  <a:lnTo>
                    <a:pt x="947" y="296"/>
                  </a:lnTo>
                  <a:lnTo>
                    <a:pt x="949" y="294"/>
                  </a:lnTo>
                  <a:lnTo>
                    <a:pt x="949" y="293"/>
                  </a:lnTo>
                  <a:lnTo>
                    <a:pt x="949" y="291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7" y="287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9" y="284"/>
                  </a:lnTo>
                  <a:lnTo>
                    <a:pt x="947" y="282"/>
                  </a:lnTo>
                  <a:lnTo>
                    <a:pt x="945" y="282"/>
                  </a:lnTo>
                  <a:lnTo>
                    <a:pt x="945" y="280"/>
                  </a:lnTo>
                  <a:lnTo>
                    <a:pt x="943" y="280"/>
                  </a:lnTo>
                  <a:lnTo>
                    <a:pt x="941" y="280"/>
                  </a:lnTo>
                  <a:lnTo>
                    <a:pt x="941" y="282"/>
                  </a:lnTo>
                  <a:lnTo>
                    <a:pt x="941" y="282"/>
                  </a:lnTo>
                  <a:lnTo>
                    <a:pt x="940" y="280"/>
                  </a:lnTo>
                  <a:lnTo>
                    <a:pt x="940" y="280"/>
                  </a:lnTo>
                  <a:lnTo>
                    <a:pt x="941" y="278"/>
                  </a:lnTo>
                  <a:lnTo>
                    <a:pt x="941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38" y="278"/>
                  </a:lnTo>
                  <a:lnTo>
                    <a:pt x="938" y="276"/>
                  </a:lnTo>
                  <a:lnTo>
                    <a:pt x="938" y="276"/>
                  </a:lnTo>
                  <a:lnTo>
                    <a:pt x="938" y="276"/>
                  </a:lnTo>
                  <a:lnTo>
                    <a:pt x="938" y="275"/>
                  </a:lnTo>
                  <a:lnTo>
                    <a:pt x="936" y="275"/>
                  </a:lnTo>
                  <a:lnTo>
                    <a:pt x="934" y="275"/>
                  </a:lnTo>
                  <a:lnTo>
                    <a:pt x="932" y="275"/>
                  </a:lnTo>
                  <a:lnTo>
                    <a:pt x="931" y="275"/>
                  </a:lnTo>
                  <a:lnTo>
                    <a:pt x="929" y="273"/>
                  </a:lnTo>
                  <a:lnTo>
                    <a:pt x="929" y="273"/>
                  </a:lnTo>
                  <a:lnTo>
                    <a:pt x="929" y="273"/>
                  </a:lnTo>
                  <a:lnTo>
                    <a:pt x="931" y="271"/>
                  </a:lnTo>
                  <a:lnTo>
                    <a:pt x="931" y="271"/>
                  </a:lnTo>
                  <a:lnTo>
                    <a:pt x="931" y="269"/>
                  </a:lnTo>
                  <a:lnTo>
                    <a:pt x="931" y="269"/>
                  </a:lnTo>
                  <a:lnTo>
                    <a:pt x="931" y="269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5"/>
                  </a:lnTo>
                  <a:lnTo>
                    <a:pt x="932" y="264"/>
                  </a:lnTo>
                  <a:lnTo>
                    <a:pt x="932" y="264"/>
                  </a:lnTo>
                  <a:lnTo>
                    <a:pt x="932" y="262"/>
                  </a:lnTo>
                  <a:lnTo>
                    <a:pt x="934" y="262"/>
                  </a:lnTo>
                  <a:lnTo>
                    <a:pt x="934" y="260"/>
                  </a:lnTo>
                  <a:lnTo>
                    <a:pt x="936" y="260"/>
                  </a:lnTo>
                  <a:lnTo>
                    <a:pt x="936" y="260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8" y="256"/>
                  </a:lnTo>
                  <a:lnTo>
                    <a:pt x="938" y="256"/>
                  </a:lnTo>
                  <a:lnTo>
                    <a:pt x="938" y="255"/>
                  </a:lnTo>
                  <a:lnTo>
                    <a:pt x="938" y="253"/>
                  </a:lnTo>
                  <a:lnTo>
                    <a:pt x="938" y="251"/>
                  </a:lnTo>
                  <a:lnTo>
                    <a:pt x="940" y="249"/>
                  </a:lnTo>
                  <a:lnTo>
                    <a:pt x="941" y="247"/>
                  </a:lnTo>
                  <a:lnTo>
                    <a:pt x="941" y="246"/>
                  </a:lnTo>
                  <a:lnTo>
                    <a:pt x="941" y="246"/>
                  </a:lnTo>
                  <a:lnTo>
                    <a:pt x="941" y="244"/>
                  </a:lnTo>
                  <a:lnTo>
                    <a:pt x="941" y="244"/>
                  </a:lnTo>
                  <a:lnTo>
                    <a:pt x="940" y="242"/>
                  </a:lnTo>
                  <a:lnTo>
                    <a:pt x="940" y="242"/>
                  </a:lnTo>
                  <a:lnTo>
                    <a:pt x="938" y="242"/>
                  </a:lnTo>
                  <a:lnTo>
                    <a:pt x="938" y="244"/>
                  </a:lnTo>
                  <a:lnTo>
                    <a:pt x="934" y="242"/>
                  </a:lnTo>
                  <a:lnTo>
                    <a:pt x="934" y="242"/>
                  </a:lnTo>
                  <a:lnTo>
                    <a:pt x="934" y="242"/>
                  </a:lnTo>
                  <a:lnTo>
                    <a:pt x="932" y="242"/>
                  </a:lnTo>
                  <a:lnTo>
                    <a:pt x="934" y="240"/>
                  </a:lnTo>
                  <a:lnTo>
                    <a:pt x="934" y="240"/>
                  </a:lnTo>
                  <a:lnTo>
                    <a:pt x="932" y="238"/>
                  </a:lnTo>
                  <a:lnTo>
                    <a:pt x="932" y="237"/>
                  </a:lnTo>
                  <a:lnTo>
                    <a:pt x="934" y="235"/>
                  </a:lnTo>
                  <a:lnTo>
                    <a:pt x="934" y="233"/>
                  </a:lnTo>
                  <a:lnTo>
                    <a:pt x="934" y="231"/>
                  </a:lnTo>
                  <a:lnTo>
                    <a:pt x="934" y="228"/>
                  </a:lnTo>
                  <a:lnTo>
                    <a:pt x="934" y="228"/>
                  </a:lnTo>
                  <a:lnTo>
                    <a:pt x="934" y="226"/>
                  </a:lnTo>
                  <a:lnTo>
                    <a:pt x="932" y="226"/>
                  </a:lnTo>
                  <a:lnTo>
                    <a:pt x="932" y="226"/>
                  </a:lnTo>
                  <a:lnTo>
                    <a:pt x="932" y="224"/>
                  </a:lnTo>
                  <a:lnTo>
                    <a:pt x="931" y="224"/>
                  </a:lnTo>
                  <a:lnTo>
                    <a:pt x="931" y="224"/>
                  </a:lnTo>
                  <a:lnTo>
                    <a:pt x="932" y="224"/>
                  </a:lnTo>
                  <a:lnTo>
                    <a:pt x="932" y="224"/>
                  </a:lnTo>
                  <a:lnTo>
                    <a:pt x="932" y="222"/>
                  </a:lnTo>
                  <a:lnTo>
                    <a:pt x="931" y="220"/>
                  </a:lnTo>
                  <a:lnTo>
                    <a:pt x="931" y="220"/>
                  </a:lnTo>
                  <a:lnTo>
                    <a:pt x="932" y="219"/>
                  </a:lnTo>
                  <a:lnTo>
                    <a:pt x="932" y="215"/>
                  </a:lnTo>
                  <a:lnTo>
                    <a:pt x="932" y="213"/>
                  </a:lnTo>
                  <a:lnTo>
                    <a:pt x="931" y="211"/>
                  </a:lnTo>
                  <a:lnTo>
                    <a:pt x="929" y="211"/>
                  </a:lnTo>
                  <a:lnTo>
                    <a:pt x="929" y="209"/>
                  </a:lnTo>
                  <a:lnTo>
                    <a:pt x="929" y="208"/>
                  </a:lnTo>
                  <a:lnTo>
                    <a:pt x="927" y="208"/>
                  </a:lnTo>
                  <a:lnTo>
                    <a:pt x="927" y="208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4"/>
                  </a:lnTo>
                  <a:lnTo>
                    <a:pt x="927" y="204"/>
                  </a:lnTo>
                  <a:lnTo>
                    <a:pt x="927" y="204"/>
                  </a:lnTo>
                  <a:lnTo>
                    <a:pt x="925" y="202"/>
                  </a:lnTo>
                  <a:lnTo>
                    <a:pt x="925" y="202"/>
                  </a:lnTo>
                  <a:lnTo>
                    <a:pt x="927" y="202"/>
                  </a:lnTo>
                  <a:lnTo>
                    <a:pt x="927" y="200"/>
                  </a:lnTo>
                  <a:lnTo>
                    <a:pt x="927" y="200"/>
                  </a:lnTo>
                  <a:lnTo>
                    <a:pt x="927" y="199"/>
                  </a:lnTo>
                  <a:lnTo>
                    <a:pt x="927" y="197"/>
                  </a:lnTo>
                  <a:lnTo>
                    <a:pt x="929" y="195"/>
                  </a:lnTo>
                  <a:lnTo>
                    <a:pt x="929" y="193"/>
                  </a:lnTo>
                  <a:lnTo>
                    <a:pt x="927" y="191"/>
                  </a:lnTo>
                  <a:lnTo>
                    <a:pt x="923" y="191"/>
                  </a:lnTo>
                  <a:lnTo>
                    <a:pt x="923" y="190"/>
                  </a:lnTo>
                  <a:lnTo>
                    <a:pt x="923" y="190"/>
                  </a:lnTo>
                  <a:lnTo>
                    <a:pt x="923" y="188"/>
                  </a:lnTo>
                  <a:lnTo>
                    <a:pt x="923" y="188"/>
                  </a:lnTo>
                  <a:lnTo>
                    <a:pt x="921" y="186"/>
                  </a:lnTo>
                  <a:lnTo>
                    <a:pt x="921" y="186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21" y="18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0" y="179"/>
                  </a:lnTo>
                  <a:lnTo>
                    <a:pt x="920" y="179"/>
                  </a:lnTo>
                  <a:lnTo>
                    <a:pt x="920" y="177"/>
                  </a:lnTo>
                  <a:lnTo>
                    <a:pt x="921" y="177"/>
                  </a:lnTo>
                  <a:lnTo>
                    <a:pt x="921" y="177"/>
                  </a:lnTo>
                  <a:lnTo>
                    <a:pt x="923" y="177"/>
                  </a:lnTo>
                  <a:lnTo>
                    <a:pt x="923" y="177"/>
                  </a:lnTo>
                  <a:lnTo>
                    <a:pt x="925" y="177"/>
                  </a:lnTo>
                  <a:lnTo>
                    <a:pt x="927" y="177"/>
                  </a:lnTo>
                  <a:lnTo>
                    <a:pt x="929" y="177"/>
                  </a:lnTo>
                  <a:lnTo>
                    <a:pt x="932" y="179"/>
                  </a:lnTo>
                  <a:lnTo>
                    <a:pt x="934" y="179"/>
                  </a:lnTo>
                  <a:lnTo>
                    <a:pt x="934" y="177"/>
                  </a:lnTo>
                  <a:lnTo>
                    <a:pt x="938" y="177"/>
                  </a:lnTo>
                  <a:lnTo>
                    <a:pt x="938" y="175"/>
                  </a:lnTo>
                  <a:lnTo>
                    <a:pt x="940" y="175"/>
                  </a:lnTo>
                  <a:lnTo>
                    <a:pt x="940" y="173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0"/>
                  </a:lnTo>
                  <a:lnTo>
                    <a:pt x="940" y="170"/>
                  </a:lnTo>
                  <a:lnTo>
                    <a:pt x="940" y="168"/>
                  </a:lnTo>
                  <a:lnTo>
                    <a:pt x="940" y="168"/>
                  </a:lnTo>
                  <a:lnTo>
                    <a:pt x="940" y="166"/>
                  </a:lnTo>
                  <a:lnTo>
                    <a:pt x="940" y="166"/>
                  </a:lnTo>
                  <a:lnTo>
                    <a:pt x="941" y="163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59"/>
                  </a:lnTo>
                  <a:lnTo>
                    <a:pt x="941" y="157"/>
                  </a:lnTo>
                  <a:lnTo>
                    <a:pt x="947" y="153"/>
                  </a:lnTo>
                  <a:lnTo>
                    <a:pt x="949" y="153"/>
                  </a:lnTo>
                  <a:lnTo>
                    <a:pt x="949" y="153"/>
                  </a:lnTo>
                  <a:lnTo>
                    <a:pt x="950" y="155"/>
                  </a:lnTo>
                  <a:lnTo>
                    <a:pt x="950" y="155"/>
                  </a:lnTo>
                  <a:lnTo>
                    <a:pt x="954" y="157"/>
                  </a:lnTo>
                  <a:lnTo>
                    <a:pt x="956" y="159"/>
                  </a:lnTo>
                  <a:lnTo>
                    <a:pt x="959" y="161"/>
                  </a:lnTo>
                  <a:lnTo>
                    <a:pt x="959" y="161"/>
                  </a:lnTo>
                  <a:lnTo>
                    <a:pt x="958" y="159"/>
                  </a:lnTo>
                  <a:lnTo>
                    <a:pt x="958" y="157"/>
                  </a:lnTo>
                  <a:lnTo>
                    <a:pt x="958" y="155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2" y="152"/>
                  </a:lnTo>
                  <a:lnTo>
                    <a:pt x="952" y="152"/>
                  </a:lnTo>
                  <a:lnTo>
                    <a:pt x="952" y="152"/>
                  </a:lnTo>
                  <a:lnTo>
                    <a:pt x="950" y="150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7" y="146"/>
                  </a:lnTo>
                  <a:lnTo>
                    <a:pt x="947" y="146"/>
                  </a:lnTo>
                  <a:lnTo>
                    <a:pt x="947" y="146"/>
                  </a:lnTo>
                  <a:lnTo>
                    <a:pt x="947" y="144"/>
                  </a:lnTo>
                  <a:lnTo>
                    <a:pt x="947" y="144"/>
                  </a:lnTo>
                  <a:lnTo>
                    <a:pt x="945" y="143"/>
                  </a:lnTo>
                  <a:lnTo>
                    <a:pt x="941" y="139"/>
                  </a:lnTo>
                  <a:lnTo>
                    <a:pt x="938" y="137"/>
                  </a:lnTo>
                  <a:lnTo>
                    <a:pt x="936" y="135"/>
                  </a:lnTo>
                  <a:lnTo>
                    <a:pt x="934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7" y="135"/>
                  </a:lnTo>
                  <a:lnTo>
                    <a:pt x="927" y="137"/>
                  </a:lnTo>
                  <a:lnTo>
                    <a:pt x="925" y="137"/>
                  </a:lnTo>
                  <a:lnTo>
                    <a:pt x="925" y="137"/>
                  </a:lnTo>
                  <a:lnTo>
                    <a:pt x="925" y="135"/>
                  </a:lnTo>
                  <a:lnTo>
                    <a:pt x="923" y="135"/>
                  </a:lnTo>
                  <a:lnTo>
                    <a:pt x="923" y="135"/>
                  </a:lnTo>
                  <a:lnTo>
                    <a:pt x="921" y="137"/>
                  </a:lnTo>
                  <a:lnTo>
                    <a:pt x="920" y="137"/>
                  </a:lnTo>
                  <a:lnTo>
                    <a:pt x="914" y="137"/>
                  </a:lnTo>
                  <a:lnTo>
                    <a:pt x="909" y="134"/>
                  </a:lnTo>
                  <a:lnTo>
                    <a:pt x="905" y="132"/>
                  </a:lnTo>
                  <a:lnTo>
                    <a:pt x="902" y="130"/>
                  </a:lnTo>
                  <a:lnTo>
                    <a:pt x="902" y="128"/>
                  </a:lnTo>
                  <a:lnTo>
                    <a:pt x="902" y="128"/>
                  </a:lnTo>
                  <a:lnTo>
                    <a:pt x="905" y="128"/>
                  </a:lnTo>
                  <a:lnTo>
                    <a:pt x="905" y="126"/>
                  </a:lnTo>
                  <a:lnTo>
                    <a:pt x="905" y="126"/>
                  </a:lnTo>
                  <a:lnTo>
                    <a:pt x="903" y="125"/>
                  </a:lnTo>
                  <a:lnTo>
                    <a:pt x="902" y="123"/>
                  </a:lnTo>
                  <a:lnTo>
                    <a:pt x="903" y="123"/>
                  </a:lnTo>
                  <a:lnTo>
                    <a:pt x="903" y="123"/>
                  </a:lnTo>
                  <a:lnTo>
                    <a:pt x="903" y="121"/>
                  </a:lnTo>
                  <a:lnTo>
                    <a:pt x="900" y="117"/>
                  </a:lnTo>
                  <a:lnTo>
                    <a:pt x="900" y="116"/>
                  </a:lnTo>
                  <a:lnTo>
                    <a:pt x="898" y="116"/>
                  </a:lnTo>
                  <a:lnTo>
                    <a:pt x="898" y="114"/>
                  </a:lnTo>
                  <a:lnTo>
                    <a:pt x="900" y="114"/>
                  </a:lnTo>
                  <a:lnTo>
                    <a:pt x="900" y="112"/>
                  </a:lnTo>
                  <a:lnTo>
                    <a:pt x="900" y="110"/>
                  </a:lnTo>
                  <a:lnTo>
                    <a:pt x="900" y="110"/>
                  </a:lnTo>
                  <a:lnTo>
                    <a:pt x="898" y="108"/>
                  </a:lnTo>
                  <a:lnTo>
                    <a:pt x="896" y="108"/>
                  </a:lnTo>
                  <a:lnTo>
                    <a:pt x="896" y="107"/>
                  </a:lnTo>
                  <a:lnTo>
                    <a:pt x="898" y="105"/>
                  </a:lnTo>
                  <a:lnTo>
                    <a:pt x="900" y="105"/>
                  </a:lnTo>
                  <a:lnTo>
                    <a:pt x="902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2" y="103"/>
                  </a:lnTo>
                  <a:lnTo>
                    <a:pt x="902" y="103"/>
                  </a:lnTo>
                  <a:lnTo>
                    <a:pt x="902" y="103"/>
                  </a:lnTo>
                  <a:lnTo>
                    <a:pt x="902" y="101"/>
                  </a:lnTo>
                  <a:lnTo>
                    <a:pt x="902" y="101"/>
                  </a:lnTo>
                  <a:lnTo>
                    <a:pt x="903" y="98"/>
                  </a:lnTo>
                  <a:lnTo>
                    <a:pt x="903" y="96"/>
                  </a:lnTo>
                  <a:lnTo>
                    <a:pt x="903" y="96"/>
                  </a:lnTo>
                  <a:lnTo>
                    <a:pt x="905" y="94"/>
                  </a:lnTo>
                  <a:lnTo>
                    <a:pt x="905" y="94"/>
                  </a:lnTo>
                  <a:lnTo>
                    <a:pt x="905" y="88"/>
                  </a:lnTo>
                  <a:lnTo>
                    <a:pt x="905" y="88"/>
                  </a:lnTo>
                  <a:lnTo>
                    <a:pt x="905" y="87"/>
                  </a:lnTo>
                  <a:lnTo>
                    <a:pt x="902" y="83"/>
                  </a:lnTo>
                  <a:lnTo>
                    <a:pt x="902" y="81"/>
                  </a:lnTo>
                  <a:lnTo>
                    <a:pt x="902" y="81"/>
                  </a:lnTo>
                  <a:lnTo>
                    <a:pt x="902" y="79"/>
                  </a:lnTo>
                  <a:lnTo>
                    <a:pt x="902" y="78"/>
                  </a:lnTo>
                  <a:lnTo>
                    <a:pt x="900" y="78"/>
                  </a:lnTo>
                  <a:lnTo>
                    <a:pt x="900" y="74"/>
                  </a:lnTo>
                  <a:lnTo>
                    <a:pt x="896" y="74"/>
                  </a:lnTo>
                  <a:lnTo>
                    <a:pt x="894" y="72"/>
                  </a:lnTo>
                  <a:lnTo>
                    <a:pt x="893" y="72"/>
                  </a:lnTo>
                  <a:lnTo>
                    <a:pt x="893" y="70"/>
                  </a:lnTo>
                  <a:lnTo>
                    <a:pt x="891" y="69"/>
                  </a:lnTo>
                  <a:lnTo>
                    <a:pt x="891" y="67"/>
                  </a:lnTo>
                  <a:lnTo>
                    <a:pt x="891" y="65"/>
                  </a:lnTo>
                  <a:lnTo>
                    <a:pt x="891" y="63"/>
                  </a:lnTo>
                  <a:lnTo>
                    <a:pt x="891" y="61"/>
                  </a:lnTo>
                  <a:lnTo>
                    <a:pt x="889" y="61"/>
                  </a:lnTo>
                  <a:lnTo>
                    <a:pt x="887" y="60"/>
                  </a:lnTo>
                  <a:lnTo>
                    <a:pt x="887" y="60"/>
                  </a:lnTo>
                  <a:lnTo>
                    <a:pt x="885" y="60"/>
                  </a:lnTo>
                  <a:lnTo>
                    <a:pt x="880" y="61"/>
                  </a:lnTo>
                  <a:lnTo>
                    <a:pt x="880" y="60"/>
                  </a:lnTo>
                  <a:lnTo>
                    <a:pt x="878" y="58"/>
                  </a:lnTo>
                  <a:lnTo>
                    <a:pt x="878" y="56"/>
                  </a:lnTo>
                  <a:lnTo>
                    <a:pt x="876" y="56"/>
                  </a:lnTo>
                  <a:lnTo>
                    <a:pt x="875" y="56"/>
                  </a:lnTo>
                  <a:lnTo>
                    <a:pt x="875" y="56"/>
                  </a:lnTo>
                  <a:lnTo>
                    <a:pt x="876" y="54"/>
                  </a:lnTo>
                  <a:lnTo>
                    <a:pt x="878" y="54"/>
                  </a:lnTo>
                  <a:lnTo>
                    <a:pt x="878" y="52"/>
                  </a:lnTo>
                  <a:lnTo>
                    <a:pt x="878" y="52"/>
                  </a:lnTo>
                  <a:lnTo>
                    <a:pt x="876" y="52"/>
                  </a:lnTo>
                  <a:lnTo>
                    <a:pt x="875" y="52"/>
                  </a:lnTo>
                  <a:lnTo>
                    <a:pt x="873" y="49"/>
                  </a:lnTo>
                  <a:lnTo>
                    <a:pt x="869" y="47"/>
                  </a:lnTo>
                  <a:lnTo>
                    <a:pt x="867" y="47"/>
                  </a:lnTo>
                  <a:lnTo>
                    <a:pt x="867" y="43"/>
                  </a:lnTo>
                  <a:lnTo>
                    <a:pt x="865" y="43"/>
                  </a:lnTo>
                  <a:lnTo>
                    <a:pt x="865" y="43"/>
                  </a:lnTo>
                  <a:lnTo>
                    <a:pt x="865" y="43"/>
                  </a:lnTo>
                  <a:lnTo>
                    <a:pt x="865" y="42"/>
                  </a:lnTo>
                  <a:lnTo>
                    <a:pt x="865" y="42"/>
                  </a:lnTo>
                  <a:lnTo>
                    <a:pt x="864" y="42"/>
                  </a:lnTo>
                  <a:lnTo>
                    <a:pt x="864" y="42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858" y="40"/>
                  </a:lnTo>
                  <a:lnTo>
                    <a:pt x="856" y="40"/>
                  </a:lnTo>
                  <a:lnTo>
                    <a:pt x="858" y="38"/>
                  </a:lnTo>
                  <a:lnTo>
                    <a:pt x="858" y="38"/>
                  </a:lnTo>
                  <a:lnTo>
                    <a:pt x="858" y="36"/>
                  </a:lnTo>
                  <a:lnTo>
                    <a:pt x="858" y="36"/>
                  </a:lnTo>
                  <a:lnTo>
                    <a:pt x="858" y="36"/>
                  </a:lnTo>
                  <a:lnTo>
                    <a:pt x="860" y="34"/>
                  </a:lnTo>
                  <a:lnTo>
                    <a:pt x="860" y="34"/>
                  </a:lnTo>
                  <a:lnTo>
                    <a:pt x="858" y="34"/>
                  </a:lnTo>
                  <a:lnTo>
                    <a:pt x="851" y="32"/>
                  </a:lnTo>
                  <a:lnTo>
                    <a:pt x="849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6" y="36"/>
                  </a:lnTo>
                  <a:lnTo>
                    <a:pt x="846" y="38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40" y="43"/>
                  </a:lnTo>
                  <a:lnTo>
                    <a:pt x="831" y="40"/>
                  </a:lnTo>
                  <a:lnTo>
                    <a:pt x="829" y="40"/>
                  </a:lnTo>
                  <a:lnTo>
                    <a:pt x="828" y="40"/>
                  </a:lnTo>
                  <a:lnTo>
                    <a:pt x="828" y="40"/>
                  </a:lnTo>
                  <a:lnTo>
                    <a:pt x="826" y="40"/>
                  </a:lnTo>
                  <a:lnTo>
                    <a:pt x="826" y="40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2" y="40"/>
                  </a:lnTo>
                  <a:lnTo>
                    <a:pt x="822" y="40"/>
                  </a:lnTo>
                  <a:lnTo>
                    <a:pt x="822" y="40"/>
                  </a:lnTo>
                  <a:lnTo>
                    <a:pt x="820" y="40"/>
                  </a:lnTo>
                  <a:lnTo>
                    <a:pt x="817" y="40"/>
                  </a:lnTo>
                  <a:lnTo>
                    <a:pt x="815" y="40"/>
                  </a:lnTo>
                  <a:lnTo>
                    <a:pt x="813" y="40"/>
                  </a:lnTo>
                  <a:lnTo>
                    <a:pt x="811" y="42"/>
                  </a:lnTo>
                  <a:lnTo>
                    <a:pt x="810" y="43"/>
                  </a:lnTo>
                  <a:lnTo>
                    <a:pt x="810" y="45"/>
                  </a:lnTo>
                  <a:lnTo>
                    <a:pt x="810" y="43"/>
                  </a:lnTo>
                  <a:lnTo>
                    <a:pt x="806" y="42"/>
                  </a:lnTo>
                  <a:lnTo>
                    <a:pt x="806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5" y="38"/>
                  </a:lnTo>
                  <a:lnTo>
                    <a:pt x="793" y="40"/>
                  </a:lnTo>
                  <a:lnTo>
                    <a:pt x="791" y="42"/>
                  </a:lnTo>
                  <a:lnTo>
                    <a:pt x="790" y="43"/>
                  </a:lnTo>
                  <a:lnTo>
                    <a:pt x="790" y="43"/>
                  </a:lnTo>
                  <a:lnTo>
                    <a:pt x="790" y="45"/>
                  </a:lnTo>
                  <a:lnTo>
                    <a:pt x="790" y="47"/>
                  </a:lnTo>
                  <a:lnTo>
                    <a:pt x="788" y="47"/>
                  </a:lnTo>
                  <a:lnTo>
                    <a:pt x="788" y="47"/>
                  </a:lnTo>
                  <a:lnTo>
                    <a:pt x="786" y="47"/>
                  </a:lnTo>
                  <a:lnTo>
                    <a:pt x="786" y="49"/>
                  </a:lnTo>
                  <a:lnTo>
                    <a:pt x="784" y="49"/>
                  </a:lnTo>
                  <a:lnTo>
                    <a:pt x="782" y="49"/>
                  </a:lnTo>
                  <a:lnTo>
                    <a:pt x="779" y="52"/>
                  </a:lnTo>
                  <a:lnTo>
                    <a:pt x="777" y="52"/>
                  </a:lnTo>
                  <a:lnTo>
                    <a:pt x="775" y="52"/>
                  </a:lnTo>
                  <a:lnTo>
                    <a:pt x="775" y="54"/>
                  </a:lnTo>
                  <a:lnTo>
                    <a:pt x="773" y="54"/>
                  </a:lnTo>
                  <a:lnTo>
                    <a:pt x="772" y="56"/>
                  </a:lnTo>
                  <a:lnTo>
                    <a:pt x="772" y="58"/>
                  </a:lnTo>
                  <a:lnTo>
                    <a:pt x="770" y="58"/>
                  </a:lnTo>
                  <a:lnTo>
                    <a:pt x="768" y="58"/>
                  </a:lnTo>
                  <a:lnTo>
                    <a:pt x="768" y="58"/>
                  </a:lnTo>
                  <a:lnTo>
                    <a:pt x="766" y="58"/>
                  </a:lnTo>
                  <a:lnTo>
                    <a:pt x="764" y="60"/>
                  </a:lnTo>
                  <a:lnTo>
                    <a:pt x="763" y="60"/>
                  </a:lnTo>
                  <a:lnTo>
                    <a:pt x="761" y="60"/>
                  </a:lnTo>
                  <a:lnTo>
                    <a:pt x="761" y="60"/>
                  </a:lnTo>
                  <a:lnTo>
                    <a:pt x="761" y="60"/>
                  </a:lnTo>
                  <a:lnTo>
                    <a:pt x="757" y="61"/>
                  </a:lnTo>
                  <a:lnTo>
                    <a:pt x="754" y="65"/>
                  </a:lnTo>
                  <a:lnTo>
                    <a:pt x="754" y="67"/>
                  </a:lnTo>
                  <a:lnTo>
                    <a:pt x="752" y="67"/>
                  </a:lnTo>
                  <a:lnTo>
                    <a:pt x="750" y="67"/>
                  </a:lnTo>
                  <a:lnTo>
                    <a:pt x="750" y="67"/>
                  </a:lnTo>
                  <a:lnTo>
                    <a:pt x="748" y="69"/>
                  </a:lnTo>
                  <a:lnTo>
                    <a:pt x="746" y="70"/>
                  </a:lnTo>
                  <a:lnTo>
                    <a:pt x="744" y="70"/>
                  </a:lnTo>
                  <a:lnTo>
                    <a:pt x="743" y="70"/>
                  </a:lnTo>
                  <a:lnTo>
                    <a:pt x="743" y="69"/>
                  </a:lnTo>
                  <a:lnTo>
                    <a:pt x="734" y="74"/>
                  </a:lnTo>
                  <a:lnTo>
                    <a:pt x="732" y="76"/>
                  </a:lnTo>
                  <a:lnTo>
                    <a:pt x="730" y="76"/>
                  </a:lnTo>
                  <a:lnTo>
                    <a:pt x="728" y="76"/>
                  </a:lnTo>
                  <a:lnTo>
                    <a:pt x="726" y="78"/>
                  </a:lnTo>
                  <a:lnTo>
                    <a:pt x="726" y="78"/>
                  </a:lnTo>
                  <a:lnTo>
                    <a:pt x="725" y="78"/>
                  </a:lnTo>
                  <a:lnTo>
                    <a:pt x="723" y="78"/>
                  </a:lnTo>
                  <a:lnTo>
                    <a:pt x="721" y="76"/>
                  </a:lnTo>
                  <a:lnTo>
                    <a:pt x="719" y="74"/>
                  </a:lnTo>
                  <a:lnTo>
                    <a:pt x="717" y="74"/>
                  </a:lnTo>
                  <a:lnTo>
                    <a:pt x="714" y="74"/>
                  </a:lnTo>
                  <a:lnTo>
                    <a:pt x="714" y="76"/>
                  </a:lnTo>
                  <a:lnTo>
                    <a:pt x="712" y="76"/>
                  </a:lnTo>
                  <a:lnTo>
                    <a:pt x="712" y="74"/>
                  </a:lnTo>
                  <a:lnTo>
                    <a:pt x="708" y="72"/>
                  </a:lnTo>
                  <a:lnTo>
                    <a:pt x="708" y="72"/>
                  </a:lnTo>
                  <a:lnTo>
                    <a:pt x="707" y="72"/>
                  </a:lnTo>
                  <a:lnTo>
                    <a:pt x="707" y="72"/>
                  </a:lnTo>
                  <a:lnTo>
                    <a:pt x="705" y="70"/>
                  </a:lnTo>
                  <a:lnTo>
                    <a:pt x="705" y="72"/>
                  </a:lnTo>
                  <a:lnTo>
                    <a:pt x="703" y="72"/>
                  </a:lnTo>
                  <a:lnTo>
                    <a:pt x="701" y="72"/>
                  </a:lnTo>
                  <a:lnTo>
                    <a:pt x="699" y="72"/>
                  </a:lnTo>
                  <a:lnTo>
                    <a:pt x="698" y="70"/>
                  </a:lnTo>
                  <a:lnTo>
                    <a:pt x="696" y="69"/>
                  </a:lnTo>
                  <a:lnTo>
                    <a:pt x="694" y="67"/>
                  </a:lnTo>
                  <a:lnTo>
                    <a:pt x="694" y="65"/>
                  </a:lnTo>
                  <a:lnTo>
                    <a:pt x="690" y="65"/>
                  </a:lnTo>
                  <a:lnTo>
                    <a:pt x="690" y="65"/>
                  </a:lnTo>
                  <a:lnTo>
                    <a:pt x="689" y="65"/>
                  </a:lnTo>
                  <a:lnTo>
                    <a:pt x="689" y="65"/>
                  </a:lnTo>
                  <a:lnTo>
                    <a:pt x="689" y="65"/>
                  </a:lnTo>
                  <a:lnTo>
                    <a:pt x="687" y="67"/>
                  </a:lnTo>
                  <a:lnTo>
                    <a:pt x="685" y="67"/>
                  </a:lnTo>
                  <a:lnTo>
                    <a:pt x="685" y="69"/>
                  </a:lnTo>
                  <a:lnTo>
                    <a:pt x="683" y="69"/>
                  </a:lnTo>
                  <a:lnTo>
                    <a:pt x="681" y="69"/>
                  </a:lnTo>
                  <a:lnTo>
                    <a:pt x="681" y="69"/>
                  </a:lnTo>
                  <a:lnTo>
                    <a:pt x="679" y="67"/>
                  </a:lnTo>
                  <a:lnTo>
                    <a:pt x="678" y="67"/>
                  </a:lnTo>
                  <a:lnTo>
                    <a:pt x="678" y="67"/>
                  </a:lnTo>
                  <a:lnTo>
                    <a:pt x="676" y="67"/>
                  </a:lnTo>
                  <a:lnTo>
                    <a:pt x="676" y="69"/>
                  </a:lnTo>
                  <a:lnTo>
                    <a:pt x="674" y="69"/>
                  </a:lnTo>
                  <a:lnTo>
                    <a:pt x="670" y="69"/>
                  </a:lnTo>
                  <a:lnTo>
                    <a:pt x="665" y="70"/>
                  </a:lnTo>
                  <a:lnTo>
                    <a:pt x="663" y="70"/>
                  </a:lnTo>
                  <a:lnTo>
                    <a:pt x="663" y="70"/>
                  </a:lnTo>
                  <a:lnTo>
                    <a:pt x="661" y="70"/>
                  </a:lnTo>
                  <a:lnTo>
                    <a:pt x="660" y="72"/>
                  </a:lnTo>
                  <a:lnTo>
                    <a:pt x="658" y="72"/>
                  </a:lnTo>
                  <a:lnTo>
                    <a:pt x="658" y="72"/>
                  </a:lnTo>
                  <a:lnTo>
                    <a:pt x="658" y="72"/>
                  </a:lnTo>
                  <a:lnTo>
                    <a:pt x="656" y="74"/>
                  </a:lnTo>
                  <a:lnTo>
                    <a:pt x="656" y="74"/>
                  </a:lnTo>
                  <a:lnTo>
                    <a:pt x="656" y="74"/>
                  </a:lnTo>
                  <a:lnTo>
                    <a:pt x="654" y="76"/>
                  </a:lnTo>
                  <a:lnTo>
                    <a:pt x="654" y="76"/>
                  </a:lnTo>
                  <a:lnTo>
                    <a:pt x="654" y="76"/>
                  </a:lnTo>
                  <a:lnTo>
                    <a:pt x="652" y="76"/>
                  </a:lnTo>
                  <a:lnTo>
                    <a:pt x="652" y="76"/>
                  </a:lnTo>
                  <a:lnTo>
                    <a:pt x="652" y="76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49" y="74"/>
                  </a:lnTo>
                  <a:lnTo>
                    <a:pt x="649" y="74"/>
                  </a:lnTo>
                  <a:lnTo>
                    <a:pt x="647" y="76"/>
                  </a:lnTo>
                  <a:lnTo>
                    <a:pt x="645" y="78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40" y="78"/>
                  </a:lnTo>
                  <a:lnTo>
                    <a:pt x="638" y="78"/>
                  </a:lnTo>
                  <a:lnTo>
                    <a:pt x="636" y="78"/>
                  </a:lnTo>
                  <a:lnTo>
                    <a:pt x="634" y="78"/>
                  </a:lnTo>
                  <a:lnTo>
                    <a:pt x="633" y="76"/>
                  </a:lnTo>
                  <a:lnTo>
                    <a:pt x="633" y="76"/>
                  </a:lnTo>
                  <a:lnTo>
                    <a:pt x="629" y="76"/>
                  </a:lnTo>
                  <a:lnTo>
                    <a:pt x="629" y="76"/>
                  </a:lnTo>
                  <a:lnTo>
                    <a:pt x="627" y="76"/>
                  </a:lnTo>
                  <a:lnTo>
                    <a:pt x="624" y="76"/>
                  </a:lnTo>
                  <a:lnTo>
                    <a:pt x="618" y="72"/>
                  </a:lnTo>
                  <a:lnTo>
                    <a:pt x="614" y="72"/>
                  </a:lnTo>
                  <a:lnTo>
                    <a:pt x="613" y="74"/>
                  </a:lnTo>
                  <a:lnTo>
                    <a:pt x="613" y="72"/>
                  </a:lnTo>
                  <a:lnTo>
                    <a:pt x="613" y="72"/>
                  </a:lnTo>
                  <a:lnTo>
                    <a:pt x="611" y="70"/>
                  </a:lnTo>
                  <a:lnTo>
                    <a:pt x="609" y="70"/>
                  </a:lnTo>
                  <a:lnTo>
                    <a:pt x="607" y="69"/>
                  </a:lnTo>
                  <a:lnTo>
                    <a:pt x="607" y="65"/>
                  </a:lnTo>
                  <a:lnTo>
                    <a:pt x="605" y="65"/>
                  </a:lnTo>
                  <a:lnTo>
                    <a:pt x="605" y="63"/>
                  </a:lnTo>
                  <a:lnTo>
                    <a:pt x="605" y="65"/>
                  </a:lnTo>
                  <a:lnTo>
                    <a:pt x="604" y="65"/>
                  </a:lnTo>
                  <a:lnTo>
                    <a:pt x="604" y="65"/>
                  </a:lnTo>
                  <a:lnTo>
                    <a:pt x="604" y="63"/>
                  </a:lnTo>
                  <a:lnTo>
                    <a:pt x="602" y="63"/>
                  </a:lnTo>
                  <a:lnTo>
                    <a:pt x="602" y="65"/>
                  </a:lnTo>
                  <a:lnTo>
                    <a:pt x="600" y="65"/>
                  </a:lnTo>
                  <a:lnTo>
                    <a:pt x="600" y="67"/>
                  </a:lnTo>
                  <a:lnTo>
                    <a:pt x="600" y="69"/>
                  </a:lnTo>
                  <a:lnTo>
                    <a:pt x="598" y="69"/>
                  </a:lnTo>
                  <a:lnTo>
                    <a:pt x="598" y="69"/>
                  </a:lnTo>
                  <a:lnTo>
                    <a:pt x="598" y="70"/>
                  </a:lnTo>
                  <a:lnTo>
                    <a:pt x="598" y="70"/>
                  </a:lnTo>
                  <a:lnTo>
                    <a:pt x="596" y="70"/>
                  </a:lnTo>
                  <a:lnTo>
                    <a:pt x="595" y="70"/>
                  </a:lnTo>
                  <a:lnTo>
                    <a:pt x="593" y="70"/>
                  </a:lnTo>
                  <a:lnTo>
                    <a:pt x="593" y="69"/>
                  </a:lnTo>
                  <a:lnTo>
                    <a:pt x="593" y="69"/>
                  </a:lnTo>
                  <a:lnTo>
                    <a:pt x="591" y="67"/>
                  </a:lnTo>
                  <a:lnTo>
                    <a:pt x="589" y="67"/>
                  </a:lnTo>
                  <a:lnTo>
                    <a:pt x="587" y="65"/>
                  </a:lnTo>
                  <a:lnTo>
                    <a:pt x="587" y="65"/>
                  </a:lnTo>
                  <a:lnTo>
                    <a:pt x="586" y="65"/>
                  </a:lnTo>
                  <a:lnTo>
                    <a:pt x="586" y="65"/>
                  </a:lnTo>
                  <a:lnTo>
                    <a:pt x="584" y="65"/>
                  </a:lnTo>
                  <a:lnTo>
                    <a:pt x="584" y="63"/>
                  </a:lnTo>
                  <a:lnTo>
                    <a:pt x="582" y="63"/>
                  </a:lnTo>
                  <a:lnTo>
                    <a:pt x="575" y="63"/>
                  </a:lnTo>
                  <a:lnTo>
                    <a:pt x="575" y="61"/>
                  </a:lnTo>
                  <a:lnTo>
                    <a:pt x="573" y="61"/>
                  </a:lnTo>
                  <a:lnTo>
                    <a:pt x="571" y="61"/>
                  </a:lnTo>
                  <a:lnTo>
                    <a:pt x="571" y="60"/>
                  </a:lnTo>
                  <a:lnTo>
                    <a:pt x="569" y="60"/>
                  </a:lnTo>
                  <a:lnTo>
                    <a:pt x="569" y="56"/>
                  </a:lnTo>
                  <a:lnTo>
                    <a:pt x="569" y="54"/>
                  </a:lnTo>
                  <a:lnTo>
                    <a:pt x="568" y="52"/>
                  </a:lnTo>
                  <a:lnTo>
                    <a:pt x="560" y="49"/>
                  </a:lnTo>
                  <a:lnTo>
                    <a:pt x="557" y="49"/>
                  </a:lnTo>
                  <a:lnTo>
                    <a:pt x="551" y="49"/>
                  </a:lnTo>
                  <a:lnTo>
                    <a:pt x="551" y="49"/>
                  </a:lnTo>
                  <a:lnTo>
                    <a:pt x="549" y="47"/>
                  </a:lnTo>
                  <a:lnTo>
                    <a:pt x="549" y="47"/>
                  </a:lnTo>
                  <a:lnTo>
                    <a:pt x="549" y="49"/>
                  </a:lnTo>
                  <a:lnTo>
                    <a:pt x="549" y="49"/>
                  </a:lnTo>
                  <a:lnTo>
                    <a:pt x="548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52"/>
                  </a:lnTo>
                  <a:lnTo>
                    <a:pt x="548" y="52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39" y="56"/>
                  </a:lnTo>
                  <a:lnTo>
                    <a:pt x="539" y="56"/>
                  </a:lnTo>
                  <a:lnTo>
                    <a:pt x="539" y="56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535" y="51"/>
                  </a:lnTo>
                  <a:lnTo>
                    <a:pt x="535" y="51"/>
                  </a:lnTo>
                  <a:lnTo>
                    <a:pt x="533" y="51"/>
                  </a:lnTo>
                  <a:lnTo>
                    <a:pt x="531" y="49"/>
                  </a:lnTo>
                  <a:lnTo>
                    <a:pt x="530" y="49"/>
                  </a:lnTo>
                  <a:lnTo>
                    <a:pt x="528" y="45"/>
                  </a:lnTo>
                  <a:lnTo>
                    <a:pt x="528" y="45"/>
                  </a:lnTo>
                  <a:lnTo>
                    <a:pt x="524" y="42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4" y="38"/>
                  </a:lnTo>
                  <a:lnTo>
                    <a:pt x="524" y="38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24" y="32"/>
                  </a:lnTo>
                  <a:lnTo>
                    <a:pt x="524" y="31"/>
                  </a:lnTo>
                  <a:lnTo>
                    <a:pt x="521" y="25"/>
                  </a:lnTo>
                  <a:lnTo>
                    <a:pt x="521" y="25"/>
                  </a:lnTo>
                  <a:lnTo>
                    <a:pt x="521" y="27"/>
                  </a:lnTo>
                  <a:lnTo>
                    <a:pt x="517" y="23"/>
                  </a:lnTo>
                  <a:lnTo>
                    <a:pt x="517" y="23"/>
                  </a:lnTo>
                  <a:lnTo>
                    <a:pt x="517" y="25"/>
                  </a:lnTo>
                  <a:lnTo>
                    <a:pt x="515" y="25"/>
                  </a:lnTo>
                  <a:lnTo>
                    <a:pt x="515" y="27"/>
                  </a:lnTo>
                  <a:lnTo>
                    <a:pt x="515" y="27"/>
                  </a:lnTo>
                  <a:lnTo>
                    <a:pt x="515" y="29"/>
                  </a:lnTo>
                  <a:lnTo>
                    <a:pt x="513" y="29"/>
                  </a:lnTo>
                  <a:lnTo>
                    <a:pt x="513" y="29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5" y="23"/>
                  </a:lnTo>
                  <a:lnTo>
                    <a:pt x="517" y="23"/>
                  </a:lnTo>
                  <a:lnTo>
                    <a:pt x="517" y="23"/>
                  </a:lnTo>
                  <a:lnTo>
                    <a:pt x="515" y="23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510" y="25"/>
                  </a:lnTo>
                  <a:lnTo>
                    <a:pt x="506" y="29"/>
                  </a:lnTo>
                  <a:lnTo>
                    <a:pt x="503" y="29"/>
                  </a:lnTo>
                  <a:lnTo>
                    <a:pt x="501" y="31"/>
                  </a:lnTo>
                  <a:lnTo>
                    <a:pt x="499" y="31"/>
                  </a:lnTo>
                  <a:lnTo>
                    <a:pt x="497" y="31"/>
                  </a:lnTo>
                  <a:lnTo>
                    <a:pt x="495" y="31"/>
                  </a:lnTo>
                  <a:lnTo>
                    <a:pt x="493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6" y="25"/>
                  </a:lnTo>
                  <a:lnTo>
                    <a:pt x="483" y="25"/>
                  </a:lnTo>
                  <a:lnTo>
                    <a:pt x="483" y="23"/>
                  </a:lnTo>
                  <a:lnTo>
                    <a:pt x="481" y="22"/>
                  </a:lnTo>
                  <a:lnTo>
                    <a:pt x="479" y="22"/>
                  </a:lnTo>
                  <a:lnTo>
                    <a:pt x="479" y="22"/>
                  </a:lnTo>
                  <a:lnTo>
                    <a:pt x="479" y="20"/>
                  </a:lnTo>
                  <a:lnTo>
                    <a:pt x="477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5" y="16"/>
                  </a:lnTo>
                  <a:lnTo>
                    <a:pt x="475" y="14"/>
                  </a:lnTo>
                  <a:lnTo>
                    <a:pt x="474" y="11"/>
                  </a:lnTo>
                  <a:lnTo>
                    <a:pt x="474" y="11"/>
                  </a:lnTo>
                  <a:lnTo>
                    <a:pt x="474" y="9"/>
                  </a:lnTo>
                  <a:lnTo>
                    <a:pt x="474" y="7"/>
                  </a:lnTo>
                  <a:lnTo>
                    <a:pt x="474" y="7"/>
                  </a:lnTo>
                  <a:lnTo>
                    <a:pt x="474" y="5"/>
                  </a:lnTo>
                  <a:lnTo>
                    <a:pt x="475" y="4"/>
                  </a:lnTo>
                  <a:lnTo>
                    <a:pt x="477" y="4"/>
                  </a:lnTo>
                  <a:lnTo>
                    <a:pt x="479" y="5"/>
                  </a:lnTo>
                  <a:lnTo>
                    <a:pt x="479" y="4"/>
                  </a:lnTo>
                  <a:lnTo>
                    <a:pt x="477" y="4"/>
                  </a:lnTo>
                  <a:lnTo>
                    <a:pt x="477" y="4"/>
                  </a:lnTo>
                  <a:lnTo>
                    <a:pt x="477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4" y="4"/>
                  </a:lnTo>
                  <a:lnTo>
                    <a:pt x="472" y="4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65" y="2"/>
                  </a:lnTo>
                  <a:lnTo>
                    <a:pt x="465" y="4"/>
                  </a:lnTo>
                  <a:lnTo>
                    <a:pt x="463" y="5"/>
                  </a:lnTo>
                  <a:lnTo>
                    <a:pt x="461" y="7"/>
                  </a:lnTo>
                  <a:lnTo>
                    <a:pt x="459" y="7"/>
                  </a:lnTo>
                  <a:lnTo>
                    <a:pt x="457" y="9"/>
                  </a:lnTo>
                  <a:lnTo>
                    <a:pt x="456" y="9"/>
                  </a:lnTo>
                  <a:lnTo>
                    <a:pt x="454" y="9"/>
                  </a:lnTo>
                  <a:lnTo>
                    <a:pt x="447" y="9"/>
                  </a:lnTo>
                  <a:lnTo>
                    <a:pt x="445" y="9"/>
                  </a:lnTo>
                  <a:lnTo>
                    <a:pt x="443" y="7"/>
                  </a:lnTo>
                  <a:lnTo>
                    <a:pt x="443" y="7"/>
                  </a:lnTo>
                  <a:lnTo>
                    <a:pt x="441" y="7"/>
                  </a:lnTo>
                  <a:lnTo>
                    <a:pt x="436" y="9"/>
                  </a:lnTo>
                  <a:lnTo>
                    <a:pt x="418" y="7"/>
                  </a:lnTo>
                  <a:lnTo>
                    <a:pt x="412" y="7"/>
                  </a:lnTo>
                  <a:lnTo>
                    <a:pt x="410" y="7"/>
                  </a:lnTo>
                  <a:lnTo>
                    <a:pt x="410" y="7"/>
                  </a:lnTo>
                  <a:lnTo>
                    <a:pt x="400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5" y="4"/>
                  </a:lnTo>
                  <a:lnTo>
                    <a:pt x="376" y="9"/>
                  </a:lnTo>
                  <a:lnTo>
                    <a:pt x="369" y="11"/>
                  </a:lnTo>
                  <a:lnTo>
                    <a:pt x="367" y="13"/>
                  </a:lnTo>
                  <a:lnTo>
                    <a:pt x="365" y="14"/>
                  </a:lnTo>
                  <a:lnTo>
                    <a:pt x="362" y="14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6" y="14"/>
                  </a:lnTo>
                  <a:lnTo>
                    <a:pt x="356" y="14"/>
                  </a:lnTo>
                  <a:lnTo>
                    <a:pt x="354" y="16"/>
                  </a:lnTo>
                  <a:lnTo>
                    <a:pt x="353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49" y="16"/>
                  </a:lnTo>
                  <a:lnTo>
                    <a:pt x="347" y="18"/>
                  </a:lnTo>
                  <a:lnTo>
                    <a:pt x="347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40" y="22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38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3" y="23"/>
                  </a:lnTo>
                  <a:lnTo>
                    <a:pt x="331" y="25"/>
                  </a:lnTo>
                  <a:lnTo>
                    <a:pt x="331" y="25"/>
                  </a:lnTo>
                  <a:lnTo>
                    <a:pt x="331" y="27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8" y="36"/>
                  </a:lnTo>
                  <a:lnTo>
                    <a:pt x="311" y="40"/>
                  </a:lnTo>
                  <a:lnTo>
                    <a:pt x="300" y="45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89" y="51"/>
                  </a:lnTo>
                  <a:lnTo>
                    <a:pt x="288" y="51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8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1"/>
                  </a:lnTo>
                  <a:lnTo>
                    <a:pt x="284" y="63"/>
                  </a:lnTo>
                  <a:lnTo>
                    <a:pt x="282" y="65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7"/>
                  </a:lnTo>
                  <a:lnTo>
                    <a:pt x="280" y="67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7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5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61" y="67"/>
                  </a:lnTo>
                  <a:lnTo>
                    <a:pt x="255" y="67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37" y="60"/>
                  </a:lnTo>
                  <a:lnTo>
                    <a:pt x="235" y="60"/>
                  </a:lnTo>
                  <a:lnTo>
                    <a:pt x="233" y="58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32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1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4" y="63"/>
                  </a:lnTo>
                  <a:lnTo>
                    <a:pt x="212" y="63"/>
                  </a:lnTo>
                  <a:lnTo>
                    <a:pt x="199" y="61"/>
                  </a:lnTo>
                  <a:lnTo>
                    <a:pt x="188" y="58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77" y="58"/>
                  </a:lnTo>
                  <a:lnTo>
                    <a:pt x="177" y="58"/>
                  </a:lnTo>
                  <a:lnTo>
                    <a:pt x="176" y="58"/>
                  </a:lnTo>
                  <a:lnTo>
                    <a:pt x="174" y="58"/>
                  </a:lnTo>
                  <a:lnTo>
                    <a:pt x="172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5"/>
                  </a:lnTo>
                  <a:lnTo>
                    <a:pt x="170" y="67"/>
                  </a:lnTo>
                  <a:lnTo>
                    <a:pt x="170" y="69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0" y="72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2" y="76"/>
                  </a:lnTo>
                  <a:lnTo>
                    <a:pt x="174" y="76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7" y="79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81" y="81"/>
                  </a:lnTo>
                  <a:lnTo>
                    <a:pt x="181" y="81"/>
                  </a:lnTo>
                  <a:lnTo>
                    <a:pt x="183" y="81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3" y="83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6" y="88"/>
                  </a:lnTo>
                  <a:lnTo>
                    <a:pt x="186" y="88"/>
                  </a:lnTo>
                  <a:lnTo>
                    <a:pt x="188" y="88"/>
                  </a:lnTo>
                  <a:lnTo>
                    <a:pt x="188" y="87"/>
                  </a:lnTo>
                  <a:lnTo>
                    <a:pt x="190" y="87"/>
                  </a:lnTo>
                  <a:lnTo>
                    <a:pt x="201" y="87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8"/>
                  </a:lnTo>
                  <a:lnTo>
                    <a:pt x="206" y="88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12" y="88"/>
                  </a:lnTo>
                  <a:lnTo>
                    <a:pt x="214" y="88"/>
                  </a:lnTo>
                  <a:lnTo>
                    <a:pt x="215" y="90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12" y="90"/>
                  </a:lnTo>
                  <a:lnTo>
                    <a:pt x="206" y="90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88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5" y="94"/>
                  </a:lnTo>
                  <a:lnTo>
                    <a:pt x="183" y="94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65" y="98"/>
                  </a:lnTo>
                  <a:lnTo>
                    <a:pt x="163" y="99"/>
                  </a:lnTo>
                  <a:lnTo>
                    <a:pt x="159" y="101"/>
                  </a:lnTo>
                  <a:lnTo>
                    <a:pt x="158" y="101"/>
                  </a:lnTo>
                  <a:lnTo>
                    <a:pt x="156" y="103"/>
                  </a:lnTo>
                  <a:lnTo>
                    <a:pt x="159" y="105"/>
                  </a:lnTo>
                  <a:lnTo>
                    <a:pt x="163" y="107"/>
                  </a:lnTo>
                  <a:lnTo>
                    <a:pt x="167" y="108"/>
                  </a:lnTo>
                  <a:lnTo>
                    <a:pt x="167" y="108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72" y="110"/>
                  </a:lnTo>
                  <a:lnTo>
                    <a:pt x="172" y="112"/>
                  </a:lnTo>
                  <a:lnTo>
                    <a:pt x="172" y="114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67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1" y="112"/>
                  </a:lnTo>
                  <a:lnTo>
                    <a:pt x="159" y="112"/>
                  </a:lnTo>
                  <a:lnTo>
                    <a:pt x="158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47" y="114"/>
                  </a:lnTo>
                  <a:lnTo>
                    <a:pt x="145" y="112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3" y="112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23" y="112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8" y="108"/>
                  </a:lnTo>
                  <a:lnTo>
                    <a:pt x="120" y="107"/>
                  </a:lnTo>
                  <a:lnTo>
                    <a:pt x="118" y="107"/>
                  </a:lnTo>
                  <a:lnTo>
                    <a:pt x="116" y="105"/>
                  </a:lnTo>
                  <a:lnTo>
                    <a:pt x="109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3" y="103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2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1" y="114"/>
                  </a:lnTo>
                  <a:lnTo>
                    <a:pt x="109" y="116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3" y="117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0" y="117"/>
                  </a:lnTo>
                  <a:lnTo>
                    <a:pt x="98" y="116"/>
                  </a:lnTo>
                  <a:lnTo>
                    <a:pt x="98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4" y="117"/>
                  </a:lnTo>
                  <a:lnTo>
                    <a:pt x="91" y="117"/>
                  </a:lnTo>
                  <a:lnTo>
                    <a:pt x="87" y="116"/>
                  </a:lnTo>
                  <a:lnTo>
                    <a:pt x="85" y="114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5" y="108"/>
                  </a:lnTo>
                  <a:lnTo>
                    <a:pt x="73" y="108"/>
                  </a:lnTo>
                  <a:lnTo>
                    <a:pt x="71" y="110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3" y="112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4" y="123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7" y="130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7" y="134"/>
                  </a:lnTo>
                  <a:lnTo>
                    <a:pt x="35" y="135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6" y="139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48"/>
                  </a:lnTo>
                  <a:lnTo>
                    <a:pt x="26" y="148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4" y="155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6" y="161"/>
                  </a:lnTo>
                  <a:lnTo>
                    <a:pt x="26" y="163"/>
                  </a:lnTo>
                  <a:lnTo>
                    <a:pt x="24" y="164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4" y="173"/>
                  </a:lnTo>
                  <a:lnTo>
                    <a:pt x="26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51" y="168"/>
                  </a:lnTo>
                  <a:lnTo>
                    <a:pt x="58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4"/>
                  </a:lnTo>
                  <a:lnTo>
                    <a:pt x="64" y="164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66" y="168"/>
                  </a:lnTo>
                  <a:lnTo>
                    <a:pt x="64" y="170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2" y="172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3" y="181"/>
                  </a:lnTo>
                  <a:lnTo>
                    <a:pt x="53" y="182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9" y="182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4"/>
                  </a:lnTo>
                  <a:lnTo>
                    <a:pt x="47" y="184"/>
                  </a:lnTo>
                  <a:lnTo>
                    <a:pt x="49" y="186"/>
                  </a:lnTo>
                  <a:lnTo>
                    <a:pt x="51" y="186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55" y="186"/>
                  </a:lnTo>
                  <a:lnTo>
                    <a:pt x="55" y="188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5" y="191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0" y="206"/>
                  </a:lnTo>
                  <a:lnTo>
                    <a:pt x="60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9" y="208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69" y="209"/>
                  </a:lnTo>
                  <a:lnTo>
                    <a:pt x="71" y="209"/>
                  </a:lnTo>
                  <a:lnTo>
                    <a:pt x="71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7" y="211"/>
                  </a:lnTo>
                  <a:lnTo>
                    <a:pt x="67" y="211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7" y="215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3"/>
                  </a:lnTo>
                  <a:lnTo>
                    <a:pt x="62" y="215"/>
                  </a:lnTo>
                  <a:lnTo>
                    <a:pt x="64" y="215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2" y="219"/>
                  </a:lnTo>
                  <a:lnTo>
                    <a:pt x="64" y="220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58" y="219"/>
                  </a:lnTo>
                  <a:lnTo>
                    <a:pt x="58" y="219"/>
                  </a:lnTo>
                  <a:lnTo>
                    <a:pt x="56" y="219"/>
                  </a:lnTo>
                  <a:lnTo>
                    <a:pt x="55" y="220"/>
                  </a:lnTo>
                  <a:lnTo>
                    <a:pt x="55" y="220"/>
                  </a:lnTo>
                  <a:lnTo>
                    <a:pt x="55" y="222"/>
                  </a:lnTo>
                  <a:lnTo>
                    <a:pt x="55" y="222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5" y="226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6" y="228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0" y="229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58" y="231"/>
                  </a:lnTo>
                  <a:lnTo>
                    <a:pt x="58" y="233"/>
                  </a:lnTo>
                  <a:lnTo>
                    <a:pt x="60" y="233"/>
                  </a:lnTo>
                  <a:lnTo>
                    <a:pt x="60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4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9" y="237"/>
                  </a:lnTo>
                  <a:lnTo>
                    <a:pt x="71" y="237"/>
                  </a:lnTo>
                  <a:lnTo>
                    <a:pt x="71" y="238"/>
                  </a:lnTo>
                  <a:lnTo>
                    <a:pt x="73" y="237"/>
                  </a:lnTo>
                  <a:lnTo>
                    <a:pt x="75" y="237"/>
                  </a:lnTo>
                  <a:lnTo>
                    <a:pt x="75" y="237"/>
                  </a:lnTo>
                  <a:lnTo>
                    <a:pt x="75" y="238"/>
                  </a:lnTo>
                  <a:lnTo>
                    <a:pt x="75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5" y="238"/>
                  </a:lnTo>
                  <a:lnTo>
                    <a:pt x="73" y="240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3" y="238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1" y="242"/>
                  </a:lnTo>
                  <a:lnTo>
                    <a:pt x="51" y="244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7" y="240"/>
                  </a:lnTo>
                  <a:lnTo>
                    <a:pt x="47" y="238"/>
                  </a:lnTo>
                  <a:lnTo>
                    <a:pt x="47" y="238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3"/>
                  </a:lnTo>
                  <a:lnTo>
                    <a:pt x="49" y="233"/>
                  </a:lnTo>
                  <a:lnTo>
                    <a:pt x="49" y="233"/>
                  </a:lnTo>
                  <a:lnTo>
                    <a:pt x="47" y="233"/>
                  </a:lnTo>
                  <a:lnTo>
                    <a:pt x="47" y="231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6"/>
                  </a:lnTo>
                  <a:lnTo>
                    <a:pt x="44" y="224"/>
                  </a:lnTo>
                  <a:lnTo>
                    <a:pt x="42" y="224"/>
                  </a:lnTo>
                  <a:lnTo>
                    <a:pt x="40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224"/>
                  </a:lnTo>
                  <a:lnTo>
                    <a:pt x="37" y="224"/>
                  </a:lnTo>
                  <a:lnTo>
                    <a:pt x="35" y="224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5" y="228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7" y="231"/>
                  </a:lnTo>
                  <a:lnTo>
                    <a:pt x="37" y="233"/>
                  </a:lnTo>
                  <a:lnTo>
                    <a:pt x="37" y="233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2" y="237"/>
                  </a:lnTo>
                  <a:lnTo>
                    <a:pt x="42" y="238"/>
                  </a:lnTo>
                  <a:lnTo>
                    <a:pt x="44" y="238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2" y="242"/>
                  </a:lnTo>
                  <a:lnTo>
                    <a:pt x="42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7" y="244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1" y="246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29" y="247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5" y="251"/>
                  </a:lnTo>
                  <a:lnTo>
                    <a:pt x="35" y="251"/>
                  </a:lnTo>
                  <a:lnTo>
                    <a:pt x="37" y="251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37" y="251"/>
                  </a:lnTo>
                  <a:lnTo>
                    <a:pt x="37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40" y="253"/>
                  </a:lnTo>
                  <a:lnTo>
                    <a:pt x="42" y="255"/>
                  </a:lnTo>
                  <a:lnTo>
                    <a:pt x="42" y="255"/>
                  </a:lnTo>
                  <a:lnTo>
                    <a:pt x="44" y="255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7" y="256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9" y="258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53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6" y="255"/>
                  </a:lnTo>
                  <a:lnTo>
                    <a:pt x="56" y="256"/>
                  </a:lnTo>
                  <a:lnTo>
                    <a:pt x="58" y="255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2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9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5" y="267"/>
                  </a:lnTo>
                  <a:lnTo>
                    <a:pt x="75" y="267"/>
                  </a:lnTo>
                  <a:lnTo>
                    <a:pt x="76" y="267"/>
                  </a:lnTo>
                  <a:lnTo>
                    <a:pt x="78" y="267"/>
                  </a:lnTo>
                  <a:lnTo>
                    <a:pt x="80" y="267"/>
                  </a:lnTo>
                  <a:lnTo>
                    <a:pt x="82" y="269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4"/>
                  </a:lnTo>
                  <a:lnTo>
                    <a:pt x="78" y="284"/>
                  </a:lnTo>
                  <a:lnTo>
                    <a:pt x="75" y="285"/>
                  </a:lnTo>
                  <a:lnTo>
                    <a:pt x="73" y="285"/>
                  </a:lnTo>
                  <a:lnTo>
                    <a:pt x="69" y="285"/>
                  </a:lnTo>
                  <a:lnTo>
                    <a:pt x="69" y="285"/>
                  </a:lnTo>
                  <a:lnTo>
                    <a:pt x="69" y="287"/>
                  </a:lnTo>
                  <a:lnTo>
                    <a:pt x="71" y="289"/>
                  </a:lnTo>
                  <a:lnTo>
                    <a:pt x="75" y="289"/>
                  </a:lnTo>
                  <a:lnTo>
                    <a:pt x="78" y="291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76" y="298"/>
                  </a:lnTo>
                  <a:lnTo>
                    <a:pt x="76" y="298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2"/>
                  </a:lnTo>
                  <a:lnTo>
                    <a:pt x="80" y="303"/>
                  </a:lnTo>
                  <a:lnTo>
                    <a:pt x="80" y="303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9"/>
                  </a:lnTo>
                  <a:lnTo>
                    <a:pt x="80" y="307"/>
                  </a:lnTo>
                  <a:lnTo>
                    <a:pt x="82" y="307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4" y="307"/>
                  </a:lnTo>
                  <a:lnTo>
                    <a:pt x="84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9" y="303"/>
                  </a:lnTo>
                  <a:lnTo>
                    <a:pt x="89" y="303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7" y="309"/>
                  </a:lnTo>
                  <a:lnTo>
                    <a:pt x="89" y="311"/>
                  </a:lnTo>
                  <a:lnTo>
                    <a:pt x="91" y="311"/>
                  </a:lnTo>
                  <a:lnTo>
                    <a:pt x="91" y="309"/>
                  </a:lnTo>
                  <a:lnTo>
                    <a:pt x="91" y="307"/>
                  </a:lnTo>
                  <a:lnTo>
                    <a:pt x="93" y="307"/>
                  </a:lnTo>
                  <a:lnTo>
                    <a:pt x="93" y="309"/>
                  </a:lnTo>
                  <a:lnTo>
                    <a:pt x="93" y="309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91" y="314"/>
                  </a:lnTo>
                  <a:lnTo>
                    <a:pt x="91" y="312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2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8"/>
                  </a:lnTo>
                  <a:lnTo>
                    <a:pt x="98" y="318"/>
                  </a:lnTo>
                  <a:lnTo>
                    <a:pt x="96" y="318"/>
                  </a:lnTo>
                  <a:lnTo>
                    <a:pt x="98" y="316"/>
                  </a:lnTo>
                  <a:lnTo>
                    <a:pt x="96" y="316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20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6" y="320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4" y="321"/>
                  </a:lnTo>
                  <a:lnTo>
                    <a:pt x="94" y="321"/>
                  </a:lnTo>
                  <a:lnTo>
                    <a:pt x="94" y="321"/>
                  </a:lnTo>
                  <a:lnTo>
                    <a:pt x="93" y="323"/>
                  </a:lnTo>
                  <a:lnTo>
                    <a:pt x="91" y="323"/>
                  </a:lnTo>
                  <a:lnTo>
                    <a:pt x="91" y="323"/>
                  </a:lnTo>
                  <a:lnTo>
                    <a:pt x="91" y="323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1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3"/>
                  </a:lnTo>
                  <a:lnTo>
                    <a:pt x="82" y="323"/>
                  </a:lnTo>
                  <a:lnTo>
                    <a:pt x="80" y="323"/>
                  </a:lnTo>
                  <a:lnTo>
                    <a:pt x="80" y="323"/>
                  </a:lnTo>
                  <a:lnTo>
                    <a:pt x="80" y="325"/>
                  </a:lnTo>
                  <a:lnTo>
                    <a:pt x="80" y="327"/>
                  </a:lnTo>
                  <a:lnTo>
                    <a:pt x="80" y="327"/>
                  </a:lnTo>
                  <a:lnTo>
                    <a:pt x="80" y="329"/>
                  </a:lnTo>
                  <a:lnTo>
                    <a:pt x="80" y="329"/>
                  </a:lnTo>
                  <a:lnTo>
                    <a:pt x="80" y="331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2" y="332"/>
                  </a:lnTo>
                  <a:lnTo>
                    <a:pt x="82" y="332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5" y="329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85" y="329"/>
                  </a:lnTo>
                  <a:lnTo>
                    <a:pt x="85" y="327"/>
                  </a:lnTo>
                  <a:lnTo>
                    <a:pt x="87" y="327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9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91" y="327"/>
                  </a:lnTo>
                  <a:lnTo>
                    <a:pt x="91" y="329"/>
                  </a:lnTo>
                  <a:lnTo>
                    <a:pt x="91" y="329"/>
                  </a:lnTo>
                  <a:lnTo>
                    <a:pt x="93" y="331"/>
                  </a:lnTo>
                  <a:lnTo>
                    <a:pt x="94" y="329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6" y="331"/>
                  </a:lnTo>
                  <a:lnTo>
                    <a:pt x="96" y="329"/>
                  </a:lnTo>
                  <a:lnTo>
                    <a:pt x="98" y="329"/>
                  </a:lnTo>
                  <a:lnTo>
                    <a:pt x="98" y="331"/>
                  </a:lnTo>
                  <a:lnTo>
                    <a:pt x="100" y="331"/>
                  </a:lnTo>
                  <a:lnTo>
                    <a:pt x="100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5" y="329"/>
                  </a:lnTo>
                  <a:lnTo>
                    <a:pt x="105" y="329"/>
                  </a:lnTo>
                  <a:lnTo>
                    <a:pt x="105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9" y="329"/>
                  </a:lnTo>
                  <a:lnTo>
                    <a:pt x="112" y="327"/>
                  </a:lnTo>
                  <a:lnTo>
                    <a:pt x="114" y="327"/>
                  </a:lnTo>
                  <a:lnTo>
                    <a:pt x="114" y="327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18" y="327"/>
                  </a:lnTo>
                  <a:lnTo>
                    <a:pt x="123" y="327"/>
                  </a:lnTo>
                  <a:lnTo>
                    <a:pt x="123" y="329"/>
                  </a:lnTo>
                  <a:lnTo>
                    <a:pt x="123" y="327"/>
                  </a:lnTo>
                  <a:lnTo>
                    <a:pt x="123" y="327"/>
                  </a:lnTo>
                  <a:lnTo>
                    <a:pt x="125" y="327"/>
                  </a:lnTo>
                  <a:lnTo>
                    <a:pt x="127" y="327"/>
                  </a:lnTo>
                  <a:lnTo>
                    <a:pt x="132" y="325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2" y="327"/>
                  </a:lnTo>
                  <a:lnTo>
                    <a:pt x="131" y="329"/>
                  </a:lnTo>
                  <a:lnTo>
                    <a:pt x="131" y="329"/>
                  </a:lnTo>
                  <a:lnTo>
                    <a:pt x="131" y="331"/>
                  </a:lnTo>
                  <a:lnTo>
                    <a:pt x="129" y="331"/>
                  </a:lnTo>
                  <a:lnTo>
                    <a:pt x="129" y="329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5" y="332"/>
                  </a:lnTo>
                  <a:lnTo>
                    <a:pt x="125" y="332"/>
                  </a:lnTo>
                  <a:lnTo>
                    <a:pt x="127" y="332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3" y="332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3" y="332"/>
                  </a:lnTo>
                  <a:lnTo>
                    <a:pt x="123" y="332"/>
                  </a:lnTo>
                  <a:lnTo>
                    <a:pt x="121" y="332"/>
                  </a:lnTo>
                  <a:lnTo>
                    <a:pt x="121" y="334"/>
                  </a:lnTo>
                  <a:lnTo>
                    <a:pt x="121" y="332"/>
                  </a:lnTo>
                  <a:lnTo>
                    <a:pt x="121" y="332"/>
                  </a:lnTo>
                  <a:lnTo>
                    <a:pt x="120" y="332"/>
                  </a:lnTo>
                  <a:lnTo>
                    <a:pt x="120" y="334"/>
                  </a:lnTo>
                  <a:lnTo>
                    <a:pt x="121" y="334"/>
                  </a:lnTo>
                  <a:lnTo>
                    <a:pt x="121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6"/>
                  </a:lnTo>
                  <a:lnTo>
                    <a:pt x="120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1" y="336"/>
                  </a:lnTo>
                  <a:lnTo>
                    <a:pt x="121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20" y="338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1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3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6" y="341"/>
                  </a:lnTo>
                  <a:lnTo>
                    <a:pt x="114" y="341"/>
                  </a:lnTo>
                  <a:lnTo>
                    <a:pt x="114" y="341"/>
                  </a:lnTo>
                  <a:lnTo>
                    <a:pt x="112" y="341"/>
                  </a:lnTo>
                  <a:lnTo>
                    <a:pt x="112" y="341"/>
                  </a:lnTo>
                  <a:lnTo>
                    <a:pt x="112" y="341"/>
                  </a:lnTo>
                  <a:lnTo>
                    <a:pt x="107" y="341"/>
                  </a:lnTo>
                  <a:lnTo>
                    <a:pt x="107" y="341"/>
                  </a:lnTo>
                  <a:lnTo>
                    <a:pt x="105" y="343"/>
                  </a:lnTo>
                  <a:lnTo>
                    <a:pt x="105" y="343"/>
                  </a:lnTo>
                  <a:lnTo>
                    <a:pt x="105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2" y="343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8" y="341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3" y="345"/>
                  </a:lnTo>
                  <a:lnTo>
                    <a:pt x="91" y="345"/>
                  </a:lnTo>
                  <a:lnTo>
                    <a:pt x="91" y="345"/>
                  </a:lnTo>
                  <a:lnTo>
                    <a:pt x="89" y="345"/>
                  </a:lnTo>
                  <a:lnTo>
                    <a:pt x="89" y="345"/>
                  </a:lnTo>
                  <a:lnTo>
                    <a:pt x="89" y="347"/>
                  </a:lnTo>
                  <a:lnTo>
                    <a:pt x="89" y="347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5" y="347"/>
                  </a:lnTo>
                  <a:lnTo>
                    <a:pt x="85" y="347"/>
                  </a:lnTo>
                  <a:lnTo>
                    <a:pt x="85" y="347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5" y="349"/>
                  </a:lnTo>
                  <a:lnTo>
                    <a:pt x="85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98" y="349"/>
                  </a:lnTo>
                  <a:lnTo>
                    <a:pt x="98" y="349"/>
                  </a:lnTo>
                  <a:lnTo>
                    <a:pt x="100" y="350"/>
                  </a:lnTo>
                  <a:lnTo>
                    <a:pt x="102" y="350"/>
                  </a:lnTo>
                  <a:lnTo>
                    <a:pt x="102" y="349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3" y="345"/>
                  </a:lnTo>
                  <a:lnTo>
                    <a:pt x="103" y="345"/>
                  </a:lnTo>
                  <a:lnTo>
                    <a:pt x="105" y="343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07" y="345"/>
                  </a:lnTo>
                  <a:lnTo>
                    <a:pt x="107" y="343"/>
                  </a:lnTo>
                  <a:lnTo>
                    <a:pt x="107" y="345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1" y="343"/>
                  </a:lnTo>
                  <a:lnTo>
                    <a:pt x="121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3"/>
                  </a:lnTo>
                  <a:lnTo>
                    <a:pt x="125" y="345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5"/>
                  </a:lnTo>
                  <a:lnTo>
                    <a:pt x="121" y="345"/>
                  </a:lnTo>
                  <a:lnTo>
                    <a:pt x="121" y="345"/>
                  </a:lnTo>
                  <a:lnTo>
                    <a:pt x="121" y="345"/>
                  </a:lnTo>
                  <a:lnTo>
                    <a:pt x="123" y="345"/>
                  </a:lnTo>
                  <a:lnTo>
                    <a:pt x="123" y="345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1" y="347"/>
                  </a:lnTo>
                  <a:lnTo>
                    <a:pt x="121" y="347"/>
                  </a:lnTo>
                  <a:lnTo>
                    <a:pt x="121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18" y="347"/>
                  </a:lnTo>
                  <a:lnTo>
                    <a:pt x="118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1" y="349"/>
                  </a:lnTo>
                  <a:lnTo>
                    <a:pt x="121" y="350"/>
                  </a:lnTo>
                  <a:lnTo>
                    <a:pt x="121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1" y="352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1" y="352"/>
                  </a:lnTo>
                  <a:lnTo>
                    <a:pt x="121" y="352"/>
                  </a:lnTo>
                  <a:lnTo>
                    <a:pt x="121" y="354"/>
                  </a:lnTo>
                  <a:lnTo>
                    <a:pt x="120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6"/>
                  </a:lnTo>
                  <a:lnTo>
                    <a:pt x="116" y="356"/>
                  </a:lnTo>
                  <a:lnTo>
                    <a:pt x="116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5" y="352"/>
                  </a:lnTo>
                  <a:lnTo>
                    <a:pt x="125" y="350"/>
                  </a:lnTo>
                  <a:lnTo>
                    <a:pt x="127" y="350"/>
                  </a:lnTo>
                  <a:lnTo>
                    <a:pt x="127" y="349"/>
                  </a:lnTo>
                  <a:lnTo>
                    <a:pt x="129" y="349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2" y="347"/>
                  </a:lnTo>
                  <a:lnTo>
                    <a:pt x="132" y="347"/>
                  </a:lnTo>
                  <a:lnTo>
                    <a:pt x="132" y="345"/>
                  </a:lnTo>
                  <a:lnTo>
                    <a:pt x="131" y="343"/>
                  </a:lnTo>
                  <a:lnTo>
                    <a:pt x="131" y="343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340"/>
                  </a:lnTo>
                  <a:lnTo>
                    <a:pt x="131" y="340"/>
                  </a:lnTo>
                  <a:lnTo>
                    <a:pt x="132" y="338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4" y="340"/>
                  </a:lnTo>
                  <a:lnTo>
                    <a:pt x="134" y="340"/>
                  </a:lnTo>
                  <a:lnTo>
                    <a:pt x="132" y="340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6" y="343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6" y="338"/>
                  </a:lnTo>
                  <a:lnTo>
                    <a:pt x="136" y="338"/>
                  </a:lnTo>
                  <a:lnTo>
                    <a:pt x="138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6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41" y="340"/>
                  </a:lnTo>
                  <a:lnTo>
                    <a:pt x="141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5" y="343"/>
                  </a:lnTo>
                  <a:lnTo>
                    <a:pt x="145" y="341"/>
                  </a:lnTo>
                  <a:lnTo>
                    <a:pt x="145" y="340"/>
                  </a:lnTo>
                  <a:lnTo>
                    <a:pt x="147" y="340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3"/>
                  </a:lnTo>
                  <a:lnTo>
                    <a:pt x="149" y="343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9" y="347"/>
                  </a:lnTo>
                  <a:lnTo>
                    <a:pt x="149" y="349"/>
                  </a:lnTo>
                  <a:lnTo>
                    <a:pt x="150" y="347"/>
                  </a:lnTo>
                  <a:lnTo>
                    <a:pt x="150" y="347"/>
                  </a:lnTo>
                  <a:lnTo>
                    <a:pt x="150" y="347"/>
                  </a:lnTo>
                  <a:lnTo>
                    <a:pt x="150" y="349"/>
                  </a:lnTo>
                  <a:lnTo>
                    <a:pt x="152" y="349"/>
                  </a:lnTo>
                  <a:lnTo>
                    <a:pt x="152" y="347"/>
                  </a:lnTo>
                  <a:lnTo>
                    <a:pt x="156" y="349"/>
                  </a:lnTo>
                  <a:lnTo>
                    <a:pt x="158" y="349"/>
                  </a:lnTo>
                  <a:lnTo>
                    <a:pt x="158" y="350"/>
                  </a:lnTo>
                  <a:lnTo>
                    <a:pt x="158" y="350"/>
                  </a:lnTo>
                  <a:lnTo>
                    <a:pt x="159" y="350"/>
                  </a:lnTo>
                  <a:lnTo>
                    <a:pt x="159" y="350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61" y="354"/>
                  </a:lnTo>
                  <a:lnTo>
                    <a:pt x="161" y="354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3" y="352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3" y="349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7" y="347"/>
                  </a:lnTo>
                  <a:lnTo>
                    <a:pt x="170" y="349"/>
                  </a:lnTo>
                  <a:lnTo>
                    <a:pt x="172" y="35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74" y="352"/>
                  </a:lnTo>
                  <a:lnTo>
                    <a:pt x="174" y="352"/>
                  </a:lnTo>
                  <a:lnTo>
                    <a:pt x="174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0" y="354"/>
                  </a:lnTo>
                  <a:lnTo>
                    <a:pt x="170" y="352"/>
                  </a:lnTo>
                  <a:lnTo>
                    <a:pt x="170" y="354"/>
                  </a:lnTo>
                  <a:lnTo>
                    <a:pt x="168" y="354"/>
                  </a:lnTo>
                  <a:lnTo>
                    <a:pt x="168" y="354"/>
                  </a:lnTo>
                  <a:lnTo>
                    <a:pt x="170" y="356"/>
                  </a:lnTo>
                  <a:lnTo>
                    <a:pt x="170" y="356"/>
                  </a:lnTo>
                  <a:lnTo>
                    <a:pt x="170" y="358"/>
                  </a:lnTo>
                  <a:lnTo>
                    <a:pt x="168" y="358"/>
                  </a:lnTo>
                  <a:lnTo>
                    <a:pt x="170" y="358"/>
                  </a:lnTo>
                  <a:lnTo>
                    <a:pt x="172" y="356"/>
                  </a:lnTo>
                  <a:lnTo>
                    <a:pt x="172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9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2" y="361"/>
                  </a:lnTo>
                  <a:lnTo>
                    <a:pt x="172" y="36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2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70"/>
                  </a:lnTo>
                  <a:lnTo>
                    <a:pt x="176" y="368"/>
                  </a:lnTo>
                  <a:lnTo>
                    <a:pt x="177" y="370"/>
                  </a:lnTo>
                  <a:lnTo>
                    <a:pt x="179" y="370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7"/>
                  </a:lnTo>
                  <a:lnTo>
                    <a:pt x="186" y="377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8" y="374"/>
                  </a:lnTo>
                  <a:lnTo>
                    <a:pt x="188" y="374"/>
                  </a:lnTo>
                  <a:lnTo>
                    <a:pt x="188" y="376"/>
                  </a:lnTo>
                  <a:lnTo>
                    <a:pt x="188" y="376"/>
                  </a:lnTo>
                  <a:lnTo>
                    <a:pt x="188" y="374"/>
                  </a:lnTo>
                  <a:lnTo>
                    <a:pt x="188" y="376"/>
                  </a:lnTo>
                  <a:lnTo>
                    <a:pt x="188" y="377"/>
                  </a:lnTo>
                  <a:lnTo>
                    <a:pt x="190" y="376"/>
                  </a:lnTo>
                  <a:lnTo>
                    <a:pt x="192" y="377"/>
                  </a:lnTo>
                  <a:lnTo>
                    <a:pt x="194" y="379"/>
                  </a:lnTo>
                  <a:lnTo>
                    <a:pt x="197" y="377"/>
                  </a:lnTo>
                  <a:lnTo>
                    <a:pt x="199" y="379"/>
                  </a:lnTo>
                  <a:lnTo>
                    <a:pt x="199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9" y="379"/>
                  </a:lnTo>
                  <a:lnTo>
                    <a:pt x="201" y="379"/>
                  </a:lnTo>
                  <a:lnTo>
                    <a:pt x="201" y="379"/>
                  </a:lnTo>
                  <a:lnTo>
                    <a:pt x="199" y="381"/>
                  </a:lnTo>
                  <a:lnTo>
                    <a:pt x="199" y="379"/>
                  </a:lnTo>
                  <a:lnTo>
                    <a:pt x="199" y="381"/>
                  </a:lnTo>
                  <a:lnTo>
                    <a:pt x="201" y="383"/>
                  </a:lnTo>
                  <a:lnTo>
                    <a:pt x="201" y="383"/>
                  </a:lnTo>
                  <a:lnTo>
                    <a:pt x="203" y="383"/>
                  </a:lnTo>
                  <a:lnTo>
                    <a:pt x="203" y="383"/>
                  </a:lnTo>
                  <a:lnTo>
                    <a:pt x="203" y="383"/>
                  </a:lnTo>
                  <a:lnTo>
                    <a:pt x="203" y="381"/>
                  </a:lnTo>
                  <a:lnTo>
                    <a:pt x="203" y="381"/>
                  </a:lnTo>
                  <a:lnTo>
                    <a:pt x="203" y="381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8" y="383"/>
                  </a:lnTo>
                  <a:lnTo>
                    <a:pt x="208" y="381"/>
                  </a:lnTo>
                  <a:lnTo>
                    <a:pt x="210" y="381"/>
                  </a:lnTo>
                  <a:lnTo>
                    <a:pt x="208" y="381"/>
                  </a:lnTo>
                  <a:lnTo>
                    <a:pt x="208" y="381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2" y="379"/>
                  </a:lnTo>
                  <a:lnTo>
                    <a:pt x="214" y="379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7" y="377"/>
                  </a:lnTo>
                  <a:lnTo>
                    <a:pt x="217" y="377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19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4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4"/>
                  </a:lnTo>
                  <a:lnTo>
                    <a:pt x="226" y="37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2" y="372"/>
                  </a:lnTo>
                  <a:lnTo>
                    <a:pt x="235" y="374"/>
                  </a:lnTo>
                  <a:lnTo>
                    <a:pt x="237" y="374"/>
                  </a:lnTo>
                  <a:lnTo>
                    <a:pt x="237" y="374"/>
                  </a:lnTo>
                  <a:lnTo>
                    <a:pt x="239" y="376"/>
                  </a:lnTo>
                  <a:lnTo>
                    <a:pt x="237" y="379"/>
                  </a:lnTo>
                  <a:lnTo>
                    <a:pt x="239" y="377"/>
                  </a:lnTo>
                  <a:lnTo>
                    <a:pt x="241" y="376"/>
                  </a:lnTo>
                  <a:lnTo>
                    <a:pt x="241" y="376"/>
                  </a:lnTo>
                  <a:lnTo>
                    <a:pt x="241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1" y="374"/>
                  </a:lnTo>
                  <a:lnTo>
                    <a:pt x="242" y="372"/>
                  </a:lnTo>
                  <a:lnTo>
                    <a:pt x="242" y="370"/>
                  </a:lnTo>
                  <a:lnTo>
                    <a:pt x="244" y="370"/>
                  </a:lnTo>
                  <a:lnTo>
                    <a:pt x="242" y="370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42" y="367"/>
                  </a:lnTo>
                  <a:lnTo>
                    <a:pt x="242" y="367"/>
                  </a:lnTo>
                  <a:lnTo>
                    <a:pt x="242" y="365"/>
                  </a:lnTo>
                  <a:lnTo>
                    <a:pt x="242" y="365"/>
                  </a:lnTo>
                  <a:lnTo>
                    <a:pt x="244" y="363"/>
                  </a:lnTo>
                  <a:lnTo>
                    <a:pt x="244" y="361"/>
                  </a:lnTo>
                  <a:lnTo>
                    <a:pt x="244" y="359"/>
                  </a:lnTo>
                  <a:lnTo>
                    <a:pt x="246" y="358"/>
                  </a:lnTo>
                  <a:lnTo>
                    <a:pt x="246" y="358"/>
                  </a:lnTo>
                  <a:lnTo>
                    <a:pt x="248" y="356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6" y="354"/>
                  </a:lnTo>
                  <a:lnTo>
                    <a:pt x="246" y="354"/>
                  </a:lnTo>
                  <a:lnTo>
                    <a:pt x="246" y="352"/>
                  </a:lnTo>
                  <a:lnTo>
                    <a:pt x="246" y="352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6" y="347"/>
                  </a:lnTo>
                  <a:lnTo>
                    <a:pt x="246" y="345"/>
                  </a:lnTo>
                  <a:lnTo>
                    <a:pt x="246" y="343"/>
                  </a:lnTo>
                  <a:lnTo>
                    <a:pt x="246" y="341"/>
                  </a:lnTo>
                  <a:lnTo>
                    <a:pt x="248" y="341"/>
                  </a:lnTo>
                  <a:lnTo>
                    <a:pt x="248" y="340"/>
                  </a:lnTo>
                  <a:lnTo>
                    <a:pt x="250" y="338"/>
                  </a:lnTo>
                  <a:lnTo>
                    <a:pt x="252" y="336"/>
                  </a:lnTo>
                  <a:lnTo>
                    <a:pt x="255" y="338"/>
                  </a:lnTo>
                  <a:lnTo>
                    <a:pt x="255" y="338"/>
                  </a:lnTo>
                  <a:lnTo>
                    <a:pt x="257" y="338"/>
                  </a:lnTo>
                  <a:lnTo>
                    <a:pt x="264" y="338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8" y="343"/>
                  </a:lnTo>
                  <a:lnTo>
                    <a:pt x="288" y="343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300" y="350"/>
                  </a:lnTo>
                  <a:lnTo>
                    <a:pt x="304" y="352"/>
                  </a:lnTo>
                  <a:lnTo>
                    <a:pt x="304" y="352"/>
                  </a:lnTo>
                  <a:lnTo>
                    <a:pt x="306" y="352"/>
                  </a:lnTo>
                  <a:lnTo>
                    <a:pt x="306" y="352"/>
                  </a:lnTo>
                  <a:lnTo>
                    <a:pt x="306" y="354"/>
                  </a:lnTo>
                  <a:lnTo>
                    <a:pt x="309" y="354"/>
                  </a:lnTo>
                  <a:lnTo>
                    <a:pt x="309" y="354"/>
                  </a:lnTo>
                  <a:lnTo>
                    <a:pt x="309" y="354"/>
                  </a:lnTo>
                  <a:lnTo>
                    <a:pt x="311" y="354"/>
                  </a:lnTo>
                  <a:lnTo>
                    <a:pt x="313" y="356"/>
                  </a:lnTo>
                  <a:lnTo>
                    <a:pt x="313" y="356"/>
                  </a:lnTo>
                  <a:lnTo>
                    <a:pt x="313" y="356"/>
                  </a:lnTo>
                  <a:lnTo>
                    <a:pt x="315" y="356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17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22" y="361"/>
                  </a:lnTo>
                  <a:lnTo>
                    <a:pt x="324" y="361"/>
                  </a:lnTo>
                  <a:lnTo>
                    <a:pt x="324" y="361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8"/>
                  </a:lnTo>
                  <a:lnTo>
                    <a:pt x="331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6"/>
                  </a:lnTo>
                  <a:lnTo>
                    <a:pt x="333" y="376"/>
                  </a:lnTo>
                  <a:lnTo>
                    <a:pt x="333" y="377"/>
                  </a:lnTo>
                  <a:lnTo>
                    <a:pt x="333" y="377"/>
                  </a:lnTo>
                  <a:lnTo>
                    <a:pt x="335" y="377"/>
                  </a:lnTo>
                  <a:lnTo>
                    <a:pt x="336" y="379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40" y="381"/>
                  </a:lnTo>
                  <a:lnTo>
                    <a:pt x="340" y="383"/>
                  </a:lnTo>
                  <a:lnTo>
                    <a:pt x="340" y="383"/>
                  </a:lnTo>
                  <a:lnTo>
                    <a:pt x="344" y="385"/>
                  </a:lnTo>
                  <a:lnTo>
                    <a:pt x="345" y="385"/>
                  </a:lnTo>
                  <a:lnTo>
                    <a:pt x="347" y="385"/>
                  </a:lnTo>
                  <a:lnTo>
                    <a:pt x="347" y="385"/>
                  </a:lnTo>
                  <a:lnTo>
                    <a:pt x="349" y="387"/>
                  </a:lnTo>
                  <a:lnTo>
                    <a:pt x="351" y="388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2" y="387"/>
                  </a:lnTo>
                  <a:lnTo>
                    <a:pt x="362" y="387"/>
                  </a:lnTo>
                  <a:lnTo>
                    <a:pt x="362" y="387"/>
                  </a:lnTo>
                  <a:lnTo>
                    <a:pt x="365" y="385"/>
                  </a:lnTo>
                  <a:lnTo>
                    <a:pt x="367" y="385"/>
                  </a:lnTo>
                  <a:lnTo>
                    <a:pt x="369" y="387"/>
                  </a:lnTo>
                  <a:lnTo>
                    <a:pt x="371" y="385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4" y="385"/>
                  </a:lnTo>
                  <a:lnTo>
                    <a:pt x="374" y="385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80" y="383"/>
                  </a:lnTo>
                  <a:lnTo>
                    <a:pt x="383" y="383"/>
                  </a:lnTo>
                  <a:lnTo>
                    <a:pt x="383" y="383"/>
                  </a:lnTo>
                  <a:lnTo>
                    <a:pt x="385" y="381"/>
                  </a:lnTo>
                  <a:lnTo>
                    <a:pt x="385" y="383"/>
                  </a:lnTo>
                  <a:lnTo>
                    <a:pt x="387" y="383"/>
                  </a:lnTo>
                  <a:lnTo>
                    <a:pt x="389" y="383"/>
                  </a:lnTo>
                  <a:lnTo>
                    <a:pt x="391" y="381"/>
                  </a:lnTo>
                  <a:lnTo>
                    <a:pt x="391" y="381"/>
                  </a:lnTo>
                  <a:lnTo>
                    <a:pt x="392" y="381"/>
                  </a:lnTo>
                  <a:lnTo>
                    <a:pt x="394" y="383"/>
                  </a:lnTo>
                  <a:lnTo>
                    <a:pt x="396" y="383"/>
                  </a:lnTo>
                  <a:lnTo>
                    <a:pt x="396" y="383"/>
                  </a:lnTo>
                  <a:lnTo>
                    <a:pt x="394" y="383"/>
                  </a:lnTo>
                  <a:lnTo>
                    <a:pt x="396" y="383"/>
                  </a:lnTo>
                  <a:lnTo>
                    <a:pt x="398" y="383"/>
                  </a:lnTo>
                  <a:lnTo>
                    <a:pt x="398" y="381"/>
                  </a:lnTo>
                  <a:lnTo>
                    <a:pt x="400" y="379"/>
                  </a:lnTo>
                  <a:lnTo>
                    <a:pt x="400" y="379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401" y="381"/>
                  </a:lnTo>
                  <a:lnTo>
                    <a:pt x="403" y="383"/>
                  </a:lnTo>
                  <a:lnTo>
                    <a:pt x="403" y="383"/>
                  </a:lnTo>
                  <a:lnTo>
                    <a:pt x="403" y="383"/>
                  </a:lnTo>
                  <a:lnTo>
                    <a:pt x="403" y="381"/>
                  </a:lnTo>
                  <a:lnTo>
                    <a:pt x="403" y="379"/>
                  </a:lnTo>
                  <a:lnTo>
                    <a:pt x="405" y="377"/>
                  </a:lnTo>
                  <a:lnTo>
                    <a:pt x="405" y="377"/>
                  </a:lnTo>
                  <a:lnTo>
                    <a:pt x="407" y="377"/>
                  </a:lnTo>
                  <a:lnTo>
                    <a:pt x="407" y="377"/>
                  </a:lnTo>
                  <a:lnTo>
                    <a:pt x="409" y="377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4"/>
                  </a:lnTo>
                  <a:lnTo>
                    <a:pt x="409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10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4" y="372"/>
                  </a:lnTo>
                  <a:lnTo>
                    <a:pt x="414" y="374"/>
                  </a:lnTo>
                  <a:lnTo>
                    <a:pt x="416" y="376"/>
                  </a:lnTo>
                  <a:lnTo>
                    <a:pt x="416" y="376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6"/>
                  </a:lnTo>
                  <a:lnTo>
                    <a:pt x="418" y="376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2"/>
                  </a:lnTo>
                  <a:lnTo>
                    <a:pt x="419" y="372"/>
                  </a:lnTo>
                  <a:lnTo>
                    <a:pt x="421" y="372"/>
                  </a:lnTo>
                  <a:lnTo>
                    <a:pt x="421" y="370"/>
                  </a:lnTo>
                  <a:lnTo>
                    <a:pt x="423" y="368"/>
                  </a:lnTo>
                  <a:lnTo>
                    <a:pt x="421" y="367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5" y="363"/>
                  </a:lnTo>
                  <a:lnTo>
                    <a:pt x="427" y="363"/>
                  </a:lnTo>
                  <a:lnTo>
                    <a:pt x="427" y="361"/>
                  </a:lnTo>
                  <a:lnTo>
                    <a:pt x="427" y="361"/>
                  </a:lnTo>
                  <a:lnTo>
                    <a:pt x="428" y="361"/>
                  </a:lnTo>
                  <a:lnTo>
                    <a:pt x="432" y="354"/>
                  </a:lnTo>
                  <a:lnTo>
                    <a:pt x="434" y="354"/>
                  </a:lnTo>
                  <a:lnTo>
                    <a:pt x="439" y="350"/>
                  </a:lnTo>
                  <a:lnTo>
                    <a:pt x="443" y="347"/>
                  </a:lnTo>
                  <a:lnTo>
                    <a:pt x="445" y="345"/>
                  </a:lnTo>
                  <a:lnTo>
                    <a:pt x="445" y="345"/>
                  </a:lnTo>
                  <a:lnTo>
                    <a:pt x="447" y="343"/>
                  </a:lnTo>
                  <a:lnTo>
                    <a:pt x="447" y="343"/>
                  </a:lnTo>
                  <a:lnTo>
                    <a:pt x="448" y="343"/>
                  </a:lnTo>
                  <a:lnTo>
                    <a:pt x="448" y="343"/>
                  </a:lnTo>
                  <a:lnTo>
                    <a:pt x="450" y="343"/>
                  </a:lnTo>
                  <a:lnTo>
                    <a:pt x="454" y="341"/>
                  </a:lnTo>
                  <a:lnTo>
                    <a:pt x="456" y="340"/>
                  </a:lnTo>
                  <a:lnTo>
                    <a:pt x="457" y="341"/>
                  </a:lnTo>
                  <a:lnTo>
                    <a:pt x="457" y="341"/>
                  </a:lnTo>
                  <a:lnTo>
                    <a:pt x="461" y="343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7"/>
                  </a:lnTo>
                  <a:lnTo>
                    <a:pt x="463" y="347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68" y="347"/>
                  </a:lnTo>
                  <a:lnTo>
                    <a:pt x="468" y="347"/>
                  </a:lnTo>
                  <a:lnTo>
                    <a:pt x="470" y="349"/>
                  </a:lnTo>
                  <a:lnTo>
                    <a:pt x="483" y="356"/>
                  </a:lnTo>
                  <a:lnTo>
                    <a:pt x="484" y="356"/>
                  </a:lnTo>
                  <a:lnTo>
                    <a:pt x="484" y="356"/>
                  </a:lnTo>
                  <a:lnTo>
                    <a:pt x="484" y="358"/>
                  </a:lnTo>
                  <a:lnTo>
                    <a:pt x="486" y="358"/>
                  </a:lnTo>
                  <a:lnTo>
                    <a:pt x="486" y="358"/>
                  </a:lnTo>
                  <a:lnTo>
                    <a:pt x="486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90" y="354"/>
                  </a:lnTo>
                  <a:lnTo>
                    <a:pt x="490" y="354"/>
                  </a:lnTo>
                  <a:lnTo>
                    <a:pt x="493" y="354"/>
                  </a:lnTo>
                  <a:lnTo>
                    <a:pt x="495" y="356"/>
                  </a:lnTo>
                  <a:lnTo>
                    <a:pt x="493" y="354"/>
                  </a:lnTo>
                  <a:lnTo>
                    <a:pt x="493" y="354"/>
                  </a:lnTo>
                  <a:lnTo>
                    <a:pt x="492" y="354"/>
                  </a:lnTo>
                  <a:lnTo>
                    <a:pt x="492" y="354"/>
                  </a:lnTo>
                  <a:lnTo>
                    <a:pt x="493" y="354"/>
                  </a:lnTo>
                  <a:lnTo>
                    <a:pt x="493" y="352"/>
                  </a:lnTo>
                  <a:lnTo>
                    <a:pt x="493" y="354"/>
                  </a:lnTo>
                  <a:lnTo>
                    <a:pt x="495" y="354"/>
                  </a:lnTo>
                  <a:lnTo>
                    <a:pt x="495" y="354"/>
                  </a:lnTo>
                  <a:lnTo>
                    <a:pt x="497" y="354"/>
                  </a:lnTo>
                  <a:lnTo>
                    <a:pt x="499" y="354"/>
                  </a:lnTo>
                  <a:lnTo>
                    <a:pt x="499" y="354"/>
                  </a:lnTo>
                  <a:lnTo>
                    <a:pt x="499" y="354"/>
                  </a:lnTo>
                  <a:lnTo>
                    <a:pt x="501" y="354"/>
                  </a:lnTo>
                  <a:lnTo>
                    <a:pt x="501" y="352"/>
                  </a:lnTo>
                  <a:lnTo>
                    <a:pt x="501" y="352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lnTo>
                    <a:pt x="501" y="349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3" y="349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49"/>
                  </a:lnTo>
                  <a:lnTo>
                    <a:pt x="501" y="349"/>
                  </a:lnTo>
                  <a:lnTo>
                    <a:pt x="504" y="347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9"/>
                  </a:lnTo>
                  <a:lnTo>
                    <a:pt x="501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9"/>
                  </a:lnTo>
                  <a:lnTo>
                    <a:pt x="499" y="349"/>
                  </a:lnTo>
                  <a:lnTo>
                    <a:pt x="497" y="349"/>
                  </a:lnTo>
                  <a:lnTo>
                    <a:pt x="497" y="349"/>
                  </a:lnTo>
                  <a:lnTo>
                    <a:pt x="497" y="347"/>
                  </a:lnTo>
                  <a:lnTo>
                    <a:pt x="499" y="347"/>
                  </a:lnTo>
                  <a:lnTo>
                    <a:pt x="499" y="345"/>
                  </a:lnTo>
                  <a:lnTo>
                    <a:pt x="499" y="345"/>
                  </a:lnTo>
                  <a:lnTo>
                    <a:pt x="499" y="345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501" y="345"/>
                  </a:lnTo>
                  <a:lnTo>
                    <a:pt x="501" y="345"/>
                  </a:lnTo>
                  <a:lnTo>
                    <a:pt x="503" y="343"/>
                  </a:lnTo>
                  <a:lnTo>
                    <a:pt x="506" y="343"/>
                  </a:lnTo>
                  <a:lnTo>
                    <a:pt x="508" y="343"/>
                  </a:lnTo>
                  <a:lnTo>
                    <a:pt x="510" y="343"/>
                  </a:lnTo>
                  <a:lnTo>
                    <a:pt x="512" y="341"/>
                  </a:lnTo>
                  <a:lnTo>
                    <a:pt x="512" y="340"/>
                  </a:lnTo>
                  <a:lnTo>
                    <a:pt x="512" y="340"/>
                  </a:lnTo>
                  <a:lnTo>
                    <a:pt x="513" y="340"/>
                  </a:lnTo>
                  <a:lnTo>
                    <a:pt x="515" y="336"/>
                  </a:lnTo>
                  <a:lnTo>
                    <a:pt x="517" y="334"/>
                  </a:lnTo>
                  <a:lnTo>
                    <a:pt x="519" y="334"/>
                  </a:lnTo>
                  <a:lnTo>
                    <a:pt x="521" y="334"/>
                  </a:lnTo>
                  <a:lnTo>
                    <a:pt x="522" y="336"/>
                  </a:lnTo>
                  <a:lnTo>
                    <a:pt x="524" y="338"/>
                  </a:lnTo>
                  <a:lnTo>
                    <a:pt x="528" y="341"/>
                  </a:lnTo>
                  <a:lnTo>
                    <a:pt x="528" y="343"/>
                  </a:lnTo>
                  <a:lnTo>
                    <a:pt x="528" y="343"/>
                  </a:lnTo>
                  <a:lnTo>
                    <a:pt x="528" y="347"/>
                  </a:lnTo>
                  <a:lnTo>
                    <a:pt x="528" y="349"/>
                  </a:lnTo>
                  <a:lnTo>
                    <a:pt x="528" y="349"/>
                  </a:lnTo>
                  <a:lnTo>
                    <a:pt x="530" y="349"/>
                  </a:lnTo>
                  <a:lnTo>
                    <a:pt x="530" y="350"/>
                  </a:lnTo>
                  <a:lnTo>
                    <a:pt x="530" y="350"/>
                  </a:lnTo>
                  <a:lnTo>
                    <a:pt x="530" y="352"/>
                  </a:lnTo>
                  <a:lnTo>
                    <a:pt x="528" y="352"/>
                  </a:lnTo>
                  <a:lnTo>
                    <a:pt x="528" y="354"/>
                  </a:lnTo>
                  <a:lnTo>
                    <a:pt x="528" y="354"/>
                  </a:lnTo>
                  <a:lnTo>
                    <a:pt x="526" y="354"/>
                  </a:lnTo>
                  <a:lnTo>
                    <a:pt x="521" y="358"/>
                  </a:lnTo>
                  <a:lnTo>
                    <a:pt x="521" y="358"/>
                  </a:lnTo>
                  <a:lnTo>
                    <a:pt x="521" y="359"/>
                  </a:lnTo>
                  <a:lnTo>
                    <a:pt x="517" y="361"/>
                  </a:lnTo>
                  <a:lnTo>
                    <a:pt x="517" y="361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5"/>
                  </a:lnTo>
                  <a:lnTo>
                    <a:pt x="513" y="365"/>
                  </a:lnTo>
                  <a:lnTo>
                    <a:pt x="513" y="365"/>
                  </a:lnTo>
                  <a:lnTo>
                    <a:pt x="512" y="367"/>
                  </a:lnTo>
                  <a:lnTo>
                    <a:pt x="512" y="367"/>
                  </a:lnTo>
                  <a:lnTo>
                    <a:pt x="512" y="368"/>
                  </a:lnTo>
                  <a:lnTo>
                    <a:pt x="512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08" y="372"/>
                  </a:lnTo>
                  <a:lnTo>
                    <a:pt x="508" y="372"/>
                  </a:lnTo>
                  <a:lnTo>
                    <a:pt x="508" y="374"/>
                  </a:lnTo>
                  <a:lnTo>
                    <a:pt x="510" y="374"/>
                  </a:lnTo>
                  <a:lnTo>
                    <a:pt x="510" y="376"/>
                  </a:lnTo>
                  <a:lnTo>
                    <a:pt x="510" y="376"/>
                  </a:lnTo>
                  <a:lnTo>
                    <a:pt x="512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5" y="387"/>
                  </a:lnTo>
                  <a:lnTo>
                    <a:pt x="517" y="390"/>
                  </a:lnTo>
                  <a:lnTo>
                    <a:pt x="517" y="392"/>
                  </a:lnTo>
                  <a:lnTo>
                    <a:pt x="517" y="392"/>
                  </a:lnTo>
                  <a:lnTo>
                    <a:pt x="515" y="396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9" y="397"/>
                  </a:lnTo>
                  <a:lnTo>
                    <a:pt x="517" y="397"/>
                  </a:lnTo>
                  <a:lnTo>
                    <a:pt x="519" y="399"/>
                  </a:lnTo>
                  <a:lnTo>
                    <a:pt x="519" y="399"/>
                  </a:lnTo>
                  <a:lnTo>
                    <a:pt x="519" y="399"/>
                  </a:lnTo>
                  <a:lnTo>
                    <a:pt x="521" y="399"/>
                  </a:lnTo>
                  <a:lnTo>
                    <a:pt x="522" y="401"/>
                  </a:lnTo>
                  <a:lnTo>
                    <a:pt x="526" y="403"/>
                  </a:lnTo>
                  <a:lnTo>
                    <a:pt x="526" y="403"/>
                  </a:lnTo>
                  <a:lnTo>
                    <a:pt x="526" y="403"/>
                  </a:lnTo>
                  <a:lnTo>
                    <a:pt x="526" y="401"/>
                  </a:lnTo>
                  <a:lnTo>
                    <a:pt x="528" y="396"/>
                  </a:lnTo>
                  <a:lnTo>
                    <a:pt x="528" y="394"/>
                  </a:lnTo>
                  <a:lnTo>
                    <a:pt x="530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3" y="392"/>
                  </a:lnTo>
                  <a:lnTo>
                    <a:pt x="535" y="392"/>
                  </a:lnTo>
                  <a:lnTo>
                    <a:pt x="537" y="392"/>
                  </a:lnTo>
                  <a:lnTo>
                    <a:pt x="537" y="390"/>
                  </a:lnTo>
                  <a:lnTo>
                    <a:pt x="537" y="381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7"/>
                  </a:lnTo>
                  <a:lnTo>
                    <a:pt x="537" y="377"/>
                  </a:lnTo>
                  <a:lnTo>
                    <a:pt x="537" y="377"/>
                  </a:lnTo>
                  <a:lnTo>
                    <a:pt x="539" y="377"/>
                  </a:lnTo>
                  <a:lnTo>
                    <a:pt x="539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4" y="377"/>
                  </a:lnTo>
                  <a:lnTo>
                    <a:pt x="548" y="377"/>
                  </a:lnTo>
                  <a:lnTo>
                    <a:pt x="548" y="377"/>
                  </a:lnTo>
                  <a:lnTo>
                    <a:pt x="551" y="377"/>
                  </a:lnTo>
                  <a:lnTo>
                    <a:pt x="551" y="376"/>
                  </a:lnTo>
                  <a:lnTo>
                    <a:pt x="551" y="376"/>
                  </a:lnTo>
                  <a:lnTo>
                    <a:pt x="551" y="374"/>
                  </a:lnTo>
                  <a:lnTo>
                    <a:pt x="551" y="374"/>
                  </a:lnTo>
                  <a:lnTo>
                    <a:pt x="551" y="372"/>
                  </a:lnTo>
                  <a:lnTo>
                    <a:pt x="551" y="372"/>
                  </a:lnTo>
                  <a:lnTo>
                    <a:pt x="549" y="372"/>
                  </a:lnTo>
                  <a:lnTo>
                    <a:pt x="549" y="372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7"/>
                  </a:lnTo>
                  <a:lnTo>
                    <a:pt x="548" y="367"/>
                  </a:lnTo>
                  <a:lnTo>
                    <a:pt x="546" y="367"/>
                  </a:lnTo>
                  <a:lnTo>
                    <a:pt x="546" y="367"/>
                  </a:lnTo>
                  <a:lnTo>
                    <a:pt x="546" y="367"/>
                  </a:lnTo>
                  <a:lnTo>
                    <a:pt x="546" y="363"/>
                  </a:lnTo>
                  <a:lnTo>
                    <a:pt x="544" y="361"/>
                  </a:lnTo>
                  <a:lnTo>
                    <a:pt x="546" y="361"/>
                  </a:lnTo>
                  <a:lnTo>
                    <a:pt x="546" y="358"/>
                  </a:lnTo>
                  <a:lnTo>
                    <a:pt x="548" y="356"/>
                  </a:lnTo>
                  <a:lnTo>
                    <a:pt x="548" y="352"/>
                  </a:lnTo>
                  <a:lnTo>
                    <a:pt x="548" y="350"/>
                  </a:lnTo>
                  <a:lnTo>
                    <a:pt x="548" y="349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5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51" y="341"/>
                  </a:lnTo>
                  <a:lnTo>
                    <a:pt x="549" y="340"/>
                  </a:lnTo>
                  <a:lnTo>
                    <a:pt x="551" y="340"/>
                  </a:lnTo>
                  <a:lnTo>
                    <a:pt x="551" y="340"/>
                  </a:lnTo>
                  <a:lnTo>
                    <a:pt x="551" y="340"/>
                  </a:lnTo>
                  <a:lnTo>
                    <a:pt x="560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6" y="343"/>
                  </a:lnTo>
                  <a:lnTo>
                    <a:pt x="566" y="345"/>
                  </a:lnTo>
                  <a:lnTo>
                    <a:pt x="568" y="345"/>
                  </a:lnTo>
                  <a:lnTo>
                    <a:pt x="569" y="347"/>
                  </a:lnTo>
                  <a:lnTo>
                    <a:pt x="569" y="347"/>
                  </a:lnTo>
                  <a:lnTo>
                    <a:pt x="569" y="349"/>
                  </a:lnTo>
                  <a:lnTo>
                    <a:pt x="569" y="350"/>
                  </a:lnTo>
                  <a:lnTo>
                    <a:pt x="569" y="352"/>
                  </a:lnTo>
                  <a:lnTo>
                    <a:pt x="569" y="352"/>
                  </a:lnTo>
                  <a:lnTo>
                    <a:pt x="571" y="352"/>
                  </a:lnTo>
                  <a:lnTo>
                    <a:pt x="571" y="352"/>
                  </a:lnTo>
                  <a:lnTo>
                    <a:pt x="571" y="352"/>
                  </a:lnTo>
                  <a:lnTo>
                    <a:pt x="573" y="352"/>
                  </a:lnTo>
                  <a:lnTo>
                    <a:pt x="573" y="350"/>
                  </a:lnTo>
                  <a:lnTo>
                    <a:pt x="575" y="350"/>
                  </a:lnTo>
                  <a:lnTo>
                    <a:pt x="575" y="350"/>
                  </a:lnTo>
                  <a:lnTo>
                    <a:pt x="577" y="352"/>
                  </a:lnTo>
                  <a:lnTo>
                    <a:pt x="580" y="350"/>
                  </a:lnTo>
                  <a:lnTo>
                    <a:pt x="580" y="350"/>
                  </a:lnTo>
                  <a:lnTo>
                    <a:pt x="589" y="352"/>
                  </a:lnTo>
                  <a:lnTo>
                    <a:pt x="591" y="352"/>
                  </a:lnTo>
                  <a:lnTo>
                    <a:pt x="598" y="347"/>
                  </a:lnTo>
                  <a:lnTo>
                    <a:pt x="602" y="345"/>
                  </a:lnTo>
                  <a:lnTo>
                    <a:pt x="609" y="343"/>
                  </a:lnTo>
                  <a:lnTo>
                    <a:pt x="618" y="340"/>
                  </a:lnTo>
                  <a:lnTo>
                    <a:pt x="618" y="340"/>
                  </a:lnTo>
                  <a:lnTo>
                    <a:pt x="620" y="340"/>
                  </a:lnTo>
                  <a:lnTo>
                    <a:pt x="625" y="336"/>
                  </a:lnTo>
                  <a:lnTo>
                    <a:pt x="627" y="334"/>
                  </a:lnTo>
                  <a:lnTo>
                    <a:pt x="629" y="334"/>
                  </a:lnTo>
                  <a:lnTo>
                    <a:pt x="633" y="336"/>
                  </a:lnTo>
                  <a:lnTo>
                    <a:pt x="643" y="338"/>
                  </a:lnTo>
                  <a:lnTo>
                    <a:pt x="645" y="340"/>
                  </a:lnTo>
                  <a:lnTo>
                    <a:pt x="651" y="345"/>
                  </a:lnTo>
                  <a:lnTo>
                    <a:pt x="652" y="347"/>
                  </a:lnTo>
                  <a:lnTo>
                    <a:pt x="654" y="349"/>
                  </a:lnTo>
                  <a:lnTo>
                    <a:pt x="658" y="349"/>
                  </a:lnTo>
                  <a:lnTo>
                    <a:pt x="667" y="349"/>
                  </a:lnTo>
                  <a:lnTo>
                    <a:pt x="667" y="349"/>
                  </a:lnTo>
                  <a:lnTo>
                    <a:pt x="670" y="349"/>
                  </a:lnTo>
                  <a:lnTo>
                    <a:pt x="678" y="350"/>
                  </a:lnTo>
                  <a:lnTo>
                    <a:pt x="681" y="350"/>
                  </a:lnTo>
                  <a:lnTo>
                    <a:pt x="690" y="349"/>
                  </a:lnTo>
                  <a:lnTo>
                    <a:pt x="707" y="345"/>
                  </a:lnTo>
                  <a:lnTo>
                    <a:pt x="717" y="341"/>
                  </a:lnTo>
                  <a:lnTo>
                    <a:pt x="723" y="338"/>
                  </a:lnTo>
                  <a:lnTo>
                    <a:pt x="725" y="338"/>
                  </a:lnTo>
                  <a:lnTo>
                    <a:pt x="726" y="338"/>
                  </a:lnTo>
                  <a:lnTo>
                    <a:pt x="728" y="336"/>
                  </a:lnTo>
                  <a:lnTo>
                    <a:pt x="732" y="334"/>
                  </a:lnTo>
                  <a:lnTo>
                    <a:pt x="739" y="329"/>
                  </a:lnTo>
                  <a:lnTo>
                    <a:pt x="739" y="329"/>
                  </a:lnTo>
                  <a:lnTo>
                    <a:pt x="741" y="329"/>
                  </a:lnTo>
                  <a:lnTo>
                    <a:pt x="741" y="329"/>
                  </a:lnTo>
                  <a:lnTo>
                    <a:pt x="743" y="329"/>
                  </a:lnTo>
                  <a:lnTo>
                    <a:pt x="744" y="327"/>
                  </a:lnTo>
                  <a:lnTo>
                    <a:pt x="752" y="323"/>
                  </a:lnTo>
                  <a:lnTo>
                    <a:pt x="754" y="323"/>
                  </a:lnTo>
                  <a:lnTo>
                    <a:pt x="763" y="321"/>
                  </a:lnTo>
                  <a:lnTo>
                    <a:pt x="775" y="323"/>
                  </a:lnTo>
                  <a:lnTo>
                    <a:pt x="777" y="325"/>
                  </a:lnTo>
                  <a:lnTo>
                    <a:pt x="779" y="325"/>
                  </a:lnTo>
                  <a:lnTo>
                    <a:pt x="793" y="325"/>
                  </a:lnTo>
                  <a:lnTo>
                    <a:pt x="813" y="320"/>
                  </a:lnTo>
                  <a:lnTo>
                    <a:pt x="819" y="318"/>
                  </a:lnTo>
                  <a:lnTo>
                    <a:pt x="822" y="316"/>
                  </a:lnTo>
                  <a:lnTo>
                    <a:pt x="826" y="312"/>
                  </a:lnTo>
                  <a:lnTo>
                    <a:pt x="828" y="311"/>
                  </a:lnTo>
                  <a:lnTo>
                    <a:pt x="828" y="309"/>
                  </a:lnTo>
                  <a:lnTo>
                    <a:pt x="829" y="309"/>
                  </a:lnTo>
                  <a:lnTo>
                    <a:pt x="829" y="309"/>
                  </a:lnTo>
                  <a:lnTo>
                    <a:pt x="829" y="311"/>
                  </a:lnTo>
                  <a:lnTo>
                    <a:pt x="829" y="311"/>
                  </a:lnTo>
                  <a:lnTo>
                    <a:pt x="829" y="311"/>
                  </a:lnTo>
                  <a:lnTo>
                    <a:pt x="831" y="311"/>
                  </a:lnTo>
                  <a:lnTo>
                    <a:pt x="831" y="312"/>
                  </a:lnTo>
                  <a:lnTo>
                    <a:pt x="833" y="312"/>
                  </a:lnTo>
                  <a:lnTo>
                    <a:pt x="833" y="311"/>
                  </a:lnTo>
                  <a:lnTo>
                    <a:pt x="833" y="311"/>
                  </a:lnTo>
                  <a:lnTo>
                    <a:pt x="833" y="311"/>
                  </a:lnTo>
                  <a:lnTo>
                    <a:pt x="833" y="312"/>
                  </a:lnTo>
                  <a:lnTo>
                    <a:pt x="833" y="312"/>
                  </a:lnTo>
                  <a:lnTo>
                    <a:pt x="835" y="312"/>
                  </a:lnTo>
                  <a:lnTo>
                    <a:pt x="835" y="314"/>
                  </a:lnTo>
                  <a:lnTo>
                    <a:pt x="837" y="314"/>
                  </a:lnTo>
                  <a:lnTo>
                    <a:pt x="837" y="314"/>
                  </a:lnTo>
                  <a:lnTo>
                    <a:pt x="835" y="318"/>
                  </a:lnTo>
                  <a:lnTo>
                    <a:pt x="837" y="320"/>
                  </a:lnTo>
                  <a:lnTo>
                    <a:pt x="837" y="320"/>
                  </a:lnTo>
                  <a:lnTo>
                    <a:pt x="837" y="320"/>
                  </a:lnTo>
                  <a:lnTo>
                    <a:pt x="837" y="321"/>
                  </a:lnTo>
                  <a:lnTo>
                    <a:pt x="838" y="321"/>
                  </a:lnTo>
                  <a:lnTo>
                    <a:pt x="842" y="321"/>
                  </a:lnTo>
                  <a:lnTo>
                    <a:pt x="846" y="320"/>
                  </a:lnTo>
                  <a:lnTo>
                    <a:pt x="847" y="320"/>
                  </a:lnTo>
                  <a:lnTo>
                    <a:pt x="847" y="320"/>
                  </a:lnTo>
                  <a:lnTo>
                    <a:pt x="847" y="318"/>
                  </a:lnTo>
                  <a:lnTo>
                    <a:pt x="855" y="309"/>
                  </a:lnTo>
                  <a:lnTo>
                    <a:pt x="855" y="309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6" y="305"/>
                  </a:lnTo>
                  <a:lnTo>
                    <a:pt x="858" y="305"/>
                  </a:lnTo>
                  <a:lnTo>
                    <a:pt x="858" y="305"/>
                  </a:lnTo>
                  <a:lnTo>
                    <a:pt x="858" y="305"/>
                  </a:lnTo>
                  <a:lnTo>
                    <a:pt x="858" y="307"/>
                  </a:lnTo>
                  <a:lnTo>
                    <a:pt x="860" y="307"/>
                  </a:lnTo>
                  <a:lnTo>
                    <a:pt x="864" y="309"/>
                  </a:lnTo>
                  <a:lnTo>
                    <a:pt x="865" y="309"/>
                  </a:lnTo>
                  <a:lnTo>
                    <a:pt x="867" y="309"/>
                  </a:lnTo>
                  <a:lnTo>
                    <a:pt x="869" y="307"/>
                  </a:lnTo>
                  <a:lnTo>
                    <a:pt x="871" y="307"/>
                  </a:lnTo>
                  <a:lnTo>
                    <a:pt x="873" y="305"/>
                  </a:lnTo>
                  <a:lnTo>
                    <a:pt x="875" y="305"/>
                  </a:lnTo>
                  <a:lnTo>
                    <a:pt x="875" y="307"/>
                  </a:lnTo>
                  <a:lnTo>
                    <a:pt x="882" y="309"/>
                  </a:lnTo>
                  <a:lnTo>
                    <a:pt x="882" y="311"/>
                  </a:lnTo>
                  <a:lnTo>
                    <a:pt x="884" y="311"/>
                  </a:lnTo>
                  <a:lnTo>
                    <a:pt x="884" y="311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85" y="309"/>
                  </a:lnTo>
                  <a:lnTo>
                    <a:pt x="885" y="309"/>
                  </a:lnTo>
                  <a:lnTo>
                    <a:pt x="887" y="311"/>
                  </a:lnTo>
                  <a:lnTo>
                    <a:pt x="887" y="311"/>
                  </a:lnTo>
                  <a:lnTo>
                    <a:pt x="889" y="312"/>
                  </a:lnTo>
                  <a:lnTo>
                    <a:pt x="893" y="314"/>
                  </a:lnTo>
                  <a:lnTo>
                    <a:pt x="893" y="314"/>
                  </a:lnTo>
                  <a:lnTo>
                    <a:pt x="893" y="314"/>
                  </a:lnTo>
                  <a:lnTo>
                    <a:pt x="894" y="312"/>
                  </a:lnTo>
                  <a:lnTo>
                    <a:pt x="894" y="312"/>
                  </a:lnTo>
                  <a:lnTo>
                    <a:pt x="896" y="312"/>
                  </a:lnTo>
                  <a:lnTo>
                    <a:pt x="896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900" y="314"/>
                  </a:lnTo>
                  <a:lnTo>
                    <a:pt x="905" y="314"/>
                  </a:lnTo>
                  <a:lnTo>
                    <a:pt x="905" y="314"/>
                  </a:lnTo>
                  <a:lnTo>
                    <a:pt x="907" y="314"/>
                  </a:lnTo>
                  <a:lnTo>
                    <a:pt x="907" y="316"/>
                  </a:lnTo>
                  <a:lnTo>
                    <a:pt x="909" y="316"/>
                  </a:lnTo>
                  <a:lnTo>
                    <a:pt x="909" y="316"/>
                  </a:lnTo>
                  <a:lnTo>
                    <a:pt x="911" y="316"/>
                  </a:lnTo>
                  <a:lnTo>
                    <a:pt x="911" y="316"/>
                  </a:lnTo>
                  <a:lnTo>
                    <a:pt x="914" y="314"/>
                  </a:lnTo>
                  <a:lnTo>
                    <a:pt x="914" y="312"/>
                  </a:lnTo>
                  <a:lnTo>
                    <a:pt x="916" y="311"/>
                  </a:lnTo>
                  <a:lnTo>
                    <a:pt x="918" y="309"/>
                  </a:lnTo>
                  <a:lnTo>
                    <a:pt x="920" y="309"/>
                  </a:lnTo>
                  <a:lnTo>
                    <a:pt x="921" y="309"/>
                  </a:lnTo>
                  <a:lnTo>
                    <a:pt x="923" y="309"/>
                  </a:lnTo>
                  <a:lnTo>
                    <a:pt x="929" y="312"/>
                  </a:lnTo>
                  <a:lnTo>
                    <a:pt x="929" y="312"/>
                  </a:lnTo>
                  <a:lnTo>
                    <a:pt x="931" y="312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1" y="318"/>
                  </a:lnTo>
                  <a:lnTo>
                    <a:pt x="931" y="318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29" y="320"/>
                  </a:lnTo>
                  <a:lnTo>
                    <a:pt x="929" y="321"/>
                  </a:lnTo>
                  <a:lnTo>
                    <a:pt x="929" y="321"/>
                  </a:lnTo>
                  <a:lnTo>
                    <a:pt x="927" y="323"/>
                  </a:lnTo>
                  <a:lnTo>
                    <a:pt x="929" y="325"/>
                  </a:lnTo>
                  <a:lnTo>
                    <a:pt x="931" y="329"/>
                  </a:lnTo>
                  <a:lnTo>
                    <a:pt x="931" y="331"/>
                  </a:lnTo>
                  <a:lnTo>
                    <a:pt x="931" y="331"/>
                  </a:lnTo>
                  <a:lnTo>
                    <a:pt x="932" y="331"/>
                  </a:lnTo>
                  <a:lnTo>
                    <a:pt x="934" y="331"/>
                  </a:lnTo>
                  <a:lnTo>
                    <a:pt x="934" y="331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6" y="329"/>
                  </a:lnTo>
                  <a:lnTo>
                    <a:pt x="936" y="327"/>
                  </a:lnTo>
                  <a:lnTo>
                    <a:pt x="936" y="327"/>
                  </a:lnTo>
                  <a:lnTo>
                    <a:pt x="940" y="325"/>
                  </a:lnTo>
                  <a:lnTo>
                    <a:pt x="941" y="325"/>
                  </a:lnTo>
                  <a:lnTo>
                    <a:pt x="943" y="323"/>
                  </a:lnTo>
                  <a:lnTo>
                    <a:pt x="943" y="321"/>
                  </a:lnTo>
                  <a:lnTo>
                    <a:pt x="945" y="320"/>
                  </a:lnTo>
                  <a:lnTo>
                    <a:pt x="949" y="318"/>
                  </a:lnTo>
                  <a:lnTo>
                    <a:pt x="949" y="318"/>
                  </a:lnTo>
                  <a:lnTo>
                    <a:pt x="950" y="318"/>
                  </a:lnTo>
                  <a:lnTo>
                    <a:pt x="956" y="318"/>
                  </a:lnTo>
                  <a:lnTo>
                    <a:pt x="956" y="320"/>
                  </a:lnTo>
                  <a:lnTo>
                    <a:pt x="958" y="320"/>
                  </a:lnTo>
                  <a:lnTo>
                    <a:pt x="958" y="320"/>
                  </a:lnTo>
                  <a:lnTo>
                    <a:pt x="958" y="318"/>
                  </a:lnTo>
                  <a:lnTo>
                    <a:pt x="956" y="316"/>
                  </a:lnTo>
                  <a:lnTo>
                    <a:pt x="956" y="316"/>
                  </a:lnTo>
                  <a:lnTo>
                    <a:pt x="958" y="314"/>
                  </a:lnTo>
                  <a:lnTo>
                    <a:pt x="958" y="314"/>
                  </a:lnTo>
                  <a:lnTo>
                    <a:pt x="958" y="314"/>
                  </a:lnTo>
                  <a:lnTo>
                    <a:pt x="959" y="312"/>
                  </a:lnTo>
                  <a:lnTo>
                    <a:pt x="959" y="311"/>
                  </a:lnTo>
                  <a:lnTo>
                    <a:pt x="958" y="309"/>
                  </a:lnTo>
                  <a:lnTo>
                    <a:pt x="956" y="30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B0AE294-46B1-411B-8DA3-7E7D61BDD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874" y="1882371"/>
              <a:ext cx="2234177" cy="1745347"/>
            </a:xfrm>
            <a:custGeom>
              <a:avLst/>
              <a:gdLst>
                <a:gd name="T0" fmla="*/ 718 w 2011"/>
                <a:gd name="T1" fmla="*/ 1392 h 1571"/>
                <a:gd name="T2" fmla="*/ 711 w 2011"/>
                <a:gd name="T3" fmla="*/ 1353 h 1571"/>
                <a:gd name="T4" fmla="*/ 702 w 2011"/>
                <a:gd name="T5" fmla="*/ 1289 h 1571"/>
                <a:gd name="T6" fmla="*/ 745 w 2011"/>
                <a:gd name="T7" fmla="*/ 1143 h 1571"/>
                <a:gd name="T8" fmla="*/ 830 w 2011"/>
                <a:gd name="T9" fmla="*/ 1067 h 1571"/>
                <a:gd name="T10" fmla="*/ 906 w 2011"/>
                <a:gd name="T11" fmla="*/ 991 h 1571"/>
                <a:gd name="T12" fmla="*/ 1022 w 2011"/>
                <a:gd name="T13" fmla="*/ 869 h 1571"/>
                <a:gd name="T14" fmla="*/ 1074 w 2011"/>
                <a:gd name="T15" fmla="*/ 776 h 1571"/>
                <a:gd name="T16" fmla="*/ 1103 w 2011"/>
                <a:gd name="T17" fmla="*/ 655 h 1571"/>
                <a:gd name="T18" fmla="*/ 1107 w 2011"/>
                <a:gd name="T19" fmla="*/ 464 h 1571"/>
                <a:gd name="T20" fmla="*/ 1154 w 2011"/>
                <a:gd name="T21" fmla="*/ 410 h 1571"/>
                <a:gd name="T22" fmla="*/ 1262 w 2011"/>
                <a:gd name="T23" fmla="*/ 403 h 1571"/>
                <a:gd name="T24" fmla="*/ 1217 w 2011"/>
                <a:gd name="T25" fmla="*/ 386 h 1571"/>
                <a:gd name="T26" fmla="*/ 1260 w 2011"/>
                <a:gd name="T27" fmla="*/ 356 h 1571"/>
                <a:gd name="T28" fmla="*/ 1201 w 2011"/>
                <a:gd name="T29" fmla="*/ 363 h 1571"/>
                <a:gd name="T30" fmla="*/ 1334 w 2011"/>
                <a:gd name="T31" fmla="*/ 310 h 1571"/>
                <a:gd name="T32" fmla="*/ 1331 w 2011"/>
                <a:gd name="T33" fmla="*/ 235 h 1571"/>
                <a:gd name="T34" fmla="*/ 1396 w 2011"/>
                <a:gd name="T35" fmla="*/ 222 h 1571"/>
                <a:gd name="T36" fmla="*/ 1399 w 2011"/>
                <a:gd name="T37" fmla="*/ 180 h 1571"/>
                <a:gd name="T38" fmla="*/ 1486 w 2011"/>
                <a:gd name="T39" fmla="*/ 142 h 1571"/>
                <a:gd name="T40" fmla="*/ 1630 w 2011"/>
                <a:gd name="T41" fmla="*/ 90 h 1571"/>
                <a:gd name="T42" fmla="*/ 1582 w 2011"/>
                <a:gd name="T43" fmla="*/ 101 h 1571"/>
                <a:gd name="T44" fmla="*/ 1583 w 2011"/>
                <a:gd name="T45" fmla="*/ 72 h 1571"/>
                <a:gd name="T46" fmla="*/ 1928 w 2011"/>
                <a:gd name="T47" fmla="*/ 68 h 1571"/>
                <a:gd name="T48" fmla="*/ 1871 w 2011"/>
                <a:gd name="T49" fmla="*/ 54 h 1571"/>
                <a:gd name="T50" fmla="*/ 1787 w 2011"/>
                <a:gd name="T51" fmla="*/ 123 h 1571"/>
                <a:gd name="T52" fmla="*/ 1750 w 2011"/>
                <a:gd name="T53" fmla="*/ 43 h 1571"/>
                <a:gd name="T54" fmla="*/ 1627 w 2011"/>
                <a:gd name="T55" fmla="*/ 135 h 1571"/>
                <a:gd name="T56" fmla="*/ 1518 w 2011"/>
                <a:gd name="T57" fmla="*/ 146 h 1571"/>
                <a:gd name="T58" fmla="*/ 1455 w 2011"/>
                <a:gd name="T59" fmla="*/ 280 h 1571"/>
                <a:gd name="T60" fmla="*/ 1430 w 2011"/>
                <a:gd name="T61" fmla="*/ 280 h 1571"/>
                <a:gd name="T62" fmla="*/ 1349 w 2011"/>
                <a:gd name="T63" fmla="*/ 337 h 1571"/>
                <a:gd name="T64" fmla="*/ 1273 w 2011"/>
                <a:gd name="T65" fmla="*/ 412 h 1571"/>
                <a:gd name="T66" fmla="*/ 1253 w 2011"/>
                <a:gd name="T67" fmla="*/ 439 h 1571"/>
                <a:gd name="T68" fmla="*/ 1226 w 2011"/>
                <a:gd name="T69" fmla="*/ 475 h 1571"/>
                <a:gd name="T70" fmla="*/ 1204 w 2011"/>
                <a:gd name="T71" fmla="*/ 531 h 1571"/>
                <a:gd name="T72" fmla="*/ 1179 w 2011"/>
                <a:gd name="T73" fmla="*/ 580 h 1571"/>
                <a:gd name="T74" fmla="*/ 1114 w 2011"/>
                <a:gd name="T75" fmla="*/ 654 h 1571"/>
                <a:gd name="T76" fmla="*/ 1103 w 2011"/>
                <a:gd name="T77" fmla="*/ 719 h 1571"/>
                <a:gd name="T78" fmla="*/ 1076 w 2011"/>
                <a:gd name="T79" fmla="*/ 813 h 1571"/>
                <a:gd name="T80" fmla="*/ 1027 w 2011"/>
                <a:gd name="T81" fmla="*/ 869 h 1571"/>
                <a:gd name="T82" fmla="*/ 987 w 2011"/>
                <a:gd name="T83" fmla="*/ 906 h 1571"/>
                <a:gd name="T84" fmla="*/ 955 w 2011"/>
                <a:gd name="T85" fmla="*/ 1006 h 1571"/>
                <a:gd name="T86" fmla="*/ 971 w 2011"/>
                <a:gd name="T87" fmla="*/ 1026 h 1571"/>
                <a:gd name="T88" fmla="*/ 874 w 2011"/>
                <a:gd name="T89" fmla="*/ 1060 h 1571"/>
                <a:gd name="T90" fmla="*/ 825 w 2011"/>
                <a:gd name="T91" fmla="*/ 1094 h 1571"/>
                <a:gd name="T92" fmla="*/ 805 w 2011"/>
                <a:gd name="T93" fmla="*/ 1159 h 1571"/>
                <a:gd name="T94" fmla="*/ 715 w 2011"/>
                <a:gd name="T95" fmla="*/ 1174 h 1571"/>
                <a:gd name="T96" fmla="*/ 718 w 2011"/>
                <a:gd name="T97" fmla="*/ 1217 h 1571"/>
                <a:gd name="T98" fmla="*/ 780 w 2011"/>
                <a:gd name="T99" fmla="*/ 1253 h 1571"/>
                <a:gd name="T100" fmla="*/ 773 w 2011"/>
                <a:gd name="T101" fmla="*/ 1268 h 1571"/>
                <a:gd name="T102" fmla="*/ 722 w 2011"/>
                <a:gd name="T103" fmla="*/ 1320 h 1571"/>
                <a:gd name="T104" fmla="*/ 749 w 2011"/>
                <a:gd name="T105" fmla="*/ 1362 h 1571"/>
                <a:gd name="T106" fmla="*/ 753 w 2011"/>
                <a:gd name="T107" fmla="*/ 1396 h 1571"/>
                <a:gd name="T108" fmla="*/ 744 w 2011"/>
                <a:gd name="T109" fmla="*/ 1432 h 1571"/>
                <a:gd name="T110" fmla="*/ 747 w 2011"/>
                <a:gd name="T111" fmla="*/ 1481 h 1571"/>
                <a:gd name="T112" fmla="*/ 810 w 2011"/>
                <a:gd name="T113" fmla="*/ 1568 h 1571"/>
                <a:gd name="T114" fmla="*/ 941 w 2011"/>
                <a:gd name="T115" fmla="*/ 1477 h 1571"/>
                <a:gd name="T116" fmla="*/ 991 w 2011"/>
                <a:gd name="T117" fmla="*/ 1398 h 1571"/>
                <a:gd name="T118" fmla="*/ 1094 w 2011"/>
                <a:gd name="T119" fmla="*/ 1259 h 1571"/>
                <a:gd name="T120" fmla="*/ 1706 w 2011"/>
                <a:gd name="T121" fmla="*/ 374 h 1571"/>
                <a:gd name="T122" fmla="*/ 2001 w 2011"/>
                <a:gd name="T123" fmla="*/ 211 h 1571"/>
                <a:gd name="T124" fmla="*/ 1735 w 2011"/>
                <a:gd name="T125" fmla="*/ 27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1" h="1571">
                  <a:moveTo>
                    <a:pt x="1011" y="1466"/>
                  </a:moveTo>
                  <a:lnTo>
                    <a:pt x="1011" y="1466"/>
                  </a:lnTo>
                  <a:lnTo>
                    <a:pt x="1011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7" y="1465"/>
                  </a:lnTo>
                  <a:lnTo>
                    <a:pt x="1007" y="1466"/>
                  </a:lnTo>
                  <a:lnTo>
                    <a:pt x="1007" y="1466"/>
                  </a:lnTo>
                  <a:lnTo>
                    <a:pt x="1007" y="1468"/>
                  </a:lnTo>
                  <a:lnTo>
                    <a:pt x="1007" y="1470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9" y="1472"/>
                  </a:lnTo>
                  <a:lnTo>
                    <a:pt x="1009" y="1472"/>
                  </a:lnTo>
                  <a:lnTo>
                    <a:pt x="1009" y="1470"/>
                  </a:lnTo>
                  <a:lnTo>
                    <a:pt x="1009" y="1470"/>
                  </a:lnTo>
                  <a:lnTo>
                    <a:pt x="1009" y="1470"/>
                  </a:lnTo>
                  <a:lnTo>
                    <a:pt x="1011" y="1470"/>
                  </a:lnTo>
                  <a:lnTo>
                    <a:pt x="1011" y="1468"/>
                  </a:lnTo>
                  <a:lnTo>
                    <a:pt x="1011" y="1468"/>
                  </a:lnTo>
                  <a:lnTo>
                    <a:pt x="1011" y="1466"/>
                  </a:lnTo>
                  <a:lnTo>
                    <a:pt x="1011" y="1466"/>
                  </a:lnTo>
                  <a:lnTo>
                    <a:pt x="1011" y="1466"/>
                  </a:lnTo>
                  <a:close/>
                  <a:moveTo>
                    <a:pt x="1002" y="1463"/>
                  </a:moveTo>
                  <a:lnTo>
                    <a:pt x="1002" y="1463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3"/>
                  </a:lnTo>
                  <a:lnTo>
                    <a:pt x="1000" y="1463"/>
                  </a:lnTo>
                  <a:lnTo>
                    <a:pt x="1000" y="1463"/>
                  </a:lnTo>
                  <a:lnTo>
                    <a:pt x="998" y="1463"/>
                  </a:lnTo>
                  <a:lnTo>
                    <a:pt x="998" y="1465"/>
                  </a:lnTo>
                  <a:lnTo>
                    <a:pt x="998" y="1465"/>
                  </a:lnTo>
                  <a:lnTo>
                    <a:pt x="998" y="1466"/>
                  </a:lnTo>
                  <a:lnTo>
                    <a:pt x="998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8"/>
                  </a:lnTo>
                  <a:lnTo>
                    <a:pt x="1002" y="1466"/>
                  </a:lnTo>
                  <a:lnTo>
                    <a:pt x="1002" y="1466"/>
                  </a:lnTo>
                  <a:lnTo>
                    <a:pt x="1002" y="1465"/>
                  </a:lnTo>
                  <a:lnTo>
                    <a:pt x="1002" y="1463"/>
                  </a:lnTo>
                  <a:lnTo>
                    <a:pt x="1002" y="1463"/>
                  </a:lnTo>
                  <a:close/>
                  <a:moveTo>
                    <a:pt x="744" y="1466"/>
                  </a:moveTo>
                  <a:lnTo>
                    <a:pt x="745" y="1466"/>
                  </a:lnTo>
                  <a:lnTo>
                    <a:pt x="745" y="1465"/>
                  </a:lnTo>
                  <a:lnTo>
                    <a:pt x="745" y="1463"/>
                  </a:lnTo>
                  <a:lnTo>
                    <a:pt x="745" y="1463"/>
                  </a:lnTo>
                  <a:lnTo>
                    <a:pt x="744" y="1463"/>
                  </a:lnTo>
                  <a:lnTo>
                    <a:pt x="742" y="1463"/>
                  </a:lnTo>
                  <a:lnTo>
                    <a:pt x="742" y="1463"/>
                  </a:lnTo>
                  <a:lnTo>
                    <a:pt x="740" y="1463"/>
                  </a:lnTo>
                  <a:lnTo>
                    <a:pt x="738" y="1461"/>
                  </a:lnTo>
                  <a:lnTo>
                    <a:pt x="738" y="1461"/>
                  </a:lnTo>
                  <a:lnTo>
                    <a:pt x="738" y="1461"/>
                  </a:lnTo>
                  <a:lnTo>
                    <a:pt x="736" y="1461"/>
                  </a:lnTo>
                  <a:lnTo>
                    <a:pt x="736" y="1461"/>
                  </a:lnTo>
                  <a:lnTo>
                    <a:pt x="736" y="1463"/>
                  </a:lnTo>
                  <a:lnTo>
                    <a:pt x="735" y="1463"/>
                  </a:lnTo>
                  <a:lnTo>
                    <a:pt x="736" y="1463"/>
                  </a:lnTo>
                  <a:lnTo>
                    <a:pt x="740" y="1465"/>
                  </a:lnTo>
                  <a:lnTo>
                    <a:pt x="744" y="1466"/>
                  </a:lnTo>
                  <a:close/>
                  <a:moveTo>
                    <a:pt x="729" y="1454"/>
                  </a:moveTo>
                  <a:lnTo>
                    <a:pt x="729" y="1452"/>
                  </a:lnTo>
                  <a:lnTo>
                    <a:pt x="729" y="1452"/>
                  </a:lnTo>
                  <a:lnTo>
                    <a:pt x="727" y="1452"/>
                  </a:lnTo>
                  <a:lnTo>
                    <a:pt x="727" y="1452"/>
                  </a:lnTo>
                  <a:lnTo>
                    <a:pt x="727" y="1450"/>
                  </a:lnTo>
                  <a:lnTo>
                    <a:pt x="727" y="1450"/>
                  </a:lnTo>
                  <a:lnTo>
                    <a:pt x="726" y="1450"/>
                  </a:lnTo>
                  <a:lnTo>
                    <a:pt x="726" y="1452"/>
                  </a:lnTo>
                  <a:lnTo>
                    <a:pt x="726" y="1452"/>
                  </a:lnTo>
                  <a:lnTo>
                    <a:pt x="726" y="1454"/>
                  </a:lnTo>
                  <a:lnTo>
                    <a:pt x="726" y="1454"/>
                  </a:lnTo>
                  <a:lnTo>
                    <a:pt x="726" y="1456"/>
                  </a:lnTo>
                  <a:lnTo>
                    <a:pt x="726" y="1456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9"/>
                  </a:lnTo>
                  <a:lnTo>
                    <a:pt x="729" y="1459"/>
                  </a:lnTo>
                  <a:lnTo>
                    <a:pt x="729" y="1459"/>
                  </a:lnTo>
                  <a:lnTo>
                    <a:pt x="729" y="1459"/>
                  </a:lnTo>
                  <a:lnTo>
                    <a:pt x="729" y="1457"/>
                  </a:lnTo>
                  <a:lnTo>
                    <a:pt x="729" y="1456"/>
                  </a:lnTo>
                  <a:lnTo>
                    <a:pt x="729" y="1454"/>
                  </a:lnTo>
                  <a:lnTo>
                    <a:pt x="729" y="1454"/>
                  </a:lnTo>
                  <a:close/>
                  <a:moveTo>
                    <a:pt x="760" y="1450"/>
                  </a:moveTo>
                  <a:lnTo>
                    <a:pt x="762" y="1448"/>
                  </a:lnTo>
                  <a:lnTo>
                    <a:pt x="762" y="1447"/>
                  </a:lnTo>
                  <a:lnTo>
                    <a:pt x="760" y="1447"/>
                  </a:lnTo>
                  <a:lnTo>
                    <a:pt x="758" y="1447"/>
                  </a:lnTo>
                  <a:lnTo>
                    <a:pt x="756" y="1447"/>
                  </a:lnTo>
                  <a:lnTo>
                    <a:pt x="754" y="1447"/>
                  </a:lnTo>
                  <a:lnTo>
                    <a:pt x="753" y="1448"/>
                  </a:lnTo>
                  <a:lnTo>
                    <a:pt x="753" y="1450"/>
                  </a:lnTo>
                  <a:lnTo>
                    <a:pt x="754" y="1452"/>
                  </a:lnTo>
                  <a:lnTo>
                    <a:pt x="756" y="1452"/>
                  </a:lnTo>
                  <a:lnTo>
                    <a:pt x="760" y="1450"/>
                  </a:lnTo>
                  <a:close/>
                  <a:moveTo>
                    <a:pt x="722" y="1447"/>
                  </a:moveTo>
                  <a:lnTo>
                    <a:pt x="720" y="1447"/>
                  </a:lnTo>
                  <a:lnTo>
                    <a:pt x="720" y="1445"/>
                  </a:lnTo>
                  <a:lnTo>
                    <a:pt x="720" y="1445"/>
                  </a:lnTo>
                  <a:lnTo>
                    <a:pt x="720" y="1443"/>
                  </a:lnTo>
                  <a:lnTo>
                    <a:pt x="720" y="1443"/>
                  </a:lnTo>
                  <a:lnTo>
                    <a:pt x="720" y="1443"/>
                  </a:lnTo>
                  <a:lnTo>
                    <a:pt x="720" y="1441"/>
                  </a:lnTo>
                  <a:lnTo>
                    <a:pt x="720" y="1441"/>
                  </a:lnTo>
                  <a:lnTo>
                    <a:pt x="720" y="1441"/>
                  </a:lnTo>
                  <a:lnTo>
                    <a:pt x="718" y="1438"/>
                  </a:lnTo>
                  <a:lnTo>
                    <a:pt x="717" y="1434"/>
                  </a:lnTo>
                  <a:lnTo>
                    <a:pt x="717" y="1434"/>
                  </a:lnTo>
                  <a:lnTo>
                    <a:pt x="715" y="1436"/>
                  </a:lnTo>
                  <a:lnTo>
                    <a:pt x="717" y="1438"/>
                  </a:lnTo>
                  <a:lnTo>
                    <a:pt x="717" y="1438"/>
                  </a:lnTo>
                  <a:lnTo>
                    <a:pt x="717" y="1439"/>
                  </a:lnTo>
                  <a:lnTo>
                    <a:pt x="717" y="1439"/>
                  </a:lnTo>
                  <a:lnTo>
                    <a:pt x="715" y="1441"/>
                  </a:lnTo>
                  <a:lnTo>
                    <a:pt x="715" y="1441"/>
                  </a:lnTo>
                  <a:lnTo>
                    <a:pt x="717" y="1443"/>
                  </a:lnTo>
                  <a:lnTo>
                    <a:pt x="718" y="1447"/>
                  </a:lnTo>
                  <a:lnTo>
                    <a:pt x="715" y="1447"/>
                  </a:lnTo>
                  <a:lnTo>
                    <a:pt x="715" y="1448"/>
                  </a:lnTo>
                  <a:lnTo>
                    <a:pt x="715" y="1448"/>
                  </a:lnTo>
                  <a:lnTo>
                    <a:pt x="715" y="1448"/>
                  </a:lnTo>
                  <a:lnTo>
                    <a:pt x="715" y="1450"/>
                  </a:lnTo>
                  <a:lnTo>
                    <a:pt x="715" y="1454"/>
                  </a:lnTo>
                  <a:lnTo>
                    <a:pt x="715" y="1456"/>
                  </a:lnTo>
                  <a:lnTo>
                    <a:pt x="715" y="1457"/>
                  </a:lnTo>
                  <a:lnTo>
                    <a:pt x="717" y="1459"/>
                  </a:lnTo>
                  <a:lnTo>
                    <a:pt x="717" y="1461"/>
                  </a:lnTo>
                  <a:lnTo>
                    <a:pt x="718" y="1461"/>
                  </a:lnTo>
                  <a:lnTo>
                    <a:pt x="720" y="1459"/>
                  </a:lnTo>
                  <a:lnTo>
                    <a:pt x="722" y="1457"/>
                  </a:lnTo>
                  <a:lnTo>
                    <a:pt x="722" y="1454"/>
                  </a:lnTo>
                  <a:lnTo>
                    <a:pt x="722" y="1452"/>
                  </a:lnTo>
                  <a:lnTo>
                    <a:pt x="722" y="1450"/>
                  </a:lnTo>
                  <a:lnTo>
                    <a:pt x="722" y="1448"/>
                  </a:lnTo>
                  <a:lnTo>
                    <a:pt x="722" y="1447"/>
                  </a:lnTo>
                  <a:close/>
                  <a:moveTo>
                    <a:pt x="717" y="1416"/>
                  </a:moveTo>
                  <a:lnTo>
                    <a:pt x="717" y="1414"/>
                  </a:lnTo>
                  <a:lnTo>
                    <a:pt x="717" y="1414"/>
                  </a:lnTo>
                  <a:lnTo>
                    <a:pt x="717" y="1414"/>
                  </a:lnTo>
                  <a:lnTo>
                    <a:pt x="717" y="1412"/>
                  </a:lnTo>
                  <a:lnTo>
                    <a:pt x="717" y="1412"/>
                  </a:lnTo>
                  <a:lnTo>
                    <a:pt x="717" y="1410"/>
                  </a:lnTo>
                  <a:lnTo>
                    <a:pt x="717" y="1410"/>
                  </a:lnTo>
                  <a:lnTo>
                    <a:pt x="717" y="1409"/>
                  </a:lnTo>
                  <a:lnTo>
                    <a:pt x="717" y="1407"/>
                  </a:lnTo>
                  <a:lnTo>
                    <a:pt x="717" y="1409"/>
                  </a:lnTo>
                  <a:lnTo>
                    <a:pt x="715" y="1409"/>
                  </a:lnTo>
                  <a:lnTo>
                    <a:pt x="715" y="1410"/>
                  </a:lnTo>
                  <a:lnTo>
                    <a:pt x="715" y="1409"/>
                  </a:lnTo>
                  <a:lnTo>
                    <a:pt x="715" y="1407"/>
                  </a:lnTo>
                  <a:lnTo>
                    <a:pt x="717" y="1405"/>
                  </a:lnTo>
                  <a:lnTo>
                    <a:pt x="717" y="1405"/>
                  </a:lnTo>
                  <a:lnTo>
                    <a:pt x="717" y="1403"/>
                  </a:lnTo>
                  <a:lnTo>
                    <a:pt x="717" y="1403"/>
                  </a:lnTo>
                  <a:lnTo>
                    <a:pt x="717" y="1401"/>
                  </a:lnTo>
                  <a:lnTo>
                    <a:pt x="717" y="1401"/>
                  </a:lnTo>
                  <a:lnTo>
                    <a:pt x="717" y="1401"/>
                  </a:lnTo>
                  <a:lnTo>
                    <a:pt x="717" y="1400"/>
                  </a:lnTo>
                  <a:lnTo>
                    <a:pt x="718" y="1400"/>
                  </a:lnTo>
                  <a:lnTo>
                    <a:pt x="718" y="1400"/>
                  </a:lnTo>
                  <a:lnTo>
                    <a:pt x="718" y="1401"/>
                  </a:lnTo>
                  <a:lnTo>
                    <a:pt x="720" y="1403"/>
                  </a:lnTo>
                  <a:lnTo>
                    <a:pt x="720" y="1401"/>
                  </a:lnTo>
                  <a:lnTo>
                    <a:pt x="720" y="1401"/>
                  </a:lnTo>
                  <a:lnTo>
                    <a:pt x="722" y="1401"/>
                  </a:lnTo>
                  <a:lnTo>
                    <a:pt x="722" y="1401"/>
                  </a:lnTo>
                  <a:lnTo>
                    <a:pt x="722" y="1403"/>
                  </a:lnTo>
                  <a:lnTo>
                    <a:pt x="722" y="1405"/>
                  </a:lnTo>
                  <a:lnTo>
                    <a:pt x="720" y="1407"/>
                  </a:lnTo>
                  <a:lnTo>
                    <a:pt x="720" y="1407"/>
                  </a:lnTo>
                  <a:lnTo>
                    <a:pt x="720" y="1407"/>
                  </a:lnTo>
                  <a:lnTo>
                    <a:pt x="722" y="1407"/>
                  </a:lnTo>
                  <a:lnTo>
                    <a:pt x="722" y="1407"/>
                  </a:lnTo>
                  <a:lnTo>
                    <a:pt x="724" y="1405"/>
                  </a:lnTo>
                  <a:lnTo>
                    <a:pt x="724" y="1403"/>
                  </a:lnTo>
                  <a:lnTo>
                    <a:pt x="722" y="1401"/>
                  </a:lnTo>
                  <a:lnTo>
                    <a:pt x="722" y="1400"/>
                  </a:lnTo>
                  <a:lnTo>
                    <a:pt x="722" y="1400"/>
                  </a:lnTo>
                  <a:lnTo>
                    <a:pt x="720" y="1398"/>
                  </a:lnTo>
                  <a:lnTo>
                    <a:pt x="720" y="1396"/>
                  </a:lnTo>
                  <a:lnTo>
                    <a:pt x="718" y="1396"/>
                  </a:lnTo>
                  <a:lnTo>
                    <a:pt x="718" y="1396"/>
                  </a:lnTo>
                  <a:lnTo>
                    <a:pt x="718" y="1394"/>
                  </a:lnTo>
                  <a:lnTo>
                    <a:pt x="718" y="1394"/>
                  </a:lnTo>
                  <a:lnTo>
                    <a:pt x="718" y="1392"/>
                  </a:lnTo>
                  <a:lnTo>
                    <a:pt x="717" y="1392"/>
                  </a:lnTo>
                  <a:lnTo>
                    <a:pt x="717" y="1392"/>
                  </a:lnTo>
                  <a:lnTo>
                    <a:pt x="717" y="1392"/>
                  </a:lnTo>
                  <a:lnTo>
                    <a:pt x="715" y="1391"/>
                  </a:lnTo>
                  <a:lnTo>
                    <a:pt x="715" y="1391"/>
                  </a:lnTo>
                  <a:lnTo>
                    <a:pt x="715" y="1389"/>
                  </a:lnTo>
                  <a:lnTo>
                    <a:pt x="713" y="1389"/>
                  </a:lnTo>
                  <a:lnTo>
                    <a:pt x="713" y="1389"/>
                  </a:lnTo>
                  <a:lnTo>
                    <a:pt x="711" y="1389"/>
                  </a:lnTo>
                  <a:lnTo>
                    <a:pt x="713" y="1392"/>
                  </a:lnTo>
                  <a:lnTo>
                    <a:pt x="715" y="1392"/>
                  </a:lnTo>
                  <a:lnTo>
                    <a:pt x="713" y="1392"/>
                  </a:lnTo>
                  <a:lnTo>
                    <a:pt x="713" y="1392"/>
                  </a:lnTo>
                  <a:lnTo>
                    <a:pt x="713" y="1392"/>
                  </a:lnTo>
                  <a:lnTo>
                    <a:pt x="713" y="1394"/>
                  </a:lnTo>
                  <a:lnTo>
                    <a:pt x="713" y="1394"/>
                  </a:lnTo>
                  <a:lnTo>
                    <a:pt x="711" y="1392"/>
                  </a:lnTo>
                  <a:lnTo>
                    <a:pt x="711" y="1392"/>
                  </a:lnTo>
                  <a:lnTo>
                    <a:pt x="711" y="1394"/>
                  </a:lnTo>
                  <a:lnTo>
                    <a:pt x="711" y="1396"/>
                  </a:lnTo>
                  <a:lnTo>
                    <a:pt x="711" y="1396"/>
                  </a:lnTo>
                  <a:lnTo>
                    <a:pt x="709" y="1398"/>
                  </a:lnTo>
                  <a:lnTo>
                    <a:pt x="711" y="1400"/>
                  </a:lnTo>
                  <a:lnTo>
                    <a:pt x="711" y="1400"/>
                  </a:lnTo>
                  <a:lnTo>
                    <a:pt x="711" y="1400"/>
                  </a:lnTo>
                  <a:lnTo>
                    <a:pt x="713" y="1398"/>
                  </a:lnTo>
                  <a:lnTo>
                    <a:pt x="713" y="1400"/>
                  </a:lnTo>
                  <a:lnTo>
                    <a:pt x="713" y="1400"/>
                  </a:lnTo>
                  <a:lnTo>
                    <a:pt x="717" y="1400"/>
                  </a:lnTo>
                  <a:lnTo>
                    <a:pt x="715" y="1401"/>
                  </a:lnTo>
                  <a:lnTo>
                    <a:pt x="713" y="1405"/>
                  </a:lnTo>
                  <a:lnTo>
                    <a:pt x="713" y="1407"/>
                  </a:lnTo>
                  <a:lnTo>
                    <a:pt x="713" y="1410"/>
                  </a:lnTo>
                  <a:lnTo>
                    <a:pt x="713" y="1412"/>
                  </a:lnTo>
                  <a:lnTo>
                    <a:pt x="713" y="1414"/>
                  </a:lnTo>
                  <a:lnTo>
                    <a:pt x="713" y="1414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7" y="1416"/>
                  </a:lnTo>
                  <a:close/>
                  <a:moveTo>
                    <a:pt x="724" y="1378"/>
                  </a:moveTo>
                  <a:lnTo>
                    <a:pt x="724" y="1378"/>
                  </a:lnTo>
                  <a:lnTo>
                    <a:pt x="722" y="1378"/>
                  </a:lnTo>
                  <a:lnTo>
                    <a:pt x="722" y="1378"/>
                  </a:lnTo>
                  <a:lnTo>
                    <a:pt x="722" y="1378"/>
                  </a:lnTo>
                  <a:lnTo>
                    <a:pt x="720" y="1380"/>
                  </a:lnTo>
                  <a:lnTo>
                    <a:pt x="720" y="1380"/>
                  </a:lnTo>
                  <a:lnTo>
                    <a:pt x="720" y="1380"/>
                  </a:lnTo>
                  <a:lnTo>
                    <a:pt x="722" y="1382"/>
                  </a:lnTo>
                  <a:lnTo>
                    <a:pt x="720" y="1382"/>
                  </a:lnTo>
                  <a:lnTo>
                    <a:pt x="718" y="1385"/>
                  </a:lnTo>
                  <a:lnTo>
                    <a:pt x="720" y="1385"/>
                  </a:lnTo>
                  <a:lnTo>
                    <a:pt x="720" y="1387"/>
                  </a:lnTo>
                  <a:lnTo>
                    <a:pt x="720" y="1387"/>
                  </a:lnTo>
                  <a:lnTo>
                    <a:pt x="720" y="1389"/>
                  </a:lnTo>
                  <a:lnTo>
                    <a:pt x="720" y="1389"/>
                  </a:lnTo>
                  <a:lnTo>
                    <a:pt x="720" y="1391"/>
                  </a:lnTo>
                  <a:lnTo>
                    <a:pt x="722" y="1394"/>
                  </a:lnTo>
                  <a:lnTo>
                    <a:pt x="722" y="1396"/>
                  </a:lnTo>
                  <a:lnTo>
                    <a:pt x="722" y="1396"/>
                  </a:lnTo>
                  <a:lnTo>
                    <a:pt x="722" y="1398"/>
                  </a:lnTo>
                  <a:lnTo>
                    <a:pt x="724" y="1398"/>
                  </a:lnTo>
                  <a:lnTo>
                    <a:pt x="724" y="1398"/>
                  </a:lnTo>
                  <a:lnTo>
                    <a:pt x="726" y="1398"/>
                  </a:lnTo>
                  <a:lnTo>
                    <a:pt x="726" y="1396"/>
                  </a:lnTo>
                  <a:lnTo>
                    <a:pt x="726" y="1396"/>
                  </a:lnTo>
                  <a:lnTo>
                    <a:pt x="726" y="1396"/>
                  </a:lnTo>
                  <a:lnTo>
                    <a:pt x="727" y="1398"/>
                  </a:lnTo>
                  <a:lnTo>
                    <a:pt x="727" y="1398"/>
                  </a:lnTo>
                  <a:lnTo>
                    <a:pt x="727" y="1398"/>
                  </a:lnTo>
                  <a:lnTo>
                    <a:pt x="726" y="1398"/>
                  </a:lnTo>
                  <a:lnTo>
                    <a:pt x="726" y="1398"/>
                  </a:lnTo>
                  <a:lnTo>
                    <a:pt x="724" y="1398"/>
                  </a:lnTo>
                  <a:lnTo>
                    <a:pt x="726" y="1400"/>
                  </a:lnTo>
                  <a:lnTo>
                    <a:pt x="726" y="1400"/>
                  </a:lnTo>
                  <a:lnTo>
                    <a:pt x="727" y="1400"/>
                  </a:lnTo>
                  <a:lnTo>
                    <a:pt x="731" y="1398"/>
                  </a:lnTo>
                  <a:lnTo>
                    <a:pt x="731" y="1396"/>
                  </a:lnTo>
                  <a:lnTo>
                    <a:pt x="731" y="1394"/>
                  </a:lnTo>
                  <a:lnTo>
                    <a:pt x="731" y="1391"/>
                  </a:lnTo>
                  <a:lnTo>
                    <a:pt x="731" y="1391"/>
                  </a:lnTo>
                  <a:lnTo>
                    <a:pt x="729" y="1387"/>
                  </a:lnTo>
                  <a:lnTo>
                    <a:pt x="729" y="1385"/>
                  </a:lnTo>
                  <a:lnTo>
                    <a:pt x="727" y="1382"/>
                  </a:lnTo>
                  <a:lnTo>
                    <a:pt x="726" y="1380"/>
                  </a:lnTo>
                  <a:lnTo>
                    <a:pt x="724" y="1380"/>
                  </a:lnTo>
                  <a:lnTo>
                    <a:pt x="724" y="1378"/>
                  </a:lnTo>
                  <a:close/>
                  <a:moveTo>
                    <a:pt x="726" y="1376"/>
                  </a:moveTo>
                  <a:lnTo>
                    <a:pt x="726" y="1376"/>
                  </a:lnTo>
                  <a:lnTo>
                    <a:pt x="726" y="1378"/>
                  </a:lnTo>
                  <a:lnTo>
                    <a:pt x="726" y="1380"/>
                  </a:lnTo>
                  <a:lnTo>
                    <a:pt x="727" y="1380"/>
                  </a:lnTo>
                  <a:lnTo>
                    <a:pt x="727" y="1380"/>
                  </a:lnTo>
                  <a:lnTo>
                    <a:pt x="729" y="1382"/>
                  </a:lnTo>
                  <a:lnTo>
                    <a:pt x="729" y="1380"/>
                  </a:lnTo>
                  <a:lnTo>
                    <a:pt x="729" y="1380"/>
                  </a:lnTo>
                  <a:lnTo>
                    <a:pt x="731" y="1380"/>
                  </a:lnTo>
                  <a:lnTo>
                    <a:pt x="731" y="1380"/>
                  </a:lnTo>
                  <a:lnTo>
                    <a:pt x="731" y="1385"/>
                  </a:lnTo>
                  <a:lnTo>
                    <a:pt x="733" y="1385"/>
                  </a:lnTo>
                  <a:lnTo>
                    <a:pt x="733" y="1385"/>
                  </a:lnTo>
                  <a:lnTo>
                    <a:pt x="735" y="1383"/>
                  </a:lnTo>
                  <a:lnTo>
                    <a:pt x="736" y="1383"/>
                  </a:lnTo>
                  <a:lnTo>
                    <a:pt x="738" y="1385"/>
                  </a:lnTo>
                  <a:lnTo>
                    <a:pt x="738" y="1385"/>
                  </a:lnTo>
                  <a:lnTo>
                    <a:pt x="738" y="1382"/>
                  </a:lnTo>
                  <a:lnTo>
                    <a:pt x="736" y="1382"/>
                  </a:lnTo>
                  <a:lnTo>
                    <a:pt x="736" y="1380"/>
                  </a:lnTo>
                  <a:lnTo>
                    <a:pt x="740" y="1376"/>
                  </a:lnTo>
                  <a:lnTo>
                    <a:pt x="740" y="1374"/>
                  </a:lnTo>
                  <a:lnTo>
                    <a:pt x="740" y="1369"/>
                  </a:lnTo>
                  <a:lnTo>
                    <a:pt x="740" y="1367"/>
                  </a:lnTo>
                  <a:lnTo>
                    <a:pt x="738" y="1367"/>
                  </a:lnTo>
                  <a:lnTo>
                    <a:pt x="738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71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5" y="1369"/>
                  </a:lnTo>
                  <a:lnTo>
                    <a:pt x="733" y="1371"/>
                  </a:lnTo>
                  <a:lnTo>
                    <a:pt x="733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2"/>
                  </a:lnTo>
                  <a:lnTo>
                    <a:pt x="729" y="1372"/>
                  </a:lnTo>
                  <a:lnTo>
                    <a:pt x="729" y="1374"/>
                  </a:lnTo>
                  <a:lnTo>
                    <a:pt x="729" y="1374"/>
                  </a:lnTo>
                  <a:lnTo>
                    <a:pt x="729" y="1376"/>
                  </a:lnTo>
                  <a:lnTo>
                    <a:pt x="726" y="1376"/>
                  </a:lnTo>
                  <a:close/>
                  <a:moveTo>
                    <a:pt x="718" y="1372"/>
                  </a:moveTo>
                  <a:lnTo>
                    <a:pt x="718" y="1372"/>
                  </a:lnTo>
                  <a:lnTo>
                    <a:pt x="718" y="1371"/>
                  </a:lnTo>
                  <a:lnTo>
                    <a:pt x="717" y="1369"/>
                  </a:lnTo>
                  <a:lnTo>
                    <a:pt x="717" y="1369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5" y="1369"/>
                  </a:lnTo>
                  <a:lnTo>
                    <a:pt x="715" y="1371"/>
                  </a:lnTo>
                  <a:lnTo>
                    <a:pt x="715" y="1371"/>
                  </a:lnTo>
                  <a:lnTo>
                    <a:pt x="715" y="1371"/>
                  </a:lnTo>
                  <a:lnTo>
                    <a:pt x="717" y="1372"/>
                  </a:lnTo>
                  <a:lnTo>
                    <a:pt x="717" y="1372"/>
                  </a:lnTo>
                  <a:lnTo>
                    <a:pt x="717" y="1374"/>
                  </a:lnTo>
                  <a:lnTo>
                    <a:pt x="717" y="1374"/>
                  </a:lnTo>
                  <a:lnTo>
                    <a:pt x="718" y="1374"/>
                  </a:lnTo>
                  <a:lnTo>
                    <a:pt x="718" y="1376"/>
                  </a:lnTo>
                  <a:lnTo>
                    <a:pt x="718" y="1374"/>
                  </a:lnTo>
                  <a:lnTo>
                    <a:pt x="718" y="1376"/>
                  </a:lnTo>
                  <a:lnTo>
                    <a:pt x="718" y="1376"/>
                  </a:lnTo>
                  <a:lnTo>
                    <a:pt x="720" y="1376"/>
                  </a:lnTo>
                  <a:lnTo>
                    <a:pt x="720" y="1376"/>
                  </a:lnTo>
                  <a:lnTo>
                    <a:pt x="720" y="1376"/>
                  </a:lnTo>
                  <a:lnTo>
                    <a:pt x="720" y="1374"/>
                  </a:lnTo>
                  <a:lnTo>
                    <a:pt x="722" y="1372"/>
                  </a:lnTo>
                  <a:lnTo>
                    <a:pt x="722" y="1372"/>
                  </a:lnTo>
                  <a:lnTo>
                    <a:pt x="722" y="1371"/>
                  </a:lnTo>
                  <a:lnTo>
                    <a:pt x="722" y="1371"/>
                  </a:lnTo>
                  <a:lnTo>
                    <a:pt x="722" y="1371"/>
                  </a:lnTo>
                  <a:lnTo>
                    <a:pt x="722" y="1369"/>
                  </a:lnTo>
                  <a:lnTo>
                    <a:pt x="720" y="1367"/>
                  </a:lnTo>
                  <a:lnTo>
                    <a:pt x="720" y="1367"/>
                  </a:lnTo>
                  <a:lnTo>
                    <a:pt x="720" y="1367"/>
                  </a:lnTo>
                  <a:lnTo>
                    <a:pt x="720" y="1369"/>
                  </a:lnTo>
                  <a:lnTo>
                    <a:pt x="720" y="1369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20" y="1367"/>
                  </a:lnTo>
                  <a:lnTo>
                    <a:pt x="718" y="1365"/>
                  </a:lnTo>
                  <a:lnTo>
                    <a:pt x="718" y="1365"/>
                  </a:lnTo>
                  <a:lnTo>
                    <a:pt x="718" y="1363"/>
                  </a:lnTo>
                  <a:lnTo>
                    <a:pt x="718" y="1363"/>
                  </a:lnTo>
                  <a:lnTo>
                    <a:pt x="717" y="1363"/>
                  </a:lnTo>
                  <a:lnTo>
                    <a:pt x="717" y="1365"/>
                  </a:lnTo>
                  <a:lnTo>
                    <a:pt x="717" y="1367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18" y="1369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2"/>
                  </a:lnTo>
                  <a:close/>
                  <a:moveTo>
                    <a:pt x="711" y="1356"/>
                  </a:moveTo>
                  <a:lnTo>
                    <a:pt x="713" y="1356"/>
                  </a:lnTo>
                  <a:lnTo>
                    <a:pt x="713" y="1354"/>
                  </a:lnTo>
                  <a:lnTo>
                    <a:pt x="711" y="1353"/>
                  </a:lnTo>
                  <a:lnTo>
                    <a:pt x="711" y="1351"/>
                  </a:lnTo>
                  <a:lnTo>
                    <a:pt x="711" y="1351"/>
                  </a:lnTo>
                  <a:lnTo>
                    <a:pt x="711" y="1349"/>
                  </a:lnTo>
                  <a:lnTo>
                    <a:pt x="709" y="1349"/>
                  </a:lnTo>
                  <a:lnTo>
                    <a:pt x="709" y="1347"/>
                  </a:lnTo>
                  <a:lnTo>
                    <a:pt x="711" y="1347"/>
                  </a:lnTo>
                  <a:lnTo>
                    <a:pt x="711" y="1345"/>
                  </a:lnTo>
                  <a:lnTo>
                    <a:pt x="711" y="1344"/>
                  </a:lnTo>
                  <a:lnTo>
                    <a:pt x="709" y="1342"/>
                  </a:lnTo>
                  <a:lnTo>
                    <a:pt x="708" y="1336"/>
                  </a:lnTo>
                  <a:lnTo>
                    <a:pt x="706" y="1333"/>
                  </a:lnTo>
                  <a:lnTo>
                    <a:pt x="706" y="1331"/>
                  </a:lnTo>
                  <a:lnTo>
                    <a:pt x="706" y="1331"/>
                  </a:lnTo>
                  <a:lnTo>
                    <a:pt x="704" y="1331"/>
                  </a:lnTo>
                  <a:lnTo>
                    <a:pt x="704" y="1333"/>
                  </a:lnTo>
                  <a:lnTo>
                    <a:pt x="704" y="1335"/>
                  </a:lnTo>
                  <a:lnTo>
                    <a:pt x="704" y="1336"/>
                  </a:lnTo>
                  <a:lnTo>
                    <a:pt x="706" y="1336"/>
                  </a:lnTo>
                  <a:lnTo>
                    <a:pt x="706" y="1336"/>
                  </a:lnTo>
                  <a:lnTo>
                    <a:pt x="704" y="1338"/>
                  </a:lnTo>
                  <a:lnTo>
                    <a:pt x="706" y="1340"/>
                  </a:lnTo>
                  <a:lnTo>
                    <a:pt x="706" y="1342"/>
                  </a:lnTo>
                  <a:lnTo>
                    <a:pt x="706" y="1344"/>
                  </a:lnTo>
                  <a:lnTo>
                    <a:pt x="706" y="1344"/>
                  </a:lnTo>
                  <a:lnTo>
                    <a:pt x="708" y="1344"/>
                  </a:lnTo>
                  <a:lnTo>
                    <a:pt x="708" y="1345"/>
                  </a:lnTo>
                  <a:lnTo>
                    <a:pt x="708" y="1344"/>
                  </a:lnTo>
                  <a:lnTo>
                    <a:pt x="708" y="1347"/>
                  </a:lnTo>
                  <a:lnTo>
                    <a:pt x="708" y="1345"/>
                  </a:lnTo>
                  <a:lnTo>
                    <a:pt x="706" y="1345"/>
                  </a:lnTo>
                  <a:lnTo>
                    <a:pt x="704" y="1347"/>
                  </a:lnTo>
                  <a:lnTo>
                    <a:pt x="704" y="1347"/>
                  </a:lnTo>
                  <a:lnTo>
                    <a:pt x="704" y="1349"/>
                  </a:lnTo>
                  <a:lnTo>
                    <a:pt x="704" y="1349"/>
                  </a:lnTo>
                  <a:lnTo>
                    <a:pt x="704" y="1351"/>
                  </a:lnTo>
                  <a:lnTo>
                    <a:pt x="706" y="1353"/>
                  </a:lnTo>
                  <a:lnTo>
                    <a:pt x="708" y="1354"/>
                  </a:lnTo>
                  <a:lnTo>
                    <a:pt x="708" y="1351"/>
                  </a:lnTo>
                  <a:lnTo>
                    <a:pt x="708" y="1353"/>
                  </a:lnTo>
                  <a:lnTo>
                    <a:pt x="709" y="1353"/>
                  </a:lnTo>
                  <a:lnTo>
                    <a:pt x="709" y="1354"/>
                  </a:lnTo>
                  <a:lnTo>
                    <a:pt x="709" y="1356"/>
                  </a:lnTo>
                  <a:lnTo>
                    <a:pt x="709" y="1356"/>
                  </a:lnTo>
                  <a:lnTo>
                    <a:pt x="711" y="1356"/>
                  </a:lnTo>
                  <a:lnTo>
                    <a:pt x="711" y="1356"/>
                  </a:lnTo>
                  <a:close/>
                  <a:moveTo>
                    <a:pt x="713" y="1333"/>
                  </a:moveTo>
                  <a:lnTo>
                    <a:pt x="713" y="1335"/>
                  </a:lnTo>
                  <a:lnTo>
                    <a:pt x="713" y="1335"/>
                  </a:lnTo>
                  <a:lnTo>
                    <a:pt x="713" y="1335"/>
                  </a:lnTo>
                  <a:lnTo>
                    <a:pt x="717" y="1335"/>
                  </a:lnTo>
                  <a:lnTo>
                    <a:pt x="717" y="1333"/>
                  </a:lnTo>
                  <a:lnTo>
                    <a:pt x="717" y="1331"/>
                  </a:lnTo>
                  <a:lnTo>
                    <a:pt x="717" y="1329"/>
                  </a:lnTo>
                  <a:lnTo>
                    <a:pt x="715" y="1326"/>
                  </a:lnTo>
                  <a:lnTo>
                    <a:pt x="708" y="1324"/>
                  </a:lnTo>
                  <a:lnTo>
                    <a:pt x="706" y="1320"/>
                  </a:lnTo>
                  <a:lnTo>
                    <a:pt x="706" y="1320"/>
                  </a:lnTo>
                  <a:lnTo>
                    <a:pt x="706" y="1320"/>
                  </a:lnTo>
                  <a:lnTo>
                    <a:pt x="704" y="1320"/>
                  </a:lnTo>
                  <a:lnTo>
                    <a:pt x="706" y="1324"/>
                  </a:lnTo>
                  <a:lnTo>
                    <a:pt x="706" y="1326"/>
                  </a:lnTo>
                  <a:lnTo>
                    <a:pt x="708" y="1326"/>
                  </a:lnTo>
                  <a:lnTo>
                    <a:pt x="708" y="1326"/>
                  </a:lnTo>
                  <a:lnTo>
                    <a:pt x="708" y="1326"/>
                  </a:lnTo>
                  <a:lnTo>
                    <a:pt x="709" y="1326"/>
                  </a:lnTo>
                  <a:lnTo>
                    <a:pt x="709" y="1326"/>
                  </a:lnTo>
                  <a:lnTo>
                    <a:pt x="709" y="1326"/>
                  </a:lnTo>
                  <a:lnTo>
                    <a:pt x="709" y="1327"/>
                  </a:lnTo>
                  <a:lnTo>
                    <a:pt x="709" y="1327"/>
                  </a:lnTo>
                  <a:lnTo>
                    <a:pt x="711" y="1327"/>
                  </a:lnTo>
                  <a:lnTo>
                    <a:pt x="711" y="1329"/>
                  </a:lnTo>
                  <a:lnTo>
                    <a:pt x="711" y="1329"/>
                  </a:lnTo>
                  <a:lnTo>
                    <a:pt x="709" y="1329"/>
                  </a:lnTo>
                  <a:lnTo>
                    <a:pt x="709" y="1329"/>
                  </a:lnTo>
                  <a:lnTo>
                    <a:pt x="711" y="1329"/>
                  </a:lnTo>
                  <a:lnTo>
                    <a:pt x="713" y="1331"/>
                  </a:lnTo>
                  <a:lnTo>
                    <a:pt x="713" y="1333"/>
                  </a:lnTo>
                  <a:lnTo>
                    <a:pt x="713" y="1333"/>
                  </a:lnTo>
                  <a:close/>
                  <a:moveTo>
                    <a:pt x="699" y="1313"/>
                  </a:moveTo>
                  <a:lnTo>
                    <a:pt x="699" y="1313"/>
                  </a:lnTo>
                  <a:lnTo>
                    <a:pt x="699" y="1313"/>
                  </a:lnTo>
                  <a:lnTo>
                    <a:pt x="699" y="1313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09"/>
                  </a:lnTo>
                  <a:lnTo>
                    <a:pt x="699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11"/>
                  </a:lnTo>
                  <a:lnTo>
                    <a:pt x="697" y="1311"/>
                  </a:lnTo>
                  <a:lnTo>
                    <a:pt x="697" y="1311"/>
                  </a:lnTo>
                  <a:lnTo>
                    <a:pt x="697" y="1313"/>
                  </a:lnTo>
                  <a:lnTo>
                    <a:pt x="697" y="1313"/>
                  </a:lnTo>
                  <a:lnTo>
                    <a:pt x="697" y="1313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7" y="1313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5" y="1315"/>
                  </a:lnTo>
                  <a:lnTo>
                    <a:pt x="695" y="1316"/>
                  </a:lnTo>
                  <a:lnTo>
                    <a:pt x="697" y="1316"/>
                  </a:lnTo>
                  <a:lnTo>
                    <a:pt x="699" y="1316"/>
                  </a:lnTo>
                  <a:lnTo>
                    <a:pt x="699" y="1316"/>
                  </a:lnTo>
                  <a:lnTo>
                    <a:pt x="699" y="1316"/>
                  </a:lnTo>
                  <a:lnTo>
                    <a:pt x="699" y="1315"/>
                  </a:lnTo>
                  <a:lnTo>
                    <a:pt x="699" y="1315"/>
                  </a:lnTo>
                  <a:lnTo>
                    <a:pt x="699" y="1315"/>
                  </a:lnTo>
                  <a:lnTo>
                    <a:pt x="699" y="1313"/>
                  </a:lnTo>
                  <a:lnTo>
                    <a:pt x="699" y="1313"/>
                  </a:lnTo>
                  <a:close/>
                  <a:moveTo>
                    <a:pt x="742" y="1315"/>
                  </a:moveTo>
                  <a:lnTo>
                    <a:pt x="742" y="1307"/>
                  </a:lnTo>
                  <a:lnTo>
                    <a:pt x="740" y="1306"/>
                  </a:lnTo>
                  <a:lnTo>
                    <a:pt x="738" y="1306"/>
                  </a:lnTo>
                  <a:lnTo>
                    <a:pt x="736" y="1306"/>
                  </a:lnTo>
                  <a:lnTo>
                    <a:pt x="736" y="1307"/>
                  </a:lnTo>
                  <a:lnTo>
                    <a:pt x="736" y="1309"/>
                  </a:lnTo>
                  <a:lnTo>
                    <a:pt x="736" y="1311"/>
                  </a:lnTo>
                  <a:lnTo>
                    <a:pt x="736" y="1313"/>
                  </a:lnTo>
                  <a:lnTo>
                    <a:pt x="735" y="1313"/>
                  </a:lnTo>
                  <a:lnTo>
                    <a:pt x="735" y="1313"/>
                  </a:lnTo>
                  <a:lnTo>
                    <a:pt x="733" y="1315"/>
                  </a:lnTo>
                  <a:lnTo>
                    <a:pt x="731" y="1316"/>
                  </a:lnTo>
                  <a:lnTo>
                    <a:pt x="729" y="1318"/>
                  </a:lnTo>
                  <a:lnTo>
                    <a:pt x="727" y="1318"/>
                  </a:lnTo>
                  <a:lnTo>
                    <a:pt x="727" y="1318"/>
                  </a:lnTo>
                  <a:lnTo>
                    <a:pt x="727" y="1320"/>
                  </a:lnTo>
                  <a:lnTo>
                    <a:pt x="726" y="1320"/>
                  </a:lnTo>
                  <a:lnTo>
                    <a:pt x="724" y="1320"/>
                  </a:lnTo>
                  <a:lnTo>
                    <a:pt x="722" y="1320"/>
                  </a:lnTo>
                  <a:lnTo>
                    <a:pt x="726" y="1324"/>
                  </a:lnTo>
                  <a:lnTo>
                    <a:pt x="729" y="1327"/>
                  </a:lnTo>
                  <a:lnTo>
                    <a:pt x="729" y="1329"/>
                  </a:lnTo>
                  <a:lnTo>
                    <a:pt x="729" y="1329"/>
                  </a:lnTo>
                  <a:lnTo>
                    <a:pt x="731" y="1331"/>
                  </a:lnTo>
                  <a:lnTo>
                    <a:pt x="731" y="1333"/>
                  </a:lnTo>
                  <a:lnTo>
                    <a:pt x="733" y="1333"/>
                  </a:lnTo>
                  <a:lnTo>
                    <a:pt x="736" y="1331"/>
                  </a:lnTo>
                  <a:lnTo>
                    <a:pt x="736" y="1331"/>
                  </a:lnTo>
                  <a:lnTo>
                    <a:pt x="738" y="1329"/>
                  </a:lnTo>
                  <a:lnTo>
                    <a:pt x="738" y="1329"/>
                  </a:lnTo>
                  <a:lnTo>
                    <a:pt x="738" y="1329"/>
                  </a:lnTo>
                  <a:lnTo>
                    <a:pt x="740" y="1329"/>
                  </a:lnTo>
                  <a:lnTo>
                    <a:pt x="740" y="1327"/>
                  </a:lnTo>
                  <a:lnTo>
                    <a:pt x="740" y="1327"/>
                  </a:lnTo>
                  <a:lnTo>
                    <a:pt x="740" y="1322"/>
                  </a:lnTo>
                  <a:lnTo>
                    <a:pt x="740" y="1320"/>
                  </a:lnTo>
                  <a:lnTo>
                    <a:pt x="740" y="1316"/>
                  </a:lnTo>
                  <a:lnTo>
                    <a:pt x="742" y="1315"/>
                  </a:lnTo>
                  <a:close/>
                  <a:moveTo>
                    <a:pt x="704" y="1289"/>
                  </a:move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4"/>
                  </a:lnTo>
                  <a:lnTo>
                    <a:pt x="700" y="1284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0"/>
                  </a:lnTo>
                  <a:lnTo>
                    <a:pt x="699" y="1280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0"/>
                  </a:lnTo>
                  <a:lnTo>
                    <a:pt x="699" y="1280"/>
                  </a:lnTo>
                  <a:lnTo>
                    <a:pt x="699" y="1280"/>
                  </a:lnTo>
                  <a:lnTo>
                    <a:pt x="697" y="1280"/>
                  </a:lnTo>
                  <a:lnTo>
                    <a:pt x="695" y="1280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7" y="1282"/>
                  </a:lnTo>
                  <a:lnTo>
                    <a:pt x="697" y="1282"/>
                  </a:lnTo>
                  <a:lnTo>
                    <a:pt x="697" y="1284"/>
                  </a:lnTo>
                  <a:lnTo>
                    <a:pt x="697" y="1284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4"/>
                  </a:lnTo>
                  <a:lnTo>
                    <a:pt x="699" y="1284"/>
                  </a:lnTo>
                  <a:lnTo>
                    <a:pt x="699" y="1284"/>
                  </a:lnTo>
                  <a:lnTo>
                    <a:pt x="699" y="1286"/>
                  </a:lnTo>
                  <a:lnTo>
                    <a:pt x="699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8"/>
                  </a:lnTo>
                  <a:lnTo>
                    <a:pt x="700" y="1288"/>
                  </a:lnTo>
                  <a:lnTo>
                    <a:pt x="702" y="1289"/>
                  </a:lnTo>
                  <a:lnTo>
                    <a:pt x="702" y="1289"/>
                  </a:lnTo>
                  <a:lnTo>
                    <a:pt x="702" y="1289"/>
                  </a:lnTo>
                  <a:lnTo>
                    <a:pt x="704" y="1289"/>
                  </a:lnTo>
                  <a:lnTo>
                    <a:pt x="704" y="1289"/>
                  </a:lnTo>
                  <a:close/>
                  <a:moveTo>
                    <a:pt x="693" y="1270"/>
                  </a:moveTo>
                  <a:lnTo>
                    <a:pt x="691" y="1270"/>
                  </a:lnTo>
                  <a:lnTo>
                    <a:pt x="693" y="1268"/>
                  </a:lnTo>
                  <a:lnTo>
                    <a:pt x="693" y="1268"/>
                  </a:lnTo>
                  <a:lnTo>
                    <a:pt x="691" y="1268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89" y="1266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70"/>
                  </a:lnTo>
                  <a:lnTo>
                    <a:pt x="689" y="1270"/>
                  </a:lnTo>
                  <a:lnTo>
                    <a:pt x="689" y="1270"/>
                  </a:lnTo>
                  <a:lnTo>
                    <a:pt x="689" y="1271"/>
                  </a:lnTo>
                  <a:lnTo>
                    <a:pt x="689" y="1271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3" y="1275"/>
                  </a:lnTo>
                  <a:lnTo>
                    <a:pt x="693" y="1275"/>
                  </a:lnTo>
                  <a:lnTo>
                    <a:pt x="693" y="1273"/>
                  </a:lnTo>
                  <a:lnTo>
                    <a:pt x="693" y="1271"/>
                  </a:lnTo>
                  <a:lnTo>
                    <a:pt x="693" y="1271"/>
                  </a:lnTo>
                  <a:lnTo>
                    <a:pt x="693" y="1270"/>
                  </a:lnTo>
                  <a:close/>
                  <a:moveTo>
                    <a:pt x="697" y="1261"/>
                  </a:moveTo>
                  <a:lnTo>
                    <a:pt x="697" y="1262"/>
                  </a:lnTo>
                  <a:lnTo>
                    <a:pt x="697" y="1266"/>
                  </a:lnTo>
                  <a:lnTo>
                    <a:pt x="697" y="1268"/>
                  </a:lnTo>
                  <a:lnTo>
                    <a:pt x="697" y="1270"/>
                  </a:lnTo>
                  <a:lnTo>
                    <a:pt x="697" y="1270"/>
                  </a:lnTo>
                  <a:lnTo>
                    <a:pt x="697" y="1268"/>
                  </a:lnTo>
                  <a:lnTo>
                    <a:pt x="697" y="1268"/>
                  </a:lnTo>
                  <a:lnTo>
                    <a:pt x="699" y="1266"/>
                  </a:lnTo>
                  <a:lnTo>
                    <a:pt x="699" y="1266"/>
                  </a:lnTo>
                  <a:lnTo>
                    <a:pt x="699" y="1264"/>
                  </a:lnTo>
                  <a:lnTo>
                    <a:pt x="700" y="1264"/>
                  </a:lnTo>
                  <a:lnTo>
                    <a:pt x="700" y="1266"/>
                  </a:lnTo>
                  <a:lnTo>
                    <a:pt x="700" y="1268"/>
                  </a:lnTo>
                  <a:lnTo>
                    <a:pt x="702" y="1268"/>
                  </a:lnTo>
                  <a:lnTo>
                    <a:pt x="702" y="1268"/>
                  </a:lnTo>
                  <a:lnTo>
                    <a:pt x="702" y="1266"/>
                  </a:lnTo>
                  <a:lnTo>
                    <a:pt x="706" y="1264"/>
                  </a:lnTo>
                  <a:lnTo>
                    <a:pt x="706" y="1264"/>
                  </a:lnTo>
                  <a:lnTo>
                    <a:pt x="706" y="1262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2" y="1255"/>
                  </a:lnTo>
                  <a:lnTo>
                    <a:pt x="702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9"/>
                  </a:lnTo>
                  <a:lnTo>
                    <a:pt x="702" y="1259"/>
                  </a:lnTo>
                  <a:lnTo>
                    <a:pt x="702" y="1261"/>
                  </a:lnTo>
                  <a:lnTo>
                    <a:pt x="702" y="1261"/>
                  </a:lnTo>
                  <a:lnTo>
                    <a:pt x="700" y="1259"/>
                  </a:lnTo>
                  <a:lnTo>
                    <a:pt x="700" y="1257"/>
                  </a:lnTo>
                  <a:lnTo>
                    <a:pt x="700" y="1255"/>
                  </a:lnTo>
                  <a:lnTo>
                    <a:pt x="700" y="1253"/>
                  </a:lnTo>
                  <a:lnTo>
                    <a:pt x="699" y="1253"/>
                  </a:lnTo>
                  <a:lnTo>
                    <a:pt x="700" y="1259"/>
                  </a:lnTo>
                  <a:lnTo>
                    <a:pt x="700" y="1261"/>
                  </a:lnTo>
                  <a:lnTo>
                    <a:pt x="700" y="1262"/>
                  </a:lnTo>
                  <a:lnTo>
                    <a:pt x="699" y="1261"/>
                  </a:lnTo>
                  <a:lnTo>
                    <a:pt x="699" y="1257"/>
                  </a:lnTo>
                  <a:lnTo>
                    <a:pt x="697" y="1259"/>
                  </a:lnTo>
                  <a:lnTo>
                    <a:pt x="697" y="1259"/>
                  </a:lnTo>
                  <a:lnTo>
                    <a:pt x="697" y="1259"/>
                  </a:lnTo>
                  <a:lnTo>
                    <a:pt x="697" y="1261"/>
                  </a:lnTo>
                  <a:lnTo>
                    <a:pt x="697" y="1261"/>
                  </a:lnTo>
                  <a:close/>
                  <a:moveTo>
                    <a:pt x="700" y="1199"/>
                  </a:moveTo>
                  <a:lnTo>
                    <a:pt x="700" y="1201"/>
                  </a:lnTo>
                  <a:lnTo>
                    <a:pt x="700" y="1201"/>
                  </a:lnTo>
                  <a:lnTo>
                    <a:pt x="699" y="1201"/>
                  </a:lnTo>
                  <a:lnTo>
                    <a:pt x="699" y="1201"/>
                  </a:lnTo>
                  <a:lnTo>
                    <a:pt x="699" y="1201"/>
                  </a:lnTo>
                  <a:lnTo>
                    <a:pt x="699" y="1203"/>
                  </a:lnTo>
                  <a:lnTo>
                    <a:pt x="699" y="1203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700" y="1205"/>
                  </a:lnTo>
                  <a:lnTo>
                    <a:pt x="700" y="1206"/>
                  </a:lnTo>
                  <a:lnTo>
                    <a:pt x="700" y="1205"/>
                  </a:lnTo>
                  <a:lnTo>
                    <a:pt x="700" y="1205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5"/>
                  </a:lnTo>
                  <a:lnTo>
                    <a:pt x="702" y="1203"/>
                  </a:lnTo>
                  <a:lnTo>
                    <a:pt x="700" y="1203"/>
                  </a:lnTo>
                  <a:lnTo>
                    <a:pt x="700" y="1201"/>
                  </a:lnTo>
                  <a:lnTo>
                    <a:pt x="700" y="1201"/>
                  </a:lnTo>
                  <a:lnTo>
                    <a:pt x="700" y="1201"/>
                  </a:lnTo>
                  <a:lnTo>
                    <a:pt x="700" y="1199"/>
                  </a:lnTo>
                  <a:close/>
                  <a:moveTo>
                    <a:pt x="702" y="1188"/>
                  </a:moveTo>
                  <a:lnTo>
                    <a:pt x="702" y="1188"/>
                  </a:lnTo>
                  <a:lnTo>
                    <a:pt x="702" y="1188"/>
                  </a:lnTo>
                  <a:lnTo>
                    <a:pt x="702" y="1190"/>
                  </a:lnTo>
                  <a:lnTo>
                    <a:pt x="702" y="1190"/>
                  </a:lnTo>
                  <a:lnTo>
                    <a:pt x="700" y="1190"/>
                  </a:lnTo>
                  <a:lnTo>
                    <a:pt x="700" y="1190"/>
                  </a:lnTo>
                  <a:lnTo>
                    <a:pt x="700" y="1190"/>
                  </a:lnTo>
                  <a:lnTo>
                    <a:pt x="700" y="1192"/>
                  </a:lnTo>
                  <a:lnTo>
                    <a:pt x="702" y="1194"/>
                  </a:lnTo>
                  <a:lnTo>
                    <a:pt x="708" y="1192"/>
                  </a:lnTo>
                  <a:lnTo>
                    <a:pt x="709" y="1190"/>
                  </a:lnTo>
                  <a:lnTo>
                    <a:pt x="711" y="1188"/>
                  </a:lnTo>
                  <a:lnTo>
                    <a:pt x="713" y="1185"/>
                  </a:lnTo>
                  <a:lnTo>
                    <a:pt x="713" y="1186"/>
                  </a:lnTo>
                  <a:lnTo>
                    <a:pt x="713" y="1186"/>
                  </a:lnTo>
                  <a:lnTo>
                    <a:pt x="713" y="1188"/>
                  </a:lnTo>
                  <a:lnTo>
                    <a:pt x="713" y="1188"/>
                  </a:lnTo>
                  <a:lnTo>
                    <a:pt x="715" y="1188"/>
                  </a:lnTo>
                  <a:lnTo>
                    <a:pt x="717" y="1186"/>
                  </a:lnTo>
                  <a:lnTo>
                    <a:pt x="718" y="1186"/>
                  </a:lnTo>
                  <a:lnTo>
                    <a:pt x="704" y="1181"/>
                  </a:lnTo>
                  <a:lnTo>
                    <a:pt x="702" y="1181"/>
                  </a:lnTo>
                  <a:lnTo>
                    <a:pt x="700" y="1181"/>
                  </a:lnTo>
                  <a:lnTo>
                    <a:pt x="700" y="1183"/>
                  </a:lnTo>
                  <a:lnTo>
                    <a:pt x="699" y="1185"/>
                  </a:lnTo>
                  <a:lnTo>
                    <a:pt x="699" y="1185"/>
                  </a:lnTo>
                  <a:lnTo>
                    <a:pt x="697" y="1186"/>
                  </a:lnTo>
                  <a:lnTo>
                    <a:pt x="699" y="1186"/>
                  </a:lnTo>
                  <a:lnTo>
                    <a:pt x="702" y="1188"/>
                  </a:lnTo>
                  <a:close/>
                  <a:moveTo>
                    <a:pt x="706" y="1168"/>
                  </a:moveTo>
                  <a:lnTo>
                    <a:pt x="706" y="1168"/>
                  </a:lnTo>
                  <a:lnTo>
                    <a:pt x="706" y="1170"/>
                  </a:lnTo>
                  <a:lnTo>
                    <a:pt x="709" y="1172"/>
                  </a:lnTo>
                  <a:lnTo>
                    <a:pt x="709" y="1174"/>
                  </a:lnTo>
                  <a:lnTo>
                    <a:pt x="709" y="1174"/>
                  </a:lnTo>
                  <a:lnTo>
                    <a:pt x="709" y="1174"/>
                  </a:lnTo>
                  <a:lnTo>
                    <a:pt x="708" y="1174"/>
                  </a:lnTo>
                  <a:lnTo>
                    <a:pt x="708" y="1174"/>
                  </a:lnTo>
                  <a:lnTo>
                    <a:pt x="708" y="1174"/>
                  </a:lnTo>
                  <a:lnTo>
                    <a:pt x="708" y="1176"/>
                  </a:lnTo>
                  <a:lnTo>
                    <a:pt x="708" y="1176"/>
                  </a:lnTo>
                  <a:lnTo>
                    <a:pt x="708" y="1176"/>
                  </a:lnTo>
                  <a:lnTo>
                    <a:pt x="709" y="1176"/>
                  </a:lnTo>
                  <a:lnTo>
                    <a:pt x="711" y="1177"/>
                  </a:lnTo>
                  <a:lnTo>
                    <a:pt x="711" y="1177"/>
                  </a:lnTo>
                  <a:lnTo>
                    <a:pt x="713" y="1176"/>
                  </a:lnTo>
                  <a:lnTo>
                    <a:pt x="713" y="1176"/>
                  </a:lnTo>
                  <a:lnTo>
                    <a:pt x="713" y="1174"/>
                  </a:lnTo>
                  <a:lnTo>
                    <a:pt x="713" y="1174"/>
                  </a:lnTo>
                  <a:lnTo>
                    <a:pt x="713" y="1172"/>
                  </a:lnTo>
                  <a:lnTo>
                    <a:pt x="715" y="1170"/>
                  </a:lnTo>
                  <a:lnTo>
                    <a:pt x="715" y="1170"/>
                  </a:lnTo>
                  <a:lnTo>
                    <a:pt x="713" y="1167"/>
                  </a:lnTo>
                  <a:lnTo>
                    <a:pt x="713" y="1167"/>
                  </a:lnTo>
                  <a:lnTo>
                    <a:pt x="711" y="1167"/>
                  </a:lnTo>
                  <a:lnTo>
                    <a:pt x="711" y="1168"/>
                  </a:lnTo>
                  <a:lnTo>
                    <a:pt x="711" y="1168"/>
                  </a:lnTo>
                  <a:lnTo>
                    <a:pt x="711" y="1168"/>
                  </a:lnTo>
                  <a:lnTo>
                    <a:pt x="709" y="1168"/>
                  </a:lnTo>
                  <a:lnTo>
                    <a:pt x="708" y="1167"/>
                  </a:lnTo>
                  <a:lnTo>
                    <a:pt x="706" y="1167"/>
                  </a:lnTo>
                  <a:lnTo>
                    <a:pt x="706" y="1167"/>
                  </a:lnTo>
                  <a:lnTo>
                    <a:pt x="706" y="1167"/>
                  </a:lnTo>
                  <a:lnTo>
                    <a:pt x="706" y="1168"/>
                  </a:lnTo>
                  <a:lnTo>
                    <a:pt x="706" y="1168"/>
                  </a:lnTo>
                  <a:close/>
                  <a:moveTo>
                    <a:pt x="733" y="1147"/>
                  </a:moveTo>
                  <a:lnTo>
                    <a:pt x="733" y="1149"/>
                  </a:lnTo>
                  <a:lnTo>
                    <a:pt x="733" y="1149"/>
                  </a:lnTo>
                  <a:lnTo>
                    <a:pt x="733" y="1149"/>
                  </a:lnTo>
                  <a:lnTo>
                    <a:pt x="735" y="1149"/>
                  </a:lnTo>
                  <a:lnTo>
                    <a:pt x="742" y="1149"/>
                  </a:lnTo>
                  <a:lnTo>
                    <a:pt x="745" y="1147"/>
                  </a:lnTo>
                  <a:lnTo>
                    <a:pt x="745" y="1147"/>
                  </a:lnTo>
                  <a:lnTo>
                    <a:pt x="745" y="1147"/>
                  </a:lnTo>
                  <a:lnTo>
                    <a:pt x="747" y="1145"/>
                  </a:lnTo>
                  <a:lnTo>
                    <a:pt x="747" y="1145"/>
                  </a:lnTo>
                  <a:lnTo>
                    <a:pt x="745" y="1145"/>
                  </a:lnTo>
                  <a:lnTo>
                    <a:pt x="745" y="1145"/>
                  </a:lnTo>
                  <a:lnTo>
                    <a:pt x="745" y="1143"/>
                  </a:lnTo>
                  <a:lnTo>
                    <a:pt x="745" y="1143"/>
                  </a:lnTo>
                  <a:lnTo>
                    <a:pt x="745" y="1141"/>
                  </a:lnTo>
                  <a:lnTo>
                    <a:pt x="747" y="1141"/>
                  </a:lnTo>
                  <a:lnTo>
                    <a:pt x="747" y="1141"/>
                  </a:lnTo>
                  <a:lnTo>
                    <a:pt x="747" y="1139"/>
                  </a:lnTo>
                  <a:lnTo>
                    <a:pt x="745" y="1139"/>
                  </a:lnTo>
                  <a:lnTo>
                    <a:pt x="744" y="1139"/>
                  </a:lnTo>
                  <a:lnTo>
                    <a:pt x="744" y="1139"/>
                  </a:lnTo>
                  <a:lnTo>
                    <a:pt x="742" y="1139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0" y="1138"/>
                  </a:lnTo>
                  <a:lnTo>
                    <a:pt x="740" y="1138"/>
                  </a:lnTo>
                  <a:lnTo>
                    <a:pt x="736" y="1138"/>
                  </a:lnTo>
                  <a:lnTo>
                    <a:pt x="735" y="1138"/>
                  </a:lnTo>
                  <a:lnTo>
                    <a:pt x="735" y="1139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3" y="1141"/>
                  </a:lnTo>
                  <a:lnTo>
                    <a:pt x="733" y="1143"/>
                  </a:lnTo>
                  <a:lnTo>
                    <a:pt x="733" y="1143"/>
                  </a:lnTo>
                  <a:lnTo>
                    <a:pt x="733" y="1143"/>
                  </a:lnTo>
                  <a:lnTo>
                    <a:pt x="735" y="1145"/>
                  </a:lnTo>
                  <a:lnTo>
                    <a:pt x="736" y="1145"/>
                  </a:lnTo>
                  <a:lnTo>
                    <a:pt x="736" y="1145"/>
                  </a:lnTo>
                  <a:lnTo>
                    <a:pt x="736" y="1147"/>
                  </a:lnTo>
                  <a:lnTo>
                    <a:pt x="731" y="1145"/>
                  </a:lnTo>
                  <a:lnTo>
                    <a:pt x="733" y="1147"/>
                  </a:lnTo>
                  <a:lnTo>
                    <a:pt x="733" y="1147"/>
                  </a:lnTo>
                  <a:close/>
                  <a:moveTo>
                    <a:pt x="738" y="1136"/>
                  </a:moveTo>
                  <a:lnTo>
                    <a:pt x="738" y="1136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6"/>
                  </a:lnTo>
                  <a:lnTo>
                    <a:pt x="742" y="1136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2"/>
                  </a:lnTo>
                  <a:lnTo>
                    <a:pt x="744" y="1130"/>
                  </a:lnTo>
                  <a:lnTo>
                    <a:pt x="744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0" y="1130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38" y="1132"/>
                  </a:lnTo>
                  <a:lnTo>
                    <a:pt x="736" y="1134"/>
                  </a:lnTo>
                  <a:lnTo>
                    <a:pt x="736" y="1134"/>
                  </a:lnTo>
                  <a:lnTo>
                    <a:pt x="736" y="1134"/>
                  </a:lnTo>
                  <a:lnTo>
                    <a:pt x="738" y="1136"/>
                  </a:lnTo>
                  <a:close/>
                  <a:moveTo>
                    <a:pt x="733" y="1132"/>
                  </a:moveTo>
                  <a:lnTo>
                    <a:pt x="733" y="1132"/>
                  </a:lnTo>
                  <a:lnTo>
                    <a:pt x="733" y="1134"/>
                  </a:lnTo>
                  <a:lnTo>
                    <a:pt x="735" y="1134"/>
                  </a:lnTo>
                  <a:lnTo>
                    <a:pt x="735" y="1134"/>
                  </a:lnTo>
                  <a:lnTo>
                    <a:pt x="736" y="1132"/>
                  </a:lnTo>
                  <a:lnTo>
                    <a:pt x="736" y="1132"/>
                  </a:lnTo>
                  <a:lnTo>
                    <a:pt x="736" y="1132"/>
                  </a:lnTo>
                  <a:lnTo>
                    <a:pt x="736" y="1130"/>
                  </a:lnTo>
                  <a:lnTo>
                    <a:pt x="735" y="1130"/>
                  </a:lnTo>
                  <a:lnTo>
                    <a:pt x="735" y="1130"/>
                  </a:lnTo>
                  <a:lnTo>
                    <a:pt x="733" y="1130"/>
                  </a:lnTo>
                  <a:lnTo>
                    <a:pt x="733" y="1130"/>
                  </a:lnTo>
                  <a:lnTo>
                    <a:pt x="733" y="1132"/>
                  </a:lnTo>
                  <a:lnTo>
                    <a:pt x="733" y="1132"/>
                  </a:lnTo>
                  <a:close/>
                  <a:moveTo>
                    <a:pt x="747" y="1134"/>
                  </a:moveTo>
                  <a:lnTo>
                    <a:pt x="749" y="1136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41"/>
                  </a:lnTo>
                  <a:lnTo>
                    <a:pt x="747" y="1141"/>
                  </a:lnTo>
                  <a:lnTo>
                    <a:pt x="747" y="1143"/>
                  </a:lnTo>
                  <a:lnTo>
                    <a:pt x="751" y="1143"/>
                  </a:lnTo>
                  <a:lnTo>
                    <a:pt x="758" y="1134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58" y="1130"/>
                  </a:lnTo>
                  <a:lnTo>
                    <a:pt x="758" y="1130"/>
                  </a:lnTo>
                  <a:lnTo>
                    <a:pt x="756" y="1130"/>
                  </a:lnTo>
                  <a:lnTo>
                    <a:pt x="756" y="1129"/>
                  </a:lnTo>
                  <a:lnTo>
                    <a:pt x="756" y="1129"/>
                  </a:lnTo>
                  <a:lnTo>
                    <a:pt x="756" y="1127"/>
                  </a:lnTo>
                  <a:lnTo>
                    <a:pt x="754" y="1125"/>
                  </a:lnTo>
                  <a:lnTo>
                    <a:pt x="754" y="1123"/>
                  </a:lnTo>
                  <a:lnTo>
                    <a:pt x="753" y="1123"/>
                  </a:lnTo>
                  <a:lnTo>
                    <a:pt x="751" y="1123"/>
                  </a:lnTo>
                  <a:lnTo>
                    <a:pt x="749" y="1125"/>
                  </a:lnTo>
                  <a:lnTo>
                    <a:pt x="749" y="1127"/>
                  </a:lnTo>
                  <a:lnTo>
                    <a:pt x="747" y="1129"/>
                  </a:lnTo>
                  <a:lnTo>
                    <a:pt x="747" y="1130"/>
                  </a:lnTo>
                  <a:lnTo>
                    <a:pt x="747" y="1132"/>
                  </a:lnTo>
                  <a:lnTo>
                    <a:pt x="747" y="1134"/>
                  </a:lnTo>
                  <a:close/>
                  <a:moveTo>
                    <a:pt x="765" y="1127"/>
                  </a:moveTo>
                  <a:lnTo>
                    <a:pt x="773" y="1127"/>
                  </a:lnTo>
                  <a:lnTo>
                    <a:pt x="773" y="1127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3"/>
                  </a:lnTo>
                  <a:lnTo>
                    <a:pt x="769" y="1123"/>
                  </a:lnTo>
                  <a:lnTo>
                    <a:pt x="767" y="1121"/>
                  </a:lnTo>
                  <a:lnTo>
                    <a:pt x="767" y="1121"/>
                  </a:lnTo>
                  <a:lnTo>
                    <a:pt x="758" y="1123"/>
                  </a:lnTo>
                  <a:lnTo>
                    <a:pt x="762" y="1127"/>
                  </a:lnTo>
                  <a:lnTo>
                    <a:pt x="765" y="1127"/>
                  </a:lnTo>
                  <a:close/>
                  <a:moveTo>
                    <a:pt x="791" y="1096"/>
                  </a:moveTo>
                  <a:lnTo>
                    <a:pt x="791" y="1098"/>
                  </a:lnTo>
                  <a:lnTo>
                    <a:pt x="791" y="1098"/>
                  </a:lnTo>
                  <a:lnTo>
                    <a:pt x="791" y="1100"/>
                  </a:lnTo>
                  <a:lnTo>
                    <a:pt x="791" y="1098"/>
                  </a:lnTo>
                  <a:lnTo>
                    <a:pt x="794" y="1096"/>
                  </a:lnTo>
                  <a:lnTo>
                    <a:pt x="803" y="1094"/>
                  </a:lnTo>
                  <a:lnTo>
                    <a:pt x="803" y="1093"/>
                  </a:lnTo>
                  <a:lnTo>
                    <a:pt x="801" y="1091"/>
                  </a:lnTo>
                  <a:lnTo>
                    <a:pt x="801" y="1089"/>
                  </a:lnTo>
                  <a:lnTo>
                    <a:pt x="800" y="1089"/>
                  </a:lnTo>
                  <a:lnTo>
                    <a:pt x="794" y="1093"/>
                  </a:lnTo>
                  <a:lnTo>
                    <a:pt x="792" y="1091"/>
                  </a:lnTo>
                  <a:lnTo>
                    <a:pt x="792" y="1091"/>
                  </a:lnTo>
                  <a:lnTo>
                    <a:pt x="792" y="1091"/>
                  </a:lnTo>
                  <a:lnTo>
                    <a:pt x="791" y="1091"/>
                  </a:lnTo>
                  <a:lnTo>
                    <a:pt x="791" y="1093"/>
                  </a:lnTo>
                  <a:lnTo>
                    <a:pt x="791" y="1094"/>
                  </a:lnTo>
                  <a:lnTo>
                    <a:pt x="791" y="1094"/>
                  </a:lnTo>
                  <a:lnTo>
                    <a:pt x="791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91" y="1096"/>
                  </a:lnTo>
                  <a:close/>
                  <a:moveTo>
                    <a:pt x="798" y="1083"/>
                  </a:moveTo>
                  <a:lnTo>
                    <a:pt x="800" y="1085"/>
                  </a:lnTo>
                  <a:lnTo>
                    <a:pt x="801" y="1085"/>
                  </a:lnTo>
                  <a:lnTo>
                    <a:pt x="801" y="1085"/>
                  </a:lnTo>
                  <a:lnTo>
                    <a:pt x="801" y="1083"/>
                  </a:lnTo>
                  <a:lnTo>
                    <a:pt x="801" y="1083"/>
                  </a:lnTo>
                  <a:lnTo>
                    <a:pt x="801" y="1083"/>
                  </a:lnTo>
                  <a:lnTo>
                    <a:pt x="801" y="1082"/>
                  </a:lnTo>
                  <a:lnTo>
                    <a:pt x="801" y="1082"/>
                  </a:lnTo>
                  <a:lnTo>
                    <a:pt x="803" y="1080"/>
                  </a:lnTo>
                  <a:lnTo>
                    <a:pt x="803" y="1078"/>
                  </a:lnTo>
                  <a:lnTo>
                    <a:pt x="803" y="1076"/>
                  </a:lnTo>
                  <a:lnTo>
                    <a:pt x="801" y="1078"/>
                  </a:lnTo>
                  <a:lnTo>
                    <a:pt x="800" y="1078"/>
                  </a:lnTo>
                  <a:lnTo>
                    <a:pt x="798" y="1078"/>
                  </a:lnTo>
                  <a:lnTo>
                    <a:pt x="798" y="1078"/>
                  </a:lnTo>
                  <a:lnTo>
                    <a:pt x="796" y="1076"/>
                  </a:lnTo>
                  <a:lnTo>
                    <a:pt x="796" y="1078"/>
                  </a:lnTo>
                  <a:lnTo>
                    <a:pt x="796" y="1078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2"/>
                  </a:lnTo>
                  <a:lnTo>
                    <a:pt x="796" y="1082"/>
                  </a:lnTo>
                  <a:lnTo>
                    <a:pt x="798" y="1083"/>
                  </a:lnTo>
                  <a:close/>
                  <a:moveTo>
                    <a:pt x="845" y="1058"/>
                  </a:moveTo>
                  <a:lnTo>
                    <a:pt x="845" y="1058"/>
                  </a:lnTo>
                  <a:lnTo>
                    <a:pt x="845" y="1058"/>
                  </a:lnTo>
                  <a:lnTo>
                    <a:pt x="845" y="1058"/>
                  </a:lnTo>
                  <a:lnTo>
                    <a:pt x="847" y="1058"/>
                  </a:lnTo>
                  <a:lnTo>
                    <a:pt x="847" y="1058"/>
                  </a:lnTo>
                  <a:lnTo>
                    <a:pt x="848" y="1058"/>
                  </a:lnTo>
                  <a:lnTo>
                    <a:pt x="850" y="1056"/>
                  </a:lnTo>
                  <a:lnTo>
                    <a:pt x="852" y="1055"/>
                  </a:lnTo>
                  <a:lnTo>
                    <a:pt x="852" y="1053"/>
                  </a:lnTo>
                  <a:lnTo>
                    <a:pt x="850" y="1051"/>
                  </a:lnTo>
                  <a:lnTo>
                    <a:pt x="848" y="1051"/>
                  </a:lnTo>
                  <a:lnTo>
                    <a:pt x="845" y="1053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3"/>
                  </a:lnTo>
                  <a:lnTo>
                    <a:pt x="841" y="1053"/>
                  </a:lnTo>
                  <a:lnTo>
                    <a:pt x="841" y="1055"/>
                  </a:lnTo>
                  <a:lnTo>
                    <a:pt x="841" y="1055"/>
                  </a:lnTo>
                  <a:lnTo>
                    <a:pt x="841" y="1055"/>
                  </a:lnTo>
                  <a:lnTo>
                    <a:pt x="843" y="1056"/>
                  </a:lnTo>
                  <a:lnTo>
                    <a:pt x="845" y="1058"/>
                  </a:lnTo>
                  <a:close/>
                  <a:moveTo>
                    <a:pt x="827" y="1064"/>
                  </a:moveTo>
                  <a:lnTo>
                    <a:pt x="830" y="1065"/>
                  </a:lnTo>
                  <a:lnTo>
                    <a:pt x="830" y="1065"/>
                  </a:lnTo>
                  <a:lnTo>
                    <a:pt x="830" y="1067"/>
                  </a:lnTo>
                  <a:lnTo>
                    <a:pt x="832" y="1067"/>
                  </a:lnTo>
                  <a:lnTo>
                    <a:pt x="832" y="1067"/>
                  </a:lnTo>
                  <a:lnTo>
                    <a:pt x="834" y="1067"/>
                  </a:lnTo>
                  <a:lnTo>
                    <a:pt x="838" y="1064"/>
                  </a:lnTo>
                  <a:lnTo>
                    <a:pt x="838" y="1064"/>
                  </a:lnTo>
                  <a:lnTo>
                    <a:pt x="838" y="1062"/>
                  </a:lnTo>
                  <a:lnTo>
                    <a:pt x="839" y="1062"/>
                  </a:lnTo>
                  <a:lnTo>
                    <a:pt x="841" y="1062"/>
                  </a:lnTo>
                  <a:lnTo>
                    <a:pt x="841" y="1060"/>
                  </a:lnTo>
                  <a:lnTo>
                    <a:pt x="841" y="1060"/>
                  </a:lnTo>
                  <a:lnTo>
                    <a:pt x="841" y="1058"/>
                  </a:lnTo>
                  <a:lnTo>
                    <a:pt x="839" y="1056"/>
                  </a:lnTo>
                  <a:lnTo>
                    <a:pt x="839" y="1056"/>
                  </a:lnTo>
                  <a:lnTo>
                    <a:pt x="839" y="1055"/>
                  </a:lnTo>
                  <a:lnTo>
                    <a:pt x="839" y="1053"/>
                  </a:lnTo>
                  <a:lnTo>
                    <a:pt x="839" y="1053"/>
                  </a:lnTo>
                  <a:lnTo>
                    <a:pt x="839" y="1051"/>
                  </a:lnTo>
                  <a:lnTo>
                    <a:pt x="839" y="1049"/>
                  </a:lnTo>
                  <a:lnTo>
                    <a:pt x="839" y="1049"/>
                  </a:lnTo>
                  <a:lnTo>
                    <a:pt x="838" y="1049"/>
                  </a:lnTo>
                  <a:lnTo>
                    <a:pt x="836" y="1049"/>
                  </a:lnTo>
                  <a:lnTo>
                    <a:pt x="838" y="1051"/>
                  </a:lnTo>
                  <a:lnTo>
                    <a:pt x="838" y="1053"/>
                  </a:lnTo>
                  <a:lnTo>
                    <a:pt x="836" y="1055"/>
                  </a:lnTo>
                  <a:lnTo>
                    <a:pt x="836" y="1055"/>
                  </a:lnTo>
                  <a:lnTo>
                    <a:pt x="836" y="1055"/>
                  </a:lnTo>
                  <a:lnTo>
                    <a:pt x="836" y="1056"/>
                  </a:lnTo>
                  <a:lnTo>
                    <a:pt x="836" y="1056"/>
                  </a:lnTo>
                  <a:lnTo>
                    <a:pt x="836" y="1056"/>
                  </a:lnTo>
                  <a:lnTo>
                    <a:pt x="836" y="1058"/>
                  </a:lnTo>
                  <a:lnTo>
                    <a:pt x="836" y="1058"/>
                  </a:lnTo>
                  <a:lnTo>
                    <a:pt x="834" y="1056"/>
                  </a:lnTo>
                  <a:lnTo>
                    <a:pt x="832" y="1055"/>
                  </a:lnTo>
                  <a:lnTo>
                    <a:pt x="830" y="1055"/>
                  </a:lnTo>
                  <a:lnTo>
                    <a:pt x="832" y="1055"/>
                  </a:lnTo>
                  <a:lnTo>
                    <a:pt x="829" y="1055"/>
                  </a:lnTo>
                  <a:lnTo>
                    <a:pt x="827" y="1055"/>
                  </a:lnTo>
                  <a:lnTo>
                    <a:pt x="827" y="1055"/>
                  </a:lnTo>
                  <a:lnTo>
                    <a:pt x="827" y="1055"/>
                  </a:lnTo>
                  <a:lnTo>
                    <a:pt x="829" y="1055"/>
                  </a:lnTo>
                  <a:lnTo>
                    <a:pt x="829" y="1056"/>
                  </a:lnTo>
                  <a:lnTo>
                    <a:pt x="829" y="1056"/>
                  </a:lnTo>
                  <a:lnTo>
                    <a:pt x="827" y="1056"/>
                  </a:lnTo>
                  <a:lnTo>
                    <a:pt x="829" y="1058"/>
                  </a:lnTo>
                  <a:lnTo>
                    <a:pt x="829" y="1058"/>
                  </a:lnTo>
                  <a:lnTo>
                    <a:pt x="827" y="1060"/>
                  </a:lnTo>
                  <a:lnTo>
                    <a:pt x="825" y="1060"/>
                  </a:lnTo>
                  <a:lnTo>
                    <a:pt x="825" y="1062"/>
                  </a:lnTo>
                  <a:lnTo>
                    <a:pt x="825" y="1062"/>
                  </a:lnTo>
                  <a:lnTo>
                    <a:pt x="827" y="1064"/>
                  </a:lnTo>
                  <a:close/>
                  <a:moveTo>
                    <a:pt x="865" y="1038"/>
                  </a:moveTo>
                  <a:lnTo>
                    <a:pt x="865" y="1038"/>
                  </a:lnTo>
                  <a:lnTo>
                    <a:pt x="866" y="1038"/>
                  </a:lnTo>
                  <a:lnTo>
                    <a:pt x="866" y="1042"/>
                  </a:lnTo>
                  <a:lnTo>
                    <a:pt x="866" y="1042"/>
                  </a:lnTo>
                  <a:lnTo>
                    <a:pt x="866" y="1044"/>
                  </a:lnTo>
                  <a:lnTo>
                    <a:pt x="868" y="1044"/>
                  </a:lnTo>
                  <a:lnTo>
                    <a:pt x="872" y="1042"/>
                  </a:lnTo>
                  <a:lnTo>
                    <a:pt x="874" y="1042"/>
                  </a:lnTo>
                  <a:lnTo>
                    <a:pt x="872" y="1042"/>
                  </a:lnTo>
                  <a:lnTo>
                    <a:pt x="872" y="1042"/>
                  </a:lnTo>
                  <a:lnTo>
                    <a:pt x="872" y="1040"/>
                  </a:lnTo>
                  <a:lnTo>
                    <a:pt x="872" y="1040"/>
                  </a:lnTo>
                  <a:lnTo>
                    <a:pt x="870" y="1038"/>
                  </a:lnTo>
                  <a:lnTo>
                    <a:pt x="868" y="1037"/>
                  </a:lnTo>
                  <a:lnTo>
                    <a:pt x="866" y="1037"/>
                  </a:lnTo>
                  <a:lnTo>
                    <a:pt x="866" y="1037"/>
                  </a:lnTo>
                  <a:lnTo>
                    <a:pt x="865" y="1037"/>
                  </a:lnTo>
                  <a:lnTo>
                    <a:pt x="865" y="1038"/>
                  </a:lnTo>
                  <a:close/>
                  <a:moveTo>
                    <a:pt x="865" y="1038"/>
                  </a:moveTo>
                  <a:lnTo>
                    <a:pt x="863" y="1037"/>
                  </a:lnTo>
                  <a:lnTo>
                    <a:pt x="863" y="1035"/>
                  </a:lnTo>
                  <a:lnTo>
                    <a:pt x="861" y="1035"/>
                  </a:lnTo>
                  <a:lnTo>
                    <a:pt x="859" y="1037"/>
                  </a:lnTo>
                  <a:lnTo>
                    <a:pt x="856" y="1040"/>
                  </a:lnTo>
                  <a:lnTo>
                    <a:pt x="854" y="1040"/>
                  </a:lnTo>
                  <a:lnTo>
                    <a:pt x="854" y="1042"/>
                  </a:lnTo>
                  <a:lnTo>
                    <a:pt x="856" y="1046"/>
                  </a:lnTo>
                  <a:lnTo>
                    <a:pt x="857" y="1046"/>
                  </a:lnTo>
                  <a:lnTo>
                    <a:pt x="866" y="1044"/>
                  </a:lnTo>
                  <a:lnTo>
                    <a:pt x="866" y="1044"/>
                  </a:lnTo>
                  <a:lnTo>
                    <a:pt x="866" y="1042"/>
                  </a:lnTo>
                  <a:lnTo>
                    <a:pt x="865" y="1042"/>
                  </a:lnTo>
                  <a:lnTo>
                    <a:pt x="865" y="1040"/>
                  </a:lnTo>
                  <a:lnTo>
                    <a:pt x="865" y="1038"/>
                  </a:lnTo>
                  <a:close/>
                  <a:moveTo>
                    <a:pt x="874" y="1042"/>
                  </a:moveTo>
                  <a:lnTo>
                    <a:pt x="875" y="1044"/>
                  </a:lnTo>
                  <a:lnTo>
                    <a:pt x="877" y="1044"/>
                  </a:lnTo>
                  <a:lnTo>
                    <a:pt x="885" y="1042"/>
                  </a:lnTo>
                  <a:lnTo>
                    <a:pt x="886" y="1038"/>
                  </a:lnTo>
                  <a:lnTo>
                    <a:pt x="885" y="1037"/>
                  </a:lnTo>
                  <a:lnTo>
                    <a:pt x="881" y="1035"/>
                  </a:lnTo>
                  <a:lnTo>
                    <a:pt x="879" y="1031"/>
                  </a:lnTo>
                  <a:lnTo>
                    <a:pt x="879" y="1029"/>
                  </a:lnTo>
                  <a:lnTo>
                    <a:pt x="879" y="1029"/>
                  </a:lnTo>
                  <a:lnTo>
                    <a:pt x="877" y="1029"/>
                  </a:lnTo>
                  <a:lnTo>
                    <a:pt x="877" y="1031"/>
                  </a:lnTo>
                  <a:lnTo>
                    <a:pt x="877" y="1033"/>
                  </a:lnTo>
                  <a:lnTo>
                    <a:pt x="877" y="1035"/>
                  </a:lnTo>
                  <a:lnTo>
                    <a:pt x="877" y="1037"/>
                  </a:lnTo>
                  <a:lnTo>
                    <a:pt x="875" y="1035"/>
                  </a:lnTo>
                  <a:lnTo>
                    <a:pt x="875" y="1033"/>
                  </a:lnTo>
                  <a:lnTo>
                    <a:pt x="874" y="1031"/>
                  </a:lnTo>
                  <a:lnTo>
                    <a:pt x="874" y="1031"/>
                  </a:lnTo>
                  <a:lnTo>
                    <a:pt x="874" y="1033"/>
                  </a:lnTo>
                  <a:lnTo>
                    <a:pt x="874" y="1033"/>
                  </a:lnTo>
                  <a:lnTo>
                    <a:pt x="872" y="1033"/>
                  </a:lnTo>
                  <a:lnTo>
                    <a:pt x="872" y="1031"/>
                  </a:lnTo>
                  <a:lnTo>
                    <a:pt x="872" y="1031"/>
                  </a:lnTo>
                  <a:lnTo>
                    <a:pt x="872" y="1031"/>
                  </a:lnTo>
                  <a:lnTo>
                    <a:pt x="870" y="1031"/>
                  </a:lnTo>
                  <a:lnTo>
                    <a:pt x="870" y="1031"/>
                  </a:lnTo>
                  <a:lnTo>
                    <a:pt x="870" y="1035"/>
                  </a:lnTo>
                  <a:lnTo>
                    <a:pt x="870" y="1035"/>
                  </a:lnTo>
                  <a:lnTo>
                    <a:pt x="872" y="1037"/>
                  </a:lnTo>
                  <a:lnTo>
                    <a:pt x="874" y="1042"/>
                  </a:lnTo>
                  <a:close/>
                  <a:moveTo>
                    <a:pt x="847" y="1017"/>
                  </a:moveTo>
                  <a:lnTo>
                    <a:pt x="847" y="1018"/>
                  </a:lnTo>
                  <a:lnTo>
                    <a:pt x="847" y="1020"/>
                  </a:lnTo>
                  <a:lnTo>
                    <a:pt x="856" y="1022"/>
                  </a:lnTo>
                  <a:lnTo>
                    <a:pt x="857" y="1024"/>
                  </a:lnTo>
                  <a:lnTo>
                    <a:pt x="854" y="1022"/>
                  </a:lnTo>
                  <a:lnTo>
                    <a:pt x="852" y="1024"/>
                  </a:lnTo>
                  <a:lnTo>
                    <a:pt x="854" y="1024"/>
                  </a:lnTo>
                  <a:lnTo>
                    <a:pt x="856" y="1026"/>
                  </a:lnTo>
                  <a:lnTo>
                    <a:pt x="856" y="1026"/>
                  </a:lnTo>
                  <a:lnTo>
                    <a:pt x="856" y="1026"/>
                  </a:lnTo>
                  <a:lnTo>
                    <a:pt x="857" y="1026"/>
                  </a:lnTo>
                  <a:lnTo>
                    <a:pt x="859" y="1026"/>
                  </a:lnTo>
                  <a:lnTo>
                    <a:pt x="861" y="1026"/>
                  </a:lnTo>
                  <a:lnTo>
                    <a:pt x="861" y="1024"/>
                  </a:lnTo>
                  <a:lnTo>
                    <a:pt x="861" y="1024"/>
                  </a:lnTo>
                  <a:lnTo>
                    <a:pt x="861" y="1024"/>
                  </a:lnTo>
                  <a:lnTo>
                    <a:pt x="863" y="1022"/>
                  </a:lnTo>
                  <a:lnTo>
                    <a:pt x="863" y="1022"/>
                  </a:lnTo>
                  <a:lnTo>
                    <a:pt x="865" y="1022"/>
                  </a:lnTo>
                  <a:lnTo>
                    <a:pt x="866" y="1018"/>
                  </a:lnTo>
                  <a:lnTo>
                    <a:pt x="865" y="1017"/>
                  </a:lnTo>
                  <a:lnTo>
                    <a:pt x="863" y="1015"/>
                  </a:lnTo>
                  <a:lnTo>
                    <a:pt x="861" y="1009"/>
                  </a:lnTo>
                  <a:lnTo>
                    <a:pt x="861" y="1009"/>
                  </a:lnTo>
                  <a:lnTo>
                    <a:pt x="857" y="1009"/>
                  </a:lnTo>
                  <a:lnTo>
                    <a:pt x="856" y="1009"/>
                  </a:lnTo>
                  <a:lnTo>
                    <a:pt x="854" y="1013"/>
                  </a:lnTo>
                  <a:lnTo>
                    <a:pt x="852" y="1013"/>
                  </a:lnTo>
                  <a:lnTo>
                    <a:pt x="848" y="1013"/>
                  </a:lnTo>
                  <a:lnTo>
                    <a:pt x="847" y="1015"/>
                  </a:lnTo>
                  <a:lnTo>
                    <a:pt x="845" y="1015"/>
                  </a:lnTo>
                  <a:lnTo>
                    <a:pt x="847" y="1017"/>
                  </a:lnTo>
                  <a:lnTo>
                    <a:pt x="847" y="1017"/>
                  </a:lnTo>
                  <a:close/>
                  <a:moveTo>
                    <a:pt x="888" y="993"/>
                  </a:moveTo>
                  <a:lnTo>
                    <a:pt x="886" y="993"/>
                  </a:lnTo>
                  <a:lnTo>
                    <a:pt x="885" y="993"/>
                  </a:lnTo>
                  <a:lnTo>
                    <a:pt x="885" y="995"/>
                  </a:lnTo>
                  <a:lnTo>
                    <a:pt x="886" y="997"/>
                  </a:lnTo>
                  <a:lnTo>
                    <a:pt x="892" y="997"/>
                  </a:lnTo>
                  <a:lnTo>
                    <a:pt x="894" y="999"/>
                  </a:lnTo>
                  <a:lnTo>
                    <a:pt x="892" y="999"/>
                  </a:lnTo>
                  <a:lnTo>
                    <a:pt x="892" y="999"/>
                  </a:lnTo>
                  <a:lnTo>
                    <a:pt x="888" y="999"/>
                  </a:lnTo>
                  <a:lnTo>
                    <a:pt x="879" y="999"/>
                  </a:lnTo>
                  <a:lnTo>
                    <a:pt x="877" y="999"/>
                  </a:lnTo>
                  <a:lnTo>
                    <a:pt x="872" y="1004"/>
                  </a:lnTo>
                  <a:lnTo>
                    <a:pt x="872" y="1006"/>
                  </a:lnTo>
                  <a:lnTo>
                    <a:pt x="872" y="1008"/>
                  </a:lnTo>
                  <a:lnTo>
                    <a:pt x="870" y="1009"/>
                  </a:lnTo>
                  <a:lnTo>
                    <a:pt x="872" y="1009"/>
                  </a:lnTo>
                  <a:lnTo>
                    <a:pt x="870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09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5" y="1013"/>
                  </a:lnTo>
                  <a:lnTo>
                    <a:pt x="877" y="1013"/>
                  </a:lnTo>
                  <a:lnTo>
                    <a:pt x="881" y="1013"/>
                  </a:lnTo>
                  <a:lnTo>
                    <a:pt x="883" y="1013"/>
                  </a:lnTo>
                  <a:lnTo>
                    <a:pt x="886" y="1009"/>
                  </a:lnTo>
                  <a:lnTo>
                    <a:pt x="890" y="1009"/>
                  </a:lnTo>
                  <a:lnTo>
                    <a:pt x="894" y="1008"/>
                  </a:lnTo>
                  <a:lnTo>
                    <a:pt x="899" y="1008"/>
                  </a:lnTo>
                  <a:lnTo>
                    <a:pt x="912" y="1002"/>
                  </a:lnTo>
                  <a:lnTo>
                    <a:pt x="913" y="1000"/>
                  </a:lnTo>
                  <a:lnTo>
                    <a:pt x="915" y="999"/>
                  </a:lnTo>
                  <a:lnTo>
                    <a:pt x="915" y="999"/>
                  </a:lnTo>
                  <a:lnTo>
                    <a:pt x="913" y="999"/>
                  </a:lnTo>
                  <a:lnTo>
                    <a:pt x="913" y="999"/>
                  </a:lnTo>
                  <a:lnTo>
                    <a:pt x="913" y="997"/>
                  </a:lnTo>
                  <a:lnTo>
                    <a:pt x="913" y="997"/>
                  </a:lnTo>
                  <a:lnTo>
                    <a:pt x="913" y="997"/>
                  </a:lnTo>
                  <a:lnTo>
                    <a:pt x="912" y="993"/>
                  </a:lnTo>
                  <a:lnTo>
                    <a:pt x="910" y="993"/>
                  </a:lnTo>
                  <a:lnTo>
                    <a:pt x="908" y="995"/>
                  </a:lnTo>
                  <a:lnTo>
                    <a:pt x="906" y="995"/>
                  </a:lnTo>
                  <a:lnTo>
                    <a:pt x="906" y="991"/>
                  </a:lnTo>
                  <a:lnTo>
                    <a:pt x="904" y="991"/>
                  </a:lnTo>
                  <a:lnTo>
                    <a:pt x="904" y="991"/>
                  </a:lnTo>
                  <a:lnTo>
                    <a:pt x="904" y="991"/>
                  </a:lnTo>
                  <a:lnTo>
                    <a:pt x="904" y="990"/>
                  </a:lnTo>
                  <a:lnTo>
                    <a:pt x="906" y="990"/>
                  </a:lnTo>
                  <a:lnTo>
                    <a:pt x="906" y="990"/>
                  </a:lnTo>
                  <a:lnTo>
                    <a:pt x="904" y="988"/>
                  </a:lnTo>
                  <a:lnTo>
                    <a:pt x="904" y="988"/>
                  </a:lnTo>
                  <a:lnTo>
                    <a:pt x="903" y="990"/>
                  </a:lnTo>
                  <a:lnTo>
                    <a:pt x="901" y="990"/>
                  </a:lnTo>
                  <a:lnTo>
                    <a:pt x="901" y="990"/>
                  </a:lnTo>
                  <a:lnTo>
                    <a:pt x="899" y="990"/>
                  </a:lnTo>
                  <a:lnTo>
                    <a:pt x="899" y="991"/>
                  </a:lnTo>
                  <a:lnTo>
                    <a:pt x="899" y="991"/>
                  </a:lnTo>
                  <a:lnTo>
                    <a:pt x="899" y="993"/>
                  </a:lnTo>
                  <a:lnTo>
                    <a:pt x="899" y="993"/>
                  </a:lnTo>
                  <a:lnTo>
                    <a:pt x="899" y="990"/>
                  </a:lnTo>
                  <a:lnTo>
                    <a:pt x="895" y="990"/>
                  </a:lnTo>
                  <a:lnTo>
                    <a:pt x="888" y="993"/>
                  </a:lnTo>
                  <a:close/>
                  <a:moveTo>
                    <a:pt x="910" y="993"/>
                  </a:moveTo>
                  <a:lnTo>
                    <a:pt x="912" y="991"/>
                  </a:lnTo>
                  <a:lnTo>
                    <a:pt x="913" y="991"/>
                  </a:lnTo>
                  <a:lnTo>
                    <a:pt x="915" y="991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3" y="988"/>
                  </a:lnTo>
                  <a:lnTo>
                    <a:pt x="913" y="990"/>
                  </a:lnTo>
                  <a:lnTo>
                    <a:pt x="913" y="988"/>
                  </a:lnTo>
                  <a:lnTo>
                    <a:pt x="913" y="988"/>
                  </a:lnTo>
                  <a:lnTo>
                    <a:pt x="912" y="988"/>
                  </a:lnTo>
                  <a:lnTo>
                    <a:pt x="912" y="988"/>
                  </a:lnTo>
                  <a:lnTo>
                    <a:pt x="910" y="988"/>
                  </a:lnTo>
                  <a:lnTo>
                    <a:pt x="910" y="988"/>
                  </a:lnTo>
                  <a:lnTo>
                    <a:pt x="910" y="988"/>
                  </a:lnTo>
                  <a:lnTo>
                    <a:pt x="908" y="990"/>
                  </a:lnTo>
                  <a:lnTo>
                    <a:pt x="908" y="990"/>
                  </a:lnTo>
                  <a:lnTo>
                    <a:pt x="908" y="990"/>
                  </a:lnTo>
                  <a:lnTo>
                    <a:pt x="908" y="991"/>
                  </a:lnTo>
                  <a:lnTo>
                    <a:pt x="908" y="991"/>
                  </a:lnTo>
                  <a:lnTo>
                    <a:pt x="908" y="991"/>
                  </a:lnTo>
                  <a:lnTo>
                    <a:pt x="908" y="993"/>
                  </a:lnTo>
                  <a:lnTo>
                    <a:pt x="910" y="993"/>
                  </a:lnTo>
                  <a:close/>
                  <a:moveTo>
                    <a:pt x="872" y="986"/>
                  </a:moveTo>
                  <a:lnTo>
                    <a:pt x="874" y="986"/>
                  </a:lnTo>
                  <a:lnTo>
                    <a:pt x="875" y="986"/>
                  </a:lnTo>
                  <a:lnTo>
                    <a:pt x="877" y="986"/>
                  </a:lnTo>
                  <a:lnTo>
                    <a:pt x="879" y="984"/>
                  </a:lnTo>
                  <a:lnTo>
                    <a:pt x="879" y="986"/>
                  </a:lnTo>
                  <a:lnTo>
                    <a:pt x="881" y="984"/>
                  </a:lnTo>
                  <a:lnTo>
                    <a:pt x="883" y="984"/>
                  </a:lnTo>
                  <a:lnTo>
                    <a:pt x="879" y="986"/>
                  </a:lnTo>
                  <a:lnTo>
                    <a:pt x="881" y="988"/>
                  </a:lnTo>
                  <a:lnTo>
                    <a:pt x="885" y="986"/>
                  </a:lnTo>
                  <a:lnTo>
                    <a:pt x="894" y="984"/>
                  </a:lnTo>
                  <a:lnTo>
                    <a:pt x="897" y="984"/>
                  </a:lnTo>
                  <a:lnTo>
                    <a:pt x="899" y="981"/>
                  </a:lnTo>
                  <a:lnTo>
                    <a:pt x="899" y="979"/>
                  </a:lnTo>
                  <a:lnTo>
                    <a:pt x="897" y="979"/>
                  </a:lnTo>
                  <a:lnTo>
                    <a:pt x="897" y="977"/>
                  </a:lnTo>
                  <a:lnTo>
                    <a:pt x="897" y="977"/>
                  </a:lnTo>
                  <a:lnTo>
                    <a:pt x="897" y="973"/>
                  </a:lnTo>
                  <a:lnTo>
                    <a:pt x="897" y="973"/>
                  </a:lnTo>
                  <a:lnTo>
                    <a:pt x="897" y="973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0"/>
                  </a:lnTo>
                  <a:lnTo>
                    <a:pt x="895" y="970"/>
                  </a:lnTo>
                  <a:lnTo>
                    <a:pt x="895" y="971"/>
                  </a:lnTo>
                  <a:lnTo>
                    <a:pt x="894" y="971"/>
                  </a:lnTo>
                  <a:lnTo>
                    <a:pt x="894" y="971"/>
                  </a:lnTo>
                  <a:lnTo>
                    <a:pt x="892" y="973"/>
                  </a:lnTo>
                  <a:lnTo>
                    <a:pt x="890" y="975"/>
                  </a:lnTo>
                  <a:lnTo>
                    <a:pt x="892" y="975"/>
                  </a:lnTo>
                  <a:lnTo>
                    <a:pt x="892" y="975"/>
                  </a:lnTo>
                  <a:lnTo>
                    <a:pt x="894" y="973"/>
                  </a:lnTo>
                  <a:lnTo>
                    <a:pt x="894" y="975"/>
                  </a:lnTo>
                  <a:lnTo>
                    <a:pt x="883" y="981"/>
                  </a:lnTo>
                  <a:lnTo>
                    <a:pt x="874" y="982"/>
                  </a:lnTo>
                  <a:lnTo>
                    <a:pt x="870" y="984"/>
                  </a:lnTo>
                  <a:lnTo>
                    <a:pt x="872" y="986"/>
                  </a:lnTo>
                  <a:lnTo>
                    <a:pt x="872" y="986"/>
                  </a:lnTo>
                  <a:close/>
                  <a:moveTo>
                    <a:pt x="950" y="946"/>
                  </a:moveTo>
                  <a:lnTo>
                    <a:pt x="950" y="946"/>
                  </a:lnTo>
                  <a:lnTo>
                    <a:pt x="951" y="946"/>
                  </a:lnTo>
                  <a:lnTo>
                    <a:pt x="951" y="946"/>
                  </a:lnTo>
                  <a:lnTo>
                    <a:pt x="951" y="948"/>
                  </a:lnTo>
                  <a:lnTo>
                    <a:pt x="950" y="948"/>
                  </a:lnTo>
                  <a:lnTo>
                    <a:pt x="950" y="948"/>
                  </a:lnTo>
                  <a:lnTo>
                    <a:pt x="950" y="948"/>
                  </a:lnTo>
                  <a:lnTo>
                    <a:pt x="951" y="948"/>
                  </a:lnTo>
                  <a:lnTo>
                    <a:pt x="951" y="950"/>
                  </a:lnTo>
                  <a:lnTo>
                    <a:pt x="953" y="950"/>
                  </a:lnTo>
                  <a:lnTo>
                    <a:pt x="953" y="948"/>
                  </a:lnTo>
                  <a:lnTo>
                    <a:pt x="955" y="948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0" y="944"/>
                  </a:lnTo>
                  <a:lnTo>
                    <a:pt x="950" y="946"/>
                  </a:lnTo>
                  <a:lnTo>
                    <a:pt x="950" y="946"/>
                  </a:lnTo>
                  <a:lnTo>
                    <a:pt x="950" y="946"/>
                  </a:lnTo>
                  <a:close/>
                  <a:moveTo>
                    <a:pt x="1024" y="881"/>
                  </a:moveTo>
                  <a:lnTo>
                    <a:pt x="1024" y="883"/>
                  </a:lnTo>
                  <a:lnTo>
                    <a:pt x="1025" y="885"/>
                  </a:lnTo>
                  <a:lnTo>
                    <a:pt x="1025" y="885"/>
                  </a:lnTo>
                  <a:lnTo>
                    <a:pt x="1027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31" y="885"/>
                  </a:lnTo>
                  <a:lnTo>
                    <a:pt x="1031" y="885"/>
                  </a:lnTo>
                  <a:lnTo>
                    <a:pt x="1031" y="885"/>
                  </a:lnTo>
                  <a:lnTo>
                    <a:pt x="1031" y="883"/>
                  </a:lnTo>
                  <a:lnTo>
                    <a:pt x="1031" y="881"/>
                  </a:lnTo>
                  <a:lnTo>
                    <a:pt x="1029" y="881"/>
                  </a:lnTo>
                  <a:lnTo>
                    <a:pt x="1029" y="881"/>
                  </a:lnTo>
                  <a:lnTo>
                    <a:pt x="1027" y="878"/>
                  </a:lnTo>
                  <a:lnTo>
                    <a:pt x="1027" y="878"/>
                  </a:lnTo>
                  <a:lnTo>
                    <a:pt x="1027" y="878"/>
                  </a:lnTo>
                  <a:lnTo>
                    <a:pt x="1027" y="879"/>
                  </a:lnTo>
                  <a:lnTo>
                    <a:pt x="1025" y="876"/>
                  </a:lnTo>
                  <a:lnTo>
                    <a:pt x="1025" y="878"/>
                  </a:lnTo>
                  <a:lnTo>
                    <a:pt x="1025" y="879"/>
                  </a:lnTo>
                  <a:lnTo>
                    <a:pt x="1025" y="881"/>
                  </a:lnTo>
                  <a:lnTo>
                    <a:pt x="1025" y="881"/>
                  </a:lnTo>
                  <a:lnTo>
                    <a:pt x="1024" y="881"/>
                  </a:lnTo>
                  <a:close/>
                  <a:moveTo>
                    <a:pt x="1015" y="883"/>
                  </a:moveTo>
                  <a:lnTo>
                    <a:pt x="1013" y="885"/>
                  </a:lnTo>
                  <a:lnTo>
                    <a:pt x="1016" y="890"/>
                  </a:lnTo>
                  <a:lnTo>
                    <a:pt x="1020" y="890"/>
                  </a:lnTo>
                  <a:lnTo>
                    <a:pt x="1022" y="890"/>
                  </a:lnTo>
                  <a:lnTo>
                    <a:pt x="1022" y="892"/>
                  </a:lnTo>
                  <a:lnTo>
                    <a:pt x="1024" y="894"/>
                  </a:lnTo>
                  <a:lnTo>
                    <a:pt x="1027" y="894"/>
                  </a:lnTo>
                  <a:lnTo>
                    <a:pt x="1027" y="896"/>
                  </a:lnTo>
                  <a:lnTo>
                    <a:pt x="1029" y="892"/>
                  </a:lnTo>
                  <a:lnTo>
                    <a:pt x="1029" y="890"/>
                  </a:lnTo>
                  <a:lnTo>
                    <a:pt x="1029" y="890"/>
                  </a:lnTo>
                  <a:lnTo>
                    <a:pt x="1029" y="887"/>
                  </a:lnTo>
                  <a:lnTo>
                    <a:pt x="1022" y="887"/>
                  </a:lnTo>
                  <a:lnTo>
                    <a:pt x="1022" y="885"/>
                  </a:lnTo>
                  <a:lnTo>
                    <a:pt x="1020" y="881"/>
                  </a:lnTo>
                  <a:lnTo>
                    <a:pt x="1018" y="879"/>
                  </a:lnTo>
                  <a:lnTo>
                    <a:pt x="1015" y="876"/>
                  </a:lnTo>
                  <a:lnTo>
                    <a:pt x="1013" y="874"/>
                  </a:lnTo>
                  <a:lnTo>
                    <a:pt x="1011" y="874"/>
                  </a:lnTo>
                  <a:lnTo>
                    <a:pt x="1011" y="874"/>
                  </a:lnTo>
                  <a:lnTo>
                    <a:pt x="1009" y="874"/>
                  </a:lnTo>
                  <a:lnTo>
                    <a:pt x="1009" y="876"/>
                  </a:lnTo>
                  <a:lnTo>
                    <a:pt x="1009" y="878"/>
                  </a:lnTo>
                  <a:lnTo>
                    <a:pt x="1009" y="879"/>
                  </a:lnTo>
                  <a:lnTo>
                    <a:pt x="1011" y="881"/>
                  </a:lnTo>
                  <a:lnTo>
                    <a:pt x="1016" y="881"/>
                  </a:lnTo>
                  <a:lnTo>
                    <a:pt x="1018" y="883"/>
                  </a:lnTo>
                  <a:lnTo>
                    <a:pt x="1016" y="883"/>
                  </a:lnTo>
                  <a:lnTo>
                    <a:pt x="1015" y="883"/>
                  </a:lnTo>
                  <a:close/>
                  <a:moveTo>
                    <a:pt x="1022" y="869"/>
                  </a:moveTo>
                  <a:lnTo>
                    <a:pt x="1016" y="872"/>
                  </a:lnTo>
                  <a:lnTo>
                    <a:pt x="1016" y="872"/>
                  </a:lnTo>
                  <a:lnTo>
                    <a:pt x="1016" y="872"/>
                  </a:lnTo>
                  <a:lnTo>
                    <a:pt x="1015" y="872"/>
                  </a:lnTo>
                  <a:lnTo>
                    <a:pt x="1016" y="874"/>
                  </a:lnTo>
                  <a:lnTo>
                    <a:pt x="1016" y="874"/>
                  </a:lnTo>
                  <a:lnTo>
                    <a:pt x="1016" y="874"/>
                  </a:lnTo>
                  <a:lnTo>
                    <a:pt x="1016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20" y="876"/>
                  </a:lnTo>
                  <a:lnTo>
                    <a:pt x="1020" y="876"/>
                  </a:lnTo>
                  <a:lnTo>
                    <a:pt x="1020" y="878"/>
                  </a:lnTo>
                  <a:lnTo>
                    <a:pt x="1022" y="879"/>
                  </a:lnTo>
                  <a:lnTo>
                    <a:pt x="1022" y="879"/>
                  </a:lnTo>
                  <a:lnTo>
                    <a:pt x="1022" y="879"/>
                  </a:lnTo>
                  <a:lnTo>
                    <a:pt x="1024" y="879"/>
                  </a:lnTo>
                  <a:lnTo>
                    <a:pt x="1024" y="879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6"/>
                  </a:lnTo>
                  <a:lnTo>
                    <a:pt x="1024" y="876"/>
                  </a:lnTo>
                  <a:lnTo>
                    <a:pt x="1025" y="874"/>
                  </a:lnTo>
                  <a:lnTo>
                    <a:pt x="1025" y="872"/>
                  </a:lnTo>
                  <a:lnTo>
                    <a:pt x="1024" y="870"/>
                  </a:lnTo>
                  <a:lnTo>
                    <a:pt x="1024" y="870"/>
                  </a:lnTo>
                  <a:lnTo>
                    <a:pt x="1024" y="870"/>
                  </a:lnTo>
                  <a:lnTo>
                    <a:pt x="1022" y="869"/>
                  </a:lnTo>
                  <a:close/>
                  <a:moveTo>
                    <a:pt x="1011" y="840"/>
                  </a:moveTo>
                  <a:lnTo>
                    <a:pt x="998" y="850"/>
                  </a:lnTo>
                  <a:lnTo>
                    <a:pt x="998" y="850"/>
                  </a:lnTo>
                  <a:lnTo>
                    <a:pt x="1000" y="850"/>
                  </a:lnTo>
                  <a:lnTo>
                    <a:pt x="1000" y="850"/>
                  </a:lnTo>
                  <a:lnTo>
                    <a:pt x="1002" y="850"/>
                  </a:lnTo>
                  <a:lnTo>
                    <a:pt x="1004" y="849"/>
                  </a:lnTo>
                  <a:lnTo>
                    <a:pt x="1007" y="845"/>
                  </a:lnTo>
                  <a:lnTo>
                    <a:pt x="1011" y="845"/>
                  </a:lnTo>
                  <a:lnTo>
                    <a:pt x="1011" y="845"/>
                  </a:lnTo>
                  <a:lnTo>
                    <a:pt x="1011" y="847"/>
                  </a:lnTo>
                  <a:lnTo>
                    <a:pt x="1011" y="847"/>
                  </a:lnTo>
                  <a:lnTo>
                    <a:pt x="1011" y="849"/>
                  </a:lnTo>
                  <a:lnTo>
                    <a:pt x="1009" y="850"/>
                  </a:lnTo>
                  <a:lnTo>
                    <a:pt x="1009" y="850"/>
                  </a:lnTo>
                  <a:lnTo>
                    <a:pt x="1009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2"/>
                  </a:lnTo>
                  <a:lnTo>
                    <a:pt x="1013" y="852"/>
                  </a:lnTo>
                  <a:lnTo>
                    <a:pt x="1016" y="850"/>
                  </a:lnTo>
                  <a:lnTo>
                    <a:pt x="1018" y="849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18" y="843"/>
                  </a:lnTo>
                  <a:lnTo>
                    <a:pt x="1016" y="843"/>
                  </a:lnTo>
                  <a:lnTo>
                    <a:pt x="1016" y="841"/>
                  </a:lnTo>
                  <a:lnTo>
                    <a:pt x="1016" y="841"/>
                  </a:lnTo>
                  <a:lnTo>
                    <a:pt x="1015" y="840"/>
                  </a:lnTo>
                  <a:lnTo>
                    <a:pt x="1015" y="840"/>
                  </a:lnTo>
                  <a:lnTo>
                    <a:pt x="1013" y="840"/>
                  </a:lnTo>
                  <a:lnTo>
                    <a:pt x="1013" y="838"/>
                  </a:lnTo>
                  <a:lnTo>
                    <a:pt x="1011" y="840"/>
                  </a:lnTo>
                  <a:close/>
                  <a:moveTo>
                    <a:pt x="995" y="849"/>
                  </a:moveTo>
                  <a:lnTo>
                    <a:pt x="995" y="850"/>
                  </a:lnTo>
                  <a:lnTo>
                    <a:pt x="998" y="849"/>
                  </a:lnTo>
                  <a:lnTo>
                    <a:pt x="998" y="847"/>
                  </a:lnTo>
                  <a:lnTo>
                    <a:pt x="1002" y="843"/>
                  </a:lnTo>
                  <a:lnTo>
                    <a:pt x="1006" y="843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1" y="834"/>
                  </a:lnTo>
                  <a:lnTo>
                    <a:pt x="1009" y="834"/>
                  </a:lnTo>
                  <a:lnTo>
                    <a:pt x="1009" y="834"/>
                  </a:lnTo>
                  <a:lnTo>
                    <a:pt x="1009" y="836"/>
                  </a:lnTo>
                  <a:lnTo>
                    <a:pt x="1006" y="838"/>
                  </a:lnTo>
                  <a:lnTo>
                    <a:pt x="1004" y="840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996" y="841"/>
                  </a:lnTo>
                  <a:lnTo>
                    <a:pt x="995" y="843"/>
                  </a:lnTo>
                  <a:lnTo>
                    <a:pt x="995" y="845"/>
                  </a:lnTo>
                  <a:lnTo>
                    <a:pt x="995" y="847"/>
                  </a:lnTo>
                  <a:lnTo>
                    <a:pt x="993" y="849"/>
                  </a:lnTo>
                  <a:lnTo>
                    <a:pt x="993" y="849"/>
                  </a:lnTo>
                  <a:lnTo>
                    <a:pt x="995" y="849"/>
                  </a:lnTo>
                  <a:lnTo>
                    <a:pt x="995" y="849"/>
                  </a:lnTo>
                  <a:close/>
                  <a:moveTo>
                    <a:pt x="1036" y="829"/>
                  </a:moveTo>
                  <a:lnTo>
                    <a:pt x="1038" y="827"/>
                  </a:lnTo>
                  <a:lnTo>
                    <a:pt x="1038" y="827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0" y="827"/>
                  </a:lnTo>
                  <a:lnTo>
                    <a:pt x="1040" y="827"/>
                  </a:lnTo>
                  <a:lnTo>
                    <a:pt x="1040" y="827"/>
                  </a:lnTo>
                  <a:lnTo>
                    <a:pt x="1040" y="829"/>
                  </a:lnTo>
                  <a:lnTo>
                    <a:pt x="1040" y="827"/>
                  </a:lnTo>
                  <a:lnTo>
                    <a:pt x="1042" y="827"/>
                  </a:lnTo>
                  <a:lnTo>
                    <a:pt x="1042" y="827"/>
                  </a:lnTo>
                  <a:lnTo>
                    <a:pt x="1042" y="825"/>
                  </a:lnTo>
                  <a:lnTo>
                    <a:pt x="1042" y="825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2" y="823"/>
                  </a:lnTo>
                  <a:lnTo>
                    <a:pt x="1042" y="823"/>
                  </a:lnTo>
                  <a:lnTo>
                    <a:pt x="1043" y="822"/>
                  </a:lnTo>
                  <a:lnTo>
                    <a:pt x="1045" y="822"/>
                  </a:lnTo>
                  <a:lnTo>
                    <a:pt x="1045" y="820"/>
                  </a:lnTo>
                  <a:lnTo>
                    <a:pt x="1045" y="820"/>
                  </a:lnTo>
                  <a:lnTo>
                    <a:pt x="1045" y="818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2" y="820"/>
                  </a:lnTo>
                  <a:lnTo>
                    <a:pt x="1042" y="820"/>
                  </a:lnTo>
                  <a:lnTo>
                    <a:pt x="1040" y="820"/>
                  </a:lnTo>
                  <a:lnTo>
                    <a:pt x="1036" y="820"/>
                  </a:lnTo>
                  <a:lnTo>
                    <a:pt x="1034" y="822"/>
                  </a:lnTo>
                  <a:lnTo>
                    <a:pt x="1034" y="822"/>
                  </a:lnTo>
                  <a:lnTo>
                    <a:pt x="1034" y="822"/>
                  </a:lnTo>
                  <a:lnTo>
                    <a:pt x="1034" y="823"/>
                  </a:lnTo>
                  <a:lnTo>
                    <a:pt x="1033" y="823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7"/>
                  </a:lnTo>
                  <a:lnTo>
                    <a:pt x="1034" y="829"/>
                  </a:lnTo>
                  <a:lnTo>
                    <a:pt x="1036" y="829"/>
                  </a:lnTo>
                  <a:close/>
                  <a:moveTo>
                    <a:pt x="1056" y="823"/>
                  </a:moveTo>
                  <a:lnTo>
                    <a:pt x="1056" y="823"/>
                  </a:lnTo>
                  <a:lnTo>
                    <a:pt x="1058" y="823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1" y="825"/>
                  </a:lnTo>
                  <a:lnTo>
                    <a:pt x="1063" y="827"/>
                  </a:lnTo>
                  <a:lnTo>
                    <a:pt x="1065" y="827"/>
                  </a:lnTo>
                  <a:lnTo>
                    <a:pt x="1069" y="825"/>
                  </a:lnTo>
                  <a:lnTo>
                    <a:pt x="1071" y="823"/>
                  </a:lnTo>
                  <a:lnTo>
                    <a:pt x="1072" y="822"/>
                  </a:lnTo>
                  <a:lnTo>
                    <a:pt x="1072" y="820"/>
                  </a:lnTo>
                  <a:lnTo>
                    <a:pt x="1071" y="820"/>
                  </a:lnTo>
                  <a:lnTo>
                    <a:pt x="1069" y="820"/>
                  </a:lnTo>
                  <a:lnTo>
                    <a:pt x="1069" y="818"/>
                  </a:lnTo>
                  <a:lnTo>
                    <a:pt x="1071" y="816"/>
                  </a:lnTo>
                  <a:lnTo>
                    <a:pt x="1071" y="814"/>
                  </a:lnTo>
                  <a:lnTo>
                    <a:pt x="1069" y="813"/>
                  </a:lnTo>
                  <a:lnTo>
                    <a:pt x="1067" y="809"/>
                  </a:lnTo>
                  <a:lnTo>
                    <a:pt x="1067" y="807"/>
                  </a:lnTo>
                  <a:lnTo>
                    <a:pt x="1065" y="807"/>
                  </a:lnTo>
                  <a:lnTo>
                    <a:pt x="1063" y="809"/>
                  </a:lnTo>
                  <a:lnTo>
                    <a:pt x="1063" y="811"/>
                  </a:lnTo>
                  <a:lnTo>
                    <a:pt x="1061" y="813"/>
                  </a:lnTo>
                  <a:lnTo>
                    <a:pt x="1061" y="813"/>
                  </a:lnTo>
                  <a:lnTo>
                    <a:pt x="1061" y="814"/>
                  </a:lnTo>
                  <a:lnTo>
                    <a:pt x="1061" y="816"/>
                  </a:lnTo>
                  <a:lnTo>
                    <a:pt x="1061" y="816"/>
                  </a:lnTo>
                  <a:lnTo>
                    <a:pt x="1061" y="816"/>
                  </a:lnTo>
                  <a:lnTo>
                    <a:pt x="1061" y="818"/>
                  </a:lnTo>
                  <a:lnTo>
                    <a:pt x="1061" y="818"/>
                  </a:lnTo>
                  <a:lnTo>
                    <a:pt x="1063" y="818"/>
                  </a:lnTo>
                  <a:lnTo>
                    <a:pt x="1061" y="818"/>
                  </a:lnTo>
                  <a:lnTo>
                    <a:pt x="1060" y="820"/>
                  </a:lnTo>
                  <a:lnTo>
                    <a:pt x="1060" y="820"/>
                  </a:lnTo>
                  <a:lnTo>
                    <a:pt x="1060" y="822"/>
                  </a:lnTo>
                  <a:lnTo>
                    <a:pt x="1060" y="822"/>
                  </a:lnTo>
                  <a:lnTo>
                    <a:pt x="1060" y="823"/>
                  </a:lnTo>
                  <a:lnTo>
                    <a:pt x="1058" y="823"/>
                  </a:lnTo>
                  <a:lnTo>
                    <a:pt x="1056" y="823"/>
                  </a:lnTo>
                  <a:close/>
                  <a:moveTo>
                    <a:pt x="1067" y="804"/>
                  </a:moveTo>
                  <a:lnTo>
                    <a:pt x="1067" y="804"/>
                  </a:lnTo>
                  <a:lnTo>
                    <a:pt x="1069" y="800"/>
                  </a:lnTo>
                  <a:lnTo>
                    <a:pt x="1069" y="800"/>
                  </a:lnTo>
                  <a:lnTo>
                    <a:pt x="1069" y="800"/>
                  </a:lnTo>
                  <a:lnTo>
                    <a:pt x="1069" y="798"/>
                  </a:lnTo>
                  <a:lnTo>
                    <a:pt x="1069" y="796"/>
                  </a:lnTo>
                  <a:lnTo>
                    <a:pt x="1067" y="796"/>
                  </a:lnTo>
                  <a:lnTo>
                    <a:pt x="1067" y="794"/>
                  </a:lnTo>
                  <a:lnTo>
                    <a:pt x="1067" y="794"/>
                  </a:lnTo>
                  <a:lnTo>
                    <a:pt x="1069" y="794"/>
                  </a:lnTo>
                  <a:lnTo>
                    <a:pt x="1074" y="793"/>
                  </a:lnTo>
                  <a:lnTo>
                    <a:pt x="1074" y="793"/>
                  </a:lnTo>
                  <a:lnTo>
                    <a:pt x="1076" y="793"/>
                  </a:lnTo>
                  <a:lnTo>
                    <a:pt x="1076" y="791"/>
                  </a:lnTo>
                  <a:lnTo>
                    <a:pt x="1076" y="791"/>
                  </a:lnTo>
                  <a:lnTo>
                    <a:pt x="1080" y="789"/>
                  </a:lnTo>
                  <a:lnTo>
                    <a:pt x="1080" y="787"/>
                  </a:lnTo>
                  <a:lnTo>
                    <a:pt x="1081" y="787"/>
                  </a:lnTo>
                  <a:lnTo>
                    <a:pt x="1083" y="785"/>
                  </a:lnTo>
                  <a:lnTo>
                    <a:pt x="1081" y="785"/>
                  </a:lnTo>
                  <a:lnTo>
                    <a:pt x="1081" y="785"/>
                  </a:lnTo>
                  <a:lnTo>
                    <a:pt x="1080" y="784"/>
                  </a:lnTo>
                  <a:lnTo>
                    <a:pt x="1080" y="782"/>
                  </a:lnTo>
                  <a:lnTo>
                    <a:pt x="1080" y="780"/>
                  </a:lnTo>
                  <a:lnTo>
                    <a:pt x="1080" y="778"/>
                  </a:lnTo>
                  <a:lnTo>
                    <a:pt x="1080" y="776"/>
                  </a:lnTo>
                  <a:lnTo>
                    <a:pt x="1078" y="773"/>
                  </a:lnTo>
                  <a:lnTo>
                    <a:pt x="1076" y="771"/>
                  </a:lnTo>
                  <a:lnTo>
                    <a:pt x="1074" y="769"/>
                  </a:lnTo>
                  <a:lnTo>
                    <a:pt x="1074" y="769"/>
                  </a:lnTo>
                  <a:lnTo>
                    <a:pt x="1072" y="769"/>
                  </a:lnTo>
                  <a:lnTo>
                    <a:pt x="1072" y="766"/>
                  </a:lnTo>
                  <a:lnTo>
                    <a:pt x="1071" y="764"/>
                  </a:lnTo>
                  <a:lnTo>
                    <a:pt x="1071" y="764"/>
                  </a:lnTo>
                  <a:lnTo>
                    <a:pt x="1069" y="766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71"/>
                  </a:lnTo>
                  <a:lnTo>
                    <a:pt x="1069" y="771"/>
                  </a:lnTo>
                  <a:lnTo>
                    <a:pt x="1067" y="775"/>
                  </a:lnTo>
                  <a:lnTo>
                    <a:pt x="1069" y="775"/>
                  </a:lnTo>
                  <a:lnTo>
                    <a:pt x="1067" y="776"/>
                  </a:lnTo>
                  <a:lnTo>
                    <a:pt x="1069" y="776"/>
                  </a:lnTo>
                  <a:lnTo>
                    <a:pt x="1071" y="776"/>
                  </a:lnTo>
                  <a:lnTo>
                    <a:pt x="1072" y="775"/>
                  </a:lnTo>
                  <a:lnTo>
                    <a:pt x="1072" y="775"/>
                  </a:lnTo>
                  <a:lnTo>
                    <a:pt x="1072" y="776"/>
                  </a:lnTo>
                  <a:lnTo>
                    <a:pt x="1072" y="776"/>
                  </a:lnTo>
                  <a:lnTo>
                    <a:pt x="1074" y="776"/>
                  </a:lnTo>
                  <a:lnTo>
                    <a:pt x="1071" y="780"/>
                  </a:lnTo>
                  <a:lnTo>
                    <a:pt x="1067" y="782"/>
                  </a:lnTo>
                  <a:lnTo>
                    <a:pt x="1065" y="785"/>
                  </a:lnTo>
                  <a:lnTo>
                    <a:pt x="1065" y="785"/>
                  </a:lnTo>
                  <a:lnTo>
                    <a:pt x="1065" y="787"/>
                  </a:lnTo>
                  <a:lnTo>
                    <a:pt x="1065" y="787"/>
                  </a:lnTo>
                  <a:lnTo>
                    <a:pt x="1065" y="787"/>
                  </a:lnTo>
                  <a:lnTo>
                    <a:pt x="1067" y="787"/>
                  </a:lnTo>
                  <a:lnTo>
                    <a:pt x="1067" y="787"/>
                  </a:lnTo>
                  <a:lnTo>
                    <a:pt x="1067" y="787"/>
                  </a:lnTo>
                  <a:lnTo>
                    <a:pt x="1067" y="789"/>
                  </a:lnTo>
                  <a:lnTo>
                    <a:pt x="1067" y="791"/>
                  </a:lnTo>
                  <a:lnTo>
                    <a:pt x="1067" y="791"/>
                  </a:lnTo>
                  <a:lnTo>
                    <a:pt x="1065" y="791"/>
                  </a:lnTo>
                  <a:lnTo>
                    <a:pt x="1065" y="789"/>
                  </a:lnTo>
                  <a:lnTo>
                    <a:pt x="1063" y="789"/>
                  </a:lnTo>
                  <a:lnTo>
                    <a:pt x="1063" y="791"/>
                  </a:lnTo>
                  <a:lnTo>
                    <a:pt x="1063" y="793"/>
                  </a:lnTo>
                  <a:lnTo>
                    <a:pt x="1061" y="794"/>
                  </a:lnTo>
                  <a:lnTo>
                    <a:pt x="1061" y="796"/>
                  </a:lnTo>
                  <a:lnTo>
                    <a:pt x="1061" y="796"/>
                  </a:lnTo>
                  <a:lnTo>
                    <a:pt x="1061" y="796"/>
                  </a:lnTo>
                  <a:lnTo>
                    <a:pt x="1063" y="796"/>
                  </a:lnTo>
                  <a:lnTo>
                    <a:pt x="1063" y="796"/>
                  </a:lnTo>
                  <a:lnTo>
                    <a:pt x="1061" y="802"/>
                  </a:lnTo>
                  <a:lnTo>
                    <a:pt x="1061" y="805"/>
                  </a:lnTo>
                  <a:lnTo>
                    <a:pt x="1060" y="807"/>
                  </a:lnTo>
                  <a:lnTo>
                    <a:pt x="1061" y="807"/>
                  </a:lnTo>
                  <a:lnTo>
                    <a:pt x="1067" y="804"/>
                  </a:lnTo>
                  <a:close/>
                  <a:moveTo>
                    <a:pt x="1049" y="760"/>
                  </a:moveTo>
                  <a:lnTo>
                    <a:pt x="1051" y="760"/>
                  </a:lnTo>
                  <a:lnTo>
                    <a:pt x="1049" y="760"/>
                  </a:lnTo>
                  <a:lnTo>
                    <a:pt x="1051" y="762"/>
                  </a:lnTo>
                  <a:lnTo>
                    <a:pt x="1051" y="762"/>
                  </a:lnTo>
                  <a:lnTo>
                    <a:pt x="1051" y="760"/>
                  </a:lnTo>
                  <a:lnTo>
                    <a:pt x="1051" y="760"/>
                  </a:lnTo>
                  <a:lnTo>
                    <a:pt x="1052" y="760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4" y="758"/>
                  </a:lnTo>
                  <a:lnTo>
                    <a:pt x="1056" y="757"/>
                  </a:lnTo>
                  <a:lnTo>
                    <a:pt x="1056" y="757"/>
                  </a:lnTo>
                  <a:lnTo>
                    <a:pt x="1056" y="755"/>
                  </a:lnTo>
                  <a:lnTo>
                    <a:pt x="1054" y="753"/>
                  </a:lnTo>
                  <a:lnTo>
                    <a:pt x="1056" y="753"/>
                  </a:lnTo>
                  <a:lnTo>
                    <a:pt x="1058" y="751"/>
                  </a:lnTo>
                  <a:lnTo>
                    <a:pt x="1058" y="751"/>
                  </a:lnTo>
                  <a:lnTo>
                    <a:pt x="1056" y="749"/>
                  </a:lnTo>
                  <a:lnTo>
                    <a:pt x="1056" y="749"/>
                  </a:lnTo>
                  <a:lnTo>
                    <a:pt x="1056" y="749"/>
                  </a:lnTo>
                  <a:lnTo>
                    <a:pt x="1054" y="749"/>
                  </a:lnTo>
                  <a:lnTo>
                    <a:pt x="1052" y="748"/>
                  </a:lnTo>
                  <a:lnTo>
                    <a:pt x="1051" y="748"/>
                  </a:lnTo>
                  <a:lnTo>
                    <a:pt x="1049" y="749"/>
                  </a:lnTo>
                  <a:lnTo>
                    <a:pt x="1047" y="751"/>
                  </a:lnTo>
                  <a:lnTo>
                    <a:pt x="1047" y="755"/>
                  </a:lnTo>
                  <a:lnTo>
                    <a:pt x="1045" y="757"/>
                  </a:lnTo>
                  <a:lnTo>
                    <a:pt x="1045" y="758"/>
                  </a:lnTo>
                  <a:lnTo>
                    <a:pt x="1045" y="760"/>
                  </a:lnTo>
                  <a:lnTo>
                    <a:pt x="1049" y="760"/>
                  </a:lnTo>
                  <a:close/>
                  <a:moveTo>
                    <a:pt x="1080" y="728"/>
                  </a:moveTo>
                  <a:lnTo>
                    <a:pt x="1080" y="728"/>
                  </a:lnTo>
                  <a:lnTo>
                    <a:pt x="1078" y="728"/>
                  </a:lnTo>
                  <a:lnTo>
                    <a:pt x="1080" y="728"/>
                  </a:lnTo>
                  <a:lnTo>
                    <a:pt x="1081" y="728"/>
                  </a:lnTo>
                  <a:lnTo>
                    <a:pt x="1089" y="719"/>
                  </a:lnTo>
                  <a:lnTo>
                    <a:pt x="1090" y="719"/>
                  </a:lnTo>
                  <a:lnTo>
                    <a:pt x="1094" y="715"/>
                  </a:lnTo>
                  <a:lnTo>
                    <a:pt x="1099" y="713"/>
                  </a:lnTo>
                  <a:lnTo>
                    <a:pt x="1101" y="711"/>
                  </a:lnTo>
                  <a:lnTo>
                    <a:pt x="1103" y="711"/>
                  </a:lnTo>
                  <a:lnTo>
                    <a:pt x="1099" y="710"/>
                  </a:lnTo>
                  <a:lnTo>
                    <a:pt x="1098" y="710"/>
                  </a:lnTo>
                  <a:lnTo>
                    <a:pt x="1094" y="711"/>
                  </a:lnTo>
                  <a:lnTo>
                    <a:pt x="1092" y="713"/>
                  </a:lnTo>
                  <a:lnTo>
                    <a:pt x="1090" y="713"/>
                  </a:lnTo>
                  <a:lnTo>
                    <a:pt x="1090" y="715"/>
                  </a:lnTo>
                  <a:lnTo>
                    <a:pt x="1089" y="715"/>
                  </a:lnTo>
                  <a:lnTo>
                    <a:pt x="1089" y="715"/>
                  </a:lnTo>
                  <a:lnTo>
                    <a:pt x="1087" y="715"/>
                  </a:lnTo>
                  <a:lnTo>
                    <a:pt x="1089" y="713"/>
                  </a:lnTo>
                  <a:lnTo>
                    <a:pt x="1090" y="711"/>
                  </a:lnTo>
                  <a:lnTo>
                    <a:pt x="1089" y="710"/>
                  </a:lnTo>
                  <a:lnTo>
                    <a:pt x="1087" y="710"/>
                  </a:lnTo>
                  <a:lnTo>
                    <a:pt x="1081" y="713"/>
                  </a:lnTo>
                  <a:lnTo>
                    <a:pt x="1081" y="715"/>
                  </a:lnTo>
                  <a:lnTo>
                    <a:pt x="1080" y="717"/>
                  </a:lnTo>
                  <a:lnTo>
                    <a:pt x="1080" y="719"/>
                  </a:lnTo>
                  <a:lnTo>
                    <a:pt x="1078" y="720"/>
                  </a:lnTo>
                  <a:lnTo>
                    <a:pt x="1076" y="724"/>
                  </a:lnTo>
                  <a:lnTo>
                    <a:pt x="1076" y="726"/>
                  </a:lnTo>
                  <a:lnTo>
                    <a:pt x="1081" y="724"/>
                  </a:lnTo>
                  <a:lnTo>
                    <a:pt x="1081" y="726"/>
                  </a:lnTo>
                  <a:lnTo>
                    <a:pt x="1080" y="728"/>
                  </a:lnTo>
                  <a:close/>
                  <a:moveTo>
                    <a:pt x="1085" y="702"/>
                  </a:moveTo>
                  <a:lnTo>
                    <a:pt x="1087" y="702"/>
                  </a:lnTo>
                  <a:lnTo>
                    <a:pt x="1087" y="702"/>
                  </a:lnTo>
                  <a:lnTo>
                    <a:pt x="1089" y="701"/>
                  </a:lnTo>
                  <a:lnTo>
                    <a:pt x="1090" y="701"/>
                  </a:lnTo>
                  <a:lnTo>
                    <a:pt x="1090" y="699"/>
                  </a:lnTo>
                  <a:lnTo>
                    <a:pt x="1089" y="699"/>
                  </a:lnTo>
                  <a:lnTo>
                    <a:pt x="1089" y="699"/>
                  </a:lnTo>
                  <a:lnTo>
                    <a:pt x="1087" y="699"/>
                  </a:lnTo>
                  <a:lnTo>
                    <a:pt x="1087" y="699"/>
                  </a:lnTo>
                  <a:lnTo>
                    <a:pt x="1087" y="697"/>
                  </a:lnTo>
                  <a:lnTo>
                    <a:pt x="1089" y="697"/>
                  </a:lnTo>
                  <a:lnTo>
                    <a:pt x="1085" y="697"/>
                  </a:lnTo>
                  <a:lnTo>
                    <a:pt x="1085" y="695"/>
                  </a:lnTo>
                  <a:lnTo>
                    <a:pt x="1087" y="693"/>
                  </a:lnTo>
                  <a:lnTo>
                    <a:pt x="1087" y="693"/>
                  </a:lnTo>
                  <a:lnTo>
                    <a:pt x="1087" y="692"/>
                  </a:lnTo>
                  <a:lnTo>
                    <a:pt x="1087" y="690"/>
                  </a:lnTo>
                  <a:lnTo>
                    <a:pt x="1087" y="688"/>
                  </a:lnTo>
                  <a:lnTo>
                    <a:pt x="1087" y="688"/>
                  </a:lnTo>
                  <a:lnTo>
                    <a:pt x="1087" y="686"/>
                  </a:lnTo>
                  <a:lnTo>
                    <a:pt x="1085" y="684"/>
                  </a:lnTo>
                  <a:lnTo>
                    <a:pt x="1085" y="684"/>
                  </a:lnTo>
                  <a:lnTo>
                    <a:pt x="1085" y="688"/>
                  </a:lnTo>
                  <a:lnTo>
                    <a:pt x="1083" y="688"/>
                  </a:lnTo>
                  <a:lnTo>
                    <a:pt x="1083" y="688"/>
                  </a:lnTo>
                  <a:lnTo>
                    <a:pt x="1078" y="692"/>
                  </a:lnTo>
                  <a:lnTo>
                    <a:pt x="1078" y="692"/>
                  </a:lnTo>
                  <a:lnTo>
                    <a:pt x="1080" y="692"/>
                  </a:lnTo>
                  <a:lnTo>
                    <a:pt x="1081" y="692"/>
                  </a:lnTo>
                  <a:lnTo>
                    <a:pt x="1085" y="692"/>
                  </a:lnTo>
                  <a:lnTo>
                    <a:pt x="1085" y="693"/>
                  </a:lnTo>
                  <a:lnTo>
                    <a:pt x="1083" y="695"/>
                  </a:lnTo>
                  <a:lnTo>
                    <a:pt x="1081" y="695"/>
                  </a:lnTo>
                  <a:lnTo>
                    <a:pt x="1081" y="697"/>
                  </a:lnTo>
                  <a:lnTo>
                    <a:pt x="1081" y="699"/>
                  </a:lnTo>
                  <a:lnTo>
                    <a:pt x="1081" y="699"/>
                  </a:lnTo>
                  <a:lnTo>
                    <a:pt x="1080" y="699"/>
                  </a:lnTo>
                  <a:lnTo>
                    <a:pt x="1078" y="699"/>
                  </a:lnTo>
                  <a:lnTo>
                    <a:pt x="1076" y="701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6" y="702"/>
                  </a:lnTo>
                  <a:lnTo>
                    <a:pt x="1078" y="702"/>
                  </a:lnTo>
                  <a:lnTo>
                    <a:pt x="1078" y="701"/>
                  </a:lnTo>
                  <a:lnTo>
                    <a:pt x="1078" y="702"/>
                  </a:lnTo>
                  <a:lnTo>
                    <a:pt x="1078" y="702"/>
                  </a:lnTo>
                  <a:lnTo>
                    <a:pt x="1076" y="704"/>
                  </a:lnTo>
                  <a:lnTo>
                    <a:pt x="1076" y="706"/>
                  </a:lnTo>
                  <a:lnTo>
                    <a:pt x="1076" y="706"/>
                  </a:lnTo>
                  <a:lnTo>
                    <a:pt x="1074" y="706"/>
                  </a:lnTo>
                  <a:lnTo>
                    <a:pt x="1074" y="708"/>
                  </a:lnTo>
                  <a:lnTo>
                    <a:pt x="1072" y="711"/>
                  </a:lnTo>
                  <a:lnTo>
                    <a:pt x="1083" y="704"/>
                  </a:lnTo>
                  <a:lnTo>
                    <a:pt x="1085" y="702"/>
                  </a:lnTo>
                  <a:close/>
                  <a:moveTo>
                    <a:pt x="1092" y="682"/>
                  </a:moveTo>
                  <a:lnTo>
                    <a:pt x="1094" y="682"/>
                  </a:lnTo>
                  <a:lnTo>
                    <a:pt x="1094" y="684"/>
                  </a:lnTo>
                  <a:lnTo>
                    <a:pt x="1096" y="684"/>
                  </a:lnTo>
                  <a:lnTo>
                    <a:pt x="1096" y="686"/>
                  </a:lnTo>
                  <a:lnTo>
                    <a:pt x="1098" y="684"/>
                  </a:lnTo>
                  <a:lnTo>
                    <a:pt x="1098" y="686"/>
                  </a:lnTo>
                  <a:lnTo>
                    <a:pt x="1099" y="684"/>
                  </a:lnTo>
                  <a:lnTo>
                    <a:pt x="1099" y="684"/>
                  </a:lnTo>
                  <a:lnTo>
                    <a:pt x="1101" y="682"/>
                  </a:lnTo>
                  <a:lnTo>
                    <a:pt x="1101" y="682"/>
                  </a:lnTo>
                  <a:lnTo>
                    <a:pt x="1101" y="681"/>
                  </a:lnTo>
                  <a:lnTo>
                    <a:pt x="1101" y="679"/>
                  </a:lnTo>
                  <a:lnTo>
                    <a:pt x="1101" y="677"/>
                  </a:lnTo>
                  <a:lnTo>
                    <a:pt x="1101" y="677"/>
                  </a:lnTo>
                  <a:lnTo>
                    <a:pt x="1101" y="677"/>
                  </a:lnTo>
                  <a:lnTo>
                    <a:pt x="1099" y="677"/>
                  </a:lnTo>
                  <a:lnTo>
                    <a:pt x="1099" y="675"/>
                  </a:lnTo>
                  <a:lnTo>
                    <a:pt x="1099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3"/>
                  </a:lnTo>
                  <a:lnTo>
                    <a:pt x="1098" y="673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6" y="675"/>
                  </a:lnTo>
                  <a:lnTo>
                    <a:pt x="1094" y="679"/>
                  </a:lnTo>
                  <a:lnTo>
                    <a:pt x="1094" y="679"/>
                  </a:lnTo>
                  <a:lnTo>
                    <a:pt x="1092" y="681"/>
                  </a:lnTo>
                  <a:lnTo>
                    <a:pt x="1092" y="681"/>
                  </a:lnTo>
                  <a:lnTo>
                    <a:pt x="1092" y="682"/>
                  </a:lnTo>
                  <a:lnTo>
                    <a:pt x="1092" y="682"/>
                  </a:lnTo>
                  <a:lnTo>
                    <a:pt x="1092" y="682"/>
                  </a:lnTo>
                  <a:close/>
                  <a:moveTo>
                    <a:pt x="1101" y="661"/>
                  </a:moveTo>
                  <a:lnTo>
                    <a:pt x="1101" y="661"/>
                  </a:lnTo>
                  <a:lnTo>
                    <a:pt x="1103" y="663"/>
                  </a:lnTo>
                  <a:lnTo>
                    <a:pt x="1103" y="663"/>
                  </a:lnTo>
                  <a:lnTo>
                    <a:pt x="1103" y="663"/>
                  </a:lnTo>
                  <a:lnTo>
                    <a:pt x="1103" y="664"/>
                  </a:lnTo>
                  <a:lnTo>
                    <a:pt x="1105" y="663"/>
                  </a:lnTo>
                  <a:lnTo>
                    <a:pt x="1105" y="661"/>
                  </a:lnTo>
                  <a:lnTo>
                    <a:pt x="1105" y="659"/>
                  </a:lnTo>
                  <a:lnTo>
                    <a:pt x="1105" y="655"/>
                  </a:lnTo>
                  <a:lnTo>
                    <a:pt x="1105" y="655"/>
                  </a:lnTo>
                  <a:lnTo>
                    <a:pt x="1105" y="655"/>
                  </a:lnTo>
                  <a:lnTo>
                    <a:pt x="1103" y="655"/>
                  </a:lnTo>
                  <a:lnTo>
                    <a:pt x="1103" y="655"/>
                  </a:lnTo>
                  <a:lnTo>
                    <a:pt x="1103" y="657"/>
                  </a:lnTo>
                  <a:lnTo>
                    <a:pt x="1103" y="659"/>
                  </a:lnTo>
                  <a:lnTo>
                    <a:pt x="1103" y="659"/>
                  </a:lnTo>
                  <a:lnTo>
                    <a:pt x="1103" y="659"/>
                  </a:lnTo>
                  <a:lnTo>
                    <a:pt x="1103" y="657"/>
                  </a:lnTo>
                  <a:lnTo>
                    <a:pt x="1103" y="657"/>
                  </a:lnTo>
                  <a:lnTo>
                    <a:pt x="1103" y="655"/>
                  </a:lnTo>
                  <a:lnTo>
                    <a:pt x="1101" y="655"/>
                  </a:lnTo>
                  <a:lnTo>
                    <a:pt x="1101" y="655"/>
                  </a:lnTo>
                  <a:lnTo>
                    <a:pt x="1099" y="657"/>
                  </a:lnTo>
                  <a:lnTo>
                    <a:pt x="1098" y="657"/>
                  </a:lnTo>
                  <a:lnTo>
                    <a:pt x="1098" y="659"/>
                  </a:lnTo>
                  <a:lnTo>
                    <a:pt x="1098" y="659"/>
                  </a:lnTo>
                  <a:lnTo>
                    <a:pt x="1099" y="659"/>
                  </a:lnTo>
                  <a:lnTo>
                    <a:pt x="1099" y="661"/>
                  </a:lnTo>
                  <a:lnTo>
                    <a:pt x="1099" y="663"/>
                  </a:lnTo>
                  <a:lnTo>
                    <a:pt x="1098" y="664"/>
                  </a:lnTo>
                  <a:lnTo>
                    <a:pt x="1098" y="664"/>
                  </a:lnTo>
                  <a:lnTo>
                    <a:pt x="1098" y="664"/>
                  </a:lnTo>
                  <a:lnTo>
                    <a:pt x="1098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6"/>
                  </a:lnTo>
                  <a:lnTo>
                    <a:pt x="1101" y="664"/>
                  </a:lnTo>
                  <a:lnTo>
                    <a:pt x="1101" y="663"/>
                  </a:lnTo>
                  <a:lnTo>
                    <a:pt x="1101" y="661"/>
                  </a:lnTo>
                  <a:close/>
                  <a:moveTo>
                    <a:pt x="1170" y="572"/>
                  </a:moveTo>
                  <a:lnTo>
                    <a:pt x="1170" y="569"/>
                  </a:lnTo>
                  <a:lnTo>
                    <a:pt x="1172" y="565"/>
                  </a:lnTo>
                  <a:lnTo>
                    <a:pt x="1170" y="565"/>
                  </a:lnTo>
                  <a:lnTo>
                    <a:pt x="1168" y="567"/>
                  </a:lnTo>
                  <a:lnTo>
                    <a:pt x="1166" y="570"/>
                  </a:lnTo>
                  <a:lnTo>
                    <a:pt x="1166" y="572"/>
                  </a:lnTo>
                  <a:lnTo>
                    <a:pt x="1164" y="572"/>
                  </a:lnTo>
                  <a:lnTo>
                    <a:pt x="1164" y="572"/>
                  </a:lnTo>
                  <a:lnTo>
                    <a:pt x="1161" y="570"/>
                  </a:lnTo>
                  <a:lnTo>
                    <a:pt x="1161" y="570"/>
                  </a:lnTo>
                  <a:lnTo>
                    <a:pt x="1161" y="572"/>
                  </a:lnTo>
                  <a:lnTo>
                    <a:pt x="1159" y="574"/>
                  </a:lnTo>
                  <a:lnTo>
                    <a:pt x="1157" y="576"/>
                  </a:lnTo>
                  <a:lnTo>
                    <a:pt x="1157" y="576"/>
                  </a:lnTo>
                  <a:lnTo>
                    <a:pt x="1157" y="578"/>
                  </a:lnTo>
                  <a:lnTo>
                    <a:pt x="1161" y="578"/>
                  </a:lnTo>
                  <a:lnTo>
                    <a:pt x="1163" y="580"/>
                  </a:lnTo>
                  <a:lnTo>
                    <a:pt x="1164" y="583"/>
                  </a:lnTo>
                  <a:lnTo>
                    <a:pt x="1164" y="583"/>
                  </a:lnTo>
                  <a:lnTo>
                    <a:pt x="1164" y="583"/>
                  </a:lnTo>
                  <a:lnTo>
                    <a:pt x="1164" y="585"/>
                  </a:lnTo>
                  <a:lnTo>
                    <a:pt x="1164" y="587"/>
                  </a:lnTo>
                  <a:lnTo>
                    <a:pt x="1166" y="587"/>
                  </a:lnTo>
                  <a:lnTo>
                    <a:pt x="1166" y="587"/>
                  </a:lnTo>
                  <a:lnTo>
                    <a:pt x="1168" y="585"/>
                  </a:lnTo>
                  <a:lnTo>
                    <a:pt x="1168" y="585"/>
                  </a:lnTo>
                  <a:lnTo>
                    <a:pt x="1168" y="585"/>
                  </a:lnTo>
                  <a:lnTo>
                    <a:pt x="1166" y="585"/>
                  </a:lnTo>
                  <a:lnTo>
                    <a:pt x="1168" y="583"/>
                  </a:lnTo>
                  <a:lnTo>
                    <a:pt x="1168" y="581"/>
                  </a:lnTo>
                  <a:lnTo>
                    <a:pt x="1166" y="576"/>
                  </a:lnTo>
                  <a:lnTo>
                    <a:pt x="1168" y="574"/>
                  </a:lnTo>
                  <a:lnTo>
                    <a:pt x="1170" y="572"/>
                  </a:lnTo>
                  <a:close/>
                  <a:moveTo>
                    <a:pt x="1172" y="538"/>
                  </a:moveTo>
                  <a:lnTo>
                    <a:pt x="1175" y="536"/>
                  </a:lnTo>
                  <a:lnTo>
                    <a:pt x="1177" y="536"/>
                  </a:lnTo>
                  <a:lnTo>
                    <a:pt x="1177" y="534"/>
                  </a:lnTo>
                  <a:lnTo>
                    <a:pt x="1179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1"/>
                  </a:lnTo>
                  <a:lnTo>
                    <a:pt x="1177" y="531"/>
                  </a:lnTo>
                  <a:lnTo>
                    <a:pt x="1177" y="531"/>
                  </a:lnTo>
                  <a:lnTo>
                    <a:pt x="1175" y="531"/>
                  </a:lnTo>
                  <a:lnTo>
                    <a:pt x="1173" y="533"/>
                  </a:lnTo>
                  <a:lnTo>
                    <a:pt x="1172" y="534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68" y="538"/>
                  </a:lnTo>
                  <a:lnTo>
                    <a:pt x="1168" y="538"/>
                  </a:lnTo>
                  <a:lnTo>
                    <a:pt x="1170" y="538"/>
                  </a:lnTo>
                  <a:lnTo>
                    <a:pt x="1170" y="538"/>
                  </a:lnTo>
                  <a:lnTo>
                    <a:pt x="1172" y="538"/>
                  </a:lnTo>
                  <a:lnTo>
                    <a:pt x="1172" y="538"/>
                  </a:lnTo>
                  <a:close/>
                  <a:moveTo>
                    <a:pt x="1206" y="462"/>
                  </a:moveTo>
                  <a:lnTo>
                    <a:pt x="1206" y="464"/>
                  </a:lnTo>
                  <a:lnTo>
                    <a:pt x="1206" y="466"/>
                  </a:lnTo>
                  <a:lnTo>
                    <a:pt x="1206" y="468"/>
                  </a:lnTo>
                  <a:lnTo>
                    <a:pt x="1206" y="468"/>
                  </a:lnTo>
                  <a:lnTo>
                    <a:pt x="1208" y="468"/>
                  </a:lnTo>
                  <a:lnTo>
                    <a:pt x="1213" y="468"/>
                  </a:lnTo>
                  <a:lnTo>
                    <a:pt x="1215" y="468"/>
                  </a:lnTo>
                  <a:lnTo>
                    <a:pt x="1215" y="468"/>
                  </a:lnTo>
                  <a:lnTo>
                    <a:pt x="1219" y="468"/>
                  </a:lnTo>
                  <a:lnTo>
                    <a:pt x="1219" y="468"/>
                  </a:lnTo>
                  <a:lnTo>
                    <a:pt x="1220" y="468"/>
                  </a:lnTo>
                  <a:lnTo>
                    <a:pt x="1222" y="466"/>
                  </a:lnTo>
                  <a:lnTo>
                    <a:pt x="1222" y="464"/>
                  </a:lnTo>
                  <a:lnTo>
                    <a:pt x="1222" y="464"/>
                  </a:lnTo>
                  <a:lnTo>
                    <a:pt x="1222" y="464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20" y="466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19" y="464"/>
                  </a:lnTo>
                  <a:lnTo>
                    <a:pt x="1219" y="464"/>
                  </a:lnTo>
                  <a:lnTo>
                    <a:pt x="1219" y="462"/>
                  </a:lnTo>
                  <a:lnTo>
                    <a:pt x="1215" y="462"/>
                  </a:lnTo>
                  <a:lnTo>
                    <a:pt x="1215" y="462"/>
                  </a:lnTo>
                  <a:lnTo>
                    <a:pt x="1213" y="459"/>
                  </a:lnTo>
                  <a:lnTo>
                    <a:pt x="1213" y="459"/>
                  </a:lnTo>
                  <a:lnTo>
                    <a:pt x="1213" y="459"/>
                  </a:lnTo>
                  <a:lnTo>
                    <a:pt x="1213" y="457"/>
                  </a:lnTo>
                  <a:lnTo>
                    <a:pt x="1213" y="457"/>
                  </a:lnTo>
                  <a:lnTo>
                    <a:pt x="1213" y="457"/>
                  </a:lnTo>
                  <a:lnTo>
                    <a:pt x="1211" y="457"/>
                  </a:lnTo>
                  <a:lnTo>
                    <a:pt x="1211" y="459"/>
                  </a:lnTo>
                  <a:lnTo>
                    <a:pt x="1210" y="460"/>
                  </a:lnTo>
                  <a:lnTo>
                    <a:pt x="1210" y="460"/>
                  </a:lnTo>
                  <a:lnTo>
                    <a:pt x="1210" y="460"/>
                  </a:lnTo>
                  <a:lnTo>
                    <a:pt x="1208" y="460"/>
                  </a:lnTo>
                  <a:lnTo>
                    <a:pt x="1206" y="460"/>
                  </a:lnTo>
                  <a:lnTo>
                    <a:pt x="1206" y="460"/>
                  </a:lnTo>
                  <a:lnTo>
                    <a:pt x="1206" y="460"/>
                  </a:lnTo>
                  <a:lnTo>
                    <a:pt x="1206" y="462"/>
                  </a:lnTo>
                  <a:lnTo>
                    <a:pt x="1206" y="462"/>
                  </a:lnTo>
                  <a:close/>
                  <a:moveTo>
                    <a:pt x="1233" y="457"/>
                  </a:moveTo>
                  <a:lnTo>
                    <a:pt x="1233" y="457"/>
                  </a:lnTo>
                  <a:lnTo>
                    <a:pt x="1233" y="457"/>
                  </a:lnTo>
                  <a:lnTo>
                    <a:pt x="1238" y="459"/>
                  </a:lnTo>
                  <a:lnTo>
                    <a:pt x="1240" y="459"/>
                  </a:lnTo>
                  <a:lnTo>
                    <a:pt x="1240" y="459"/>
                  </a:lnTo>
                  <a:lnTo>
                    <a:pt x="1240" y="457"/>
                  </a:lnTo>
                  <a:lnTo>
                    <a:pt x="1242" y="455"/>
                  </a:lnTo>
                  <a:lnTo>
                    <a:pt x="1244" y="455"/>
                  </a:lnTo>
                  <a:lnTo>
                    <a:pt x="1246" y="457"/>
                  </a:lnTo>
                  <a:lnTo>
                    <a:pt x="1249" y="459"/>
                  </a:lnTo>
                  <a:lnTo>
                    <a:pt x="1251" y="459"/>
                  </a:lnTo>
                  <a:lnTo>
                    <a:pt x="1253" y="457"/>
                  </a:lnTo>
                  <a:lnTo>
                    <a:pt x="1255" y="457"/>
                  </a:lnTo>
                  <a:lnTo>
                    <a:pt x="1255" y="455"/>
                  </a:lnTo>
                  <a:lnTo>
                    <a:pt x="1253" y="455"/>
                  </a:lnTo>
                  <a:lnTo>
                    <a:pt x="1253" y="455"/>
                  </a:lnTo>
                  <a:lnTo>
                    <a:pt x="1251" y="453"/>
                  </a:lnTo>
                  <a:lnTo>
                    <a:pt x="1249" y="453"/>
                  </a:lnTo>
                  <a:lnTo>
                    <a:pt x="1237" y="453"/>
                  </a:lnTo>
                  <a:lnTo>
                    <a:pt x="1235" y="453"/>
                  </a:lnTo>
                  <a:lnTo>
                    <a:pt x="1233" y="455"/>
                  </a:lnTo>
                  <a:lnTo>
                    <a:pt x="1233" y="455"/>
                  </a:lnTo>
                  <a:lnTo>
                    <a:pt x="1231" y="455"/>
                  </a:lnTo>
                  <a:lnTo>
                    <a:pt x="1231" y="455"/>
                  </a:lnTo>
                  <a:lnTo>
                    <a:pt x="1231" y="457"/>
                  </a:lnTo>
                  <a:lnTo>
                    <a:pt x="1231" y="457"/>
                  </a:lnTo>
                  <a:lnTo>
                    <a:pt x="1233" y="457"/>
                  </a:lnTo>
                  <a:close/>
                  <a:moveTo>
                    <a:pt x="1220" y="455"/>
                  </a:moveTo>
                  <a:lnTo>
                    <a:pt x="1219" y="453"/>
                  </a:lnTo>
                  <a:lnTo>
                    <a:pt x="1219" y="451"/>
                  </a:lnTo>
                  <a:lnTo>
                    <a:pt x="1219" y="451"/>
                  </a:lnTo>
                  <a:lnTo>
                    <a:pt x="1219" y="451"/>
                  </a:lnTo>
                  <a:lnTo>
                    <a:pt x="1219" y="453"/>
                  </a:lnTo>
                  <a:lnTo>
                    <a:pt x="1217" y="453"/>
                  </a:lnTo>
                  <a:lnTo>
                    <a:pt x="1217" y="455"/>
                  </a:lnTo>
                  <a:lnTo>
                    <a:pt x="1215" y="455"/>
                  </a:lnTo>
                  <a:lnTo>
                    <a:pt x="1215" y="457"/>
                  </a:lnTo>
                  <a:lnTo>
                    <a:pt x="1215" y="457"/>
                  </a:lnTo>
                  <a:lnTo>
                    <a:pt x="1215" y="457"/>
                  </a:lnTo>
                  <a:lnTo>
                    <a:pt x="1215" y="459"/>
                  </a:lnTo>
                  <a:lnTo>
                    <a:pt x="1215" y="460"/>
                  </a:lnTo>
                  <a:lnTo>
                    <a:pt x="1217" y="460"/>
                  </a:lnTo>
                  <a:lnTo>
                    <a:pt x="1220" y="460"/>
                  </a:lnTo>
                  <a:lnTo>
                    <a:pt x="1222" y="459"/>
                  </a:lnTo>
                  <a:lnTo>
                    <a:pt x="1220" y="457"/>
                  </a:lnTo>
                  <a:lnTo>
                    <a:pt x="1220" y="455"/>
                  </a:lnTo>
                  <a:close/>
                  <a:moveTo>
                    <a:pt x="1101" y="480"/>
                  </a:moveTo>
                  <a:lnTo>
                    <a:pt x="1101" y="477"/>
                  </a:lnTo>
                  <a:lnTo>
                    <a:pt x="1101" y="475"/>
                  </a:lnTo>
                  <a:lnTo>
                    <a:pt x="1107" y="473"/>
                  </a:lnTo>
                  <a:lnTo>
                    <a:pt x="1108" y="473"/>
                  </a:lnTo>
                  <a:lnTo>
                    <a:pt x="1108" y="471"/>
                  </a:lnTo>
                  <a:lnTo>
                    <a:pt x="1108" y="471"/>
                  </a:lnTo>
                  <a:lnTo>
                    <a:pt x="1108" y="471"/>
                  </a:lnTo>
                  <a:lnTo>
                    <a:pt x="1108" y="469"/>
                  </a:lnTo>
                  <a:lnTo>
                    <a:pt x="1108" y="469"/>
                  </a:lnTo>
                  <a:lnTo>
                    <a:pt x="1110" y="468"/>
                  </a:lnTo>
                  <a:lnTo>
                    <a:pt x="1108" y="466"/>
                  </a:lnTo>
                  <a:lnTo>
                    <a:pt x="1108" y="466"/>
                  </a:lnTo>
                  <a:lnTo>
                    <a:pt x="1107" y="466"/>
                  </a:lnTo>
                  <a:lnTo>
                    <a:pt x="1105" y="466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2"/>
                  </a:lnTo>
                  <a:lnTo>
                    <a:pt x="1107" y="464"/>
                  </a:lnTo>
                  <a:lnTo>
                    <a:pt x="1107" y="460"/>
                  </a:lnTo>
                  <a:lnTo>
                    <a:pt x="1107" y="460"/>
                  </a:lnTo>
                  <a:lnTo>
                    <a:pt x="1108" y="464"/>
                  </a:lnTo>
                  <a:lnTo>
                    <a:pt x="1110" y="464"/>
                  </a:lnTo>
                  <a:lnTo>
                    <a:pt x="1112" y="464"/>
                  </a:lnTo>
                  <a:lnTo>
                    <a:pt x="1114" y="464"/>
                  </a:lnTo>
                  <a:lnTo>
                    <a:pt x="1114" y="462"/>
                  </a:lnTo>
                  <a:lnTo>
                    <a:pt x="1114" y="460"/>
                  </a:lnTo>
                  <a:lnTo>
                    <a:pt x="1114" y="459"/>
                  </a:lnTo>
                  <a:lnTo>
                    <a:pt x="1112" y="455"/>
                  </a:lnTo>
                  <a:lnTo>
                    <a:pt x="1112" y="453"/>
                  </a:lnTo>
                  <a:lnTo>
                    <a:pt x="1112" y="453"/>
                  </a:lnTo>
                  <a:lnTo>
                    <a:pt x="1112" y="455"/>
                  </a:lnTo>
                  <a:lnTo>
                    <a:pt x="1110" y="455"/>
                  </a:lnTo>
                  <a:lnTo>
                    <a:pt x="1110" y="455"/>
                  </a:lnTo>
                  <a:lnTo>
                    <a:pt x="1110" y="455"/>
                  </a:lnTo>
                  <a:lnTo>
                    <a:pt x="1110" y="453"/>
                  </a:lnTo>
                  <a:lnTo>
                    <a:pt x="1110" y="451"/>
                  </a:lnTo>
                  <a:lnTo>
                    <a:pt x="1110" y="451"/>
                  </a:lnTo>
                  <a:lnTo>
                    <a:pt x="1112" y="451"/>
                  </a:lnTo>
                  <a:lnTo>
                    <a:pt x="1114" y="451"/>
                  </a:lnTo>
                  <a:lnTo>
                    <a:pt x="1114" y="449"/>
                  </a:lnTo>
                  <a:lnTo>
                    <a:pt x="1112" y="449"/>
                  </a:lnTo>
                  <a:lnTo>
                    <a:pt x="1112" y="449"/>
                  </a:lnTo>
                  <a:lnTo>
                    <a:pt x="1112" y="448"/>
                  </a:lnTo>
                  <a:lnTo>
                    <a:pt x="1114" y="448"/>
                  </a:lnTo>
                  <a:lnTo>
                    <a:pt x="1114" y="448"/>
                  </a:lnTo>
                  <a:lnTo>
                    <a:pt x="1114" y="446"/>
                  </a:lnTo>
                  <a:lnTo>
                    <a:pt x="1116" y="446"/>
                  </a:lnTo>
                  <a:lnTo>
                    <a:pt x="1116" y="444"/>
                  </a:lnTo>
                  <a:lnTo>
                    <a:pt x="1110" y="442"/>
                  </a:lnTo>
                  <a:lnTo>
                    <a:pt x="1110" y="442"/>
                  </a:lnTo>
                  <a:lnTo>
                    <a:pt x="1110" y="442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10" y="446"/>
                  </a:lnTo>
                  <a:lnTo>
                    <a:pt x="1110" y="448"/>
                  </a:lnTo>
                  <a:lnTo>
                    <a:pt x="1108" y="449"/>
                  </a:lnTo>
                  <a:lnTo>
                    <a:pt x="1107" y="449"/>
                  </a:lnTo>
                  <a:lnTo>
                    <a:pt x="1107" y="451"/>
                  </a:lnTo>
                  <a:lnTo>
                    <a:pt x="1103" y="459"/>
                  </a:lnTo>
                  <a:lnTo>
                    <a:pt x="1103" y="459"/>
                  </a:lnTo>
                  <a:lnTo>
                    <a:pt x="1103" y="460"/>
                  </a:lnTo>
                  <a:lnTo>
                    <a:pt x="1103" y="460"/>
                  </a:lnTo>
                  <a:lnTo>
                    <a:pt x="1103" y="462"/>
                  </a:lnTo>
                  <a:lnTo>
                    <a:pt x="1103" y="462"/>
                  </a:lnTo>
                  <a:lnTo>
                    <a:pt x="1101" y="462"/>
                  </a:lnTo>
                  <a:lnTo>
                    <a:pt x="1101" y="464"/>
                  </a:lnTo>
                  <a:lnTo>
                    <a:pt x="1101" y="466"/>
                  </a:lnTo>
                  <a:lnTo>
                    <a:pt x="1101" y="468"/>
                  </a:lnTo>
                  <a:lnTo>
                    <a:pt x="1099" y="469"/>
                  </a:lnTo>
                  <a:lnTo>
                    <a:pt x="1099" y="471"/>
                  </a:lnTo>
                  <a:lnTo>
                    <a:pt x="1099" y="473"/>
                  </a:lnTo>
                  <a:lnTo>
                    <a:pt x="1099" y="473"/>
                  </a:lnTo>
                  <a:lnTo>
                    <a:pt x="1099" y="475"/>
                  </a:lnTo>
                  <a:lnTo>
                    <a:pt x="1099" y="475"/>
                  </a:lnTo>
                  <a:lnTo>
                    <a:pt x="1099" y="477"/>
                  </a:lnTo>
                  <a:lnTo>
                    <a:pt x="1099" y="477"/>
                  </a:lnTo>
                  <a:lnTo>
                    <a:pt x="1098" y="480"/>
                  </a:lnTo>
                  <a:lnTo>
                    <a:pt x="1096" y="482"/>
                  </a:lnTo>
                  <a:lnTo>
                    <a:pt x="1099" y="480"/>
                  </a:lnTo>
                  <a:lnTo>
                    <a:pt x="1101" y="480"/>
                  </a:lnTo>
                  <a:close/>
                  <a:moveTo>
                    <a:pt x="1116" y="455"/>
                  </a:moveTo>
                  <a:lnTo>
                    <a:pt x="1116" y="455"/>
                  </a:lnTo>
                  <a:lnTo>
                    <a:pt x="1117" y="453"/>
                  </a:lnTo>
                  <a:lnTo>
                    <a:pt x="1117" y="453"/>
                  </a:lnTo>
                  <a:lnTo>
                    <a:pt x="1117" y="451"/>
                  </a:lnTo>
                  <a:lnTo>
                    <a:pt x="1117" y="451"/>
                  </a:lnTo>
                  <a:lnTo>
                    <a:pt x="1117" y="451"/>
                  </a:lnTo>
                  <a:lnTo>
                    <a:pt x="1117" y="453"/>
                  </a:lnTo>
                  <a:lnTo>
                    <a:pt x="1117" y="457"/>
                  </a:lnTo>
                  <a:lnTo>
                    <a:pt x="1119" y="459"/>
                  </a:lnTo>
                  <a:lnTo>
                    <a:pt x="1121" y="457"/>
                  </a:lnTo>
                  <a:lnTo>
                    <a:pt x="1123" y="453"/>
                  </a:lnTo>
                  <a:lnTo>
                    <a:pt x="1123" y="453"/>
                  </a:lnTo>
                  <a:lnTo>
                    <a:pt x="1125" y="455"/>
                  </a:lnTo>
                  <a:lnTo>
                    <a:pt x="1125" y="455"/>
                  </a:lnTo>
                  <a:lnTo>
                    <a:pt x="1127" y="453"/>
                  </a:lnTo>
                  <a:lnTo>
                    <a:pt x="1127" y="449"/>
                  </a:lnTo>
                  <a:lnTo>
                    <a:pt x="1127" y="449"/>
                  </a:lnTo>
                  <a:lnTo>
                    <a:pt x="1127" y="448"/>
                  </a:lnTo>
                  <a:lnTo>
                    <a:pt x="1128" y="446"/>
                  </a:lnTo>
                  <a:lnTo>
                    <a:pt x="1128" y="439"/>
                  </a:lnTo>
                  <a:lnTo>
                    <a:pt x="1128" y="439"/>
                  </a:lnTo>
                  <a:lnTo>
                    <a:pt x="1128" y="437"/>
                  </a:lnTo>
                  <a:lnTo>
                    <a:pt x="1127" y="437"/>
                  </a:lnTo>
                  <a:lnTo>
                    <a:pt x="1123" y="435"/>
                  </a:lnTo>
                  <a:lnTo>
                    <a:pt x="1121" y="435"/>
                  </a:lnTo>
                  <a:lnTo>
                    <a:pt x="1121" y="439"/>
                  </a:lnTo>
                  <a:lnTo>
                    <a:pt x="1121" y="440"/>
                  </a:lnTo>
                  <a:lnTo>
                    <a:pt x="1123" y="442"/>
                  </a:lnTo>
                  <a:lnTo>
                    <a:pt x="1125" y="444"/>
                  </a:lnTo>
                  <a:lnTo>
                    <a:pt x="1123" y="448"/>
                  </a:lnTo>
                  <a:lnTo>
                    <a:pt x="1123" y="448"/>
                  </a:lnTo>
                  <a:lnTo>
                    <a:pt x="1121" y="448"/>
                  </a:lnTo>
                  <a:lnTo>
                    <a:pt x="1121" y="444"/>
                  </a:lnTo>
                  <a:lnTo>
                    <a:pt x="1119" y="444"/>
                  </a:lnTo>
                  <a:lnTo>
                    <a:pt x="1119" y="444"/>
                  </a:lnTo>
                  <a:lnTo>
                    <a:pt x="1116" y="448"/>
                  </a:lnTo>
                  <a:lnTo>
                    <a:pt x="1116" y="449"/>
                  </a:lnTo>
                  <a:lnTo>
                    <a:pt x="1116" y="451"/>
                  </a:lnTo>
                  <a:lnTo>
                    <a:pt x="1116" y="453"/>
                  </a:lnTo>
                  <a:lnTo>
                    <a:pt x="1116" y="455"/>
                  </a:lnTo>
                  <a:lnTo>
                    <a:pt x="1116" y="455"/>
                  </a:lnTo>
                  <a:close/>
                  <a:moveTo>
                    <a:pt x="1199" y="421"/>
                  </a:moveTo>
                  <a:lnTo>
                    <a:pt x="1197" y="422"/>
                  </a:lnTo>
                  <a:lnTo>
                    <a:pt x="1199" y="426"/>
                  </a:lnTo>
                  <a:lnTo>
                    <a:pt x="1199" y="426"/>
                  </a:lnTo>
                  <a:lnTo>
                    <a:pt x="1201" y="426"/>
                  </a:lnTo>
                  <a:lnTo>
                    <a:pt x="1202" y="424"/>
                  </a:lnTo>
                  <a:lnTo>
                    <a:pt x="1204" y="419"/>
                  </a:lnTo>
                  <a:lnTo>
                    <a:pt x="1204" y="415"/>
                  </a:lnTo>
                  <a:lnTo>
                    <a:pt x="1202" y="415"/>
                  </a:lnTo>
                  <a:lnTo>
                    <a:pt x="1199" y="421"/>
                  </a:lnTo>
                  <a:close/>
                  <a:moveTo>
                    <a:pt x="1161" y="417"/>
                  </a:moveTo>
                  <a:lnTo>
                    <a:pt x="1163" y="417"/>
                  </a:lnTo>
                  <a:lnTo>
                    <a:pt x="1164" y="417"/>
                  </a:lnTo>
                  <a:lnTo>
                    <a:pt x="1164" y="419"/>
                  </a:lnTo>
                  <a:lnTo>
                    <a:pt x="1164" y="419"/>
                  </a:lnTo>
                  <a:lnTo>
                    <a:pt x="1164" y="421"/>
                  </a:lnTo>
                  <a:lnTo>
                    <a:pt x="1168" y="422"/>
                  </a:lnTo>
                  <a:lnTo>
                    <a:pt x="1170" y="422"/>
                  </a:lnTo>
                  <a:lnTo>
                    <a:pt x="1170" y="419"/>
                  </a:lnTo>
                  <a:lnTo>
                    <a:pt x="1170" y="413"/>
                  </a:lnTo>
                  <a:lnTo>
                    <a:pt x="1166" y="413"/>
                  </a:lnTo>
                  <a:lnTo>
                    <a:pt x="1166" y="413"/>
                  </a:lnTo>
                  <a:lnTo>
                    <a:pt x="1164" y="412"/>
                  </a:lnTo>
                  <a:lnTo>
                    <a:pt x="1163" y="412"/>
                  </a:lnTo>
                  <a:lnTo>
                    <a:pt x="1161" y="412"/>
                  </a:lnTo>
                  <a:lnTo>
                    <a:pt x="1161" y="413"/>
                  </a:lnTo>
                  <a:lnTo>
                    <a:pt x="1159" y="413"/>
                  </a:lnTo>
                  <a:lnTo>
                    <a:pt x="1161" y="417"/>
                  </a:lnTo>
                  <a:close/>
                  <a:moveTo>
                    <a:pt x="1130" y="446"/>
                  </a:moveTo>
                  <a:lnTo>
                    <a:pt x="1132" y="451"/>
                  </a:lnTo>
                  <a:lnTo>
                    <a:pt x="1134" y="451"/>
                  </a:lnTo>
                  <a:lnTo>
                    <a:pt x="1134" y="449"/>
                  </a:lnTo>
                  <a:lnTo>
                    <a:pt x="1134" y="446"/>
                  </a:lnTo>
                  <a:lnTo>
                    <a:pt x="1134" y="448"/>
                  </a:lnTo>
                  <a:lnTo>
                    <a:pt x="1136" y="446"/>
                  </a:lnTo>
                  <a:lnTo>
                    <a:pt x="1136" y="446"/>
                  </a:lnTo>
                  <a:lnTo>
                    <a:pt x="1136" y="444"/>
                  </a:lnTo>
                  <a:lnTo>
                    <a:pt x="1136" y="444"/>
                  </a:lnTo>
                  <a:lnTo>
                    <a:pt x="1134" y="444"/>
                  </a:lnTo>
                  <a:lnTo>
                    <a:pt x="1134" y="444"/>
                  </a:lnTo>
                  <a:lnTo>
                    <a:pt x="1134" y="442"/>
                  </a:lnTo>
                  <a:lnTo>
                    <a:pt x="1136" y="440"/>
                  </a:lnTo>
                  <a:lnTo>
                    <a:pt x="1137" y="440"/>
                  </a:lnTo>
                  <a:lnTo>
                    <a:pt x="1139" y="442"/>
                  </a:lnTo>
                  <a:lnTo>
                    <a:pt x="1139" y="444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41" y="446"/>
                  </a:lnTo>
                  <a:lnTo>
                    <a:pt x="1141" y="448"/>
                  </a:lnTo>
                  <a:lnTo>
                    <a:pt x="1143" y="448"/>
                  </a:lnTo>
                  <a:lnTo>
                    <a:pt x="1143" y="446"/>
                  </a:lnTo>
                  <a:lnTo>
                    <a:pt x="1143" y="446"/>
                  </a:lnTo>
                  <a:lnTo>
                    <a:pt x="1143" y="444"/>
                  </a:lnTo>
                  <a:lnTo>
                    <a:pt x="1143" y="442"/>
                  </a:lnTo>
                  <a:lnTo>
                    <a:pt x="1143" y="442"/>
                  </a:lnTo>
                  <a:lnTo>
                    <a:pt x="1143" y="440"/>
                  </a:lnTo>
                  <a:lnTo>
                    <a:pt x="1143" y="440"/>
                  </a:lnTo>
                  <a:lnTo>
                    <a:pt x="1145" y="439"/>
                  </a:lnTo>
                  <a:lnTo>
                    <a:pt x="1145" y="440"/>
                  </a:lnTo>
                  <a:lnTo>
                    <a:pt x="1145" y="442"/>
                  </a:lnTo>
                  <a:lnTo>
                    <a:pt x="1145" y="442"/>
                  </a:lnTo>
                  <a:lnTo>
                    <a:pt x="1146" y="442"/>
                  </a:lnTo>
                  <a:lnTo>
                    <a:pt x="1148" y="442"/>
                  </a:lnTo>
                  <a:lnTo>
                    <a:pt x="1148" y="440"/>
                  </a:lnTo>
                  <a:lnTo>
                    <a:pt x="1150" y="440"/>
                  </a:lnTo>
                  <a:lnTo>
                    <a:pt x="1150" y="439"/>
                  </a:lnTo>
                  <a:lnTo>
                    <a:pt x="1148" y="437"/>
                  </a:lnTo>
                  <a:lnTo>
                    <a:pt x="1146" y="437"/>
                  </a:lnTo>
                  <a:lnTo>
                    <a:pt x="1146" y="435"/>
                  </a:lnTo>
                  <a:lnTo>
                    <a:pt x="1150" y="435"/>
                  </a:lnTo>
                  <a:lnTo>
                    <a:pt x="1150" y="435"/>
                  </a:lnTo>
                  <a:lnTo>
                    <a:pt x="1150" y="433"/>
                  </a:lnTo>
                  <a:lnTo>
                    <a:pt x="1150" y="433"/>
                  </a:lnTo>
                  <a:lnTo>
                    <a:pt x="1152" y="431"/>
                  </a:lnTo>
                  <a:lnTo>
                    <a:pt x="1152" y="431"/>
                  </a:lnTo>
                  <a:lnTo>
                    <a:pt x="1152" y="433"/>
                  </a:lnTo>
                  <a:lnTo>
                    <a:pt x="1152" y="433"/>
                  </a:lnTo>
                  <a:lnTo>
                    <a:pt x="1154" y="433"/>
                  </a:lnTo>
                  <a:lnTo>
                    <a:pt x="1154" y="433"/>
                  </a:lnTo>
                  <a:lnTo>
                    <a:pt x="1155" y="433"/>
                  </a:lnTo>
                  <a:lnTo>
                    <a:pt x="1159" y="431"/>
                  </a:lnTo>
                  <a:lnTo>
                    <a:pt x="1159" y="431"/>
                  </a:lnTo>
                  <a:lnTo>
                    <a:pt x="1159" y="431"/>
                  </a:lnTo>
                  <a:lnTo>
                    <a:pt x="1161" y="430"/>
                  </a:lnTo>
                  <a:lnTo>
                    <a:pt x="1163" y="428"/>
                  </a:lnTo>
                  <a:lnTo>
                    <a:pt x="1164" y="422"/>
                  </a:lnTo>
                  <a:lnTo>
                    <a:pt x="1163" y="419"/>
                  </a:lnTo>
                  <a:lnTo>
                    <a:pt x="1161" y="419"/>
                  </a:lnTo>
                  <a:lnTo>
                    <a:pt x="1159" y="421"/>
                  </a:lnTo>
                  <a:lnTo>
                    <a:pt x="1157" y="422"/>
                  </a:lnTo>
                  <a:lnTo>
                    <a:pt x="1155" y="421"/>
                  </a:lnTo>
                  <a:lnTo>
                    <a:pt x="1157" y="417"/>
                  </a:lnTo>
                  <a:lnTo>
                    <a:pt x="1155" y="412"/>
                  </a:lnTo>
                  <a:lnTo>
                    <a:pt x="1154" y="410"/>
                  </a:lnTo>
                  <a:lnTo>
                    <a:pt x="1150" y="412"/>
                  </a:lnTo>
                  <a:lnTo>
                    <a:pt x="1150" y="415"/>
                  </a:lnTo>
                  <a:lnTo>
                    <a:pt x="1148" y="417"/>
                  </a:lnTo>
                  <a:lnTo>
                    <a:pt x="1148" y="417"/>
                  </a:lnTo>
                  <a:lnTo>
                    <a:pt x="1148" y="419"/>
                  </a:lnTo>
                  <a:lnTo>
                    <a:pt x="1146" y="421"/>
                  </a:lnTo>
                  <a:lnTo>
                    <a:pt x="1146" y="421"/>
                  </a:lnTo>
                  <a:lnTo>
                    <a:pt x="1146" y="419"/>
                  </a:lnTo>
                  <a:lnTo>
                    <a:pt x="1145" y="419"/>
                  </a:lnTo>
                  <a:lnTo>
                    <a:pt x="1145" y="419"/>
                  </a:lnTo>
                  <a:lnTo>
                    <a:pt x="1143" y="419"/>
                  </a:lnTo>
                  <a:lnTo>
                    <a:pt x="1143" y="419"/>
                  </a:lnTo>
                  <a:lnTo>
                    <a:pt x="1141" y="417"/>
                  </a:lnTo>
                  <a:lnTo>
                    <a:pt x="1141" y="417"/>
                  </a:lnTo>
                  <a:lnTo>
                    <a:pt x="1141" y="417"/>
                  </a:lnTo>
                  <a:lnTo>
                    <a:pt x="1139" y="417"/>
                  </a:lnTo>
                  <a:lnTo>
                    <a:pt x="1132" y="424"/>
                  </a:lnTo>
                  <a:lnTo>
                    <a:pt x="1136" y="424"/>
                  </a:lnTo>
                  <a:lnTo>
                    <a:pt x="1136" y="424"/>
                  </a:lnTo>
                  <a:lnTo>
                    <a:pt x="1137" y="426"/>
                  </a:lnTo>
                  <a:lnTo>
                    <a:pt x="1137" y="426"/>
                  </a:lnTo>
                  <a:lnTo>
                    <a:pt x="1136" y="428"/>
                  </a:lnTo>
                  <a:lnTo>
                    <a:pt x="1134" y="428"/>
                  </a:lnTo>
                  <a:lnTo>
                    <a:pt x="1132" y="431"/>
                  </a:lnTo>
                  <a:lnTo>
                    <a:pt x="1134" y="431"/>
                  </a:lnTo>
                  <a:lnTo>
                    <a:pt x="1134" y="433"/>
                  </a:lnTo>
                  <a:lnTo>
                    <a:pt x="1132" y="433"/>
                  </a:lnTo>
                  <a:lnTo>
                    <a:pt x="1132" y="435"/>
                  </a:lnTo>
                  <a:lnTo>
                    <a:pt x="1132" y="435"/>
                  </a:lnTo>
                  <a:lnTo>
                    <a:pt x="1132" y="435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9"/>
                  </a:lnTo>
                  <a:lnTo>
                    <a:pt x="1132" y="439"/>
                  </a:lnTo>
                  <a:lnTo>
                    <a:pt x="1136" y="435"/>
                  </a:lnTo>
                  <a:lnTo>
                    <a:pt x="1137" y="435"/>
                  </a:lnTo>
                  <a:lnTo>
                    <a:pt x="1132" y="442"/>
                  </a:lnTo>
                  <a:lnTo>
                    <a:pt x="1130" y="446"/>
                  </a:lnTo>
                  <a:close/>
                  <a:moveTo>
                    <a:pt x="1172" y="424"/>
                  </a:moveTo>
                  <a:lnTo>
                    <a:pt x="1172" y="424"/>
                  </a:lnTo>
                  <a:lnTo>
                    <a:pt x="1175" y="424"/>
                  </a:lnTo>
                  <a:lnTo>
                    <a:pt x="1173" y="424"/>
                  </a:lnTo>
                  <a:lnTo>
                    <a:pt x="1168" y="426"/>
                  </a:lnTo>
                  <a:lnTo>
                    <a:pt x="1166" y="430"/>
                  </a:lnTo>
                  <a:lnTo>
                    <a:pt x="1168" y="430"/>
                  </a:lnTo>
                  <a:lnTo>
                    <a:pt x="1168" y="431"/>
                  </a:lnTo>
                  <a:lnTo>
                    <a:pt x="1168" y="431"/>
                  </a:lnTo>
                  <a:lnTo>
                    <a:pt x="1168" y="431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6" y="435"/>
                  </a:lnTo>
                  <a:lnTo>
                    <a:pt x="1168" y="435"/>
                  </a:lnTo>
                  <a:lnTo>
                    <a:pt x="1170" y="435"/>
                  </a:lnTo>
                  <a:lnTo>
                    <a:pt x="1172" y="433"/>
                  </a:lnTo>
                  <a:lnTo>
                    <a:pt x="1173" y="433"/>
                  </a:lnTo>
                  <a:lnTo>
                    <a:pt x="1173" y="433"/>
                  </a:lnTo>
                  <a:lnTo>
                    <a:pt x="1173" y="433"/>
                  </a:lnTo>
                  <a:lnTo>
                    <a:pt x="1173" y="431"/>
                  </a:lnTo>
                  <a:lnTo>
                    <a:pt x="1173" y="431"/>
                  </a:lnTo>
                  <a:lnTo>
                    <a:pt x="1175" y="431"/>
                  </a:lnTo>
                  <a:lnTo>
                    <a:pt x="1177" y="431"/>
                  </a:lnTo>
                  <a:lnTo>
                    <a:pt x="1177" y="431"/>
                  </a:lnTo>
                  <a:lnTo>
                    <a:pt x="1177" y="430"/>
                  </a:lnTo>
                  <a:lnTo>
                    <a:pt x="1179" y="430"/>
                  </a:lnTo>
                  <a:lnTo>
                    <a:pt x="1182" y="430"/>
                  </a:lnTo>
                  <a:lnTo>
                    <a:pt x="1182" y="430"/>
                  </a:lnTo>
                  <a:lnTo>
                    <a:pt x="1184" y="428"/>
                  </a:lnTo>
                  <a:lnTo>
                    <a:pt x="1186" y="426"/>
                  </a:lnTo>
                  <a:lnTo>
                    <a:pt x="1188" y="426"/>
                  </a:lnTo>
                  <a:lnTo>
                    <a:pt x="1190" y="424"/>
                  </a:lnTo>
                  <a:lnTo>
                    <a:pt x="1192" y="422"/>
                  </a:lnTo>
                  <a:lnTo>
                    <a:pt x="1188" y="422"/>
                  </a:lnTo>
                  <a:lnTo>
                    <a:pt x="1188" y="421"/>
                  </a:lnTo>
                  <a:lnTo>
                    <a:pt x="1188" y="421"/>
                  </a:lnTo>
                  <a:lnTo>
                    <a:pt x="1190" y="419"/>
                  </a:lnTo>
                  <a:lnTo>
                    <a:pt x="1190" y="419"/>
                  </a:lnTo>
                  <a:lnTo>
                    <a:pt x="1192" y="419"/>
                  </a:lnTo>
                  <a:lnTo>
                    <a:pt x="1192" y="417"/>
                  </a:lnTo>
                  <a:lnTo>
                    <a:pt x="1192" y="417"/>
                  </a:lnTo>
                  <a:lnTo>
                    <a:pt x="1192" y="415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5" y="413"/>
                  </a:lnTo>
                  <a:lnTo>
                    <a:pt x="1195" y="413"/>
                  </a:lnTo>
                  <a:lnTo>
                    <a:pt x="1195" y="413"/>
                  </a:lnTo>
                  <a:lnTo>
                    <a:pt x="1193" y="417"/>
                  </a:lnTo>
                  <a:lnTo>
                    <a:pt x="1193" y="419"/>
                  </a:lnTo>
                  <a:lnTo>
                    <a:pt x="1193" y="421"/>
                  </a:lnTo>
                  <a:lnTo>
                    <a:pt x="1193" y="422"/>
                  </a:lnTo>
                  <a:lnTo>
                    <a:pt x="1195" y="421"/>
                  </a:lnTo>
                  <a:lnTo>
                    <a:pt x="1204" y="412"/>
                  </a:lnTo>
                  <a:lnTo>
                    <a:pt x="1206" y="412"/>
                  </a:lnTo>
                  <a:lnTo>
                    <a:pt x="1206" y="410"/>
                  </a:lnTo>
                  <a:lnTo>
                    <a:pt x="1204" y="410"/>
                  </a:lnTo>
                  <a:lnTo>
                    <a:pt x="1208" y="408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4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8"/>
                  </a:lnTo>
                  <a:lnTo>
                    <a:pt x="1208" y="408"/>
                  </a:lnTo>
                  <a:lnTo>
                    <a:pt x="1210" y="408"/>
                  </a:lnTo>
                  <a:lnTo>
                    <a:pt x="1215" y="397"/>
                  </a:lnTo>
                  <a:lnTo>
                    <a:pt x="1215" y="395"/>
                  </a:lnTo>
                  <a:lnTo>
                    <a:pt x="1211" y="395"/>
                  </a:lnTo>
                  <a:lnTo>
                    <a:pt x="1210" y="395"/>
                  </a:lnTo>
                  <a:lnTo>
                    <a:pt x="1208" y="399"/>
                  </a:lnTo>
                  <a:lnTo>
                    <a:pt x="1204" y="397"/>
                  </a:lnTo>
                  <a:lnTo>
                    <a:pt x="1202" y="397"/>
                  </a:lnTo>
                  <a:lnTo>
                    <a:pt x="1201" y="399"/>
                  </a:lnTo>
                  <a:lnTo>
                    <a:pt x="1201" y="404"/>
                  </a:lnTo>
                  <a:lnTo>
                    <a:pt x="1201" y="404"/>
                  </a:lnTo>
                  <a:lnTo>
                    <a:pt x="1199" y="406"/>
                  </a:lnTo>
                  <a:lnTo>
                    <a:pt x="1197" y="408"/>
                  </a:lnTo>
                  <a:lnTo>
                    <a:pt x="1195" y="410"/>
                  </a:lnTo>
                  <a:lnTo>
                    <a:pt x="1195" y="408"/>
                  </a:lnTo>
                  <a:lnTo>
                    <a:pt x="1199" y="404"/>
                  </a:lnTo>
                  <a:lnTo>
                    <a:pt x="1199" y="403"/>
                  </a:lnTo>
                  <a:lnTo>
                    <a:pt x="1199" y="401"/>
                  </a:lnTo>
                  <a:lnTo>
                    <a:pt x="1199" y="399"/>
                  </a:lnTo>
                  <a:lnTo>
                    <a:pt x="1197" y="399"/>
                  </a:lnTo>
                  <a:lnTo>
                    <a:pt x="1195" y="397"/>
                  </a:lnTo>
                  <a:lnTo>
                    <a:pt x="1195" y="397"/>
                  </a:lnTo>
                  <a:lnTo>
                    <a:pt x="1193" y="399"/>
                  </a:lnTo>
                  <a:lnTo>
                    <a:pt x="1193" y="399"/>
                  </a:lnTo>
                  <a:lnTo>
                    <a:pt x="1193" y="401"/>
                  </a:lnTo>
                  <a:lnTo>
                    <a:pt x="1193" y="404"/>
                  </a:lnTo>
                  <a:lnTo>
                    <a:pt x="1193" y="406"/>
                  </a:lnTo>
                  <a:lnTo>
                    <a:pt x="1192" y="404"/>
                  </a:lnTo>
                  <a:lnTo>
                    <a:pt x="1192" y="403"/>
                  </a:lnTo>
                  <a:lnTo>
                    <a:pt x="1192" y="403"/>
                  </a:lnTo>
                  <a:lnTo>
                    <a:pt x="1192" y="401"/>
                  </a:lnTo>
                  <a:lnTo>
                    <a:pt x="1190" y="399"/>
                  </a:lnTo>
                  <a:lnTo>
                    <a:pt x="1184" y="401"/>
                  </a:lnTo>
                  <a:lnTo>
                    <a:pt x="1184" y="403"/>
                  </a:lnTo>
                  <a:lnTo>
                    <a:pt x="1186" y="404"/>
                  </a:lnTo>
                  <a:lnTo>
                    <a:pt x="1186" y="408"/>
                  </a:lnTo>
                  <a:lnTo>
                    <a:pt x="1186" y="406"/>
                  </a:lnTo>
                  <a:lnTo>
                    <a:pt x="1182" y="404"/>
                  </a:lnTo>
                  <a:lnTo>
                    <a:pt x="1182" y="404"/>
                  </a:lnTo>
                  <a:lnTo>
                    <a:pt x="1177" y="406"/>
                  </a:lnTo>
                  <a:lnTo>
                    <a:pt x="1177" y="406"/>
                  </a:lnTo>
                  <a:lnTo>
                    <a:pt x="1179" y="408"/>
                  </a:lnTo>
                  <a:lnTo>
                    <a:pt x="1179" y="410"/>
                  </a:lnTo>
                  <a:lnTo>
                    <a:pt x="1179" y="412"/>
                  </a:lnTo>
                  <a:lnTo>
                    <a:pt x="1181" y="412"/>
                  </a:lnTo>
                  <a:lnTo>
                    <a:pt x="1181" y="410"/>
                  </a:lnTo>
                  <a:lnTo>
                    <a:pt x="1181" y="412"/>
                  </a:lnTo>
                  <a:lnTo>
                    <a:pt x="1182" y="413"/>
                  </a:lnTo>
                  <a:lnTo>
                    <a:pt x="1182" y="415"/>
                  </a:lnTo>
                  <a:lnTo>
                    <a:pt x="1181" y="415"/>
                  </a:lnTo>
                  <a:lnTo>
                    <a:pt x="1181" y="413"/>
                  </a:lnTo>
                  <a:lnTo>
                    <a:pt x="1179" y="413"/>
                  </a:lnTo>
                  <a:lnTo>
                    <a:pt x="1179" y="413"/>
                  </a:lnTo>
                  <a:lnTo>
                    <a:pt x="1179" y="415"/>
                  </a:lnTo>
                  <a:lnTo>
                    <a:pt x="1179" y="415"/>
                  </a:lnTo>
                  <a:lnTo>
                    <a:pt x="1177" y="417"/>
                  </a:lnTo>
                  <a:lnTo>
                    <a:pt x="1179" y="417"/>
                  </a:lnTo>
                  <a:lnTo>
                    <a:pt x="1179" y="419"/>
                  </a:lnTo>
                  <a:lnTo>
                    <a:pt x="1177" y="417"/>
                  </a:lnTo>
                  <a:lnTo>
                    <a:pt x="1175" y="413"/>
                  </a:lnTo>
                  <a:lnTo>
                    <a:pt x="1173" y="413"/>
                  </a:lnTo>
                  <a:lnTo>
                    <a:pt x="1172" y="415"/>
                  </a:lnTo>
                  <a:lnTo>
                    <a:pt x="1172" y="417"/>
                  </a:lnTo>
                  <a:lnTo>
                    <a:pt x="1172" y="419"/>
                  </a:lnTo>
                  <a:lnTo>
                    <a:pt x="1173" y="421"/>
                  </a:lnTo>
                  <a:lnTo>
                    <a:pt x="1172" y="421"/>
                  </a:lnTo>
                  <a:lnTo>
                    <a:pt x="1170" y="422"/>
                  </a:lnTo>
                  <a:lnTo>
                    <a:pt x="1170" y="422"/>
                  </a:lnTo>
                  <a:lnTo>
                    <a:pt x="1172" y="424"/>
                  </a:lnTo>
                  <a:close/>
                  <a:moveTo>
                    <a:pt x="1280" y="393"/>
                  </a:moveTo>
                  <a:lnTo>
                    <a:pt x="1280" y="393"/>
                  </a:lnTo>
                  <a:lnTo>
                    <a:pt x="1280" y="392"/>
                  </a:lnTo>
                  <a:lnTo>
                    <a:pt x="1278" y="390"/>
                  </a:lnTo>
                  <a:lnTo>
                    <a:pt x="1278" y="390"/>
                  </a:lnTo>
                  <a:lnTo>
                    <a:pt x="1278" y="388"/>
                  </a:lnTo>
                  <a:lnTo>
                    <a:pt x="1278" y="388"/>
                  </a:lnTo>
                  <a:lnTo>
                    <a:pt x="1278" y="386"/>
                  </a:lnTo>
                  <a:lnTo>
                    <a:pt x="1278" y="386"/>
                  </a:lnTo>
                  <a:lnTo>
                    <a:pt x="1276" y="384"/>
                  </a:lnTo>
                  <a:lnTo>
                    <a:pt x="1275" y="384"/>
                  </a:lnTo>
                  <a:lnTo>
                    <a:pt x="1275" y="384"/>
                  </a:lnTo>
                  <a:lnTo>
                    <a:pt x="1269" y="386"/>
                  </a:lnTo>
                  <a:lnTo>
                    <a:pt x="1267" y="386"/>
                  </a:lnTo>
                  <a:lnTo>
                    <a:pt x="1266" y="388"/>
                  </a:lnTo>
                  <a:lnTo>
                    <a:pt x="1264" y="393"/>
                  </a:lnTo>
                  <a:lnTo>
                    <a:pt x="1264" y="397"/>
                  </a:lnTo>
                  <a:lnTo>
                    <a:pt x="1264" y="399"/>
                  </a:lnTo>
                  <a:lnTo>
                    <a:pt x="1266" y="399"/>
                  </a:lnTo>
                  <a:lnTo>
                    <a:pt x="1266" y="399"/>
                  </a:lnTo>
                  <a:lnTo>
                    <a:pt x="1264" y="401"/>
                  </a:lnTo>
                  <a:lnTo>
                    <a:pt x="1262" y="403"/>
                  </a:lnTo>
                  <a:lnTo>
                    <a:pt x="1264" y="404"/>
                  </a:lnTo>
                  <a:lnTo>
                    <a:pt x="1264" y="404"/>
                  </a:lnTo>
                  <a:lnTo>
                    <a:pt x="1264" y="404"/>
                  </a:lnTo>
                  <a:lnTo>
                    <a:pt x="1266" y="403"/>
                  </a:lnTo>
                  <a:lnTo>
                    <a:pt x="1269" y="401"/>
                  </a:lnTo>
                  <a:lnTo>
                    <a:pt x="1276" y="401"/>
                  </a:lnTo>
                  <a:lnTo>
                    <a:pt x="1278" y="401"/>
                  </a:lnTo>
                  <a:lnTo>
                    <a:pt x="1278" y="399"/>
                  </a:lnTo>
                  <a:lnTo>
                    <a:pt x="1276" y="397"/>
                  </a:lnTo>
                  <a:lnTo>
                    <a:pt x="1276" y="395"/>
                  </a:lnTo>
                  <a:lnTo>
                    <a:pt x="1276" y="395"/>
                  </a:lnTo>
                  <a:lnTo>
                    <a:pt x="1280" y="393"/>
                  </a:lnTo>
                  <a:close/>
                  <a:moveTo>
                    <a:pt x="1197" y="379"/>
                  </a:moveTo>
                  <a:lnTo>
                    <a:pt x="1193" y="379"/>
                  </a:lnTo>
                  <a:lnTo>
                    <a:pt x="1192" y="377"/>
                  </a:lnTo>
                  <a:lnTo>
                    <a:pt x="1188" y="379"/>
                  </a:lnTo>
                  <a:lnTo>
                    <a:pt x="1188" y="381"/>
                  </a:lnTo>
                  <a:lnTo>
                    <a:pt x="1188" y="383"/>
                  </a:lnTo>
                  <a:lnTo>
                    <a:pt x="1190" y="384"/>
                  </a:lnTo>
                  <a:lnTo>
                    <a:pt x="1192" y="386"/>
                  </a:lnTo>
                  <a:lnTo>
                    <a:pt x="1193" y="390"/>
                  </a:lnTo>
                  <a:lnTo>
                    <a:pt x="1195" y="390"/>
                  </a:lnTo>
                  <a:lnTo>
                    <a:pt x="1202" y="390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1"/>
                  </a:lnTo>
                  <a:lnTo>
                    <a:pt x="1204" y="381"/>
                  </a:lnTo>
                  <a:lnTo>
                    <a:pt x="1201" y="379"/>
                  </a:lnTo>
                  <a:lnTo>
                    <a:pt x="1197" y="379"/>
                  </a:lnTo>
                  <a:close/>
                  <a:moveTo>
                    <a:pt x="1311" y="345"/>
                  </a:moveTo>
                  <a:lnTo>
                    <a:pt x="1309" y="341"/>
                  </a:lnTo>
                  <a:lnTo>
                    <a:pt x="1309" y="341"/>
                  </a:lnTo>
                  <a:lnTo>
                    <a:pt x="1309" y="339"/>
                  </a:lnTo>
                  <a:lnTo>
                    <a:pt x="1307" y="339"/>
                  </a:lnTo>
                  <a:lnTo>
                    <a:pt x="1305" y="341"/>
                  </a:lnTo>
                  <a:lnTo>
                    <a:pt x="1303" y="348"/>
                  </a:lnTo>
                  <a:lnTo>
                    <a:pt x="1302" y="350"/>
                  </a:lnTo>
                  <a:lnTo>
                    <a:pt x="1300" y="352"/>
                  </a:lnTo>
                  <a:lnTo>
                    <a:pt x="1300" y="352"/>
                  </a:lnTo>
                  <a:lnTo>
                    <a:pt x="1300" y="354"/>
                  </a:lnTo>
                  <a:lnTo>
                    <a:pt x="1298" y="356"/>
                  </a:lnTo>
                  <a:lnTo>
                    <a:pt x="1298" y="356"/>
                  </a:lnTo>
                  <a:lnTo>
                    <a:pt x="1298" y="356"/>
                  </a:lnTo>
                  <a:lnTo>
                    <a:pt x="1300" y="357"/>
                  </a:lnTo>
                  <a:lnTo>
                    <a:pt x="1313" y="354"/>
                  </a:lnTo>
                  <a:lnTo>
                    <a:pt x="1314" y="352"/>
                  </a:lnTo>
                  <a:lnTo>
                    <a:pt x="1314" y="350"/>
                  </a:lnTo>
                  <a:lnTo>
                    <a:pt x="1311" y="347"/>
                  </a:lnTo>
                  <a:lnTo>
                    <a:pt x="1311" y="345"/>
                  </a:lnTo>
                  <a:close/>
                  <a:moveTo>
                    <a:pt x="1316" y="341"/>
                  </a:moveTo>
                  <a:lnTo>
                    <a:pt x="1316" y="345"/>
                  </a:lnTo>
                  <a:lnTo>
                    <a:pt x="1316" y="347"/>
                  </a:lnTo>
                  <a:lnTo>
                    <a:pt x="1318" y="348"/>
                  </a:lnTo>
                  <a:lnTo>
                    <a:pt x="1320" y="348"/>
                  </a:lnTo>
                  <a:lnTo>
                    <a:pt x="1322" y="347"/>
                  </a:lnTo>
                  <a:lnTo>
                    <a:pt x="1325" y="343"/>
                  </a:lnTo>
                  <a:lnTo>
                    <a:pt x="1329" y="337"/>
                  </a:lnTo>
                  <a:lnTo>
                    <a:pt x="1327" y="334"/>
                  </a:lnTo>
                  <a:lnTo>
                    <a:pt x="1325" y="332"/>
                  </a:lnTo>
                  <a:lnTo>
                    <a:pt x="1323" y="330"/>
                  </a:lnTo>
                  <a:lnTo>
                    <a:pt x="1318" y="330"/>
                  </a:lnTo>
                  <a:lnTo>
                    <a:pt x="1318" y="332"/>
                  </a:lnTo>
                  <a:lnTo>
                    <a:pt x="1318" y="334"/>
                  </a:lnTo>
                  <a:lnTo>
                    <a:pt x="1318" y="336"/>
                  </a:lnTo>
                  <a:lnTo>
                    <a:pt x="1320" y="337"/>
                  </a:lnTo>
                  <a:lnTo>
                    <a:pt x="1322" y="339"/>
                  </a:lnTo>
                  <a:lnTo>
                    <a:pt x="1320" y="339"/>
                  </a:lnTo>
                  <a:lnTo>
                    <a:pt x="1318" y="339"/>
                  </a:lnTo>
                  <a:lnTo>
                    <a:pt x="1318" y="337"/>
                  </a:lnTo>
                  <a:lnTo>
                    <a:pt x="1316" y="336"/>
                  </a:lnTo>
                  <a:lnTo>
                    <a:pt x="1314" y="332"/>
                  </a:lnTo>
                  <a:lnTo>
                    <a:pt x="1313" y="330"/>
                  </a:lnTo>
                  <a:lnTo>
                    <a:pt x="1311" y="332"/>
                  </a:lnTo>
                  <a:lnTo>
                    <a:pt x="1313" y="334"/>
                  </a:lnTo>
                  <a:lnTo>
                    <a:pt x="1313" y="336"/>
                  </a:lnTo>
                  <a:lnTo>
                    <a:pt x="1316" y="337"/>
                  </a:lnTo>
                  <a:lnTo>
                    <a:pt x="1316" y="341"/>
                  </a:lnTo>
                  <a:close/>
                  <a:moveTo>
                    <a:pt x="1199" y="336"/>
                  </a:moveTo>
                  <a:lnTo>
                    <a:pt x="1201" y="336"/>
                  </a:lnTo>
                  <a:lnTo>
                    <a:pt x="1202" y="337"/>
                  </a:lnTo>
                  <a:lnTo>
                    <a:pt x="1202" y="337"/>
                  </a:lnTo>
                  <a:lnTo>
                    <a:pt x="1206" y="337"/>
                  </a:lnTo>
                  <a:lnTo>
                    <a:pt x="1206" y="336"/>
                  </a:lnTo>
                  <a:lnTo>
                    <a:pt x="1208" y="334"/>
                  </a:lnTo>
                  <a:lnTo>
                    <a:pt x="1206" y="330"/>
                  </a:lnTo>
                  <a:lnTo>
                    <a:pt x="1206" y="330"/>
                  </a:lnTo>
                  <a:lnTo>
                    <a:pt x="1202" y="328"/>
                  </a:lnTo>
                  <a:lnTo>
                    <a:pt x="1201" y="330"/>
                  </a:lnTo>
                  <a:lnTo>
                    <a:pt x="1201" y="330"/>
                  </a:lnTo>
                  <a:lnTo>
                    <a:pt x="1201" y="330"/>
                  </a:lnTo>
                  <a:lnTo>
                    <a:pt x="1201" y="332"/>
                  </a:lnTo>
                  <a:lnTo>
                    <a:pt x="1201" y="332"/>
                  </a:lnTo>
                  <a:lnTo>
                    <a:pt x="1199" y="336"/>
                  </a:lnTo>
                  <a:lnTo>
                    <a:pt x="1199" y="336"/>
                  </a:lnTo>
                  <a:close/>
                  <a:moveTo>
                    <a:pt x="1229" y="379"/>
                  </a:moveTo>
                  <a:lnTo>
                    <a:pt x="1229" y="381"/>
                  </a:lnTo>
                  <a:lnTo>
                    <a:pt x="1229" y="381"/>
                  </a:lnTo>
                  <a:lnTo>
                    <a:pt x="1228" y="377"/>
                  </a:lnTo>
                  <a:lnTo>
                    <a:pt x="1228" y="377"/>
                  </a:lnTo>
                  <a:lnTo>
                    <a:pt x="1222" y="377"/>
                  </a:lnTo>
                  <a:lnTo>
                    <a:pt x="1224" y="381"/>
                  </a:lnTo>
                  <a:lnTo>
                    <a:pt x="1222" y="381"/>
                  </a:lnTo>
                  <a:lnTo>
                    <a:pt x="1220" y="381"/>
                  </a:lnTo>
                  <a:lnTo>
                    <a:pt x="1219" y="381"/>
                  </a:lnTo>
                  <a:lnTo>
                    <a:pt x="1219" y="381"/>
                  </a:lnTo>
                  <a:lnTo>
                    <a:pt x="1217" y="383"/>
                  </a:lnTo>
                  <a:lnTo>
                    <a:pt x="1217" y="386"/>
                  </a:lnTo>
                  <a:lnTo>
                    <a:pt x="1220" y="386"/>
                  </a:lnTo>
                  <a:lnTo>
                    <a:pt x="1220" y="386"/>
                  </a:lnTo>
                  <a:lnTo>
                    <a:pt x="1220" y="388"/>
                  </a:lnTo>
                  <a:lnTo>
                    <a:pt x="1220" y="388"/>
                  </a:lnTo>
                  <a:lnTo>
                    <a:pt x="1220" y="390"/>
                  </a:lnTo>
                  <a:lnTo>
                    <a:pt x="1224" y="390"/>
                  </a:lnTo>
                  <a:lnTo>
                    <a:pt x="1220" y="390"/>
                  </a:lnTo>
                  <a:lnTo>
                    <a:pt x="1220" y="390"/>
                  </a:lnTo>
                  <a:lnTo>
                    <a:pt x="1219" y="392"/>
                  </a:lnTo>
                  <a:lnTo>
                    <a:pt x="1220" y="393"/>
                  </a:lnTo>
                  <a:lnTo>
                    <a:pt x="1224" y="393"/>
                  </a:lnTo>
                  <a:lnTo>
                    <a:pt x="1226" y="393"/>
                  </a:lnTo>
                  <a:lnTo>
                    <a:pt x="1220" y="393"/>
                  </a:lnTo>
                  <a:lnTo>
                    <a:pt x="1220" y="395"/>
                  </a:lnTo>
                  <a:lnTo>
                    <a:pt x="1219" y="397"/>
                  </a:lnTo>
                  <a:lnTo>
                    <a:pt x="1217" y="397"/>
                  </a:lnTo>
                  <a:lnTo>
                    <a:pt x="1213" y="403"/>
                  </a:lnTo>
                  <a:lnTo>
                    <a:pt x="1213" y="406"/>
                  </a:lnTo>
                  <a:lnTo>
                    <a:pt x="1211" y="410"/>
                  </a:lnTo>
                  <a:lnTo>
                    <a:pt x="1210" y="412"/>
                  </a:lnTo>
                  <a:lnTo>
                    <a:pt x="1210" y="412"/>
                  </a:lnTo>
                  <a:lnTo>
                    <a:pt x="1208" y="413"/>
                  </a:lnTo>
                  <a:lnTo>
                    <a:pt x="1208" y="417"/>
                  </a:lnTo>
                  <a:lnTo>
                    <a:pt x="1208" y="419"/>
                  </a:lnTo>
                  <a:lnTo>
                    <a:pt x="1208" y="419"/>
                  </a:lnTo>
                  <a:lnTo>
                    <a:pt x="1208" y="419"/>
                  </a:lnTo>
                  <a:lnTo>
                    <a:pt x="1206" y="421"/>
                  </a:lnTo>
                  <a:lnTo>
                    <a:pt x="1206" y="421"/>
                  </a:lnTo>
                  <a:lnTo>
                    <a:pt x="1208" y="422"/>
                  </a:lnTo>
                  <a:lnTo>
                    <a:pt x="1210" y="422"/>
                  </a:lnTo>
                  <a:lnTo>
                    <a:pt x="1211" y="421"/>
                  </a:lnTo>
                  <a:lnTo>
                    <a:pt x="1213" y="417"/>
                  </a:lnTo>
                  <a:lnTo>
                    <a:pt x="1213" y="415"/>
                  </a:lnTo>
                  <a:lnTo>
                    <a:pt x="1215" y="413"/>
                  </a:lnTo>
                  <a:lnTo>
                    <a:pt x="1219" y="412"/>
                  </a:lnTo>
                  <a:lnTo>
                    <a:pt x="1219" y="412"/>
                  </a:lnTo>
                  <a:lnTo>
                    <a:pt x="1219" y="410"/>
                  </a:lnTo>
                  <a:lnTo>
                    <a:pt x="1219" y="408"/>
                  </a:lnTo>
                  <a:lnTo>
                    <a:pt x="1217" y="410"/>
                  </a:lnTo>
                  <a:lnTo>
                    <a:pt x="1219" y="406"/>
                  </a:lnTo>
                  <a:lnTo>
                    <a:pt x="1220" y="406"/>
                  </a:lnTo>
                  <a:lnTo>
                    <a:pt x="1222" y="403"/>
                  </a:lnTo>
                  <a:lnTo>
                    <a:pt x="1226" y="401"/>
                  </a:lnTo>
                  <a:lnTo>
                    <a:pt x="1226" y="401"/>
                  </a:lnTo>
                  <a:lnTo>
                    <a:pt x="1226" y="401"/>
                  </a:lnTo>
                  <a:lnTo>
                    <a:pt x="1226" y="399"/>
                  </a:lnTo>
                  <a:lnTo>
                    <a:pt x="1228" y="401"/>
                  </a:lnTo>
                  <a:lnTo>
                    <a:pt x="1228" y="401"/>
                  </a:lnTo>
                  <a:lnTo>
                    <a:pt x="1229" y="401"/>
                  </a:lnTo>
                  <a:lnTo>
                    <a:pt x="1235" y="393"/>
                  </a:lnTo>
                  <a:lnTo>
                    <a:pt x="1235" y="392"/>
                  </a:lnTo>
                  <a:lnTo>
                    <a:pt x="1235" y="390"/>
                  </a:lnTo>
                  <a:lnTo>
                    <a:pt x="1235" y="388"/>
                  </a:lnTo>
                  <a:lnTo>
                    <a:pt x="1235" y="388"/>
                  </a:lnTo>
                  <a:lnTo>
                    <a:pt x="1235" y="388"/>
                  </a:lnTo>
                  <a:lnTo>
                    <a:pt x="1237" y="388"/>
                  </a:lnTo>
                  <a:lnTo>
                    <a:pt x="1237" y="390"/>
                  </a:lnTo>
                  <a:lnTo>
                    <a:pt x="1237" y="390"/>
                  </a:lnTo>
                  <a:lnTo>
                    <a:pt x="1238" y="392"/>
                  </a:lnTo>
                  <a:lnTo>
                    <a:pt x="1235" y="393"/>
                  </a:lnTo>
                  <a:lnTo>
                    <a:pt x="1233" y="399"/>
                  </a:lnTo>
                  <a:lnTo>
                    <a:pt x="1231" y="401"/>
                  </a:lnTo>
                  <a:lnTo>
                    <a:pt x="1228" y="404"/>
                  </a:lnTo>
                  <a:lnTo>
                    <a:pt x="1226" y="404"/>
                  </a:lnTo>
                  <a:lnTo>
                    <a:pt x="1226" y="408"/>
                  </a:lnTo>
                  <a:lnTo>
                    <a:pt x="1224" y="410"/>
                  </a:lnTo>
                  <a:lnTo>
                    <a:pt x="1224" y="410"/>
                  </a:lnTo>
                  <a:lnTo>
                    <a:pt x="1224" y="412"/>
                  </a:lnTo>
                  <a:lnTo>
                    <a:pt x="1226" y="412"/>
                  </a:lnTo>
                  <a:lnTo>
                    <a:pt x="1233" y="412"/>
                  </a:lnTo>
                  <a:lnTo>
                    <a:pt x="1235" y="412"/>
                  </a:lnTo>
                  <a:lnTo>
                    <a:pt x="1237" y="413"/>
                  </a:lnTo>
                  <a:lnTo>
                    <a:pt x="1237" y="413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8" y="415"/>
                  </a:lnTo>
                  <a:lnTo>
                    <a:pt x="1238" y="415"/>
                  </a:lnTo>
                  <a:lnTo>
                    <a:pt x="1238" y="413"/>
                  </a:lnTo>
                  <a:lnTo>
                    <a:pt x="1242" y="410"/>
                  </a:lnTo>
                  <a:lnTo>
                    <a:pt x="1242" y="408"/>
                  </a:lnTo>
                  <a:lnTo>
                    <a:pt x="1242" y="408"/>
                  </a:lnTo>
                  <a:lnTo>
                    <a:pt x="1242" y="408"/>
                  </a:lnTo>
                  <a:lnTo>
                    <a:pt x="1240" y="408"/>
                  </a:lnTo>
                  <a:lnTo>
                    <a:pt x="1240" y="408"/>
                  </a:lnTo>
                  <a:lnTo>
                    <a:pt x="1240" y="406"/>
                  </a:lnTo>
                  <a:lnTo>
                    <a:pt x="1242" y="406"/>
                  </a:lnTo>
                  <a:lnTo>
                    <a:pt x="1244" y="406"/>
                  </a:lnTo>
                  <a:lnTo>
                    <a:pt x="1244" y="406"/>
                  </a:lnTo>
                  <a:lnTo>
                    <a:pt x="1244" y="404"/>
                  </a:lnTo>
                  <a:lnTo>
                    <a:pt x="1244" y="403"/>
                  </a:lnTo>
                  <a:lnTo>
                    <a:pt x="1244" y="403"/>
                  </a:lnTo>
                  <a:lnTo>
                    <a:pt x="1244" y="401"/>
                  </a:lnTo>
                  <a:lnTo>
                    <a:pt x="1244" y="399"/>
                  </a:lnTo>
                  <a:lnTo>
                    <a:pt x="1246" y="399"/>
                  </a:lnTo>
                  <a:lnTo>
                    <a:pt x="1246" y="401"/>
                  </a:lnTo>
                  <a:lnTo>
                    <a:pt x="1246" y="403"/>
                  </a:lnTo>
                  <a:lnTo>
                    <a:pt x="1247" y="403"/>
                  </a:lnTo>
                  <a:lnTo>
                    <a:pt x="1247" y="403"/>
                  </a:lnTo>
                  <a:lnTo>
                    <a:pt x="1247" y="403"/>
                  </a:lnTo>
                  <a:lnTo>
                    <a:pt x="1246" y="399"/>
                  </a:lnTo>
                  <a:lnTo>
                    <a:pt x="1246" y="399"/>
                  </a:lnTo>
                  <a:lnTo>
                    <a:pt x="1246" y="397"/>
                  </a:lnTo>
                  <a:lnTo>
                    <a:pt x="1247" y="397"/>
                  </a:lnTo>
                  <a:lnTo>
                    <a:pt x="1247" y="399"/>
                  </a:lnTo>
                  <a:lnTo>
                    <a:pt x="1247" y="399"/>
                  </a:lnTo>
                  <a:lnTo>
                    <a:pt x="1249" y="397"/>
                  </a:lnTo>
                  <a:lnTo>
                    <a:pt x="1249" y="397"/>
                  </a:lnTo>
                  <a:lnTo>
                    <a:pt x="1251" y="395"/>
                  </a:lnTo>
                  <a:lnTo>
                    <a:pt x="1251" y="393"/>
                  </a:lnTo>
                  <a:lnTo>
                    <a:pt x="1249" y="392"/>
                  </a:lnTo>
                  <a:lnTo>
                    <a:pt x="1249" y="390"/>
                  </a:lnTo>
                  <a:lnTo>
                    <a:pt x="1251" y="390"/>
                  </a:lnTo>
                  <a:lnTo>
                    <a:pt x="1251" y="392"/>
                  </a:lnTo>
                  <a:lnTo>
                    <a:pt x="1251" y="393"/>
                  </a:lnTo>
                  <a:lnTo>
                    <a:pt x="1251" y="395"/>
                  </a:lnTo>
                  <a:lnTo>
                    <a:pt x="1251" y="397"/>
                  </a:lnTo>
                  <a:lnTo>
                    <a:pt x="1251" y="399"/>
                  </a:lnTo>
                  <a:lnTo>
                    <a:pt x="1251" y="401"/>
                  </a:lnTo>
                  <a:lnTo>
                    <a:pt x="1251" y="403"/>
                  </a:lnTo>
                  <a:lnTo>
                    <a:pt x="1251" y="404"/>
                  </a:lnTo>
                  <a:lnTo>
                    <a:pt x="1251" y="406"/>
                  </a:lnTo>
                  <a:lnTo>
                    <a:pt x="1253" y="406"/>
                  </a:lnTo>
                  <a:lnTo>
                    <a:pt x="1255" y="404"/>
                  </a:lnTo>
                  <a:lnTo>
                    <a:pt x="1255" y="403"/>
                  </a:lnTo>
                  <a:lnTo>
                    <a:pt x="1257" y="399"/>
                  </a:lnTo>
                  <a:lnTo>
                    <a:pt x="1258" y="395"/>
                  </a:lnTo>
                  <a:lnTo>
                    <a:pt x="1260" y="393"/>
                  </a:lnTo>
                  <a:lnTo>
                    <a:pt x="1260" y="390"/>
                  </a:lnTo>
                  <a:lnTo>
                    <a:pt x="1262" y="386"/>
                  </a:lnTo>
                  <a:lnTo>
                    <a:pt x="1262" y="384"/>
                  </a:lnTo>
                  <a:lnTo>
                    <a:pt x="1262" y="383"/>
                  </a:lnTo>
                  <a:lnTo>
                    <a:pt x="1264" y="384"/>
                  </a:lnTo>
                  <a:lnTo>
                    <a:pt x="1264" y="384"/>
                  </a:lnTo>
                  <a:lnTo>
                    <a:pt x="1264" y="386"/>
                  </a:lnTo>
                  <a:lnTo>
                    <a:pt x="1266" y="386"/>
                  </a:lnTo>
                  <a:lnTo>
                    <a:pt x="1269" y="383"/>
                  </a:lnTo>
                  <a:lnTo>
                    <a:pt x="1275" y="381"/>
                  </a:lnTo>
                  <a:lnTo>
                    <a:pt x="1278" y="381"/>
                  </a:lnTo>
                  <a:lnTo>
                    <a:pt x="1280" y="383"/>
                  </a:lnTo>
                  <a:lnTo>
                    <a:pt x="1282" y="383"/>
                  </a:lnTo>
                  <a:lnTo>
                    <a:pt x="1282" y="381"/>
                  </a:lnTo>
                  <a:lnTo>
                    <a:pt x="1282" y="379"/>
                  </a:lnTo>
                  <a:lnTo>
                    <a:pt x="1282" y="379"/>
                  </a:lnTo>
                  <a:lnTo>
                    <a:pt x="1282" y="377"/>
                  </a:lnTo>
                  <a:lnTo>
                    <a:pt x="1282" y="377"/>
                  </a:lnTo>
                  <a:lnTo>
                    <a:pt x="1282" y="375"/>
                  </a:lnTo>
                  <a:lnTo>
                    <a:pt x="1282" y="374"/>
                  </a:lnTo>
                  <a:lnTo>
                    <a:pt x="1282" y="374"/>
                  </a:lnTo>
                  <a:lnTo>
                    <a:pt x="1284" y="374"/>
                  </a:lnTo>
                  <a:lnTo>
                    <a:pt x="1284" y="372"/>
                  </a:lnTo>
                  <a:lnTo>
                    <a:pt x="1284" y="370"/>
                  </a:lnTo>
                  <a:lnTo>
                    <a:pt x="1285" y="368"/>
                  </a:lnTo>
                  <a:lnTo>
                    <a:pt x="1285" y="365"/>
                  </a:lnTo>
                  <a:lnTo>
                    <a:pt x="1284" y="365"/>
                  </a:lnTo>
                  <a:lnTo>
                    <a:pt x="1285" y="361"/>
                  </a:lnTo>
                  <a:lnTo>
                    <a:pt x="1285" y="361"/>
                  </a:lnTo>
                  <a:lnTo>
                    <a:pt x="1284" y="359"/>
                  </a:lnTo>
                  <a:lnTo>
                    <a:pt x="1284" y="356"/>
                  </a:lnTo>
                  <a:lnTo>
                    <a:pt x="1284" y="354"/>
                  </a:lnTo>
                  <a:lnTo>
                    <a:pt x="1284" y="354"/>
                  </a:lnTo>
                  <a:lnTo>
                    <a:pt x="1285" y="352"/>
                  </a:lnTo>
                  <a:lnTo>
                    <a:pt x="1285" y="350"/>
                  </a:lnTo>
                  <a:lnTo>
                    <a:pt x="1284" y="348"/>
                  </a:lnTo>
                  <a:lnTo>
                    <a:pt x="1284" y="348"/>
                  </a:lnTo>
                  <a:lnTo>
                    <a:pt x="1282" y="348"/>
                  </a:lnTo>
                  <a:lnTo>
                    <a:pt x="1282" y="347"/>
                  </a:lnTo>
                  <a:lnTo>
                    <a:pt x="1284" y="345"/>
                  </a:lnTo>
                  <a:lnTo>
                    <a:pt x="1285" y="345"/>
                  </a:lnTo>
                  <a:lnTo>
                    <a:pt x="1284" y="345"/>
                  </a:lnTo>
                  <a:lnTo>
                    <a:pt x="1280" y="345"/>
                  </a:lnTo>
                  <a:lnTo>
                    <a:pt x="1280" y="343"/>
                  </a:lnTo>
                  <a:lnTo>
                    <a:pt x="1280" y="341"/>
                  </a:lnTo>
                  <a:lnTo>
                    <a:pt x="1280" y="341"/>
                  </a:lnTo>
                  <a:lnTo>
                    <a:pt x="1278" y="341"/>
                  </a:lnTo>
                  <a:lnTo>
                    <a:pt x="1276" y="339"/>
                  </a:lnTo>
                  <a:lnTo>
                    <a:pt x="1273" y="337"/>
                  </a:lnTo>
                  <a:lnTo>
                    <a:pt x="1269" y="334"/>
                  </a:lnTo>
                  <a:lnTo>
                    <a:pt x="1269" y="334"/>
                  </a:lnTo>
                  <a:lnTo>
                    <a:pt x="1269" y="336"/>
                  </a:lnTo>
                  <a:lnTo>
                    <a:pt x="1271" y="337"/>
                  </a:lnTo>
                  <a:lnTo>
                    <a:pt x="1273" y="339"/>
                  </a:lnTo>
                  <a:lnTo>
                    <a:pt x="1273" y="341"/>
                  </a:lnTo>
                  <a:lnTo>
                    <a:pt x="1271" y="341"/>
                  </a:lnTo>
                  <a:lnTo>
                    <a:pt x="1271" y="343"/>
                  </a:lnTo>
                  <a:lnTo>
                    <a:pt x="1269" y="341"/>
                  </a:lnTo>
                  <a:lnTo>
                    <a:pt x="1269" y="339"/>
                  </a:lnTo>
                  <a:lnTo>
                    <a:pt x="1267" y="339"/>
                  </a:lnTo>
                  <a:lnTo>
                    <a:pt x="1267" y="339"/>
                  </a:lnTo>
                  <a:lnTo>
                    <a:pt x="1262" y="343"/>
                  </a:lnTo>
                  <a:lnTo>
                    <a:pt x="1262" y="343"/>
                  </a:lnTo>
                  <a:lnTo>
                    <a:pt x="1262" y="345"/>
                  </a:lnTo>
                  <a:lnTo>
                    <a:pt x="1262" y="347"/>
                  </a:lnTo>
                  <a:lnTo>
                    <a:pt x="1262" y="348"/>
                  </a:lnTo>
                  <a:lnTo>
                    <a:pt x="1264" y="350"/>
                  </a:lnTo>
                  <a:lnTo>
                    <a:pt x="1266" y="352"/>
                  </a:lnTo>
                  <a:lnTo>
                    <a:pt x="1267" y="354"/>
                  </a:lnTo>
                  <a:lnTo>
                    <a:pt x="1267" y="356"/>
                  </a:lnTo>
                  <a:lnTo>
                    <a:pt x="1262" y="356"/>
                  </a:lnTo>
                  <a:lnTo>
                    <a:pt x="1260" y="356"/>
                  </a:lnTo>
                  <a:lnTo>
                    <a:pt x="1260" y="357"/>
                  </a:lnTo>
                  <a:lnTo>
                    <a:pt x="1260" y="359"/>
                  </a:lnTo>
                  <a:lnTo>
                    <a:pt x="1258" y="359"/>
                  </a:lnTo>
                  <a:lnTo>
                    <a:pt x="1258" y="361"/>
                  </a:lnTo>
                  <a:lnTo>
                    <a:pt x="1260" y="361"/>
                  </a:lnTo>
                  <a:lnTo>
                    <a:pt x="1260" y="363"/>
                  </a:lnTo>
                  <a:lnTo>
                    <a:pt x="1262" y="365"/>
                  </a:lnTo>
                  <a:lnTo>
                    <a:pt x="1262" y="368"/>
                  </a:lnTo>
                  <a:lnTo>
                    <a:pt x="1262" y="370"/>
                  </a:lnTo>
                  <a:lnTo>
                    <a:pt x="1260" y="370"/>
                  </a:lnTo>
                  <a:lnTo>
                    <a:pt x="1260" y="370"/>
                  </a:lnTo>
                  <a:lnTo>
                    <a:pt x="1258" y="365"/>
                  </a:lnTo>
                  <a:lnTo>
                    <a:pt x="1258" y="365"/>
                  </a:lnTo>
                  <a:lnTo>
                    <a:pt x="1257" y="365"/>
                  </a:lnTo>
                  <a:lnTo>
                    <a:pt x="1255" y="368"/>
                  </a:lnTo>
                  <a:lnTo>
                    <a:pt x="1249" y="370"/>
                  </a:lnTo>
                  <a:lnTo>
                    <a:pt x="1249" y="372"/>
                  </a:lnTo>
                  <a:lnTo>
                    <a:pt x="1247" y="374"/>
                  </a:lnTo>
                  <a:lnTo>
                    <a:pt x="1247" y="375"/>
                  </a:lnTo>
                  <a:lnTo>
                    <a:pt x="1247" y="377"/>
                  </a:lnTo>
                  <a:lnTo>
                    <a:pt x="1247" y="381"/>
                  </a:lnTo>
                  <a:lnTo>
                    <a:pt x="1247" y="381"/>
                  </a:lnTo>
                  <a:lnTo>
                    <a:pt x="1246" y="383"/>
                  </a:lnTo>
                  <a:lnTo>
                    <a:pt x="1244" y="384"/>
                  </a:lnTo>
                  <a:lnTo>
                    <a:pt x="1246" y="383"/>
                  </a:lnTo>
                  <a:lnTo>
                    <a:pt x="1246" y="381"/>
                  </a:lnTo>
                  <a:lnTo>
                    <a:pt x="1246" y="381"/>
                  </a:lnTo>
                  <a:lnTo>
                    <a:pt x="1246" y="377"/>
                  </a:lnTo>
                  <a:lnTo>
                    <a:pt x="1246" y="375"/>
                  </a:lnTo>
                  <a:lnTo>
                    <a:pt x="1246" y="375"/>
                  </a:lnTo>
                  <a:lnTo>
                    <a:pt x="1246" y="374"/>
                  </a:lnTo>
                  <a:lnTo>
                    <a:pt x="1246" y="370"/>
                  </a:lnTo>
                  <a:lnTo>
                    <a:pt x="1247" y="370"/>
                  </a:lnTo>
                  <a:lnTo>
                    <a:pt x="1249" y="368"/>
                  </a:lnTo>
                  <a:lnTo>
                    <a:pt x="1251" y="368"/>
                  </a:lnTo>
                  <a:lnTo>
                    <a:pt x="1251" y="366"/>
                  </a:lnTo>
                  <a:lnTo>
                    <a:pt x="1251" y="365"/>
                  </a:lnTo>
                  <a:lnTo>
                    <a:pt x="1253" y="365"/>
                  </a:lnTo>
                  <a:lnTo>
                    <a:pt x="1253" y="365"/>
                  </a:lnTo>
                  <a:lnTo>
                    <a:pt x="1253" y="365"/>
                  </a:lnTo>
                  <a:lnTo>
                    <a:pt x="1255" y="363"/>
                  </a:lnTo>
                  <a:lnTo>
                    <a:pt x="1255" y="363"/>
                  </a:lnTo>
                  <a:lnTo>
                    <a:pt x="1255" y="361"/>
                  </a:lnTo>
                  <a:lnTo>
                    <a:pt x="1257" y="357"/>
                  </a:lnTo>
                  <a:lnTo>
                    <a:pt x="1257" y="356"/>
                  </a:lnTo>
                  <a:lnTo>
                    <a:pt x="1257" y="352"/>
                  </a:lnTo>
                  <a:lnTo>
                    <a:pt x="1257" y="350"/>
                  </a:lnTo>
                  <a:lnTo>
                    <a:pt x="1255" y="348"/>
                  </a:lnTo>
                  <a:lnTo>
                    <a:pt x="1255" y="350"/>
                  </a:lnTo>
                  <a:lnTo>
                    <a:pt x="1253" y="352"/>
                  </a:lnTo>
                  <a:lnTo>
                    <a:pt x="1249" y="356"/>
                  </a:lnTo>
                  <a:lnTo>
                    <a:pt x="1247" y="356"/>
                  </a:lnTo>
                  <a:lnTo>
                    <a:pt x="1246" y="356"/>
                  </a:lnTo>
                  <a:lnTo>
                    <a:pt x="1249" y="354"/>
                  </a:lnTo>
                  <a:lnTo>
                    <a:pt x="1249" y="352"/>
                  </a:lnTo>
                  <a:lnTo>
                    <a:pt x="1249" y="352"/>
                  </a:lnTo>
                  <a:lnTo>
                    <a:pt x="1251" y="350"/>
                  </a:lnTo>
                  <a:lnTo>
                    <a:pt x="1251" y="348"/>
                  </a:lnTo>
                  <a:lnTo>
                    <a:pt x="1251" y="348"/>
                  </a:lnTo>
                  <a:lnTo>
                    <a:pt x="1251" y="347"/>
                  </a:lnTo>
                  <a:lnTo>
                    <a:pt x="1251" y="345"/>
                  </a:lnTo>
                  <a:lnTo>
                    <a:pt x="1253" y="337"/>
                  </a:lnTo>
                  <a:lnTo>
                    <a:pt x="1253" y="336"/>
                  </a:lnTo>
                  <a:lnTo>
                    <a:pt x="1253" y="334"/>
                  </a:lnTo>
                  <a:lnTo>
                    <a:pt x="1253" y="334"/>
                  </a:lnTo>
                  <a:lnTo>
                    <a:pt x="1253" y="332"/>
                  </a:lnTo>
                  <a:lnTo>
                    <a:pt x="1253" y="328"/>
                  </a:lnTo>
                  <a:lnTo>
                    <a:pt x="1253" y="327"/>
                  </a:lnTo>
                  <a:lnTo>
                    <a:pt x="1253" y="325"/>
                  </a:lnTo>
                  <a:lnTo>
                    <a:pt x="1253" y="325"/>
                  </a:lnTo>
                  <a:lnTo>
                    <a:pt x="1251" y="325"/>
                  </a:lnTo>
                  <a:lnTo>
                    <a:pt x="1249" y="323"/>
                  </a:lnTo>
                  <a:lnTo>
                    <a:pt x="1246" y="327"/>
                  </a:lnTo>
                  <a:lnTo>
                    <a:pt x="1240" y="325"/>
                  </a:lnTo>
                  <a:lnTo>
                    <a:pt x="1240" y="327"/>
                  </a:lnTo>
                  <a:lnTo>
                    <a:pt x="1238" y="327"/>
                  </a:lnTo>
                  <a:lnTo>
                    <a:pt x="1238" y="330"/>
                  </a:lnTo>
                  <a:lnTo>
                    <a:pt x="1237" y="332"/>
                  </a:lnTo>
                  <a:lnTo>
                    <a:pt x="1237" y="334"/>
                  </a:lnTo>
                  <a:lnTo>
                    <a:pt x="1238" y="334"/>
                  </a:lnTo>
                  <a:lnTo>
                    <a:pt x="1238" y="334"/>
                  </a:lnTo>
                  <a:lnTo>
                    <a:pt x="1238" y="336"/>
                  </a:lnTo>
                  <a:lnTo>
                    <a:pt x="1237" y="336"/>
                  </a:lnTo>
                  <a:lnTo>
                    <a:pt x="1235" y="337"/>
                  </a:lnTo>
                  <a:lnTo>
                    <a:pt x="1235" y="341"/>
                  </a:lnTo>
                  <a:lnTo>
                    <a:pt x="1235" y="343"/>
                  </a:lnTo>
                  <a:lnTo>
                    <a:pt x="1237" y="343"/>
                  </a:lnTo>
                  <a:lnTo>
                    <a:pt x="1238" y="343"/>
                  </a:lnTo>
                  <a:lnTo>
                    <a:pt x="1238" y="345"/>
                  </a:lnTo>
                  <a:lnTo>
                    <a:pt x="1238" y="345"/>
                  </a:lnTo>
                  <a:lnTo>
                    <a:pt x="1235" y="345"/>
                  </a:lnTo>
                  <a:lnTo>
                    <a:pt x="1233" y="345"/>
                  </a:lnTo>
                  <a:lnTo>
                    <a:pt x="1233" y="345"/>
                  </a:lnTo>
                  <a:lnTo>
                    <a:pt x="1233" y="347"/>
                  </a:lnTo>
                  <a:lnTo>
                    <a:pt x="1233" y="347"/>
                  </a:lnTo>
                  <a:lnTo>
                    <a:pt x="1231" y="347"/>
                  </a:lnTo>
                  <a:lnTo>
                    <a:pt x="1231" y="347"/>
                  </a:lnTo>
                  <a:lnTo>
                    <a:pt x="1231" y="347"/>
                  </a:lnTo>
                  <a:lnTo>
                    <a:pt x="1229" y="347"/>
                  </a:lnTo>
                  <a:lnTo>
                    <a:pt x="1229" y="348"/>
                  </a:lnTo>
                  <a:lnTo>
                    <a:pt x="1229" y="352"/>
                  </a:lnTo>
                  <a:lnTo>
                    <a:pt x="1229" y="354"/>
                  </a:lnTo>
                  <a:lnTo>
                    <a:pt x="1231" y="356"/>
                  </a:lnTo>
                  <a:lnTo>
                    <a:pt x="1233" y="356"/>
                  </a:lnTo>
                  <a:lnTo>
                    <a:pt x="1238" y="356"/>
                  </a:lnTo>
                  <a:lnTo>
                    <a:pt x="1240" y="356"/>
                  </a:lnTo>
                  <a:lnTo>
                    <a:pt x="1240" y="357"/>
                  </a:lnTo>
                  <a:lnTo>
                    <a:pt x="1240" y="359"/>
                  </a:lnTo>
                  <a:lnTo>
                    <a:pt x="1240" y="359"/>
                  </a:lnTo>
                  <a:lnTo>
                    <a:pt x="1242" y="359"/>
                  </a:lnTo>
                  <a:lnTo>
                    <a:pt x="1242" y="361"/>
                  </a:lnTo>
                  <a:lnTo>
                    <a:pt x="1240" y="359"/>
                  </a:lnTo>
                  <a:lnTo>
                    <a:pt x="1238" y="357"/>
                  </a:lnTo>
                  <a:lnTo>
                    <a:pt x="1238" y="357"/>
                  </a:lnTo>
                  <a:lnTo>
                    <a:pt x="1237" y="356"/>
                  </a:lnTo>
                  <a:lnTo>
                    <a:pt x="1237" y="357"/>
                  </a:lnTo>
                  <a:lnTo>
                    <a:pt x="1237" y="357"/>
                  </a:lnTo>
                  <a:lnTo>
                    <a:pt x="1235" y="357"/>
                  </a:lnTo>
                  <a:lnTo>
                    <a:pt x="1229" y="357"/>
                  </a:lnTo>
                  <a:lnTo>
                    <a:pt x="1229" y="357"/>
                  </a:lnTo>
                  <a:lnTo>
                    <a:pt x="1229" y="361"/>
                  </a:lnTo>
                  <a:lnTo>
                    <a:pt x="1229" y="365"/>
                  </a:lnTo>
                  <a:lnTo>
                    <a:pt x="1229" y="366"/>
                  </a:lnTo>
                  <a:lnTo>
                    <a:pt x="1231" y="368"/>
                  </a:lnTo>
                  <a:lnTo>
                    <a:pt x="1231" y="370"/>
                  </a:lnTo>
                  <a:lnTo>
                    <a:pt x="1233" y="370"/>
                  </a:lnTo>
                  <a:lnTo>
                    <a:pt x="1235" y="370"/>
                  </a:lnTo>
                  <a:lnTo>
                    <a:pt x="1237" y="370"/>
                  </a:lnTo>
                  <a:lnTo>
                    <a:pt x="1237" y="372"/>
                  </a:lnTo>
                  <a:lnTo>
                    <a:pt x="1237" y="372"/>
                  </a:lnTo>
                  <a:lnTo>
                    <a:pt x="1238" y="374"/>
                  </a:lnTo>
                  <a:lnTo>
                    <a:pt x="1238" y="374"/>
                  </a:lnTo>
                  <a:lnTo>
                    <a:pt x="1238" y="374"/>
                  </a:lnTo>
                  <a:lnTo>
                    <a:pt x="1237" y="374"/>
                  </a:lnTo>
                  <a:lnTo>
                    <a:pt x="1237" y="374"/>
                  </a:lnTo>
                  <a:lnTo>
                    <a:pt x="1237" y="374"/>
                  </a:lnTo>
                  <a:lnTo>
                    <a:pt x="1235" y="374"/>
                  </a:lnTo>
                  <a:lnTo>
                    <a:pt x="1235" y="372"/>
                  </a:lnTo>
                  <a:lnTo>
                    <a:pt x="1235" y="372"/>
                  </a:lnTo>
                  <a:lnTo>
                    <a:pt x="1229" y="372"/>
                  </a:lnTo>
                  <a:lnTo>
                    <a:pt x="1229" y="374"/>
                  </a:lnTo>
                  <a:lnTo>
                    <a:pt x="1229" y="374"/>
                  </a:lnTo>
                  <a:lnTo>
                    <a:pt x="1229" y="375"/>
                  </a:lnTo>
                  <a:lnTo>
                    <a:pt x="1229" y="375"/>
                  </a:lnTo>
                  <a:lnTo>
                    <a:pt x="1228" y="374"/>
                  </a:lnTo>
                  <a:lnTo>
                    <a:pt x="1228" y="374"/>
                  </a:lnTo>
                  <a:lnTo>
                    <a:pt x="1229" y="379"/>
                  </a:lnTo>
                  <a:close/>
                  <a:moveTo>
                    <a:pt x="1275" y="328"/>
                  </a:moveTo>
                  <a:lnTo>
                    <a:pt x="1276" y="334"/>
                  </a:lnTo>
                  <a:lnTo>
                    <a:pt x="1278" y="336"/>
                  </a:lnTo>
                  <a:lnTo>
                    <a:pt x="1282" y="336"/>
                  </a:lnTo>
                  <a:lnTo>
                    <a:pt x="1285" y="336"/>
                  </a:lnTo>
                  <a:lnTo>
                    <a:pt x="1287" y="334"/>
                  </a:lnTo>
                  <a:lnTo>
                    <a:pt x="1287" y="330"/>
                  </a:lnTo>
                  <a:lnTo>
                    <a:pt x="1287" y="328"/>
                  </a:lnTo>
                  <a:lnTo>
                    <a:pt x="1287" y="327"/>
                  </a:lnTo>
                  <a:lnTo>
                    <a:pt x="1287" y="325"/>
                  </a:lnTo>
                  <a:lnTo>
                    <a:pt x="1285" y="325"/>
                  </a:lnTo>
                  <a:lnTo>
                    <a:pt x="1284" y="325"/>
                  </a:lnTo>
                  <a:lnTo>
                    <a:pt x="1280" y="325"/>
                  </a:lnTo>
                  <a:lnTo>
                    <a:pt x="1278" y="323"/>
                  </a:lnTo>
                  <a:lnTo>
                    <a:pt x="1275" y="321"/>
                  </a:lnTo>
                  <a:lnTo>
                    <a:pt x="1273" y="321"/>
                  </a:lnTo>
                  <a:lnTo>
                    <a:pt x="1271" y="325"/>
                  </a:lnTo>
                  <a:lnTo>
                    <a:pt x="1271" y="327"/>
                  </a:lnTo>
                  <a:lnTo>
                    <a:pt x="1275" y="328"/>
                  </a:lnTo>
                  <a:close/>
                  <a:moveTo>
                    <a:pt x="1177" y="366"/>
                  </a:moveTo>
                  <a:lnTo>
                    <a:pt x="1177" y="366"/>
                  </a:lnTo>
                  <a:lnTo>
                    <a:pt x="1177" y="366"/>
                  </a:lnTo>
                  <a:lnTo>
                    <a:pt x="1177" y="366"/>
                  </a:lnTo>
                  <a:lnTo>
                    <a:pt x="1179" y="365"/>
                  </a:lnTo>
                  <a:lnTo>
                    <a:pt x="1179" y="366"/>
                  </a:lnTo>
                  <a:lnTo>
                    <a:pt x="1179" y="368"/>
                  </a:lnTo>
                  <a:lnTo>
                    <a:pt x="1177" y="370"/>
                  </a:lnTo>
                  <a:lnTo>
                    <a:pt x="1179" y="372"/>
                  </a:lnTo>
                  <a:lnTo>
                    <a:pt x="1179" y="374"/>
                  </a:lnTo>
                  <a:lnTo>
                    <a:pt x="1182" y="374"/>
                  </a:lnTo>
                  <a:lnTo>
                    <a:pt x="1182" y="374"/>
                  </a:lnTo>
                  <a:lnTo>
                    <a:pt x="1184" y="372"/>
                  </a:lnTo>
                  <a:lnTo>
                    <a:pt x="1184" y="372"/>
                  </a:lnTo>
                  <a:lnTo>
                    <a:pt x="1188" y="372"/>
                  </a:lnTo>
                  <a:lnTo>
                    <a:pt x="1188" y="372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0" y="365"/>
                  </a:lnTo>
                  <a:lnTo>
                    <a:pt x="1192" y="363"/>
                  </a:lnTo>
                  <a:lnTo>
                    <a:pt x="1192" y="361"/>
                  </a:lnTo>
                  <a:lnTo>
                    <a:pt x="1192" y="363"/>
                  </a:lnTo>
                  <a:lnTo>
                    <a:pt x="1193" y="365"/>
                  </a:lnTo>
                  <a:lnTo>
                    <a:pt x="1195" y="366"/>
                  </a:lnTo>
                  <a:lnTo>
                    <a:pt x="1195" y="365"/>
                  </a:lnTo>
                  <a:lnTo>
                    <a:pt x="1197" y="363"/>
                  </a:lnTo>
                  <a:lnTo>
                    <a:pt x="1197" y="361"/>
                  </a:lnTo>
                  <a:lnTo>
                    <a:pt x="1197" y="359"/>
                  </a:lnTo>
                  <a:lnTo>
                    <a:pt x="1199" y="359"/>
                  </a:lnTo>
                  <a:lnTo>
                    <a:pt x="1199" y="361"/>
                  </a:lnTo>
                  <a:lnTo>
                    <a:pt x="1199" y="363"/>
                  </a:lnTo>
                  <a:lnTo>
                    <a:pt x="1197" y="365"/>
                  </a:lnTo>
                  <a:lnTo>
                    <a:pt x="1199" y="365"/>
                  </a:lnTo>
                  <a:lnTo>
                    <a:pt x="1201" y="363"/>
                  </a:lnTo>
                  <a:lnTo>
                    <a:pt x="1201" y="363"/>
                  </a:lnTo>
                  <a:lnTo>
                    <a:pt x="1202" y="365"/>
                  </a:lnTo>
                  <a:lnTo>
                    <a:pt x="1204" y="363"/>
                  </a:lnTo>
                  <a:lnTo>
                    <a:pt x="1204" y="359"/>
                  </a:lnTo>
                  <a:lnTo>
                    <a:pt x="1206" y="357"/>
                  </a:lnTo>
                  <a:lnTo>
                    <a:pt x="1206" y="359"/>
                  </a:lnTo>
                  <a:lnTo>
                    <a:pt x="1206" y="359"/>
                  </a:lnTo>
                  <a:lnTo>
                    <a:pt x="1206" y="359"/>
                  </a:lnTo>
                  <a:lnTo>
                    <a:pt x="1206" y="361"/>
                  </a:lnTo>
                  <a:lnTo>
                    <a:pt x="1206" y="361"/>
                  </a:lnTo>
                  <a:lnTo>
                    <a:pt x="1208" y="359"/>
                  </a:lnTo>
                  <a:lnTo>
                    <a:pt x="1210" y="357"/>
                  </a:lnTo>
                  <a:lnTo>
                    <a:pt x="1211" y="354"/>
                  </a:lnTo>
                  <a:lnTo>
                    <a:pt x="1208" y="352"/>
                  </a:lnTo>
                  <a:lnTo>
                    <a:pt x="1206" y="352"/>
                  </a:lnTo>
                  <a:lnTo>
                    <a:pt x="1208" y="352"/>
                  </a:lnTo>
                  <a:lnTo>
                    <a:pt x="1215" y="354"/>
                  </a:lnTo>
                  <a:lnTo>
                    <a:pt x="1215" y="356"/>
                  </a:lnTo>
                  <a:lnTo>
                    <a:pt x="1215" y="357"/>
                  </a:lnTo>
                  <a:lnTo>
                    <a:pt x="1215" y="359"/>
                  </a:lnTo>
                  <a:lnTo>
                    <a:pt x="1215" y="361"/>
                  </a:lnTo>
                  <a:lnTo>
                    <a:pt x="1215" y="363"/>
                  </a:lnTo>
                  <a:lnTo>
                    <a:pt x="1211" y="363"/>
                  </a:lnTo>
                  <a:lnTo>
                    <a:pt x="1210" y="363"/>
                  </a:lnTo>
                  <a:lnTo>
                    <a:pt x="1210" y="365"/>
                  </a:lnTo>
                  <a:lnTo>
                    <a:pt x="1210" y="365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06" y="366"/>
                  </a:lnTo>
                  <a:lnTo>
                    <a:pt x="1204" y="366"/>
                  </a:lnTo>
                  <a:lnTo>
                    <a:pt x="1201" y="368"/>
                  </a:lnTo>
                  <a:lnTo>
                    <a:pt x="1199" y="368"/>
                  </a:lnTo>
                  <a:lnTo>
                    <a:pt x="1199" y="370"/>
                  </a:lnTo>
                  <a:lnTo>
                    <a:pt x="1197" y="372"/>
                  </a:lnTo>
                  <a:lnTo>
                    <a:pt x="1197" y="374"/>
                  </a:lnTo>
                  <a:lnTo>
                    <a:pt x="1197" y="374"/>
                  </a:lnTo>
                  <a:lnTo>
                    <a:pt x="1201" y="374"/>
                  </a:lnTo>
                  <a:lnTo>
                    <a:pt x="1201" y="375"/>
                  </a:lnTo>
                  <a:lnTo>
                    <a:pt x="1199" y="375"/>
                  </a:lnTo>
                  <a:lnTo>
                    <a:pt x="1199" y="375"/>
                  </a:lnTo>
                  <a:lnTo>
                    <a:pt x="1201" y="377"/>
                  </a:lnTo>
                  <a:lnTo>
                    <a:pt x="1210" y="377"/>
                  </a:lnTo>
                  <a:lnTo>
                    <a:pt x="1224" y="368"/>
                  </a:lnTo>
                  <a:lnTo>
                    <a:pt x="1226" y="365"/>
                  </a:lnTo>
                  <a:lnTo>
                    <a:pt x="1228" y="363"/>
                  </a:lnTo>
                  <a:lnTo>
                    <a:pt x="1228" y="357"/>
                  </a:lnTo>
                  <a:lnTo>
                    <a:pt x="1226" y="356"/>
                  </a:lnTo>
                  <a:lnTo>
                    <a:pt x="1222" y="354"/>
                  </a:lnTo>
                  <a:lnTo>
                    <a:pt x="1220" y="352"/>
                  </a:lnTo>
                  <a:lnTo>
                    <a:pt x="1220" y="352"/>
                  </a:lnTo>
                  <a:lnTo>
                    <a:pt x="1222" y="350"/>
                  </a:lnTo>
                  <a:lnTo>
                    <a:pt x="1220" y="348"/>
                  </a:lnTo>
                  <a:lnTo>
                    <a:pt x="1220" y="348"/>
                  </a:lnTo>
                  <a:lnTo>
                    <a:pt x="1222" y="347"/>
                  </a:lnTo>
                  <a:lnTo>
                    <a:pt x="1222" y="347"/>
                  </a:lnTo>
                  <a:lnTo>
                    <a:pt x="1224" y="348"/>
                  </a:lnTo>
                  <a:lnTo>
                    <a:pt x="1224" y="347"/>
                  </a:lnTo>
                  <a:lnTo>
                    <a:pt x="1226" y="345"/>
                  </a:lnTo>
                  <a:lnTo>
                    <a:pt x="1226" y="343"/>
                  </a:lnTo>
                  <a:lnTo>
                    <a:pt x="1226" y="341"/>
                  </a:lnTo>
                  <a:lnTo>
                    <a:pt x="1224" y="341"/>
                  </a:lnTo>
                  <a:lnTo>
                    <a:pt x="1224" y="341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2" y="341"/>
                  </a:lnTo>
                  <a:lnTo>
                    <a:pt x="1219" y="345"/>
                  </a:lnTo>
                  <a:lnTo>
                    <a:pt x="1220" y="339"/>
                  </a:lnTo>
                  <a:lnTo>
                    <a:pt x="1220" y="337"/>
                  </a:lnTo>
                  <a:lnTo>
                    <a:pt x="1222" y="332"/>
                  </a:lnTo>
                  <a:lnTo>
                    <a:pt x="1220" y="330"/>
                  </a:lnTo>
                  <a:lnTo>
                    <a:pt x="1219" y="336"/>
                  </a:lnTo>
                  <a:lnTo>
                    <a:pt x="1217" y="336"/>
                  </a:lnTo>
                  <a:lnTo>
                    <a:pt x="1217" y="334"/>
                  </a:lnTo>
                  <a:lnTo>
                    <a:pt x="1217" y="334"/>
                  </a:lnTo>
                  <a:lnTo>
                    <a:pt x="1219" y="332"/>
                  </a:lnTo>
                  <a:lnTo>
                    <a:pt x="1219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5" y="325"/>
                  </a:lnTo>
                  <a:lnTo>
                    <a:pt x="1215" y="323"/>
                  </a:lnTo>
                  <a:lnTo>
                    <a:pt x="1215" y="321"/>
                  </a:lnTo>
                  <a:lnTo>
                    <a:pt x="1215" y="319"/>
                  </a:lnTo>
                  <a:lnTo>
                    <a:pt x="1213" y="318"/>
                  </a:lnTo>
                  <a:lnTo>
                    <a:pt x="1213" y="318"/>
                  </a:lnTo>
                  <a:lnTo>
                    <a:pt x="1213" y="318"/>
                  </a:lnTo>
                  <a:lnTo>
                    <a:pt x="1211" y="318"/>
                  </a:lnTo>
                  <a:lnTo>
                    <a:pt x="1208" y="323"/>
                  </a:lnTo>
                  <a:lnTo>
                    <a:pt x="1208" y="325"/>
                  </a:lnTo>
                  <a:lnTo>
                    <a:pt x="1208" y="327"/>
                  </a:lnTo>
                  <a:lnTo>
                    <a:pt x="1208" y="328"/>
                  </a:lnTo>
                  <a:lnTo>
                    <a:pt x="1210" y="332"/>
                  </a:lnTo>
                  <a:lnTo>
                    <a:pt x="1211" y="334"/>
                  </a:lnTo>
                  <a:lnTo>
                    <a:pt x="1211" y="336"/>
                  </a:lnTo>
                  <a:lnTo>
                    <a:pt x="1211" y="337"/>
                  </a:lnTo>
                  <a:lnTo>
                    <a:pt x="1213" y="339"/>
                  </a:lnTo>
                  <a:lnTo>
                    <a:pt x="1215" y="341"/>
                  </a:lnTo>
                  <a:lnTo>
                    <a:pt x="1215" y="345"/>
                  </a:lnTo>
                  <a:lnTo>
                    <a:pt x="1213" y="345"/>
                  </a:lnTo>
                  <a:lnTo>
                    <a:pt x="1211" y="341"/>
                  </a:lnTo>
                  <a:lnTo>
                    <a:pt x="1210" y="339"/>
                  </a:lnTo>
                  <a:lnTo>
                    <a:pt x="1208" y="345"/>
                  </a:lnTo>
                  <a:lnTo>
                    <a:pt x="1208" y="345"/>
                  </a:lnTo>
                  <a:lnTo>
                    <a:pt x="1208" y="345"/>
                  </a:lnTo>
                  <a:lnTo>
                    <a:pt x="1208" y="347"/>
                  </a:lnTo>
                  <a:lnTo>
                    <a:pt x="1208" y="348"/>
                  </a:lnTo>
                  <a:lnTo>
                    <a:pt x="1208" y="348"/>
                  </a:lnTo>
                  <a:lnTo>
                    <a:pt x="1208" y="348"/>
                  </a:lnTo>
                  <a:lnTo>
                    <a:pt x="1206" y="345"/>
                  </a:lnTo>
                  <a:lnTo>
                    <a:pt x="1206" y="345"/>
                  </a:lnTo>
                  <a:lnTo>
                    <a:pt x="1206" y="343"/>
                  </a:lnTo>
                  <a:lnTo>
                    <a:pt x="1206" y="341"/>
                  </a:lnTo>
                  <a:lnTo>
                    <a:pt x="1206" y="341"/>
                  </a:lnTo>
                  <a:lnTo>
                    <a:pt x="1204" y="337"/>
                  </a:lnTo>
                  <a:lnTo>
                    <a:pt x="1204" y="339"/>
                  </a:lnTo>
                  <a:lnTo>
                    <a:pt x="1202" y="341"/>
                  </a:lnTo>
                  <a:lnTo>
                    <a:pt x="1204" y="345"/>
                  </a:lnTo>
                  <a:lnTo>
                    <a:pt x="1204" y="347"/>
                  </a:lnTo>
                  <a:lnTo>
                    <a:pt x="1204" y="347"/>
                  </a:lnTo>
                  <a:lnTo>
                    <a:pt x="1204" y="348"/>
                  </a:lnTo>
                  <a:lnTo>
                    <a:pt x="1204" y="350"/>
                  </a:lnTo>
                  <a:lnTo>
                    <a:pt x="1204" y="350"/>
                  </a:lnTo>
                  <a:lnTo>
                    <a:pt x="1202" y="354"/>
                  </a:lnTo>
                  <a:lnTo>
                    <a:pt x="1202" y="354"/>
                  </a:lnTo>
                  <a:lnTo>
                    <a:pt x="1201" y="354"/>
                  </a:lnTo>
                  <a:lnTo>
                    <a:pt x="1201" y="352"/>
                  </a:lnTo>
                  <a:lnTo>
                    <a:pt x="1201" y="350"/>
                  </a:lnTo>
                  <a:lnTo>
                    <a:pt x="1201" y="348"/>
                  </a:lnTo>
                  <a:lnTo>
                    <a:pt x="1199" y="348"/>
                  </a:lnTo>
                  <a:lnTo>
                    <a:pt x="1197" y="348"/>
                  </a:lnTo>
                  <a:lnTo>
                    <a:pt x="1193" y="352"/>
                  </a:lnTo>
                  <a:lnTo>
                    <a:pt x="1192" y="354"/>
                  </a:lnTo>
                  <a:lnTo>
                    <a:pt x="1192" y="352"/>
                  </a:lnTo>
                  <a:lnTo>
                    <a:pt x="1192" y="347"/>
                  </a:lnTo>
                  <a:lnTo>
                    <a:pt x="1192" y="345"/>
                  </a:lnTo>
                  <a:lnTo>
                    <a:pt x="1192" y="345"/>
                  </a:lnTo>
                  <a:lnTo>
                    <a:pt x="1192" y="343"/>
                  </a:lnTo>
                  <a:lnTo>
                    <a:pt x="1190" y="343"/>
                  </a:lnTo>
                  <a:lnTo>
                    <a:pt x="1188" y="343"/>
                  </a:lnTo>
                  <a:lnTo>
                    <a:pt x="1188" y="345"/>
                  </a:lnTo>
                  <a:lnTo>
                    <a:pt x="1188" y="347"/>
                  </a:lnTo>
                  <a:lnTo>
                    <a:pt x="1188" y="348"/>
                  </a:lnTo>
                  <a:lnTo>
                    <a:pt x="1190" y="348"/>
                  </a:lnTo>
                  <a:lnTo>
                    <a:pt x="1188" y="350"/>
                  </a:lnTo>
                  <a:lnTo>
                    <a:pt x="1188" y="350"/>
                  </a:lnTo>
                  <a:lnTo>
                    <a:pt x="1188" y="352"/>
                  </a:lnTo>
                  <a:lnTo>
                    <a:pt x="1186" y="354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7"/>
                  </a:lnTo>
                  <a:lnTo>
                    <a:pt x="1186" y="356"/>
                  </a:lnTo>
                  <a:lnTo>
                    <a:pt x="1186" y="356"/>
                  </a:lnTo>
                  <a:lnTo>
                    <a:pt x="1186" y="354"/>
                  </a:lnTo>
                  <a:lnTo>
                    <a:pt x="1184" y="352"/>
                  </a:lnTo>
                  <a:lnTo>
                    <a:pt x="1184" y="348"/>
                  </a:lnTo>
                  <a:lnTo>
                    <a:pt x="1184" y="347"/>
                  </a:lnTo>
                  <a:lnTo>
                    <a:pt x="1182" y="347"/>
                  </a:lnTo>
                  <a:lnTo>
                    <a:pt x="1181" y="348"/>
                  </a:lnTo>
                  <a:lnTo>
                    <a:pt x="1181" y="350"/>
                  </a:lnTo>
                  <a:lnTo>
                    <a:pt x="1179" y="354"/>
                  </a:lnTo>
                  <a:lnTo>
                    <a:pt x="1182" y="356"/>
                  </a:lnTo>
                  <a:lnTo>
                    <a:pt x="1184" y="356"/>
                  </a:lnTo>
                  <a:lnTo>
                    <a:pt x="1184" y="356"/>
                  </a:lnTo>
                  <a:lnTo>
                    <a:pt x="1181" y="357"/>
                  </a:lnTo>
                  <a:lnTo>
                    <a:pt x="1179" y="359"/>
                  </a:lnTo>
                  <a:lnTo>
                    <a:pt x="1179" y="361"/>
                  </a:lnTo>
                  <a:lnTo>
                    <a:pt x="1177" y="361"/>
                  </a:lnTo>
                  <a:lnTo>
                    <a:pt x="1177" y="361"/>
                  </a:lnTo>
                  <a:lnTo>
                    <a:pt x="1175" y="363"/>
                  </a:lnTo>
                  <a:lnTo>
                    <a:pt x="1177" y="366"/>
                  </a:lnTo>
                  <a:lnTo>
                    <a:pt x="1177" y="366"/>
                  </a:lnTo>
                  <a:close/>
                  <a:moveTo>
                    <a:pt x="1336" y="309"/>
                  </a:moveTo>
                  <a:lnTo>
                    <a:pt x="1336" y="307"/>
                  </a:lnTo>
                  <a:lnTo>
                    <a:pt x="1336" y="307"/>
                  </a:lnTo>
                  <a:lnTo>
                    <a:pt x="1334" y="307"/>
                  </a:lnTo>
                  <a:lnTo>
                    <a:pt x="1331" y="309"/>
                  </a:lnTo>
                  <a:lnTo>
                    <a:pt x="1329" y="309"/>
                  </a:lnTo>
                  <a:lnTo>
                    <a:pt x="1327" y="310"/>
                  </a:lnTo>
                  <a:lnTo>
                    <a:pt x="1325" y="314"/>
                  </a:lnTo>
                  <a:lnTo>
                    <a:pt x="1325" y="314"/>
                  </a:lnTo>
                  <a:lnTo>
                    <a:pt x="1325" y="316"/>
                  </a:lnTo>
                  <a:lnTo>
                    <a:pt x="1325" y="318"/>
                  </a:lnTo>
                  <a:lnTo>
                    <a:pt x="1325" y="318"/>
                  </a:lnTo>
                  <a:lnTo>
                    <a:pt x="1325" y="319"/>
                  </a:lnTo>
                  <a:lnTo>
                    <a:pt x="1325" y="319"/>
                  </a:lnTo>
                  <a:lnTo>
                    <a:pt x="1327" y="321"/>
                  </a:lnTo>
                  <a:lnTo>
                    <a:pt x="1327" y="321"/>
                  </a:lnTo>
                  <a:lnTo>
                    <a:pt x="1329" y="319"/>
                  </a:lnTo>
                  <a:lnTo>
                    <a:pt x="1329" y="318"/>
                  </a:lnTo>
                  <a:lnTo>
                    <a:pt x="1331" y="316"/>
                  </a:lnTo>
                  <a:lnTo>
                    <a:pt x="1331" y="314"/>
                  </a:lnTo>
                  <a:lnTo>
                    <a:pt x="1332" y="314"/>
                  </a:lnTo>
                  <a:lnTo>
                    <a:pt x="1334" y="312"/>
                  </a:lnTo>
                  <a:lnTo>
                    <a:pt x="1334" y="312"/>
                  </a:lnTo>
                  <a:lnTo>
                    <a:pt x="1334" y="310"/>
                  </a:lnTo>
                  <a:lnTo>
                    <a:pt x="1334" y="310"/>
                  </a:lnTo>
                  <a:lnTo>
                    <a:pt x="1334" y="309"/>
                  </a:lnTo>
                  <a:lnTo>
                    <a:pt x="1334" y="309"/>
                  </a:lnTo>
                  <a:lnTo>
                    <a:pt x="1336" y="309"/>
                  </a:lnTo>
                  <a:close/>
                  <a:moveTo>
                    <a:pt x="1228" y="332"/>
                  </a:moveTo>
                  <a:lnTo>
                    <a:pt x="1229" y="336"/>
                  </a:lnTo>
                  <a:lnTo>
                    <a:pt x="1231" y="336"/>
                  </a:lnTo>
                  <a:lnTo>
                    <a:pt x="1233" y="334"/>
                  </a:lnTo>
                  <a:lnTo>
                    <a:pt x="1233" y="332"/>
                  </a:lnTo>
                  <a:lnTo>
                    <a:pt x="1235" y="327"/>
                  </a:lnTo>
                  <a:lnTo>
                    <a:pt x="1235" y="325"/>
                  </a:lnTo>
                  <a:lnTo>
                    <a:pt x="1235" y="323"/>
                  </a:lnTo>
                  <a:lnTo>
                    <a:pt x="1235" y="321"/>
                  </a:lnTo>
                  <a:lnTo>
                    <a:pt x="1235" y="319"/>
                  </a:lnTo>
                  <a:lnTo>
                    <a:pt x="1233" y="318"/>
                  </a:lnTo>
                  <a:lnTo>
                    <a:pt x="1235" y="318"/>
                  </a:lnTo>
                  <a:lnTo>
                    <a:pt x="1235" y="318"/>
                  </a:lnTo>
                  <a:lnTo>
                    <a:pt x="1237" y="319"/>
                  </a:lnTo>
                  <a:lnTo>
                    <a:pt x="1238" y="321"/>
                  </a:lnTo>
                  <a:lnTo>
                    <a:pt x="1246" y="319"/>
                  </a:lnTo>
                  <a:lnTo>
                    <a:pt x="1247" y="316"/>
                  </a:lnTo>
                  <a:lnTo>
                    <a:pt x="1249" y="316"/>
                  </a:lnTo>
                  <a:lnTo>
                    <a:pt x="1249" y="316"/>
                  </a:lnTo>
                  <a:lnTo>
                    <a:pt x="1251" y="314"/>
                  </a:lnTo>
                  <a:lnTo>
                    <a:pt x="1251" y="312"/>
                  </a:lnTo>
                  <a:lnTo>
                    <a:pt x="1251" y="312"/>
                  </a:lnTo>
                  <a:lnTo>
                    <a:pt x="1251" y="310"/>
                  </a:lnTo>
                  <a:lnTo>
                    <a:pt x="1251" y="310"/>
                  </a:lnTo>
                  <a:lnTo>
                    <a:pt x="1253" y="310"/>
                  </a:lnTo>
                  <a:lnTo>
                    <a:pt x="1253" y="309"/>
                  </a:lnTo>
                  <a:lnTo>
                    <a:pt x="1255" y="307"/>
                  </a:lnTo>
                  <a:lnTo>
                    <a:pt x="1255" y="305"/>
                  </a:lnTo>
                  <a:lnTo>
                    <a:pt x="1255" y="305"/>
                  </a:lnTo>
                  <a:lnTo>
                    <a:pt x="1257" y="305"/>
                  </a:lnTo>
                  <a:lnTo>
                    <a:pt x="1258" y="301"/>
                  </a:lnTo>
                  <a:lnTo>
                    <a:pt x="1260" y="300"/>
                  </a:lnTo>
                  <a:lnTo>
                    <a:pt x="1260" y="298"/>
                  </a:lnTo>
                  <a:lnTo>
                    <a:pt x="1262" y="296"/>
                  </a:lnTo>
                  <a:lnTo>
                    <a:pt x="1262" y="291"/>
                  </a:lnTo>
                  <a:lnTo>
                    <a:pt x="1264" y="287"/>
                  </a:lnTo>
                  <a:lnTo>
                    <a:pt x="1264" y="285"/>
                  </a:lnTo>
                  <a:lnTo>
                    <a:pt x="1264" y="281"/>
                  </a:lnTo>
                  <a:lnTo>
                    <a:pt x="1266" y="280"/>
                  </a:lnTo>
                  <a:lnTo>
                    <a:pt x="1264" y="276"/>
                  </a:lnTo>
                  <a:lnTo>
                    <a:pt x="1262" y="276"/>
                  </a:lnTo>
                  <a:lnTo>
                    <a:pt x="1257" y="280"/>
                  </a:lnTo>
                  <a:lnTo>
                    <a:pt x="1255" y="283"/>
                  </a:lnTo>
                  <a:lnTo>
                    <a:pt x="1253" y="283"/>
                  </a:lnTo>
                  <a:lnTo>
                    <a:pt x="1251" y="283"/>
                  </a:lnTo>
                  <a:lnTo>
                    <a:pt x="1251" y="285"/>
                  </a:lnTo>
                  <a:lnTo>
                    <a:pt x="1251" y="285"/>
                  </a:lnTo>
                  <a:lnTo>
                    <a:pt x="1251" y="287"/>
                  </a:lnTo>
                  <a:lnTo>
                    <a:pt x="1251" y="287"/>
                  </a:lnTo>
                  <a:lnTo>
                    <a:pt x="1249" y="289"/>
                  </a:lnTo>
                  <a:lnTo>
                    <a:pt x="1247" y="298"/>
                  </a:lnTo>
                  <a:lnTo>
                    <a:pt x="1246" y="300"/>
                  </a:lnTo>
                  <a:lnTo>
                    <a:pt x="1240" y="300"/>
                  </a:lnTo>
                  <a:lnTo>
                    <a:pt x="1238" y="301"/>
                  </a:lnTo>
                  <a:lnTo>
                    <a:pt x="1235" y="305"/>
                  </a:lnTo>
                  <a:lnTo>
                    <a:pt x="1235" y="309"/>
                  </a:lnTo>
                  <a:lnTo>
                    <a:pt x="1233" y="312"/>
                  </a:lnTo>
                  <a:lnTo>
                    <a:pt x="1229" y="318"/>
                  </a:lnTo>
                  <a:lnTo>
                    <a:pt x="1229" y="319"/>
                  </a:lnTo>
                  <a:lnTo>
                    <a:pt x="1229" y="323"/>
                  </a:lnTo>
                  <a:lnTo>
                    <a:pt x="1228" y="325"/>
                  </a:lnTo>
                  <a:lnTo>
                    <a:pt x="1228" y="327"/>
                  </a:lnTo>
                  <a:lnTo>
                    <a:pt x="1229" y="328"/>
                  </a:lnTo>
                  <a:lnTo>
                    <a:pt x="1229" y="330"/>
                  </a:lnTo>
                  <a:lnTo>
                    <a:pt x="1228" y="332"/>
                  </a:lnTo>
                  <a:close/>
                  <a:moveTo>
                    <a:pt x="1298" y="310"/>
                  </a:moveTo>
                  <a:lnTo>
                    <a:pt x="1298" y="312"/>
                  </a:lnTo>
                  <a:lnTo>
                    <a:pt x="1313" y="309"/>
                  </a:lnTo>
                  <a:lnTo>
                    <a:pt x="1314" y="310"/>
                  </a:lnTo>
                  <a:lnTo>
                    <a:pt x="1313" y="310"/>
                  </a:lnTo>
                  <a:lnTo>
                    <a:pt x="1313" y="310"/>
                  </a:lnTo>
                  <a:lnTo>
                    <a:pt x="1313" y="310"/>
                  </a:lnTo>
                  <a:lnTo>
                    <a:pt x="1311" y="312"/>
                  </a:lnTo>
                  <a:lnTo>
                    <a:pt x="1313" y="312"/>
                  </a:lnTo>
                  <a:lnTo>
                    <a:pt x="1313" y="314"/>
                  </a:lnTo>
                  <a:lnTo>
                    <a:pt x="1311" y="314"/>
                  </a:lnTo>
                  <a:lnTo>
                    <a:pt x="1311" y="314"/>
                  </a:lnTo>
                  <a:lnTo>
                    <a:pt x="1309" y="316"/>
                  </a:lnTo>
                  <a:lnTo>
                    <a:pt x="1309" y="318"/>
                  </a:lnTo>
                  <a:lnTo>
                    <a:pt x="1311" y="319"/>
                  </a:lnTo>
                  <a:lnTo>
                    <a:pt x="1314" y="318"/>
                  </a:lnTo>
                  <a:lnTo>
                    <a:pt x="1316" y="316"/>
                  </a:lnTo>
                  <a:lnTo>
                    <a:pt x="1318" y="314"/>
                  </a:lnTo>
                  <a:lnTo>
                    <a:pt x="1318" y="312"/>
                  </a:lnTo>
                  <a:lnTo>
                    <a:pt x="1316" y="314"/>
                  </a:lnTo>
                  <a:lnTo>
                    <a:pt x="1316" y="312"/>
                  </a:lnTo>
                  <a:lnTo>
                    <a:pt x="1316" y="309"/>
                  </a:lnTo>
                  <a:lnTo>
                    <a:pt x="1320" y="305"/>
                  </a:lnTo>
                  <a:lnTo>
                    <a:pt x="1327" y="298"/>
                  </a:lnTo>
                  <a:lnTo>
                    <a:pt x="1329" y="294"/>
                  </a:lnTo>
                  <a:lnTo>
                    <a:pt x="1329" y="292"/>
                  </a:lnTo>
                  <a:lnTo>
                    <a:pt x="1331" y="292"/>
                  </a:lnTo>
                  <a:lnTo>
                    <a:pt x="1332" y="291"/>
                  </a:lnTo>
                  <a:lnTo>
                    <a:pt x="1334" y="292"/>
                  </a:lnTo>
                  <a:lnTo>
                    <a:pt x="1332" y="294"/>
                  </a:lnTo>
                  <a:lnTo>
                    <a:pt x="1332" y="296"/>
                  </a:lnTo>
                  <a:lnTo>
                    <a:pt x="1332" y="298"/>
                  </a:lnTo>
                  <a:lnTo>
                    <a:pt x="1332" y="298"/>
                  </a:lnTo>
                  <a:lnTo>
                    <a:pt x="1338" y="298"/>
                  </a:lnTo>
                  <a:lnTo>
                    <a:pt x="1343" y="296"/>
                  </a:lnTo>
                  <a:lnTo>
                    <a:pt x="1349" y="296"/>
                  </a:lnTo>
                  <a:lnTo>
                    <a:pt x="1356" y="294"/>
                  </a:lnTo>
                  <a:lnTo>
                    <a:pt x="1358" y="294"/>
                  </a:lnTo>
                  <a:lnTo>
                    <a:pt x="1358" y="292"/>
                  </a:lnTo>
                  <a:lnTo>
                    <a:pt x="1358" y="291"/>
                  </a:lnTo>
                  <a:lnTo>
                    <a:pt x="1356" y="291"/>
                  </a:lnTo>
                  <a:lnTo>
                    <a:pt x="1354" y="291"/>
                  </a:lnTo>
                  <a:lnTo>
                    <a:pt x="1354" y="289"/>
                  </a:lnTo>
                  <a:lnTo>
                    <a:pt x="1354" y="289"/>
                  </a:lnTo>
                  <a:lnTo>
                    <a:pt x="1352" y="287"/>
                  </a:lnTo>
                  <a:lnTo>
                    <a:pt x="1350" y="285"/>
                  </a:lnTo>
                  <a:lnTo>
                    <a:pt x="1350" y="285"/>
                  </a:lnTo>
                  <a:lnTo>
                    <a:pt x="1354" y="285"/>
                  </a:lnTo>
                  <a:lnTo>
                    <a:pt x="1354" y="285"/>
                  </a:lnTo>
                  <a:lnTo>
                    <a:pt x="1356" y="283"/>
                  </a:lnTo>
                  <a:lnTo>
                    <a:pt x="1356" y="281"/>
                  </a:lnTo>
                  <a:lnTo>
                    <a:pt x="1354" y="281"/>
                  </a:lnTo>
                  <a:lnTo>
                    <a:pt x="1354" y="280"/>
                  </a:lnTo>
                  <a:lnTo>
                    <a:pt x="1354" y="278"/>
                  </a:lnTo>
                  <a:lnTo>
                    <a:pt x="1354" y="276"/>
                  </a:lnTo>
                  <a:lnTo>
                    <a:pt x="1354" y="276"/>
                  </a:lnTo>
                  <a:lnTo>
                    <a:pt x="1352" y="274"/>
                  </a:lnTo>
                  <a:lnTo>
                    <a:pt x="1354" y="272"/>
                  </a:lnTo>
                  <a:lnTo>
                    <a:pt x="1356" y="271"/>
                  </a:lnTo>
                  <a:lnTo>
                    <a:pt x="1358" y="271"/>
                  </a:lnTo>
                  <a:lnTo>
                    <a:pt x="1361" y="271"/>
                  </a:lnTo>
                  <a:lnTo>
                    <a:pt x="1361" y="271"/>
                  </a:lnTo>
                  <a:lnTo>
                    <a:pt x="1361" y="269"/>
                  </a:lnTo>
                  <a:lnTo>
                    <a:pt x="1363" y="269"/>
                  </a:lnTo>
                  <a:lnTo>
                    <a:pt x="1363" y="267"/>
                  </a:lnTo>
                  <a:lnTo>
                    <a:pt x="1361" y="267"/>
                  </a:lnTo>
                  <a:lnTo>
                    <a:pt x="1361" y="265"/>
                  </a:lnTo>
                  <a:lnTo>
                    <a:pt x="1361" y="260"/>
                  </a:lnTo>
                  <a:lnTo>
                    <a:pt x="1361" y="258"/>
                  </a:lnTo>
                  <a:lnTo>
                    <a:pt x="1359" y="258"/>
                  </a:lnTo>
                  <a:lnTo>
                    <a:pt x="1359" y="258"/>
                  </a:lnTo>
                  <a:lnTo>
                    <a:pt x="1358" y="258"/>
                  </a:lnTo>
                  <a:lnTo>
                    <a:pt x="1358" y="260"/>
                  </a:lnTo>
                  <a:lnTo>
                    <a:pt x="1358" y="262"/>
                  </a:lnTo>
                  <a:lnTo>
                    <a:pt x="1356" y="262"/>
                  </a:lnTo>
                  <a:lnTo>
                    <a:pt x="1354" y="260"/>
                  </a:lnTo>
                  <a:lnTo>
                    <a:pt x="1356" y="256"/>
                  </a:lnTo>
                  <a:lnTo>
                    <a:pt x="1358" y="254"/>
                  </a:lnTo>
                  <a:lnTo>
                    <a:pt x="1356" y="251"/>
                  </a:lnTo>
                  <a:lnTo>
                    <a:pt x="1358" y="253"/>
                  </a:lnTo>
                  <a:lnTo>
                    <a:pt x="1359" y="251"/>
                  </a:lnTo>
                  <a:lnTo>
                    <a:pt x="1359" y="249"/>
                  </a:lnTo>
                  <a:lnTo>
                    <a:pt x="1356" y="245"/>
                  </a:lnTo>
                  <a:lnTo>
                    <a:pt x="1354" y="245"/>
                  </a:lnTo>
                  <a:lnTo>
                    <a:pt x="1354" y="245"/>
                  </a:lnTo>
                  <a:lnTo>
                    <a:pt x="1354" y="249"/>
                  </a:lnTo>
                  <a:lnTo>
                    <a:pt x="1352" y="249"/>
                  </a:lnTo>
                  <a:lnTo>
                    <a:pt x="1352" y="251"/>
                  </a:lnTo>
                  <a:lnTo>
                    <a:pt x="1350" y="253"/>
                  </a:lnTo>
                  <a:lnTo>
                    <a:pt x="1350" y="256"/>
                  </a:lnTo>
                  <a:lnTo>
                    <a:pt x="1350" y="256"/>
                  </a:lnTo>
                  <a:lnTo>
                    <a:pt x="1349" y="256"/>
                  </a:lnTo>
                  <a:lnTo>
                    <a:pt x="1349" y="254"/>
                  </a:lnTo>
                  <a:lnTo>
                    <a:pt x="1349" y="254"/>
                  </a:lnTo>
                  <a:lnTo>
                    <a:pt x="1349" y="251"/>
                  </a:lnTo>
                  <a:lnTo>
                    <a:pt x="1349" y="251"/>
                  </a:lnTo>
                  <a:lnTo>
                    <a:pt x="1349" y="249"/>
                  </a:lnTo>
                  <a:lnTo>
                    <a:pt x="1350" y="249"/>
                  </a:lnTo>
                  <a:lnTo>
                    <a:pt x="1350" y="247"/>
                  </a:lnTo>
                  <a:lnTo>
                    <a:pt x="1350" y="247"/>
                  </a:lnTo>
                  <a:lnTo>
                    <a:pt x="1352" y="245"/>
                  </a:lnTo>
                  <a:lnTo>
                    <a:pt x="1352" y="244"/>
                  </a:lnTo>
                  <a:lnTo>
                    <a:pt x="1350" y="238"/>
                  </a:lnTo>
                  <a:lnTo>
                    <a:pt x="1350" y="236"/>
                  </a:lnTo>
                  <a:lnTo>
                    <a:pt x="1349" y="236"/>
                  </a:lnTo>
                  <a:lnTo>
                    <a:pt x="1349" y="236"/>
                  </a:lnTo>
                  <a:lnTo>
                    <a:pt x="1347" y="238"/>
                  </a:lnTo>
                  <a:lnTo>
                    <a:pt x="1347" y="242"/>
                  </a:lnTo>
                  <a:lnTo>
                    <a:pt x="1345" y="244"/>
                  </a:lnTo>
                  <a:lnTo>
                    <a:pt x="1343" y="242"/>
                  </a:lnTo>
                  <a:lnTo>
                    <a:pt x="1343" y="236"/>
                  </a:lnTo>
                  <a:lnTo>
                    <a:pt x="1341" y="236"/>
                  </a:lnTo>
                  <a:lnTo>
                    <a:pt x="1341" y="235"/>
                  </a:lnTo>
                  <a:lnTo>
                    <a:pt x="1341" y="235"/>
                  </a:lnTo>
                  <a:lnTo>
                    <a:pt x="1340" y="235"/>
                  </a:lnTo>
                  <a:lnTo>
                    <a:pt x="1340" y="236"/>
                  </a:lnTo>
                  <a:lnTo>
                    <a:pt x="1340" y="236"/>
                  </a:lnTo>
                  <a:lnTo>
                    <a:pt x="1340" y="236"/>
                  </a:lnTo>
                  <a:lnTo>
                    <a:pt x="1340" y="238"/>
                  </a:lnTo>
                  <a:lnTo>
                    <a:pt x="1340" y="240"/>
                  </a:lnTo>
                  <a:lnTo>
                    <a:pt x="1341" y="242"/>
                  </a:lnTo>
                  <a:lnTo>
                    <a:pt x="1341" y="244"/>
                  </a:lnTo>
                  <a:lnTo>
                    <a:pt x="1341" y="245"/>
                  </a:lnTo>
                  <a:lnTo>
                    <a:pt x="1341" y="245"/>
                  </a:lnTo>
                  <a:lnTo>
                    <a:pt x="1341" y="245"/>
                  </a:lnTo>
                  <a:lnTo>
                    <a:pt x="1341" y="247"/>
                  </a:lnTo>
                  <a:lnTo>
                    <a:pt x="1340" y="247"/>
                  </a:lnTo>
                  <a:lnTo>
                    <a:pt x="1340" y="247"/>
                  </a:lnTo>
                  <a:lnTo>
                    <a:pt x="1338" y="247"/>
                  </a:lnTo>
                  <a:lnTo>
                    <a:pt x="1334" y="238"/>
                  </a:lnTo>
                  <a:lnTo>
                    <a:pt x="1332" y="235"/>
                  </a:lnTo>
                  <a:lnTo>
                    <a:pt x="1331" y="235"/>
                  </a:lnTo>
                  <a:lnTo>
                    <a:pt x="1331" y="236"/>
                  </a:lnTo>
                  <a:lnTo>
                    <a:pt x="1331" y="236"/>
                  </a:lnTo>
                  <a:lnTo>
                    <a:pt x="1331" y="238"/>
                  </a:lnTo>
                  <a:lnTo>
                    <a:pt x="1331" y="238"/>
                  </a:lnTo>
                  <a:lnTo>
                    <a:pt x="1331" y="240"/>
                  </a:lnTo>
                  <a:lnTo>
                    <a:pt x="1331" y="242"/>
                  </a:lnTo>
                  <a:lnTo>
                    <a:pt x="1332" y="244"/>
                  </a:lnTo>
                  <a:lnTo>
                    <a:pt x="1336" y="245"/>
                  </a:lnTo>
                  <a:lnTo>
                    <a:pt x="1336" y="247"/>
                  </a:lnTo>
                  <a:lnTo>
                    <a:pt x="1336" y="249"/>
                  </a:lnTo>
                  <a:lnTo>
                    <a:pt x="1336" y="251"/>
                  </a:lnTo>
                  <a:lnTo>
                    <a:pt x="1338" y="251"/>
                  </a:lnTo>
                  <a:lnTo>
                    <a:pt x="1338" y="253"/>
                  </a:lnTo>
                  <a:lnTo>
                    <a:pt x="1340" y="254"/>
                  </a:lnTo>
                  <a:lnTo>
                    <a:pt x="1340" y="254"/>
                  </a:lnTo>
                  <a:lnTo>
                    <a:pt x="1338" y="254"/>
                  </a:lnTo>
                  <a:lnTo>
                    <a:pt x="1336" y="254"/>
                  </a:lnTo>
                  <a:lnTo>
                    <a:pt x="1334" y="251"/>
                  </a:lnTo>
                  <a:lnTo>
                    <a:pt x="1332" y="251"/>
                  </a:lnTo>
                  <a:lnTo>
                    <a:pt x="1332" y="249"/>
                  </a:lnTo>
                  <a:lnTo>
                    <a:pt x="1331" y="249"/>
                  </a:lnTo>
                  <a:lnTo>
                    <a:pt x="1331" y="247"/>
                  </a:lnTo>
                  <a:lnTo>
                    <a:pt x="1331" y="247"/>
                  </a:lnTo>
                  <a:lnTo>
                    <a:pt x="1329" y="247"/>
                  </a:lnTo>
                  <a:lnTo>
                    <a:pt x="1327" y="245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23" y="244"/>
                  </a:lnTo>
                  <a:lnTo>
                    <a:pt x="1323" y="245"/>
                  </a:lnTo>
                  <a:lnTo>
                    <a:pt x="1323" y="247"/>
                  </a:lnTo>
                  <a:lnTo>
                    <a:pt x="1325" y="251"/>
                  </a:lnTo>
                  <a:lnTo>
                    <a:pt x="1327" y="251"/>
                  </a:lnTo>
                  <a:lnTo>
                    <a:pt x="1325" y="253"/>
                  </a:lnTo>
                  <a:lnTo>
                    <a:pt x="1323" y="251"/>
                  </a:lnTo>
                  <a:lnTo>
                    <a:pt x="1323" y="253"/>
                  </a:lnTo>
                  <a:lnTo>
                    <a:pt x="1323" y="254"/>
                  </a:lnTo>
                  <a:lnTo>
                    <a:pt x="1322" y="254"/>
                  </a:lnTo>
                  <a:lnTo>
                    <a:pt x="1322" y="253"/>
                  </a:lnTo>
                  <a:lnTo>
                    <a:pt x="1320" y="253"/>
                  </a:lnTo>
                  <a:lnTo>
                    <a:pt x="1320" y="249"/>
                  </a:lnTo>
                  <a:lnTo>
                    <a:pt x="1318" y="249"/>
                  </a:lnTo>
                  <a:lnTo>
                    <a:pt x="1316" y="249"/>
                  </a:lnTo>
                  <a:lnTo>
                    <a:pt x="1320" y="256"/>
                  </a:lnTo>
                  <a:lnTo>
                    <a:pt x="1323" y="258"/>
                  </a:lnTo>
                  <a:lnTo>
                    <a:pt x="1332" y="260"/>
                  </a:lnTo>
                  <a:lnTo>
                    <a:pt x="1329" y="262"/>
                  </a:lnTo>
                  <a:lnTo>
                    <a:pt x="1322" y="262"/>
                  </a:lnTo>
                  <a:lnTo>
                    <a:pt x="1322" y="262"/>
                  </a:lnTo>
                  <a:lnTo>
                    <a:pt x="1323" y="263"/>
                  </a:lnTo>
                  <a:lnTo>
                    <a:pt x="1325" y="265"/>
                  </a:lnTo>
                  <a:lnTo>
                    <a:pt x="1327" y="267"/>
                  </a:lnTo>
                  <a:lnTo>
                    <a:pt x="1327" y="269"/>
                  </a:lnTo>
                  <a:lnTo>
                    <a:pt x="1325" y="269"/>
                  </a:lnTo>
                  <a:lnTo>
                    <a:pt x="1322" y="263"/>
                  </a:lnTo>
                  <a:lnTo>
                    <a:pt x="1314" y="263"/>
                  </a:lnTo>
                  <a:lnTo>
                    <a:pt x="1314" y="263"/>
                  </a:lnTo>
                  <a:lnTo>
                    <a:pt x="1313" y="265"/>
                  </a:lnTo>
                  <a:lnTo>
                    <a:pt x="1311" y="265"/>
                  </a:lnTo>
                  <a:lnTo>
                    <a:pt x="1311" y="265"/>
                  </a:lnTo>
                  <a:lnTo>
                    <a:pt x="1309" y="263"/>
                  </a:lnTo>
                  <a:lnTo>
                    <a:pt x="1309" y="263"/>
                  </a:lnTo>
                  <a:lnTo>
                    <a:pt x="1309" y="263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5" y="263"/>
                  </a:lnTo>
                  <a:lnTo>
                    <a:pt x="1303" y="263"/>
                  </a:lnTo>
                  <a:lnTo>
                    <a:pt x="1303" y="263"/>
                  </a:lnTo>
                  <a:lnTo>
                    <a:pt x="1303" y="265"/>
                  </a:lnTo>
                  <a:lnTo>
                    <a:pt x="1303" y="267"/>
                  </a:lnTo>
                  <a:lnTo>
                    <a:pt x="1303" y="267"/>
                  </a:lnTo>
                  <a:lnTo>
                    <a:pt x="1302" y="269"/>
                  </a:lnTo>
                  <a:lnTo>
                    <a:pt x="1302" y="269"/>
                  </a:lnTo>
                  <a:lnTo>
                    <a:pt x="1302" y="269"/>
                  </a:lnTo>
                  <a:lnTo>
                    <a:pt x="1305" y="269"/>
                  </a:lnTo>
                  <a:lnTo>
                    <a:pt x="1311" y="269"/>
                  </a:lnTo>
                  <a:lnTo>
                    <a:pt x="1311" y="269"/>
                  </a:lnTo>
                  <a:lnTo>
                    <a:pt x="1313" y="271"/>
                  </a:lnTo>
                  <a:lnTo>
                    <a:pt x="1311" y="271"/>
                  </a:lnTo>
                  <a:lnTo>
                    <a:pt x="1311" y="271"/>
                  </a:lnTo>
                  <a:lnTo>
                    <a:pt x="1309" y="271"/>
                  </a:lnTo>
                  <a:lnTo>
                    <a:pt x="1311" y="272"/>
                  </a:lnTo>
                  <a:lnTo>
                    <a:pt x="1311" y="272"/>
                  </a:lnTo>
                  <a:lnTo>
                    <a:pt x="1313" y="272"/>
                  </a:lnTo>
                  <a:lnTo>
                    <a:pt x="1313" y="274"/>
                  </a:lnTo>
                  <a:lnTo>
                    <a:pt x="1314" y="276"/>
                  </a:lnTo>
                  <a:lnTo>
                    <a:pt x="1314" y="276"/>
                  </a:lnTo>
                  <a:lnTo>
                    <a:pt x="1303" y="274"/>
                  </a:lnTo>
                  <a:lnTo>
                    <a:pt x="1302" y="276"/>
                  </a:lnTo>
                  <a:lnTo>
                    <a:pt x="1302" y="278"/>
                  </a:lnTo>
                  <a:lnTo>
                    <a:pt x="1303" y="278"/>
                  </a:lnTo>
                  <a:lnTo>
                    <a:pt x="1307" y="278"/>
                  </a:lnTo>
                  <a:lnTo>
                    <a:pt x="1307" y="280"/>
                  </a:lnTo>
                  <a:lnTo>
                    <a:pt x="1307" y="280"/>
                  </a:lnTo>
                  <a:lnTo>
                    <a:pt x="1307" y="280"/>
                  </a:lnTo>
                  <a:lnTo>
                    <a:pt x="1307" y="281"/>
                  </a:lnTo>
                  <a:lnTo>
                    <a:pt x="1309" y="281"/>
                  </a:lnTo>
                  <a:lnTo>
                    <a:pt x="1311" y="281"/>
                  </a:lnTo>
                  <a:lnTo>
                    <a:pt x="1311" y="280"/>
                  </a:lnTo>
                  <a:lnTo>
                    <a:pt x="1313" y="280"/>
                  </a:lnTo>
                  <a:lnTo>
                    <a:pt x="1313" y="280"/>
                  </a:lnTo>
                  <a:lnTo>
                    <a:pt x="1313" y="281"/>
                  </a:lnTo>
                  <a:lnTo>
                    <a:pt x="1313" y="283"/>
                  </a:lnTo>
                  <a:lnTo>
                    <a:pt x="1313" y="283"/>
                  </a:lnTo>
                  <a:lnTo>
                    <a:pt x="1313" y="283"/>
                  </a:lnTo>
                  <a:lnTo>
                    <a:pt x="1313" y="285"/>
                  </a:lnTo>
                  <a:lnTo>
                    <a:pt x="1313" y="285"/>
                  </a:lnTo>
                  <a:lnTo>
                    <a:pt x="1314" y="285"/>
                  </a:lnTo>
                  <a:lnTo>
                    <a:pt x="1314" y="283"/>
                  </a:lnTo>
                  <a:lnTo>
                    <a:pt x="1313" y="287"/>
                  </a:lnTo>
                  <a:lnTo>
                    <a:pt x="1305" y="287"/>
                  </a:lnTo>
                  <a:lnTo>
                    <a:pt x="1302" y="289"/>
                  </a:lnTo>
                  <a:lnTo>
                    <a:pt x="1302" y="289"/>
                  </a:lnTo>
                  <a:lnTo>
                    <a:pt x="1302" y="289"/>
                  </a:lnTo>
                  <a:lnTo>
                    <a:pt x="1303" y="289"/>
                  </a:lnTo>
                  <a:lnTo>
                    <a:pt x="1303" y="291"/>
                  </a:lnTo>
                  <a:lnTo>
                    <a:pt x="1303" y="291"/>
                  </a:lnTo>
                  <a:lnTo>
                    <a:pt x="1303" y="291"/>
                  </a:lnTo>
                  <a:lnTo>
                    <a:pt x="1302" y="292"/>
                  </a:lnTo>
                  <a:lnTo>
                    <a:pt x="1302" y="292"/>
                  </a:lnTo>
                  <a:lnTo>
                    <a:pt x="1305" y="292"/>
                  </a:lnTo>
                  <a:lnTo>
                    <a:pt x="1309" y="294"/>
                  </a:lnTo>
                  <a:lnTo>
                    <a:pt x="1311" y="294"/>
                  </a:lnTo>
                  <a:lnTo>
                    <a:pt x="1316" y="292"/>
                  </a:lnTo>
                  <a:lnTo>
                    <a:pt x="1314" y="294"/>
                  </a:lnTo>
                  <a:lnTo>
                    <a:pt x="1311" y="298"/>
                  </a:lnTo>
                  <a:lnTo>
                    <a:pt x="1311" y="298"/>
                  </a:lnTo>
                  <a:lnTo>
                    <a:pt x="1311" y="298"/>
                  </a:lnTo>
                  <a:lnTo>
                    <a:pt x="1311" y="300"/>
                  </a:lnTo>
                  <a:lnTo>
                    <a:pt x="1311" y="300"/>
                  </a:lnTo>
                  <a:lnTo>
                    <a:pt x="1311" y="301"/>
                  </a:lnTo>
                  <a:lnTo>
                    <a:pt x="1309" y="301"/>
                  </a:lnTo>
                  <a:lnTo>
                    <a:pt x="1307" y="300"/>
                  </a:lnTo>
                  <a:lnTo>
                    <a:pt x="1302" y="301"/>
                  </a:lnTo>
                  <a:lnTo>
                    <a:pt x="1302" y="305"/>
                  </a:lnTo>
                  <a:lnTo>
                    <a:pt x="1302" y="305"/>
                  </a:lnTo>
                  <a:lnTo>
                    <a:pt x="1298" y="303"/>
                  </a:lnTo>
                  <a:lnTo>
                    <a:pt x="1296" y="305"/>
                  </a:lnTo>
                  <a:lnTo>
                    <a:pt x="1296" y="307"/>
                  </a:lnTo>
                  <a:lnTo>
                    <a:pt x="1296" y="310"/>
                  </a:lnTo>
                  <a:lnTo>
                    <a:pt x="1298" y="310"/>
                  </a:lnTo>
                  <a:close/>
                  <a:moveTo>
                    <a:pt x="1359" y="238"/>
                  </a:moveTo>
                  <a:lnTo>
                    <a:pt x="1363" y="238"/>
                  </a:lnTo>
                  <a:lnTo>
                    <a:pt x="1363" y="240"/>
                  </a:lnTo>
                  <a:lnTo>
                    <a:pt x="1365" y="244"/>
                  </a:lnTo>
                  <a:lnTo>
                    <a:pt x="1367" y="245"/>
                  </a:lnTo>
                  <a:lnTo>
                    <a:pt x="1370" y="245"/>
                  </a:lnTo>
                  <a:lnTo>
                    <a:pt x="1381" y="240"/>
                  </a:lnTo>
                  <a:lnTo>
                    <a:pt x="1385" y="240"/>
                  </a:lnTo>
                  <a:lnTo>
                    <a:pt x="1387" y="240"/>
                  </a:lnTo>
                  <a:lnTo>
                    <a:pt x="1388" y="238"/>
                  </a:lnTo>
                  <a:lnTo>
                    <a:pt x="1388" y="238"/>
                  </a:lnTo>
                  <a:lnTo>
                    <a:pt x="1394" y="240"/>
                  </a:lnTo>
                  <a:lnTo>
                    <a:pt x="1396" y="238"/>
                  </a:lnTo>
                  <a:lnTo>
                    <a:pt x="1399" y="236"/>
                  </a:lnTo>
                  <a:lnTo>
                    <a:pt x="1399" y="235"/>
                  </a:lnTo>
                  <a:lnTo>
                    <a:pt x="1399" y="231"/>
                  </a:lnTo>
                  <a:lnTo>
                    <a:pt x="1397" y="231"/>
                  </a:lnTo>
                  <a:lnTo>
                    <a:pt x="1397" y="231"/>
                  </a:lnTo>
                  <a:lnTo>
                    <a:pt x="1396" y="229"/>
                  </a:lnTo>
                  <a:lnTo>
                    <a:pt x="1396" y="227"/>
                  </a:lnTo>
                  <a:lnTo>
                    <a:pt x="1396" y="227"/>
                  </a:lnTo>
                  <a:lnTo>
                    <a:pt x="1397" y="225"/>
                  </a:lnTo>
                  <a:lnTo>
                    <a:pt x="1397" y="224"/>
                  </a:lnTo>
                  <a:lnTo>
                    <a:pt x="1397" y="224"/>
                  </a:lnTo>
                  <a:lnTo>
                    <a:pt x="1399" y="222"/>
                  </a:lnTo>
                  <a:lnTo>
                    <a:pt x="1401" y="222"/>
                  </a:lnTo>
                  <a:lnTo>
                    <a:pt x="1403" y="220"/>
                  </a:lnTo>
                  <a:lnTo>
                    <a:pt x="1406" y="216"/>
                  </a:lnTo>
                  <a:lnTo>
                    <a:pt x="1408" y="215"/>
                  </a:lnTo>
                  <a:lnTo>
                    <a:pt x="1410" y="211"/>
                  </a:lnTo>
                  <a:lnTo>
                    <a:pt x="1410" y="207"/>
                  </a:lnTo>
                  <a:lnTo>
                    <a:pt x="1410" y="206"/>
                  </a:lnTo>
                  <a:lnTo>
                    <a:pt x="1408" y="204"/>
                  </a:lnTo>
                  <a:lnTo>
                    <a:pt x="1408" y="202"/>
                  </a:lnTo>
                  <a:lnTo>
                    <a:pt x="1406" y="200"/>
                  </a:lnTo>
                  <a:lnTo>
                    <a:pt x="1403" y="198"/>
                  </a:lnTo>
                  <a:lnTo>
                    <a:pt x="1401" y="200"/>
                  </a:lnTo>
                  <a:lnTo>
                    <a:pt x="1399" y="200"/>
                  </a:lnTo>
                  <a:lnTo>
                    <a:pt x="1399" y="198"/>
                  </a:lnTo>
                  <a:lnTo>
                    <a:pt x="1399" y="197"/>
                  </a:lnTo>
                  <a:lnTo>
                    <a:pt x="1401" y="197"/>
                  </a:lnTo>
                  <a:lnTo>
                    <a:pt x="1399" y="195"/>
                  </a:lnTo>
                  <a:lnTo>
                    <a:pt x="1399" y="193"/>
                  </a:lnTo>
                  <a:lnTo>
                    <a:pt x="1397" y="193"/>
                  </a:lnTo>
                  <a:lnTo>
                    <a:pt x="1397" y="195"/>
                  </a:lnTo>
                  <a:lnTo>
                    <a:pt x="1397" y="195"/>
                  </a:lnTo>
                  <a:lnTo>
                    <a:pt x="1396" y="197"/>
                  </a:lnTo>
                  <a:lnTo>
                    <a:pt x="1394" y="195"/>
                  </a:lnTo>
                  <a:lnTo>
                    <a:pt x="1392" y="193"/>
                  </a:lnTo>
                  <a:lnTo>
                    <a:pt x="1390" y="197"/>
                  </a:lnTo>
                  <a:lnTo>
                    <a:pt x="1392" y="198"/>
                  </a:lnTo>
                  <a:lnTo>
                    <a:pt x="1392" y="200"/>
                  </a:lnTo>
                  <a:lnTo>
                    <a:pt x="1396" y="207"/>
                  </a:lnTo>
                  <a:lnTo>
                    <a:pt x="1397" y="207"/>
                  </a:lnTo>
                  <a:lnTo>
                    <a:pt x="1396" y="213"/>
                  </a:lnTo>
                  <a:lnTo>
                    <a:pt x="1394" y="218"/>
                  </a:lnTo>
                  <a:lnTo>
                    <a:pt x="1394" y="220"/>
                  </a:lnTo>
                  <a:lnTo>
                    <a:pt x="1394" y="222"/>
                  </a:lnTo>
                  <a:lnTo>
                    <a:pt x="1396" y="222"/>
                  </a:lnTo>
                  <a:lnTo>
                    <a:pt x="1392" y="222"/>
                  </a:lnTo>
                  <a:lnTo>
                    <a:pt x="1390" y="218"/>
                  </a:lnTo>
                  <a:lnTo>
                    <a:pt x="1390" y="213"/>
                  </a:lnTo>
                  <a:lnTo>
                    <a:pt x="1390" y="206"/>
                  </a:lnTo>
                  <a:lnTo>
                    <a:pt x="1387" y="206"/>
                  </a:lnTo>
                  <a:lnTo>
                    <a:pt x="1385" y="206"/>
                  </a:lnTo>
                  <a:lnTo>
                    <a:pt x="1385" y="209"/>
                  </a:lnTo>
                  <a:lnTo>
                    <a:pt x="1383" y="211"/>
                  </a:lnTo>
                  <a:lnTo>
                    <a:pt x="1383" y="213"/>
                  </a:lnTo>
                  <a:lnTo>
                    <a:pt x="1383" y="213"/>
                  </a:lnTo>
                  <a:lnTo>
                    <a:pt x="1381" y="213"/>
                  </a:lnTo>
                  <a:lnTo>
                    <a:pt x="1381" y="211"/>
                  </a:lnTo>
                  <a:lnTo>
                    <a:pt x="1381" y="211"/>
                  </a:lnTo>
                  <a:lnTo>
                    <a:pt x="1381" y="209"/>
                  </a:lnTo>
                  <a:lnTo>
                    <a:pt x="1381" y="209"/>
                  </a:lnTo>
                  <a:lnTo>
                    <a:pt x="1379" y="209"/>
                  </a:lnTo>
                  <a:lnTo>
                    <a:pt x="1378" y="209"/>
                  </a:lnTo>
                  <a:lnTo>
                    <a:pt x="1378" y="207"/>
                  </a:lnTo>
                  <a:lnTo>
                    <a:pt x="1378" y="206"/>
                  </a:lnTo>
                  <a:lnTo>
                    <a:pt x="1376" y="206"/>
                  </a:lnTo>
                  <a:lnTo>
                    <a:pt x="1376" y="207"/>
                  </a:lnTo>
                  <a:lnTo>
                    <a:pt x="1374" y="209"/>
                  </a:lnTo>
                  <a:lnTo>
                    <a:pt x="1374" y="211"/>
                  </a:lnTo>
                  <a:lnTo>
                    <a:pt x="1374" y="213"/>
                  </a:lnTo>
                  <a:lnTo>
                    <a:pt x="1376" y="216"/>
                  </a:lnTo>
                  <a:lnTo>
                    <a:pt x="1378" y="218"/>
                  </a:lnTo>
                  <a:lnTo>
                    <a:pt x="1387" y="218"/>
                  </a:lnTo>
                  <a:lnTo>
                    <a:pt x="1388" y="220"/>
                  </a:lnTo>
                  <a:lnTo>
                    <a:pt x="1388" y="222"/>
                  </a:lnTo>
                  <a:lnTo>
                    <a:pt x="1381" y="218"/>
                  </a:lnTo>
                  <a:lnTo>
                    <a:pt x="1376" y="220"/>
                  </a:lnTo>
                  <a:lnTo>
                    <a:pt x="1372" y="218"/>
                  </a:lnTo>
                  <a:lnTo>
                    <a:pt x="1374" y="218"/>
                  </a:lnTo>
                  <a:lnTo>
                    <a:pt x="1368" y="218"/>
                  </a:lnTo>
                  <a:lnTo>
                    <a:pt x="1367" y="218"/>
                  </a:lnTo>
                  <a:lnTo>
                    <a:pt x="1372" y="229"/>
                  </a:lnTo>
                  <a:lnTo>
                    <a:pt x="1372" y="229"/>
                  </a:lnTo>
                  <a:lnTo>
                    <a:pt x="1374" y="231"/>
                  </a:lnTo>
                  <a:lnTo>
                    <a:pt x="1378" y="229"/>
                  </a:lnTo>
                  <a:lnTo>
                    <a:pt x="1378" y="229"/>
                  </a:lnTo>
                  <a:lnTo>
                    <a:pt x="1376" y="231"/>
                  </a:lnTo>
                  <a:lnTo>
                    <a:pt x="1376" y="231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2" y="236"/>
                  </a:lnTo>
                  <a:lnTo>
                    <a:pt x="1372" y="236"/>
                  </a:lnTo>
                  <a:lnTo>
                    <a:pt x="1372" y="236"/>
                  </a:lnTo>
                  <a:lnTo>
                    <a:pt x="1370" y="235"/>
                  </a:lnTo>
                  <a:lnTo>
                    <a:pt x="1372" y="235"/>
                  </a:lnTo>
                  <a:lnTo>
                    <a:pt x="1372" y="235"/>
                  </a:lnTo>
                  <a:lnTo>
                    <a:pt x="1370" y="233"/>
                  </a:lnTo>
                  <a:lnTo>
                    <a:pt x="1370" y="231"/>
                  </a:lnTo>
                  <a:lnTo>
                    <a:pt x="1368" y="231"/>
                  </a:lnTo>
                  <a:lnTo>
                    <a:pt x="1365" y="229"/>
                  </a:lnTo>
                  <a:lnTo>
                    <a:pt x="1363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3"/>
                  </a:lnTo>
                  <a:lnTo>
                    <a:pt x="1359" y="233"/>
                  </a:lnTo>
                  <a:lnTo>
                    <a:pt x="1358" y="235"/>
                  </a:lnTo>
                  <a:lnTo>
                    <a:pt x="1358" y="236"/>
                  </a:lnTo>
                  <a:lnTo>
                    <a:pt x="1358" y="238"/>
                  </a:lnTo>
                  <a:lnTo>
                    <a:pt x="1359" y="238"/>
                  </a:lnTo>
                  <a:close/>
                  <a:moveTo>
                    <a:pt x="1493" y="193"/>
                  </a:moveTo>
                  <a:lnTo>
                    <a:pt x="1493" y="193"/>
                  </a:lnTo>
                  <a:lnTo>
                    <a:pt x="1493" y="193"/>
                  </a:lnTo>
                  <a:lnTo>
                    <a:pt x="1493" y="191"/>
                  </a:lnTo>
                  <a:lnTo>
                    <a:pt x="1493" y="191"/>
                  </a:lnTo>
                  <a:lnTo>
                    <a:pt x="1493" y="189"/>
                  </a:lnTo>
                  <a:lnTo>
                    <a:pt x="1488" y="191"/>
                  </a:lnTo>
                  <a:lnTo>
                    <a:pt x="1486" y="191"/>
                  </a:lnTo>
                  <a:lnTo>
                    <a:pt x="1486" y="191"/>
                  </a:lnTo>
                  <a:lnTo>
                    <a:pt x="1486" y="193"/>
                  </a:lnTo>
                  <a:lnTo>
                    <a:pt x="1486" y="195"/>
                  </a:lnTo>
                  <a:lnTo>
                    <a:pt x="1484" y="195"/>
                  </a:lnTo>
                  <a:lnTo>
                    <a:pt x="1484" y="198"/>
                  </a:lnTo>
                  <a:lnTo>
                    <a:pt x="1484" y="200"/>
                  </a:lnTo>
                  <a:lnTo>
                    <a:pt x="1484" y="202"/>
                  </a:lnTo>
                  <a:lnTo>
                    <a:pt x="1484" y="204"/>
                  </a:lnTo>
                  <a:lnTo>
                    <a:pt x="1486" y="206"/>
                  </a:lnTo>
                  <a:lnTo>
                    <a:pt x="1488" y="207"/>
                  </a:lnTo>
                  <a:lnTo>
                    <a:pt x="1491" y="206"/>
                  </a:lnTo>
                  <a:lnTo>
                    <a:pt x="1493" y="204"/>
                  </a:lnTo>
                  <a:lnTo>
                    <a:pt x="1493" y="200"/>
                  </a:lnTo>
                  <a:lnTo>
                    <a:pt x="1493" y="197"/>
                  </a:lnTo>
                  <a:lnTo>
                    <a:pt x="1493" y="195"/>
                  </a:lnTo>
                  <a:lnTo>
                    <a:pt x="1493" y="193"/>
                  </a:lnTo>
                  <a:lnTo>
                    <a:pt x="1493" y="193"/>
                  </a:lnTo>
                  <a:close/>
                  <a:moveTo>
                    <a:pt x="1952" y="207"/>
                  </a:moveTo>
                  <a:lnTo>
                    <a:pt x="1952" y="209"/>
                  </a:lnTo>
                  <a:lnTo>
                    <a:pt x="1954" y="209"/>
                  </a:lnTo>
                  <a:lnTo>
                    <a:pt x="1954" y="209"/>
                  </a:lnTo>
                  <a:lnTo>
                    <a:pt x="1957" y="206"/>
                  </a:lnTo>
                  <a:lnTo>
                    <a:pt x="1961" y="204"/>
                  </a:lnTo>
                  <a:lnTo>
                    <a:pt x="1963" y="204"/>
                  </a:lnTo>
                  <a:lnTo>
                    <a:pt x="1963" y="202"/>
                  </a:lnTo>
                  <a:lnTo>
                    <a:pt x="1963" y="200"/>
                  </a:lnTo>
                  <a:lnTo>
                    <a:pt x="1959" y="202"/>
                  </a:lnTo>
                  <a:lnTo>
                    <a:pt x="1959" y="200"/>
                  </a:lnTo>
                  <a:lnTo>
                    <a:pt x="1959" y="198"/>
                  </a:lnTo>
                  <a:lnTo>
                    <a:pt x="1959" y="198"/>
                  </a:lnTo>
                  <a:lnTo>
                    <a:pt x="1959" y="197"/>
                  </a:lnTo>
                  <a:lnTo>
                    <a:pt x="1957" y="197"/>
                  </a:lnTo>
                  <a:lnTo>
                    <a:pt x="1957" y="195"/>
                  </a:lnTo>
                  <a:lnTo>
                    <a:pt x="1957" y="193"/>
                  </a:lnTo>
                  <a:lnTo>
                    <a:pt x="1957" y="193"/>
                  </a:lnTo>
                  <a:lnTo>
                    <a:pt x="1957" y="191"/>
                  </a:lnTo>
                  <a:lnTo>
                    <a:pt x="1952" y="189"/>
                  </a:lnTo>
                  <a:lnTo>
                    <a:pt x="1950" y="189"/>
                  </a:lnTo>
                  <a:lnTo>
                    <a:pt x="1948" y="193"/>
                  </a:lnTo>
                  <a:lnTo>
                    <a:pt x="1948" y="197"/>
                  </a:lnTo>
                  <a:lnTo>
                    <a:pt x="1950" y="200"/>
                  </a:lnTo>
                  <a:lnTo>
                    <a:pt x="1948" y="204"/>
                  </a:lnTo>
                  <a:lnTo>
                    <a:pt x="1945" y="207"/>
                  </a:lnTo>
                  <a:lnTo>
                    <a:pt x="1943" y="211"/>
                  </a:lnTo>
                  <a:lnTo>
                    <a:pt x="1948" y="213"/>
                  </a:lnTo>
                  <a:lnTo>
                    <a:pt x="1950" y="211"/>
                  </a:lnTo>
                  <a:lnTo>
                    <a:pt x="1950" y="209"/>
                  </a:lnTo>
                  <a:lnTo>
                    <a:pt x="1950" y="207"/>
                  </a:lnTo>
                  <a:lnTo>
                    <a:pt x="1950" y="206"/>
                  </a:lnTo>
                  <a:lnTo>
                    <a:pt x="1952" y="207"/>
                  </a:lnTo>
                  <a:close/>
                  <a:moveTo>
                    <a:pt x="1542" y="188"/>
                  </a:moveTo>
                  <a:lnTo>
                    <a:pt x="1542" y="188"/>
                  </a:lnTo>
                  <a:lnTo>
                    <a:pt x="1544" y="188"/>
                  </a:lnTo>
                  <a:lnTo>
                    <a:pt x="1544" y="186"/>
                  </a:lnTo>
                  <a:lnTo>
                    <a:pt x="1544" y="186"/>
                  </a:lnTo>
                  <a:lnTo>
                    <a:pt x="1544" y="184"/>
                  </a:lnTo>
                  <a:lnTo>
                    <a:pt x="1544" y="184"/>
                  </a:lnTo>
                  <a:lnTo>
                    <a:pt x="1542" y="184"/>
                  </a:lnTo>
                  <a:lnTo>
                    <a:pt x="1542" y="184"/>
                  </a:lnTo>
                  <a:lnTo>
                    <a:pt x="1540" y="184"/>
                  </a:lnTo>
                  <a:lnTo>
                    <a:pt x="1542" y="186"/>
                  </a:lnTo>
                  <a:lnTo>
                    <a:pt x="1542" y="186"/>
                  </a:lnTo>
                  <a:lnTo>
                    <a:pt x="1542" y="188"/>
                  </a:lnTo>
                  <a:close/>
                  <a:moveTo>
                    <a:pt x="1448" y="177"/>
                  </a:moveTo>
                  <a:lnTo>
                    <a:pt x="1446" y="177"/>
                  </a:lnTo>
                  <a:lnTo>
                    <a:pt x="1444" y="177"/>
                  </a:lnTo>
                  <a:lnTo>
                    <a:pt x="1444" y="180"/>
                  </a:lnTo>
                  <a:lnTo>
                    <a:pt x="1443" y="182"/>
                  </a:lnTo>
                  <a:lnTo>
                    <a:pt x="1437" y="186"/>
                  </a:lnTo>
                  <a:lnTo>
                    <a:pt x="1435" y="188"/>
                  </a:lnTo>
                  <a:lnTo>
                    <a:pt x="1433" y="189"/>
                  </a:lnTo>
                  <a:lnTo>
                    <a:pt x="1433" y="193"/>
                  </a:lnTo>
                  <a:lnTo>
                    <a:pt x="1430" y="197"/>
                  </a:lnTo>
                  <a:lnTo>
                    <a:pt x="1430" y="200"/>
                  </a:lnTo>
                  <a:lnTo>
                    <a:pt x="1432" y="200"/>
                  </a:lnTo>
                  <a:lnTo>
                    <a:pt x="1441" y="198"/>
                  </a:lnTo>
                  <a:lnTo>
                    <a:pt x="1444" y="197"/>
                  </a:lnTo>
                  <a:lnTo>
                    <a:pt x="1446" y="193"/>
                  </a:lnTo>
                  <a:lnTo>
                    <a:pt x="1448" y="188"/>
                  </a:lnTo>
                  <a:lnTo>
                    <a:pt x="1450" y="184"/>
                  </a:lnTo>
                  <a:lnTo>
                    <a:pt x="1450" y="180"/>
                  </a:lnTo>
                  <a:lnTo>
                    <a:pt x="1450" y="177"/>
                  </a:lnTo>
                  <a:lnTo>
                    <a:pt x="1448" y="177"/>
                  </a:lnTo>
                  <a:lnTo>
                    <a:pt x="1448" y="177"/>
                  </a:lnTo>
                  <a:close/>
                  <a:moveTo>
                    <a:pt x="1455" y="173"/>
                  </a:moveTo>
                  <a:lnTo>
                    <a:pt x="1453" y="173"/>
                  </a:lnTo>
                  <a:lnTo>
                    <a:pt x="1452" y="175"/>
                  </a:lnTo>
                  <a:lnTo>
                    <a:pt x="1453" y="175"/>
                  </a:lnTo>
                  <a:lnTo>
                    <a:pt x="1453" y="175"/>
                  </a:lnTo>
                  <a:lnTo>
                    <a:pt x="1455" y="175"/>
                  </a:lnTo>
                  <a:lnTo>
                    <a:pt x="1457" y="175"/>
                  </a:lnTo>
                  <a:lnTo>
                    <a:pt x="1457" y="173"/>
                  </a:lnTo>
                  <a:lnTo>
                    <a:pt x="1455" y="173"/>
                  </a:lnTo>
                  <a:close/>
                  <a:moveTo>
                    <a:pt x="1500" y="169"/>
                  </a:moveTo>
                  <a:lnTo>
                    <a:pt x="1499" y="171"/>
                  </a:lnTo>
                  <a:lnTo>
                    <a:pt x="1497" y="171"/>
                  </a:lnTo>
                  <a:lnTo>
                    <a:pt x="1497" y="173"/>
                  </a:lnTo>
                  <a:lnTo>
                    <a:pt x="1495" y="177"/>
                  </a:lnTo>
                  <a:lnTo>
                    <a:pt x="1495" y="179"/>
                  </a:lnTo>
                  <a:lnTo>
                    <a:pt x="1497" y="180"/>
                  </a:lnTo>
                  <a:lnTo>
                    <a:pt x="1499" y="184"/>
                  </a:lnTo>
                  <a:lnTo>
                    <a:pt x="1500" y="186"/>
                  </a:lnTo>
                  <a:lnTo>
                    <a:pt x="1502" y="186"/>
                  </a:lnTo>
                  <a:lnTo>
                    <a:pt x="1504" y="184"/>
                  </a:lnTo>
                  <a:lnTo>
                    <a:pt x="1506" y="182"/>
                  </a:lnTo>
                  <a:lnTo>
                    <a:pt x="1506" y="180"/>
                  </a:lnTo>
                  <a:lnTo>
                    <a:pt x="1513" y="175"/>
                  </a:lnTo>
                  <a:lnTo>
                    <a:pt x="1506" y="177"/>
                  </a:lnTo>
                  <a:lnTo>
                    <a:pt x="1504" y="175"/>
                  </a:lnTo>
                  <a:lnTo>
                    <a:pt x="1502" y="171"/>
                  </a:lnTo>
                  <a:lnTo>
                    <a:pt x="1500" y="169"/>
                  </a:lnTo>
                  <a:close/>
                  <a:moveTo>
                    <a:pt x="1509" y="171"/>
                  </a:moveTo>
                  <a:lnTo>
                    <a:pt x="1509" y="168"/>
                  </a:lnTo>
                  <a:lnTo>
                    <a:pt x="1509" y="168"/>
                  </a:lnTo>
                  <a:lnTo>
                    <a:pt x="1508" y="169"/>
                  </a:lnTo>
                  <a:lnTo>
                    <a:pt x="1506" y="171"/>
                  </a:lnTo>
                  <a:lnTo>
                    <a:pt x="1506" y="173"/>
                  </a:lnTo>
                  <a:lnTo>
                    <a:pt x="1509" y="173"/>
                  </a:lnTo>
                  <a:lnTo>
                    <a:pt x="1509" y="171"/>
                  </a:lnTo>
                  <a:close/>
                  <a:moveTo>
                    <a:pt x="1401" y="173"/>
                  </a:moveTo>
                  <a:lnTo>
                    <a:pt x="1399" y="175"/>
                  </a:lnTo>
                  <a:lnTo>
                    <a:pt x="1399" y="177"/>
                  </a:lnTo>
                  <a:lnTo>
                    <a:pt x="1399" y="180"/>
                  </a:lnTo>
                  <a:lnTo>
                    <a:pt x="1401" y="180"/>
                  </a:lnTo>
                  <a:lnTo>
                    <a:pt x="1405" y="182"/>
                  </a:lnTo>
                  <a:lnTo>
                    <a:pt x="1403" y="182"/>
                  </a:lnTo>
                  <a:lnTo>
                    <a:pt x="1401" y="184"/>
                  </a:lnTo>
                  <a:lnTo>
                    <a:pt x="1401" y="186"/>
                  </a:lnTo>
                  <a:lnTo>
                    <a:pt x="1396" y="184"/>
                  </a:lnTo>
                  <a:lnTo>
                    <a:pt x="1394" y="184"/>
                  </a:lnTo>
                  <a:lnTo>
                    <a:pt x="1394" y="188"/>
                  </a:lnTo>
                  <a:lnTo>
                    <a:pt x="1396" y="189"/>
                  </a:lnTo>
                  <a:lnTo>
                    <a:pt x="1399" y="191"/>
                  </a:lnTo>
                  <a:lnTo>
                    <a:pt x="1410" y="200"/>
                  </a:lnTo>
                  <a:lnTo>
                    <a:pt x="1410" y="202"/>
                  </a:lnTo>
                  <a:lnTo>
                    <a:pt x="1412" y="206"/>
                  </a:lnTo>
                  <a:lnTo>
                    <a:pt x="1414" y="207"/>
                  </a:lnTo>
                  <a:lnTo>
                    <a:pt x="1424" y="204"/>
                  </a:lnTo>
                  <a:lnTo>
                    <a:pt x="1426" y="202"/>
                  </a:lnTo>
                  <a:lnTo>
                    <a:pt x="1428" y="200"/>
                  </a:lnTo>
                  <a:lnTo>
                    <a:pt x="1428" y="200"/>
                  </a:lnTo>
                  <a:lnTo>
                    <a:pt x="1428" y="198"/>
                  </a:lnTo>
                  <a:lnTo>
                    <a:pt x="1428" y="197"/>
                  </a:lnTo>
                  <a:lnTo>
                    <a:pt x="1430" y="197"/>
                  </a:lnTo>
                  <a:lnTo>
                    <a:pt x="1432" y="193"/>
                  </a:lnTo>
                  <a:lnTo>
                    <a:pt x="1432" y="191"/>
                  </a:lnTo>
                  <a:lnTo>
                    <a:pt x="1432" y="191"/>
                  </a:lnTo>
                  <a:lnTo>
                    <a:pt x="1433" y="191"/>
                  </a:lnTo>
                  <a:lnTo>
                    <a:pt x="1433" y="189"/>
                  </a:lnTo>
                  <a:lnTo>
                    <a:pt x="1433" y="189"/>
                  </a:lnTo>
                  <a:lnTo>
                    <a:pt x="1433" y="188"/>
                  </a:lnTo>
                  <a:lnTo>
                    <a:pt x="1433" y="186"/>
                  </a:lnTo>
                  <a:lnTo>
                    <a:pt x="1433" y="184"/>
                  </a:lnTo>
                  <a:lnTo>
                    <a:pt x="1435" y="184"/>
                  </a:lnTo>
                  <a:lnTo>
                    <a:pt x="1439" y="180"/>
                  </a:lnTo>
                  <a:lnTo>
                    <a:pt x="1441" y="179"/>
                  </a:lnTo>
                  <a:lnTo>
                    <a:pt x="1443" y="177"/>
                  </a:lnTo>
                  <a:lnTo>
                    <a:pt x="1441" y="175"/>
                  </a:lnTo>
                  <a:lnTo>
                    <a:pt x="1441" y="173"/>
                  </a:lnTo>
                  <a:lnTo>
                    <a:pt x="1439" y="173"/>
                  </a:lnTo>
                  <a:lnTo>
                    <a:pt x="1439" y="175"/>
                  </a:lnTo>
                  <a:lnTo>
                    <a:pt x="1437" y="175"/>
                  </a:lnTo>
                  <a:lnTo>
                    <a:pt x="1437" y="177"/>
                  </a:lnTo>
                  <a:lnTo>
                    <a:pt x="1437" y="179"/>
                  </a:lnTo>
                  <a:lnTo>
                    <a:pt x="1435" y="177"/>
                  </a:lnTo>
                  <a:lnTo>
                    <a:pt x="1435" y="175"/>
                  </a:lnTo>
                  <a:lnTo>
                    <a:pt x="1437" y="173"/>
                  </a:lnTo>
                  <a:lnTo>
                    <a:pt x="1437" y="171"/>
                  </a:lnTo>
                  <a:lnTo>
                    <a:pt x="1435" y="169"/>
                  </a:lnTo>
                  <a:lnTo>
                    <a:pt x="1435" y="168"/>
                  </a:lnTo>
                  <a:lnTo>
                    <a:pt x="1433" y="168"/>
                  </a:lnTo>
                  <a:lnTo>
                    <a:pt x="1432" y="169"/>
                  </a:lnTo>
                  <a:lnTo>
                    <a:pt x="1430" y="171"/>
                  </a:lnTo>
                  <a:lnTo>
                    <a:pt x="1428" y="175"/>
                  </a:lnTo>
                  <a:lnTo>
                    <a:pt x="1428" y="179"/>
                  </a:lnTo>
                  <a:lnTo>
                    <a:pt x="1426" y="179"/>
                  </a:lnTo>
                  <a:lnTo>
                    <a:pt x="1424" y="175"/>
                  </a:lnTo>
                  <a:lnTo>
                    <a:pt x="1423" y="173"/>
                  </a:lnTo>
                  <a:lnTo>
                    <a:pt x="1423" y="169"/>
                  </a:lnTo>
                  <a:lnTo>
                    <a:pt x="1423" y="168"/>
                  </a:lnTo>
                  <a:lnTo>
                    <a:pt x="1424" y="166"/>
                  </a:lnTo>
                  <a:lnTo>
                    <a:pt x="1423" y="164"/>
                  </a:lnTo>
                  <a:lnTo>
                    <a:pt x="1421" y="166"/>
                  </a:lnTo>
                  <a:lnTo>
                    <a:pt x="1421" y="168"/>
                  </a:lnTo>
                  <a:lnTo>
                    <a:pt x="1419" y="168"/>
                  </a:lnTo>
                  <a:lnTo>
                    <a:pt x="1419" y="166"/>
                  </a:lnTo>
                  <a:lnTo>
                    <a:pt x="1419" y="164"/>
                  </a:lnTo>
                  <a:lnTo>
                    <a:pt x="1419" y="162"/>
                  </a:lnTo>
                  <a:lnTo>
                    <a:pt x="1417" y="162"/>
                  </a:lnTo>
                  <a:lnTo>
                    <a:pt x="1414" y="166"/>
                  </a:lnTo>
                  <a:lnTo>
                    <a:pt x="1412" y="166"/>
                  </a:lnTo>
                  <a:lnTo>
                    <a:pt x="1412" y="166"/>
                  </a:lnTo>
                  <a:lnTo>
                    <a:pt x="1410" y="166"/>
                  </a:lnTo>
                  <a:lnTo>
                    <a:pt x="1410" y="168"/>
                  </a:lnTo>
                  <a:lnTo>
                    <a:pt x="1412" y="169"/>
                  </a:lnTo>
                  <a:lnTo>
                    <a:pt x="1412" y="171"/>
                  </a:lnTo>
                  <a:lnTo>
                    <a:pt x="1414" y="173"/>
                  </a:lnTo>
                  <a:lnTo>
                    <a:pt x="1412" y="175"/>
                  </a:lnTo>
                  <a:lnTo>
                    <a:pt x="1410" y="175"/>
                  </a:lnTo>
                  <a:lnTo>
                    <a:pt x="1410" y="173"/>
                  </a:lnTo>
                  <a:lnTo>
                    <a:pt x="1410" y="173"/>
                  </a:lnTo>
                  <a:lnTo>
                    <a:pt x="1410" y="171"/>
                  </a:lnTo>
                  <a:lnTo>
                    <a:pt x="1408" y="171"/>
                  </a:lnTo>
                  <a:lnTo>
                    <a:pt x="1408" y="171"/>
                  </a:lnTo>
                  <a:lnTo>
                    <a:pt x="1406" y="173"/>
                  </a:lnTo>
                  <a:lnTo>
                    <a:pt x="1406" y="173"/>
                  </a:lnTo>
                  <a:lnTo>
                    <a:pt x="1405" y="173"/>
                  </a:lnTo>
                  <a:lnTo>
                    <a:pt x="1401" y="173"/>
                  </a:lnTo>
                  <a:close/>
                  <a:moveTo>
                    <a:pt x="1390" y="173"/>
                  </a:moveTo>
                  <a:lnTo>
                    <a:pt x="1392" y="173"/>
                  </a:lnTo>
                  <a:lnTo>
                    <a:pt x="1392" y="173"/>
                  </a:lnTo>
                  <a:lnTo>
                    <a:pt x="1390" y="175"/>
                  </a:lnTo>
                  <a:lnTo>
                    <a:pt x="1390" y="177"/>
                  </a:lnTo>
                  <a:lnTo>
                    <a:pt x="1392" y="179"/>
                  </a:lnTo>
                  <a:lnTo>
                    <a:pt x="1392" y="179"/>
                  </a:lnTo>
                  <a:lnTo>
                    <a:pt x="1392" y="179"/>
                  </a:lnTo>
                  <a:lnTo>
                    <a:pt x="1394" y="179"/>
                  </a:lnTo>
                  <a:lnTo>
                    <a:pt x="1394" y="179"/>
                  </a:lnTo>
                  <a:lnTo>
                    <a:pt x="1394" y="177"/>
                  </a:lnTo>
                  <a:lnTo>
                    <a:pt x="1396" y="175"/>
                  </a:lnTo>
                  <a:lnTo>
                    <a:pt x="1399" y="171"/>
                  </a:lnTo>
                  <a:lnTo>
                    <a:pt x="1403" y="169"/>
                  </a:lnTo>
                  <a:lnTo>
                    <a:pt x="1405" y="169"/>
                  </a:lnTo>
                  <a:lnTo>
                    <a:pt x="1405" y="168"/>
                  </a:lnTo>
                  <a:lnTo>
                    <a:pt x="1406" y="166"/>
                  </a:lnTo>
                  <a:lnTo>
                    <a:pt x="1406" y="164"/>
                  </a:lnTo>
                  <a:lnTo>
                    <a:pt x="1403" y="162"/>
                  </a:lnTo>
                  <a:lnTo>
                    <a:pt x="1403" y="162"/>
                  </a:lnTo>
                  <a:lnTo>
                    <a:pt x="1401" y="160"/>
                  </a:lnTo>
                  <a:lnTo>
                    <a:pt x="1399" y="166"/>
                  </a:lnTo>
                  <a:lnTo>
                    <a:pt x="1399" y="168"/>
                  </a:lnTo>
                  <a:lnTo>
                    <a:pt x="1397" y="168"/>
                  </a:lnTo>
                  <a:lnTo>
                    <a:pt x="1397" y="168"/>
                  </a:lnTo>
                  <a:lnTo>
                    <a:pt x="1397" y="164"/>
                  </a:lnTo>
                  <a:lnTo>
                    <a:pt x="1396" y="162"/>
                  </a:lnTo>
                  <a:lnTo>
                    <a:pt x="1396" y="160"/>
                  </a:lnTo>
                  <a:lnTo>
                    <a:pt x="1394" y="160"/>
                  </a:lnTo>
                  <a:lnTo>
                    <a:pt x="1392" y="160"/>
                  </a:lnTo>
                  <a:lnTo>
                    <a:pt x="1392" y="162"/>
                  </a:lnTo>
                  <a:lnTo>
                    <a:pt x="1394" y="162"/>
                  </a:lnTo>
                  <a:lnTo>
                    <a:pt x="1392" y="164"/>
                  </a:lnTo>
                  <a:lnTo>
                    <a:pt x="1394" y="164"/>
                  </a:lnTo>
                  <a:lnTo>
                    <a:pt x="1392" y="166"/>
                  </a:lnTo>
                  <a:lnTo>
                    <a:pt x="1392" y="168"/>
                  </a:lnTo>
                  <a:lnTo>
                    <a:pt x="1390" y="169"/>
                  </a:lnTo>
                  <a:lnTo>
                    <a:pt x="1390" y="171"/>
                  </a:lnTo>
                  <a:lnTo>
                    <a:pt x="1390" y="173"/>
                  </a:lnTo>
                  <a:close/>
                  <a:moveTo>
                    <a:pt x="1497" y="159"/>
                  </a:moveTo>
                  <a:lnTo>
                    <a:pt x="1497" y="162"/>
                  </a:lnTo>
                  <a:lnTo>
                    <a:pt x="1499" y="166"/>
                  </a:lnTo>
                  <a:lnTo>
                    <a:pt x="1499" y="166"/>
                  </a:lnTo>
                  <a:lnTo>
                    <a:pt x="1500" y="166"/>
                  </a:lnTo>
                  <a:lnTo>
                    <a:pt x="1502" y="166"/>
                  </a:lnTo>
                  <a:lnTo>
                    <a:pt x="1504" y="162"/>
                  </a:lnTo>
                  <a:lnTo>
                    <a:pt x="1504" y="160"/>
                  </a:lnTo>
                  <a:lnTo>
                    <a:pt x="1500" y="155"/>
                  </a:lnTo>
                  <a:lnTo>
                    <a:pt x="1499" y="155"/>
                  </a:lnTo>
                  <a:lnTo>
                    <a:pt x="1499" y="157"/>
                  </a:lnTo>
                  <a:lnTo>
                    <a:pt x="1497" y="159"/>
                  </a:lnTo>
                  <a:close/>
                  <a:moveTo>
                    <a:pt x="1424" y="160"/>
                  </a:moveTo>
                  <a:lnTo>
                    <a:pt x="1428" y="162"/>
                  </a:lnTo>
                  <a:lnTo>
                    <a:pt x="1432" y="162"/>
                  </a:lnTo>
                  <a:lnTo>
                    <a:pt x="1433" y="162"/>
                  </a:lnTo>
                  <a:lnTo>
                    <a:pt x="1435" y="162"/>
                  </a:lnTo>
                  <a:lnTo>
                    <a:pt x="1435" y="162"/>
                  </a:lnTo>
                  <a:lnTo>
                    <a:pt x="1435" y="160"/>
                  </a:lnTo>
                  <a:lnTo>
                    <a:pt x="1435" y="159"/>
                  </a:lnTo>
                  <a:lnTo>
                    <a:pt x="1430" y="153"/>
                  </a:lnTo>
                  <a:lnTo>
                    <a:pt x="1428" y="153"/>
                  </a:lnTo>
                  <a:lnTo>
                    <a:pt x="1426" y="155"/>
                  </a:lnTo>
                  <a:lnTo>
                    <a:pt x="1424" y="157"/>
                  </a:lnTo>
                  <a:lnTo>
                    <a:pt x="1424" y="159"/>
                  </a:lnTo>
                  <a:lnTo>
                    <a:pt x="1424" y="159"/>
                  </a:lnTo>
                  <a:lnTo>
                    <a:pt x="1424" y="160"/>
                  </a:lnTo>
                  <a:close/>
                  <a:moveTo>
                    <a:pt x="1477" y="164"/>
                  </a:moveTo>
                  <a:lnTo>
                    <a:pt x="1479" y="166"/>
                  </a:lnTo>
                  <a:lnTo>
                    <a:pt x="1479" y="168"/>
                  </a:lnTo>
                  <a:lnTo>
                    <a:pt x="1480" y="168"/>
                  </a:lnTo>
                  <a:lnTo>
                    <a:pt x="1480" y="168"/>
                  </a:lnTo>
                  <a:lnTo>
                    <a:pt x="1482" y="168"/>
                  </a:lnTo>
                  <a:lnTo>
                    <a:pt x="1484" y="168"/>
                  </a:lnTo>
                  <a:lnTo>
                    <a:pt x="1484" y="166"/>
                  </a:lnTo>
                  <a:lnTo>
                    <a:pt x="1486" y="166"/>
                  </a:lnTo>
                  <a:lnTo>
                    <a:pt x="1486" y="162"/>
                  </a:lnTo>
                  <a:lnTo>
                    <a:pt x="1486" y="162"/>
                  </a:lnTo>
                  <a:lnTo>
                    <a:pt x="1486" y="160"/>
                  </a:lnTo>
                  <a:lnTo>
                    <a:pt x="1488" y="160"/>
                  </a:lnTo>
                  <a:lnTo>
                    <a:pt x="1488" y="162"/>
                  </a:lnTo>
                  <a:lnTo>
                    <a:pt x="1488" y="164"/>
                  </a:lnTo>
                  <a:lnTo>
                    <a:pt x="1488" y="168"/>
                  </a:lnTo>
                  <a:lnTo>
                    <a:pt x="1488" y="168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9" y="169"/>
                  </a:lnTo>
                  <a:lnTo>
                    <a:pt x="1489" y="169"/>
                  </a:lnTo>
                  <a:lnTo>
                    <a:pt x="1491" y="169"/>
                  </a:lnTo>
                  <a:lnTo>
                    <a:pt x="1491" y="168"/>
                  </a:lnTo>
                  <a:lnTo>
                    <a:pt x="1491" y="166"/>
                  </a:lnTo>
                  <a:lnTo>
                    <a:pt x="1493" y="168"/>
                  </a:lnTo>
                  <a:lnTo>
                    <a:pt x="1493" y="168"/>
                  </a:lnTo>
                  <a:lnTo>
                    <a:pt x="1495" y="169"/>
                  </a:lnTo>
                  <a:lnTo>
                    <a:pt x="1497" y="168"/>
                  </a:lnTo>
                  <a:lnTo>
                    <a:pt x="1497" y="168"/>
                  </a:lnTo>
                  <a:lnTo>
                    <a:pt x="1497" y="168"/>
                  </a:lnTo>
                  <a:lnTo>
                    <a:pt x="1497" y="166"/>
                  </a:lnTo>
                  <a:lnTo>
                    <a:pt x="1497" y="164"/>
                  </a:lnTo>
                  <a:lnTo>
                    <a:pt x="1497" y="162"/>
                  </a:lnTo>
                  <a:lnTo>
                    <a:pt x="1497" y="160"/>
                  </a:lnTo>
                  <a:lnTo>
                    <a:pt x="1497" y="160"/>
                  </a:lnTo>
                  <a:lnTo>
                    <a:pt x="1497" y="159"/>
                  </a:lnTo>
                  <a:lnTo>
                    <a:pt x="1497" y="159"/>
                  </a:lnTo>
                  <a:lnTo>
                    <a:pt x="1497" y="155"/>
                  </a:lnTo>
                  <a:lnTo>
                    <a:pt x="1497" y="155"/>
                  </a:lnTo>
                  <a:lnTo>
                    <a:pt x="1499" y="151"/>
                  </a:lnTo>
                  <a:lnTo>
                    <a:pt x="1499" y="148"/>
                  </a:lnTo>
                  <a:lnTo>
                    <a:pt x="1499" y="146"/>
                  </a:lnTo>
                  <a:lnTo>
                    <a:pt x="1499" y="144"/>
                  </a:lnTo>
                  <a:lnTo>
                    <a:pt x="1497" y="142"/>
                  </a:lnTo>
                  <a:lnTo>
                    <a:pt x="1495" y="142"/>
                  </a:lnTo>
                  <a:lnTo>
                    <a:pt x="1488" y="142"/>
                  </a:lnTo>
                  <a:lnTo>
                    <a:pt x="1486" y="142"/>
                  </a:lnTo>
                  <a:lnTo>
                    <a:pt x="1486" y="142"/>
                  </a:lnTo>
                  <a:lnTo>
                    <a:pt x="1484" y="144"/>
                  </a:lnTo>
                  <a:lnTo>
                    <a:pt x="1484" y="144"/>
                  </a:lnTo>
                  <a:lnTo>
                    <a:pt x="1484" y="146"/>
                  </a:lnTo>
                  <a:lnTo>
                    <a:pt x="1484" y="146"/>
                  </a:lnTo>
                  <a:lnTo>
                    <a:pt x="1484" y="148"/>
                  </a:lnTo>
                  <a:lnTo>
                    <a:pt x="1480" y="148"/>
                  </a:lnTo>
                  <a:lnTo>
                    <a:pt x="1479" y="150"/>
                  </a:lnTo>
                  <a:lnTo>
                    <a:pt x="1479" y="151"/>
                  </a:lnTo>
                  <a:lnTo>
                    <a:pt x="1477" y="155"/>
                  </a:lnTo>
                  <a:lnTo>
                    <a:pt x="1477" y="159"/>
                  </a:lnTo>
                  <a:lnTo>
                    <a:pt x="1477" y="160"/>
                  </a:lnTo>
                  <a:lnTo>
                    <a:pt x="1477" y="162"/>
                  </a:lnTo>
                  <a:lnTo>
                    <a:pt x="1477" y="162"/>
                  </a:lnTo>
                  <a:lnTo>
                    <a:pt x="1477" y="164"/>
                  </a:lnTo>
                  <a:close/>
                  <a:moveTo>
                    <a:pt x="1408" y="157"/>
                  </a:moveTo>
                  <a:lnTo>
                    <a:pt x="1412" y="160"/>
                  </a:lnTo>
                  <a:lnTo>
                    <a:pt x="1414" y="160"/>
                  </a:lnTo>
                  <a:lnTo>
                    <a:pt x="1415" y="160"/>
                  </a:lnTo>
                  <a:lnTo>
                    <a:pt x="1419" y="157"/>
                  </a:lnTo>
                  <a:lnTo>
                    <a:pt x="1419" y="157"/>
                  </a:lnTo>
                  <a:lnTo>
                    <a:pt x="1419" y="155"/>
                  </a:lnTo>
                  <a:lnTo>
                    <a:pt x="1419" y="155"/>
                  </a:lnTo>
                  <a:lnTo>
                    <a:pt x="1419" y="155"/>
                  </a:lnTo>
                  <a:lnTo>
                    <a:pt x="1419" y="153"/>
                  </a:lnTo>
                  <a:lnTo>
                    <a:pt x="1419" y="151"/>
                  </a:lnTo>
                  <a:lnTo>
                    <a:pt x="1421" y="150"/>
                  </a:lnTo>
                  <a:lnTo>
                    <a:pt x="1419" y="148"/>
                  </a:lnTo>
                  <a:lnTo>
                    <a:pt x="1419" y="148"/>
                  </a:lnTo>
                  <a:lnTo>
                    <a:pt x="1419" y="146"/>
                  </a:lnTo>
                  <a:lnTo>
                    <a:pt x="1419" y="144"/>
                  </a:lnTo>
                  <a:lnTo>
                    <a:pt x="1419" y="142"/>
                  </a:lnTo>
                  <a:lnTo>
                    <a:pt x="1417" y="141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5" y="139"/>
                  </a:lnTo>
                  <a:lnTo>
                    <a:pt x="1415" y="139"/>
                  </a:lnTo>
                  <a:lnTo>
                    <a:pt x="1415" y="141"/>
                  </a:lnTo>
                  <a:lnTo>
                    <a:pt x="1415" y="141"/>
                  </a:lnTo>
                  <a:lnTo>
                    <a:pt x="1415" y="142"/>
                  </a:lnTo>
                  <a:lnTo>
                    <a:pt x="1415" y="142"/>
                  </a:lnTo>
                  <a:lnTo>
                    <a:pt x="1415" y="142"/>
                  </a:lnTo>
                  <a:lnTo>
                    <a:pt x="1414" y="141"/>
                  </a:lnTo>
                  <a:lnTo>
                    <a:pt x="1412" y="141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4" y="144"/>
                  </a:lnTo>
                  <a:lnTo>
                    <a:pt x="1414" y="144"/>
                  </a:lnTo>
                  <a:lnTo>
                    <a:pt x="1414" y="144"/>
                  </a:lnTo>
                  <a:lnTo>
                    <a:pt x="1414" y="146"/>
                  </a:lnTo>
                  <a:lnTo>
                    <a:pt x="1414" y="148"/>
                  </a:lnTo>
                  <a:lnTo>
                    <a:pt x="1414" y="148"/>
                  </a:lnTo>
                  <a:lnTo>
                    <a:pt x="1414" y="148"/>
                  </a:lnTo>
                  <a:lnTo>
                    <a:pt x="1412" y="150"/>
                  </a:lnTo>
                  <a:lnTo>
                    <a:pt x="1412" y="153"/>
                  </a:lnTo>
                  <a:lnTo>
                    <a:pt x="1412" y="153"/>
                  </a:lnTo>
                  <a:lnTo>
                    <a:pt x="1412" y="153"/>
                  </a:lnTo>
                  <a:lnTo>
                    <a:pt x="1410" y="151"/>
                  </a:lnTo>
                  <a:lnTo>
                    <a:pt x="1410" y="151"/>
                  </a:lnTo>
                  <a:lnTo>
                    <a:pt x="1408" y="153"/>
                  </a:lnTo>
                  <a:lnTo>
                    <a:pt x="1406" y="155"/>
                  </a:lnTo>
                  <a:lnTo>
                    <a:pt x="1408" y="155"/>
                  </a:lnTo>
                  <a:lnTo>
                    <a:pt x="1408" y="157"/>
                  </a:lnTo>
                  <a:close/>
                  <a:moveTo>
                    <a:pt x="1439" y="144"/>
                  </a:moveTo>
                  <a:lnTo>
                    <a:pt x="1441" y="146"/>
                  </a:lnTo>
                  <a:lnTo>
                    <a:pt x="1441" y="148"/>
                  </a:lnTo>
                  <a:lnTo>
                    <a:pt x="1443" y="150"/>
                  </a:lnTo>
                  <a:lnTo>
                    <a:pt x="1443" y="150"/>
                  </a:lnTo>
                  <a:lnTo>
                    <a:pt x="1444" y="155"/>
                  </a:lnTo>
                  <a:lnTo>
                    <a:pt x="1444" y="155"/>
                  </a:lnTo>
                  <a:lnTo>
                    <a:pt x="1444" y="157"/>
                  </a:lnTo>
                  <a:lnTo>
                    <a:pt x="1444" y="157"/>
                  </a:lnTo>
                  <a:lnTo>
                    <a:pt x="1444" y="159"/>
                  </a:lnTo>
                  <a:lnTo>
                    <a:pt x="1444" y="162"/>
                  </a:lnTo>
                  <a:lnTo>
                    <a:pt x="1444" y="164"/>
                  </a:lnTo>
                  <a:lnTo>
                    <a:pt x="1446" y="168"/>
                  </a:lnTo>
                  <a:lnTo>
                    <a:pt x="1448" y="168"/>
                  </a:lnTo>
                  <a:lnTo>
                    <a:pt x="1457" y="168"/>
                  </a:lnTo>
                  <a:lnTo>
                    <a:pt x="1459" y="166"/>
                  </a:lnTo>
                  <a:lnTo>
                    <a:pt x="1459" y="166"/>
                  </a:lnTo>
                  <a:lnTo>
                    <a:pt x="1459" y="164"/>
                  </a:lnTo>
                  <a:lnTo>
                    <a:pt x="1459" y="164"/>
                  </a:lnTo>
                  <a:lnTo>
                    <a:pt x="1461" y="162"/>
                  </a:lnTo>
                  <a:lnTo>
                    <a:pt x="1466" y="160"/>
                  </a:lnTo>
                  <a:lnTo>
                    <a:pt x="1466" y="159"/>
                  </a:lnTo>
                  <a:lnTo>
                    <a:pt x="1462" y="159"/>
                  </a:lnTo>
                  <a:lnTo>
                    <a:pt x="1457" y="155"/>
                  </a:lnTo>
                  <a:lnTo>
                    <a:pt x="1455" y="153"/>
                  </a:lnTo>
                  <a:lnTo>
                    <a:pt x="1455" y="153"/>
                  </a:lnTo>
                  <a:lnTo>
                    <a:pt x="1453" y="151"/>
                  </a:lnTo>
                  <a:lnTo>
                    <a:pt x="1455" y="148"/>
                  </a:lnTo>
                  <a:lnTo>
                    <a:pt x="1452" y="146"/>
                  </a:lnTo>
                  <a:lnTo>
                    <a:pt x="1452" y="144"/>
                  </a:lnTo>
                  <a:lnTo>
                    <a:pt x="1452" y="146"/>
                  </a:lnTo>
                  <a:lnTo>
                    <a:pt x="1450" y="150"/>
                  </a:lnTo>
                  <a:lnTo>
                    <a:pt x="1450" y="151"/>
                  </a:lnTo>
                  <a:lnTo>
                    <a:pt x="1448" y="151"/>
                  </a:lnTo>
                  <a:lnTo>
                    <a:pt x="1448" y="150"/>
                  </a:lnTo>
                  <a:lnTo>
                    <a:pt x="1446" y="146"/>
                  </a:lnTo>
                  <a:lnTo>
                    <a:pt x="1446" y="144"/>
                  </a:lnTo>
                  <a:lnTo>
                    <a:pt x="1444" y="144"/>
                  </a:lnTo>
                  <a:lnTo>
                    <a:pt x="1444" y="142"/>
                  </a:lnTo>
                  <a:lnTo>
                    <a:pt x="1443" y="142"/>
                  </a:lnTo>
                  <a:lnTo>
                    <a:pt x="1443" y="141"/>
                  </a:lnTo>
                  <a:lnTo>
                    <a:pt x="1443" y="139"/>
                  </a:lnTo>
                  <a:lnTo>
                    <a:pt x="1443" y="137"/>
                  </a:lnTo>
                  <a:lnTo>
                    <a:pt x="1443" y="135"/>
                  </a:lnTo>
                  <a:lnTo>
                    <a:pt x="1441" y="133"/>
                  </a:lnTo>
                  <a:lnTo>
                    <a:pt x="1439" y="135"/>
                  </a:lnTo>
                  <a:lnTo>
                    <a:pt x="1437" y="137"/>
                  </a:lnTo>
                  <a:lnTo>
                    <a:pt x="1437" y="139"/>
                  </a:lnTo>
                  <a:lnTo>
                    <a:pt x="1437" y="141"/>
                  </a:lnTo>
                  <a:lnTo>
                    <a:pt x="1435" y="139"/>
                  </a:lnTo>
                  <a:lnTo>
                    <a:pt x="1435" y="139"/>
                  </a:lnTo>
                  <a:lnTo>
                    <a:pt x="1433" y="141"/>
                  </a:lnTo>
                  <a:lnTo>
                    <a:pt x="1435" y="142"/>
                  </a:lnTo>
                  <a:lnTo>
                    <a:pt x="1439" y="144"/>
                  </a:lnTo>
                  <a:close/>
                  <a:moveTo>
                    <a:pt x="1542" y="139"/>
                  </a:moveTo>
                  <a:lnTo>
                    <a:pt x="1544" y="139"/>
                  </a:lnTo>
                  <a:lnTo>
                    <a:pt x="1544" y="137"/>
                  </a:lnTo>
                  <a:lnTo>
                    <a:pt x="1545" y="137"/>
                  </a:lnTo>
                  <a:lnTo>
                    <a:pt x="1545" y="135"/>
                  </a:lnTo>
                  <a:lnTo>
                    <a:pt x="1547" y="130"/>
                  </a:lnTo>
                  <a:lnTo>
                    <a:pt x="1547" y="126"/>
                  </a:lnTo>
                  <a:lnTo>
                    <a:pt x="1547" y="124"/>
                  </a:lnTo>
                  <a:lnTo>
                    <a:pt x="1544" y="121"/>
                  </a:lnTo>
                  <a:lnTo>
                    <a:pt x="1544" y="121"/>
                  </a:lnTo>
                  <a:lnTo>
                    <a:pt x="1544" y="119"/>
                  </a:lnTo>
                  <a:lnTo>
                    <a:pt x="1542" y="119"/>
                  </a:lnTo>
                  <a:lnTo>
                    <a:pt x="1542" y="121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4"/>
                  </a:lnTo>
                  <a:lnTo>
                    <a:pt x="1542" y="128"/>
                  </a:lnTo>
                  <a:lnTo>
                    <a:pt x="1542" y="132"/>
                  </a:lnTo>
                  <a:lnTo>
                    <a:pt x="1542" y="135"/>
                  </a:lnTo>
                  <a:lnTo>
                    <a:pt x="1542" y="137"/>
                  </a:lnTo>
                  <a:lnTo>
                    <a:pt x="1542" y="139"/>
                  </a:lnTo>
                  <a:close/>
                  <a:moveTo>
                    <a:pt x="1580" y="126"/>
                  </a:moveTo>
                  <a:lnTo>
                    <a:pt x="1580" y="124"/>
                  </a:lnTo>
                  <a:lnTo>
                    <a:pt x="1578" y="124"/>
                  </a:lnTo>
                  <a:lnTo>
                    <a:pt x="1578" y="124"/>
                  </a:lnTo>
                  <a:lnTo>
                    <a:pt x="1576" y="126"/>
                  </a:lnTo>
                  <a:lnTo>
                    <a:pt x="1576" y="128"/>
                  </a:lnTo>
                  <a:lnTo>
                    <a:pt x="1576" y="128"/>
                  </a:lnTo>
                  <a:lnTo>
                    <a:pt x="1580" y="133"/>
                  </a:lnTo>
                  <a:lnTo>
                    <a:pt x="1594" y="139"/>
                  </a:lnTo>
                  <a:lnTo>
                    <a:pt x="1607" y="141"/>
                  </a:lnTo>
                  <a:lnTo>
                    <a:pt x="1609" y="139"/>
                  </a:lnTo>
                  <a:lnTo>
                    <a:pt x="1609" y="137"/>
                  </a:lnTo>
                  <a:lnTo>
                    <a:pt x="1609" y="135"/>
                  </a:lnTo>
                  <a:lnTo>
                    <a:pt x="1607" y="133"/>
                  </a:lnTo>
                  <a:lnTo>
                    <a:pt x="1605" y="133"/>
                  </a:lnTo>
                  <a:lnTo>
                    <a:pt x="1605" y="133"/>
                  </a:lnTo>
                  <a:lnTo>
                    <a:pt x="1603" y="132"/>
                  </a:lnTo>
                  <a:lnTo>
                    <a:pt x="1603" y="132"/>
                  </a:lnTo>
                  <a:lnTo>
                    <a:pt x="1605" y="130"/>
                  </a:lnTo>
                  <a:lnTo>
                    <a:pt x="1605" y="130"/>
                  </a:lnTo>
                  <a:lnTo>
                    <a:pt x="1605" y="130"/>
                  </a:lnTo>
                  <a:lnTo>
                    <a:pt x="1600" y="128"/>
                  </a:lnTo>
                  <a:lnTo>
                    <a:pt x="1598" y="126"/>
                  </a:lnTo>
                  <a:lnTo>
                    <a:pt x="1598" y="123"/>
                  </a:lnTo>
                  <a:lnTo>
                    <a:pt x="1596" y="119"/>
                  </a:lnTo>
                  <a:lnTo>
                    <a:pt x="1596" y="119"/>
                  </a:lnTo>
                  <a:lnTo>
                    <a:pt x="1594" y="119"/>
                  </a:lnTo>
                  <a:lnTo>
                    <a:pt x="1594" y="123"/>
                  </a:lnTo>
                  <a:lnTo>
                    <a:pt x="1594" y="126"/>
                  </a:lnTo>
                  <a:lnTo>
                    <a:pt x="1592" y="128"/>
                  </a:lnTo>
                  <a:lnTo>
                    <a:pt x="1592" y="124"/>
                  </a:lnTo>
                  <a:lnTo>
                    <a:pt x="1592" y="123"/>
                  </a:lnTo>
                  <a:lnTo>
                    <a:pt x="1592" y="121"/>
                  </a:lnTo>
                  <a:lnTo>
                    <a:pt x="1592" y="119"/>
                  </a:lnTo>
                  <a:lnTo>
                    <a:pt x="1591" y="117"/>
                  </a:lnTo>
                  <a:lnTo>
                    <a:pt x="1591" y="119"/>
                  </a:lnTo>
                  <a:lnTo>
                    <a:pt x="1591" y="119"/>
                  </a:lnTo>
                  <a:lnTo>
                    <a:pt x="1591" y="123"/>
                  </a:lnTo>
                  <a:lnTo>
                    <a:pt x="1589" y="123"/>
                  </a:lnTo>
                  <a:lnTo>
                    <a:pt x="1589" y="121"/>
                  </a:lnTo>
                  <a:lnTo>
                    <a:pt x="1589" y="119"/>
                  </a:lnTo>
                  <a:lnTo>
                    <a:pt x="1587" y="121"/>
                  </a:lnTo>
                  <a:lnTo>
                    <a:pt x="1587" y="123"/>
                  </a:lnTo>
                  <a:lnTo>
                    <a:pt x="1587" y="121"/>
                  </a:lnTo>
                  <a:lnTo>
                    <a:pt x="1583" y="123"/>
                  </a:lnTo>
                  <a:lnTo>
                    <a:pt x="1582" y="121"/>
                  </a:lnTo>
                  <a:lnTo>
                    <a:pt x="1582" y="121"/>
                  </a:lnTo>
                  <a:lnTo>
                    <a:pt x="1582" y="123"/>
                  </a:lnTo>
                  <a:lnTo>
                    <a:pt x="1582" y="124"/>
                  </a:lnTo>
                  <a:lnTo>
                    <a:pt x="1582" y="126"/>
                  </a:lnTo>
                  <a:lnTo>
                    <a:pt x="1583" y="130"/>
                  </a:lnTo>
                  <a:lnTo>
                    <a:pt x="1582" y="128"/>
                  </a:lnTo>
                  <a:lnTo>
                    <a:pt x="1580" y="126"/>
                  </a:lnTo>
                  <a:close/>
                  <a:moveTo>
                    <a:pt x="1627" y="85"/>
                  </a:moveTo>
                  <a:lnTo>
                    <a:pt x="1627" y="86"/>
                  </a:lnTo>
                  <a:lnTo>
                    <a:pt x="1630" y="86"/>
                  </a:lnTo>
                  <a:lnTo>
                    <a:pt x="1630" y="88"/>
                  </a:lnTo>
                  <a:lnTo>
                    <a:pt x="1630" y="90"/>
                  </a:lnTo>
                  <a:lnTo>
                    <a:pt x="1630" y="90"/>
                  </a:lnTo>
                  <a:lnTo>
                    <a:pt x="1632" y="92"/>
                  </a:lnTo>
                  <a:lnTo>
                    <a:pt x="1634" y="94"/>
                  </a:lnTo>
                  <a:lnTo>
                    <a:pt x="1634" y="95"/>
                  </a:lnTo>
                  <a:lnTo>
                    <a:pt x="1632" y="95"/>
                  </a:lnTo>
                  <a:lnTo>
                    <a:pt x="1629" y="94"/>
                  </a:lnTo>
                  <a:lnTo>
                    <a:pt x="1627" y="95"/>
                  </a:lnTo>
                  <a:lnTo>
                    <a:pt x="1627" y="97"/>
                  </a:lnTo>
                  <a:lnTo>
                    <a:pt x="1629" y="97"/>
                  </a:lnTo>
                  <a:lnTo>
                    <a:pt x="1627" y="97"/>
                  </a:lnTo>
                  <a:lnTo>
                    <a:pt x="1625" y="95"/>
                  </a:lnTo>
                  <a:lnTo>
                    <a:pt x="1625" y="95"/>
                  </a:lnTo>
                  <a:lnTo>
                    <a:pt x="1623" y="95"/>
                  </a:lnTo>
                  <a:lnTo>
                    <a:pt x="1623" y="95"/>
                  </a:lnTo>
                  <a:lnTo>
                    <a:pt x="1623" y="97"/>
                  </a:lnTo>
                  <a:lnTo>
                    <a:pt x="1623" y="97"/>
                  </a:lnTo>
                  <a:lnTo>
                    <a:pt x="1623" y="101"/>
                  </a:lnTo>
                  <a:lnTo>
                    <a:pt x="1621" y="104"/>
                  </a:lnTo>
                  <a:lnTo>
                    <a:pt x="1621" y="106"/>
                  </a:lnTo>
                  <a:lnTo>
                    <a:pt x="1621" y="106"/>
                  </a:lnTo>
                  <a:lnTo>
                    <a:pt x="1621" y="104"/>
                  </a:lnTo>
                  <a:lnTo>
                    <a:pt x="1621" y="103"/>
                  </a:lnTo>
                  <a:lnTo>
                    <a:pt x="1621" y="99"/>
                  </a:lnTo>
                  <a:lnTo>
                    <a:pt x="1621" y="97"/>
                  </a:lnTo>
                  <a:lnTo>
                    <a:pt x="1619" y="95"/>
                  </a:lnTo>
                  <a:lnTo>
                    <a:pt x="1618" y="95"/>
                  </a:lnTo>
                  <a:lnTo>
                    <a:pt x="1618" y="95"/>
                  </a:lnTo>
                  <a:lnTo>
                    <a:pt x="1616" y="95"/>
                  </a:lnTo>
                  <a:lnTo>
                    <a:pt x="1616" y="97"/>
                  </a:lnTo>
                  <a:lnTo>
                    <a:pt x="1618" y="99"/>
                  </a:lnTo>
                  <a:lnTo>
                    <a:pt x="1619" y="99"/>
                  </a:lnTo>
                  <a:lnTo>
                    <a:pt x="1619" y="101"/>
                  </a:lnTo>
                  <a:lnTo>
                    <a:pt x="1618" y="101"/>
                  </a:lnTo>
                  <a:lnTo>
                    <a:pt x="1616" y="103"/>
                  </a:lnTo>
                  <a:lnTo>
                    <a:pt x="1616" y="103"/>
                  </a:lnTo>
                  <a:lnTo>
                    <a:pt x="1614" y="101"/>
                  </a:lnTo>
                  <a:lnTo>
                    <a:pt x="1614" y="99"/>
                  </a:lnTo>
                  <a:lnTo>
                    <a:pt x="1609" y="103"/>
                  </a:lnTo>
                  <a:lnTo>
                    <a:pt x="1609" y="104"/>
                  </a:lnTo>
                  <a:lnTo>
                    <a:pt x="1609" y="106"/>
                  </a:lnTo>
                  <a:lnTo>
                    <a:pt x="1607" y="106"/>
                  </a:lnTo>
                  <a:lnTo>
                    <a:pt x="1607" y="106"/>
                  </a:lnTo>
                  <a:lnTo>
                    <a:pt x="1607" y="106"/>
                  </a:lnTo>
                  <a:lnTo>
                    <a:pt x="1605" y="106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3" y="110"/>
                  </a:lnTo>
                  <a:lnTo>
                    <a:pt x="1603" y="110"/>
                  </a:lnTo>
                  <a:lnTo>
                    <a:pt x="1603" y="112"/>
                  </a:lnTo>
                  <a:lnTo>
                    <a:pt x="1603" y="112"/>
                  </a:lnTo>
                  <a:lnTo>
                    <a:pt x="1603" y="113"/>
                  </a:lnTo>
                  <a:lnTo>
                    <a:pt x="1605" y="115"/>
                  </a:lnTo>
                  <a:lnTo>
                    <a:pt x="1605" y="117"/>
                  </a:lnTo>
                  <a:lnTo>
                    <a:pt x="1601" y="115"/>
                  </a:lnTo>
                  <a:lnTo>
                    <a:pt x="1600" y="117"/>
                  </a:lnTo>
                  <a:lnTo>
                    <a:pt x="1601" y="117"/>
                  </a:lnTo>
                  <a:lnTo>
                    <a:pt x="1605" y="123"/>
                  </a:lnTo>
                  <a:lnTo>
                    <a:pt x="1605" y="124"/>
                  </a:lnTo>
                  <a:lnTo>
                    <a:pt x="1605" y="124"/>
                  </a:lnTo>
                  <a:lnTo>
                    <a:pt x="1607" y="124"/>
                  </a:lnTo>
                  <a:lnTo>
                    <a:pt x="1607" y="124"/>
                  </a:lnTo>
                  <a:lnTo>
                    <a:pt x="1609" y="126"/>
                  </a:lnTo>
                  <a:lnTo>
                    <a:pt x="1609" y="126"/>
                  </a:lnTo>
                  <a:lnTo>
                    <a:pt x="1610" y="124"/>
                  </a:lnTo>
                  <a:lnTo>
                    <a:pt x="1614" y="115"/>
                  </a:lnTo>
                  <a:lnTo>
                    <a:pt x="1614" y="117"/>
                  </a:lnTo>
                  <a:lnTo>
                    <a:pt x="1614" y="121"/>
                  </a:lnTo>
                  <a:lnTo>
                    <a:pt x="1614" y="123"/>
                  </a:lnTo>
                  <a:lnTo>
                    <a:pt x="1614" y="124"/>
                  </a:lnTo>
                  <a:lnTo>
                    <a:pt x="1612" y="128"/>
                  </a:lnTo>
                  <a:lnTo>
                    <a:pt x="1612" y="132"/>
                  </a:lnTo>
                  <a:lnTo>
                    <a:pt x="1612" y="135"/>
                  </a:lnTo>
                  <a:lnTo>
                    <a:pt x="1616" y="135"/>
                  </a:lnTo>
                  <a:lnTo>
                    <a:pt x="1618" y="135"/>
                  </a:lnTo>
                  <a:lnTo>
                    <a:pt x="1627" y="130"/>
                  </a:lnTo>
                  <a:lnTo>
                    <a:pt x="1625" y="128"/>
                  </a:lnTo>
                  <a:lnTo>
                    <a:pt x="1625" y="128"/>
                  </a:lnTo>
                  <a:lnTo>
                    <a:pt x="1623" y="128"/>
                  </a:lnTo>
                  <a:lnTo>
                    <a:pt x="1623" y="128"/>
                  </a:lnTo>
                  <a:lnTo>
                    <a:pt x="1623" y="126"/>
                  </a:lnTo>
                  <a:lnTo>
                    <a:pt x="1629" y="124"/>
                  </a:lnTo>
                  <a:lnTo>
                    <a:pt x="1638" y="115"/>
                  </a:lnTo>
                  <a:lnTo>
                    <a:pt x="1639" y="112"/>
                  </a:lnTo>
                  <a:lnTo>
                    <a:pt x="1641" y="108"/>
                  </a:lnTo>
                  <a:lnTo>
                    <a:pt x="1641" y="106"/>
                  </a:lnTo>
                  <a:lnTo>
                    <a:pt x="1639" y="104"/>
                  </a:lnTo>
                  <a:lnTo>
                    <a:pt x="1639" y="104"/>
                  </a:lnTo>
                  <a:lnTo>
                    <a:pt x="1639" y="104"/>
                  </a:lnTo>
                  <a:lnTo>
                    <a:pt x="1639" y="103"/>
                  </a:lnTo>
                  <a:lnTo>
                    <a:pt x="1641" y="103"/>
                  </a:lnTo>
                  <a:lnTo>
                    <a:pt x="1639" y="101"/>
                  </a:lnTo>
                  <a:lnTo>
                    <a:pt x="1638" y="101"/>
                  </a:lnTo>
                  <a:lnTo>
                    <a:pt x="1638" y="101"/>
                  </a:lnTo>
                  <a:lnTo>
                    <a:pt x="1638" y="97"/>
                  </a:lnTo>
                  <a:lnTo>
                    <a:pt x="1638" y="97"/>
                  </a:lnTo>
                  <a:lnTo>
                    <a:pt x="1638" y="95"/>
                  </a:lnTo>
                  <a:lnTo>
                    <a:pt x="1638" y="94"/>
                  </a:lnTo>
                  <a:lnTo>
                    <a:pt x="1638" y="92"/>
                  </a:lnTo>
                  <a:lnTo>
                    <a:pt x="1636" y="88"/>
                  </a:lnTo>
                  <a:lnTo>
                    <a:pt x="1636" y="86"/>
                  </a:lnTo>
                  <a:lnTo>
                    <a:pt x="1636" y="86"/>
                  </a:lnTo>
                  <a:lnTo>
                    <a:pt x="1636" y="85"/>
                  </a:lnTo>
                  <a:lnTo>
                    <a:pt x="1634" y="86"/>
                  </a:lnTo>
                  <a:lnTo>
                    <a:pt x="1632" y="85"/>
                  </a:lnTo>
                  <a:lnTo>
                    <a:pt x="1632" y="85"/>
                  </a:lnTo>
                  <a:lnTo>
                    <a:pt x="1630" y="85"/>
                  </a:lnTo>
                  <a:lnTo>
                    <a:pt x="1627" y="85"/>
                  </a:lnTo>
                  <a:close/>
                  <a:moveTo>
                    <a:pt x="1643" y="77"/>
                  </a:moveTo>
                  <a:lnTo>
                    <a:pt x="1641" y="79"/>
                  </a:lnTo>
                  <a:lnTo>
                    <a:pt x="1641" y="79"/>
                  </a:lnTo>
                  <a:lnTo>
                    <a:pt x="1641" y="81"/>
                  </a:lnTo>
                  <a:lnTo>
                    <a:pt x="1641" y="83"/>
                  </a:lnTo>
                  <a:lnTo>
                    <a:pt x="1641" y="85"/>
                  </a:lnTo>
                  <a:lnTo>
                    <a:pt x="1641" y="86"/>
                  </a:lnTo>
                  <a:lnTo>
                    <a:pt x="1639" y="88"/>
                  </a:lnTo>
                  <a:lnTo>
                    <a:pt x="1641" y="88"/>
                  </a:lnTo>
                  <a:lnTo>
                    <a:pt x="1643" y="88"/>
                  </a:lnTo>
                  <a:lnTo>
                    <a:pt x="1643" y="90"/>
                  </a:lnTo>
                  <a:lnTo>
                    <a:pt x="1643" y="92"/>
                  </a:lnTo>
                  <a:lnTo>
                    <a:pt x="1643" y="92"/>
                  </a:lnTo>
                  <a:lnTo>
                    <a:pt x="1643" y="94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8" y="101"/>
                  </a:lnTo>
                  <a:lnTo>
                    <a:pt x="1650" y="101"/>
                  </a:lnTo>
                  <a:lnTo>
                    <a:pt x="1654" y="99"/>
                  </a:lnTo>
                  <a:lnTo>
                    <a:pt x="1657" y="92"/>
                  </a:lnTo>
                  <a:lnTo>
                    <a:pt x="1663" y="90"/>
                  </a:lnTo>
                  <a:lnTo>
                    <a:pt x="1665" y="85"/>
                  </a:lnTo>
                  <a:lnTo>
                    <a:pt x="1661" y="83"/>
                  </a:lnTo>
                  <a:lnTo>
                    <a:pt x="1661" y="81"/>
                  </a:lnTo>
                  <a:lnTo>
                    <a:pt x="1661" y="79"/>
                  </a:lnTo>
                  <a:lnTo>
                    <a:pt x="1661" y="77"/>
                  </a:lnTo>
                  <a:lnTo>
                    <a:pt x="1661" y="76"/>
                  </a:lnTo>
                  <a:lnTo>
                    <a:pt x="1659" y="76"/>
                  </a:lnTo>
                  <a:lnTo>
                    <a:pt x="1659" y="74"/>
                  </a:lnTo>
                  <a:lnTo>
                    <a:pt x="1657" y="72"/>
                  </a:lnTo>
                  <a:lnTo>
                    <a:pt x="1656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48" y="72"/>
                  </a:lnTo>
                  <a:lnTo>
                    <a:pt x="1648" y="72"/>
                  </a:lnTo>
                  <a:lnTo>
                    <a:pt x="1648" y="72"/>
                  </a:lnTo>
                  <a:lnTo>
                    <a:pt x="1650" y="70"/>
                  </a:lnTo>
                  <a:lnTo>
                    <a:pt x="1650" y="70"/>
                  </a:lnTo>
                  <a:lnTo>
                    <a:pt x="1650" y="68"/>
                  </a:lnTo>
                  <a:lnTo>
                    <a:pt x="1650" y="68"/>
                  </a:lnTo>
                  <a:lnTo>
                    <a:pt x="1648" y="68"/>
                  </a:lnTo>
                  <a:lnTo>
                    <a:pt x="1648" y="67"/>
                  </a:lnTo>
                  <a:lnTo>
                    <a:pt x="1650" y="67"/>
                  </a:lnTo>
                  <a:lnTo>
                    <a:pt x="1648" y="65"/>
                  </a:lnTo>
                  <a:lnTo>
                    <a:pt x="1643" y="65"/>
                  </a:lnTo>
                  <a:lnTo>
                    <a:pt x="1643" y="67"/>
                  </a:lnTo>
                  <a:lnTo>
                    <a:pt x="1641" y="68"/>
                  </a:lnTo>
                  <a:lnTo>
                    <a:pt x="1639" y="72"/>
                  </a:lnTo>
                  <a:lnTo>
                    <a:pt x="1639" y="72"/>
                  </a:lnTo>
                  <a:lnTo>
                    <a:pt x="1639" y="74"/>
                  </a:lnTo>
                  <a:lnTo>
                    <a:pt x="1639" y="76"/>
                  </a:lnTo>
                  <a:lnTo>
                    <a:pt x="1643" y="77"/>
                  </a:lnTo>
                  <a:close/>
                  <a:moveTo>
                    <a:pt x="1558" y="83"/>
                  </a:moveTo>
                  <a:lnTo>
                    <a:pt x="1562" y="83"/>
                  </a:lnTo>
                  <a:lnTo>
                    <a:pt x="1560" y="85"/>
                  </a:lnTo>
                  <a:lnTo>
                    <a:pt x="1558" y="86"/>
                  </a:lnTo>
                  <a:lnTo>
                    <a:pt x="1558" y="88"/>
                  </a:lnTo>
                  <a:lnTo>
                    <a:pt x="1560" y="88"/>
                  </a:lnTo>
                  <a:lnTo>
                    <a:pt x="1562" y="88"/>
                  </a:lnTo>
                  <a:lnTo>
                    <a:pt x="1562" y="88"/>
                  </a:lnTo>
                  <a:lnTo>
                    <a:pt x="1562" y="86"/>
                  </a:lnTo>
                  <a:lnTo>
                    <a:pt x="1562" y="86"/>
                  </a:lnTo>
                  <a:lnTo>
                    <a:pt x="1574" y="86"/>
                  </a:lnTo>
                  <a:lnTo>
                    <a:pt x="1573" y="88"/>
                  </a:lnTo>
                  <a:lnTo>
                    <a:pt x="1569" y="92"/>
                  </a:lnTo>
                  <a:lnTo>
                    <a:pt x="1571" y="92"/>
                  </a:lnTo>
                  <a:lnTo>
                    <a:pt x="1571" y="92"/>
                  </a:lnTo>
                  <a:lnTo>
                    <a:pt x="1571" y="94"/>
                  </a:lnTo>
                  <a:lnTo>
                    <a:pt x="1567" y="95"/>
                  </a:lnTo>
                  <a:lnTo>
                    <a:pt x="1567" y="97"/>
                  </a:lnTo>
                  <a:lnTo>
                    <a:pt x="1565" y="101"/>
                  </a:lnTo>
                  <a:lnTo>
                    <a:pt x="1565" y="103"/>
                  </a:lnTo>
                  <a:lnTo>
                    <a:pt x="1565" y="104"/>
                  </a:lnTo>
                  <a:lnTo>
                    <a:pt x="1565" y="106"/>
                  </a:lnTo>
                  <a:lnTo>
                    <a:pt x="1567" y="106"/>
                  </a:lnTo>
                  <a:lnTo>
                    <a:pt x="1569" y="106"/>
                  </a:lnTo>
                  <a:lnTo>
                    <a:pt x="1569" y="104"/>
                  </a:lnTo>
                  <a:lnTo>
                    <a:pt x="1571" y="99"/>
                  </a:lnTo>
                  <a:lnTo>
                    <a:pt x="1573" y="97"/>
                  </a:lnTo>
                  <a:lnTo>
                    <a:pt x="1573" y="97"/>
                  </a:lnTo>
                  <a:lnTo>
                    <a:pt x="1573" y="101"/>
                  </a:lnTo>
                  <a:lnTo>
                    <a:pt x="1573" y="103"/>
                  </a:lnTo>
                  <a:lnTo>
                    <a:pt x="1574" y="103"/>
                  </a:lnTo>
                  <a:lnTo>
                    <a:pt x="1576" y="103"/>
                  </a:lnTo>
                  <a:lnTo>
                    <a:pt x="1578" y="101"/>
                  </a:lnTo>
                  <a:lnTo>
                    <a:pt x="1578" y="101"/>
                  </a:lnTo>
                  <a:lnTo>
                    <a:pt x="1578" y="101"/>
                  </a:lnTo>
                  <a:lnTo>
                    <a:pt x="1580" y="103"/>
                  </a:lnTo>
                  <a:lnTo>
                    <a:pt x="1580" y="103"/>
                  </a:lnTo>
                  <a:lnTo>
                    <a:pt x="1582" y="104"/>
                  </a:lnTo>
                  <a:lnTo>
                    <a:pt x="1582" y="101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5" y="103"/>
                  </a:lnTo>
                  <a:lnTo>
                    <a:pt x="1587" y="103"/>
                  </a:lnTo>
                  <a:lnTo>
                    <a:pt x="1587" y="101"/>
                  </a:lnTo>
                  <a:lnTo>
                    <a:pt x="1587" y="101"/>
                  </a:lnTo>
                  <a:lnTo>
                    <a:pt x="1587" y="99"/>
                  </a:lnTo>
                  <a:lnTo>
                    <a:pt x="1587" y="99"/>
                  </a:lnTo>
                  <a:lnTo>
                    <a:pt x="1587" y="99"/>
                  </a:lnTo>
                  <a:lnTo>
                    <a:pt x="1589" y="99"/>
                  </a:lnTo>
                  <a:lnTo>
                    <a:pt x="1589" y="99"/>
                  </a:lnTo>
                  <a:lnTo>
                    <a:pt x="1589" y="99"/>
                  </a:lnTo>
                  <a:lnTo>
                    <a:pt x="1589" y="97"/>
                  </a:lnTo>
                  <a:lnTo>
                    <a:pt x="1589" y="95"/>
                  </a:lnTo>
                  <a:lnTo>
                    <a:pt x="1589" y="95"/>
                  </a:lnTo>
                  <a:lnTo>
                    <a:pt x="1591" y="94"/>
                  </a:lnTo>
                  <a:lnTo>
                    <a:pt x="1592" y="94"/>
                  </a:lnTo>
                  <a:lnTo>
                    <a:pt x="1596" y="95"/>
                  </a:lnTo>
                  <a:lnTo>
                    <a:pt x="1596" y="97"/>
                  </a:lnTo>
                  <a:lnTo>
                    <a:pt x="1596" y="97"/>
                  </a:lnTo>
                  <a:lnTo>
                    <a:pt x="1596" y="99"/>
                  </a:lnTo>
                  <a:lnTo>
                    <a:pt x="1598" y="99"/>
                  </a:lnTo>
                  <a:lnTo>
                    <a:pt x="1598" y="99"/>
                  </a:lnTo>
                  <a:lnTo>
                    <a:pt x="1598" y="95"/>
                  </a:lnTo>
                  <a:lnTo>
                    <a:pt x="1600" y="95"/>
                  </a:lnTo>
                  <a:lnTo>
                    <a:pt x="1600" y="95"/>
                  </a:lnTo>
                  <a:lnTo>
                    <a:pt x="1601" y="97"/>
                  </a:lnTo>
                  <a:lnTo>
                    <a:pt x="1601" y="97"/>
                  </a:lnTo>
                  <a:lnTo>
                    <a:pt x="1603" y="97"/>
                  </a:lnTo>
                  <a:lnTo>
                    <a:pt x="1603" y="95"/>
                  </a:lnTo>
                  <a:lnTo>
                    <a:pt x="1603" y="95"/>
                  </a:lnTo>
                  <a:lnTo>
                    <a:pt x="1605" y="94"/>
                  </a:lnTo>
                  <a:lnTo>
                    <a:pt x="1601" y="92"/>
                  </a:lnTo>
                  <a:lnTo>
                    <a:pt x="1601" y="92"/>
                  </a:lnTo>
                  <a:lnTo>
                    <a:pt x="1603" y="92"/>
                  </a:lnTo>
                  <a:lnTo>
                    <a:pt x="1605" y="94"/>
                  </a:lnTo>
                  <a:lnTo>
                    <a:pt x="1607" y="94"/>
                  </a:lnTo>
                  <a:lnTo>
                    <a:pt x="1607" y="92"/>
                  </a:lnTo>
                  <a:lnTo>
                    <a:pt x="1609" y="90"/>
                  </a:lnTo>
                  <a:lnTo>
                    <a:pt x="1609" y="88"/>
                  </a:lnTo>
                  <a:lnTo>
                    <a:pt x="1607" y="88"/>
                  </a:lnTo>
                  <a:lnTo>
                    <a:pt x="1609" y="86"/>
                  </a:lnTo>
                  <a:lnTo>
                    <a:pt x="1610" y="88"/>
                  </a:lnTo>
                  <a:lnTo>
                    <a:pt x="1612" y="90"/>
                  </a:lnTo>
                  <a:lnTo>
                    <a:pt x="1614" y="86"/>
                  </a:lnTo>
                  <a:lnTo>
                    <a:pt x="1610" y="85"/>
                  </a:lnTo>
                  <a:lnTo>
                    <a:pt x="1612" y="83"/>
                  </a:lnTo>
                  <a:lnTo>
                    <a:pt x="1614" y="85"/>
                  </a:lnTo>
                  <a:lnTo>
                    <a:pt x="1614" y="85"/>
                  </a:lnTo>
                  <a:lnTo>
                    <a:pt x="1616" y="83"/>
                  </a:lnTo>
                  <a:lnTo>
                    <a:pt x="1616" y="81"/>
                  </a:lnTo>
                  <a:lnTo>
                    <a:pt x="1616" y="79"/>
                  </a:lnTo>
                  <a:lnTo>
                    <a:pt x="1616" y="79"/>
                  </a:lnTo>
                  <a:lnTo>
                    <a:pt x="1614" y="79"/>
                  </a:lnTo>
                  <a:lnTo>
                    <a:pt x="1614" y="77"/>
                  </a:lnTo>
                  <a:lnTo>
                    <a:pt x="1614" y="77"/>
                  </a:lnTo>
                  <a:lnTo>
                    <a:pt x="1616" y="77"/>
                  </a:lnTo>
                  <a:lnTo>
                    <a:pt x="1616" y="76"/>
                  </a:lnTo>
                  <a:lnTo>
                    <a:pt x="1616" y="74"/>
                  </a:lnTo>
                  <a:lnTo>
                    <a:pt x="1616" y="74"/>
                  </a:lnTo>
                  <a:lnTo>
                    <a:pt x="1616" y="74"/>
                  </a:lnTo>
                  <a:lnTo>
                    <a:pt x="1621" y="76"/>
                  </a:lnTo>
                  <a:lnTo>
                    <a:pt x="1621" y="76"/>
                  </a:lnTo>
                  <a:lnTo>
                    <a:pt x="1619" y="74"/>
                  </a:lnTo>
                  <a:lnTo>
                    <a:pt x="1621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0"/>
                  </a:lnTo>
                  <a:lnTo>
                    <a:pt x="1623" y="67"/>
                  </a:lnTo>
                  <a:lnTo>
                    <a:pt x="1625" y="65"/>
                  </a:lnTo>
                  <a:lnTo>
                    <a:pt x="1625" y="65"/>
                  </a:lnTo>
                  <a:lnTo>
                    <a:pt x="1627" y="67"/>
                  </a:lnTo>
                  <a:lnTo>
                    <a:pt x="1629" y="67"/>
                  </a:lnTo>
                  <a:lnTo>
                    <a:pt x="1629" y="65"/>
                  </a:lnTo>
                  <a:lnTo>
                    <a:pt x="1629" y="63"/>
                  </a:lnTo>
                  <a:lnTo>
                    <a:pt x="1629" y="63"/>
                  </a:lnTo>
                  <a:lnTo>
                    <a:pt x="1629" y="63"/>
                  </a:lnTo>
                  <a:lnTo>
                    <a:pt x="1630" y="63"/>
                  </a:lnTo>
                  <a:lnTo>
                    <a:pt x="1630" y="61"/>
                  </a:lnTo>
                  <a:lnTo>
                    <a:pt x="1629" y="61"/>
                  </a:lnTo>
                  <a:lnTo>
                    <a:pt x="1629" y="61"/>
                  </a:lnTo>
                  <a:lnTo>
                    <a:pt x="1627" y="59"/>
                  </a:lnTo>
                  <a:lnTo>
                    <a:pt x="1629" y="59"/>
                  </a:lnTo>
                  <a:lnTo>
                    <a:pt x="1630" y="59"/>
                  </a:lnTo>
                  <a:lnTo>
                    <a:pt x="1632" y="58"/>
                  </a:lnTo>
                  <a:lnTo>
                    <a:pt x="1630" y="58"/>
                  </a:lnTo>
                  <a:lnTo>
                    <a:pt x="1630" y="58"/>
                  </a:lnTo>
                  <a:lnTo>
                    <a:pt x="1630" y="56"/>
                  </a:lnTo>
                  <a:lnTo>
                    <a:pt x="1630" y="54"/>
                  </a:lnTo>
                  <a:lnTo>
                    <a:pt x="1629" y="54"/>
                  </a:lnTo>
                  <a:lnTo>
                    <a:pt x="1627" y="50"/>
                  </a:lnTo>
                  <a:lnTo>
                    <a:pt x="1627" y="50"/>
                  </a:lnTo>
                  <a:lnTo>
                    <a:pt x="1627" y="48"/>
                  </a:lnTo>
                  <a:lnTo>
                    <a:pt x="1625" y="48"/>
                  </a:lnTo>
                  <a:lnTo>
                    <a:pt x="1625" y="47"/>
                  </a:lnTo>
                  <a:lnTo>
                    <a:pt x="1623" y="47"/>
                  </a:lnTo>
                  <a:lnTo>
                    <a:pt x="1623" y="48"/>
                  </a:lnTo>
                  <a:lnTo>
                    <a:pt x="1623" y="50"/>
                  </a:lnTo>
                  <a:lnTo>
                    <a:pt x="1623" y="52"/>
                  </a:lnTo>
                  <a:lnTo>
                    <a:pt x="1623" y="54"/>
                  </a:lnTo>
                  <a:lnTo>
                    <a:pt x="1623" y="54"/>
                  </a:lnTo>
                  <a:lnTo>
                    <a:pt x="1625" y="58"/>
                  </a:lnTo>
                  <a:lnTo>
                    <a:pt x="1625" y="59"/>
                  </a:lnTo>
                  <a:lnTo>
                    <a:pt x="1625" y="61"/>
                  </a:lnTo>
                  <a:lnTo>
                    <a:pt x="1621" y="61"/>
                  </a:lnTo>
                  <a:lnTo>
                    <a:pt x="1621" y="61"/>
                  </a:lnTo>
                  <a:lnTo>
                    <a:pt x="1619" y="59"/>
                  </a:lnTo>
                  <a:lnTo>
                    <a:pt x="1618" y="56"/>
                  </a:lnTo>
                  <a:lnTo>
                    <a:pt x="1616" y="54"/>
                  </a:lnTo>
                  <a:lnTo>
                    <a:pt x="1616" y="54"/>
                  </a:lnTo>
                  <a:lnTo>
                    <a:pt x="1616" y="56"/>
                  </a:lnTo>
                  <a:lnTo>
                    <a:pt x="1618" y="58"/>
                  </a:lnTo>
                  <a:lnTo>
                    <a:pt x="1616" y="58"/>
                  </a:lnTo>
                  <a:lnTo>
                    <a:pt x="1616" y="59"/>
                  </a:lnTo>
                  <a:lnTo>
                    <a:pt x="1614" y="58"/>
                  </a:lnTo>
                  <a:lnTo>
                    <a:pt x="1612" y="56"/>
                  </a:lnTo>
                  <a:lnTo>
                    <a:pt x="1610" y="56"/>
                  </a:lnTo>
                  <a:lnTo>
                    <a:pt x="1610" y="56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0" y="58"/>
                  </a:lnTo>
                  <a:lnTo>
                    <a:pt x="1609" y="59"/>
                  </a:lnTo>
                  <a:lnTo>
                    <a:pt x="1610" y="61"/>
                  </a:lnTo>
                  <a:lnTo>
                    <a:pt x="1610" y="63"/>
                  </a:lnTo>
                  <a:lnTo>
                    <a:pt x="1614" y="65"/>
                  </a:lnTo>
                  <a:lnTo>
                    <a:pt x="1614" y="65"/>
                  </a:lnTo>
                  <a:lnTo>
                    <a:pt x="1614" y="65"/>
                  </a:lnTo>
                  <a:lnTo>
                    <a:pt x="1614" y="67"/>
                  </a:lnTo>
                  <a:lnTo>
                    <a:pt x="1614" y="67"/>
                  </a:lnTo>
                  <a:lnTo>
                    <a:pt x="1616" y="67"/>
                  </a:lnTo>
                  <a:lnTo>
                    <a:pt x="1616" y="67"/>
                  </a:lnTo>
                  <a:lnTo>
                    <a:pt x="1616" y="67"/>
                  </a:lnTo>
                  <a:lnTo>
                    <a:pt x="1616" y="68"/>
                  </a:lnTo>
                  <a:lnTo>
                    <a:pt x="1612" y="67"/>
                  </a:lnTo>
                  <a:lnTo>
                    <a:pt x="1612" y="68"/>
                  </a:lnTo>
                  <a:lnTo>
                    <a:pt x="1612" y="68"/>
                  </a:lnTo>
                  <a:lnTo>
                    <a:pt x="1612" y="70"/>
                  </a:lnTo>
                  <a:lnTo>
                    <a:pt x="1614" y="72"/>
                  </a:lnTo>
                  <a:lnTo>
                    <a:pt x="1612" y="72"/>
                  </a:lnTo>
                  <a:lnTo>
                    <a:pt x="1610" y="70"/>
                  </a:lnTo>
                  <a:lnTo>
                    <a:pt x="1609" y="68"/>
                  </a:lnTo>
                  <a:lnTo>
                    <a:pt x="1609" y="72"/>
                  </a:lnTo>
                  <a:lnTo>
                    <a:pt x="1609" y="74"/>
                  </a:lnTo>
                  <a:lnTo>
                    <a:pt x="1607" y="74"/>
                  </a:lnTo>
                  <a:lnTo>
                    <a:pt x="1607" y="76"/>
                  </a:lnTo>
                  <a:lnTo>
                    <a:pt x="1607" y="77"/>
                  </a:lnTo>
                  <a:lnTo>
                    <a:pt x="1607" y="79"/>
                  </a:lnTo>
                  <a:lnTo>
                    <a:pt x="1605" y="77"/>
                  </a:lnTo>
                  <a:lnTo>
                    <a:pt x="1603" y="76"/>
                  </a:lnTo>
                  <a:lnTo>
                    <a:pt x="1603" y="74"/>
                  </a:lnTo>
                  <a:lnTo>
                    <a:pt x="1603" y="72"/>
                  </a:lnTo>
                  <a:lnTo>
                    <a:pt x="1605" y="70"/>
                  </a:lnTo>
                  <a:lnTo>
                    <a:pt x="1603" y="68"/>
                  </a:lnTo>
                  <a:lnTo>
                    <a:pt x="1603" y="68"/>
                  </a:lnTo>
                  <a:lnTo>
                    <a:pt x="1601" y="68"/>
                  </a:lnTo>
                  <a:lnTo>
                    <a:pt x="1600" y="68"/>
                  </a:lnTo>
                  <a:lnTo>
                    <a:pt x="1600" y="68"/>
                  </a:lnTo>
                  <a:lnTo>
                    <a:pt x="1601" y="68"/>
                  </a:lnTo>
                  <a:lnTo>
                    <a:pt x="1600" y="67"/>
                  </a:lnTo>
                  <a:lnTo>
                    <a:pt x="1598" y="67"/>
                  </a:lnTo>
                  <a:lnTo>
                    <a:pt x="1598" y="65"/>
                  </a:lnTo>
                  <a:lnTo>
                    <a:pt x="1598" y="65"/>
                  </a:lnTo>
                  <a:lnTo>
                    <a:pt x="1598" y="63"/>
                  </a:lnTo>
                  <a:lnTo>
                    <a:pt x="1596" y="65"/>
                  </a:lnTo>
                  <a:lnTo>
                    <a:pt x="1594" y="65"/>
                  </a:lnTo>
                  <a:lnTo>
                    <a:pt x="1594" y="67"/>
                  </a:lnTo>
                  <a:lnTo>
                    <a:pt x="1594" y="67"/>
                  </a:lnTo>
                  <a:lnTo>
                    <a:pt x="1594" y="68"/>
                  </a:lnTo>
                  <a:lnTo>
                    <a:pt x="1596" y="70"/>
                  </a:lnTo>
                  <a:lnTo>
                    <a:pt x="1596" y="72"/>
                  </a:lnTo>
                  <a:lnTo>
                    <a:pt x="1598" y="74"/>
                  </a:lnTo>
                  <a:lnTo>
                    <a:pt x="1596" y="77"/>
                  </a:lnTo>
                  <a:lnTo>
                    <a:pt x="1598" y="77"/>
                  </a:lnTo>
                  <a:lnTo>
                    <a:pt x="1600" y="81"/>
                  </a:lnTo>
                  <a:lnTo>
                    <a:pt x="1596" y="81"/>
                  </a:lnTo>
                  <a:lnTo>
                    <a:pt x="1594" y="81"/>
                  </a:lnTo>
                  <a:lnTo>
                    <a:pt x="1594" y="83"/>
                  </a:lnTo>
                  <a:lnTo>
                    <a:pt x="1594" y="85"/>
                  </a:lnTo>
                  <a:lnTo>
                    <a:pt x="1594" y="86"/>
                  </a:lnTo>
                  <a:lnTo>
                    <a:pt x="1594" y="86"/>
                  </a:lnTo>
                  <a:lnTo>
                    <a:pt x="1592" y="86"/>
                  </a:lnTo>
                  <a:lnTo>
                    <a:pt x="1592" y="85"/>
                  </a:lnTo>
                  <a:lnTo>
                    <a:pt x="1592" y="83"/>
                  </a:lnTo>
                  <a:lnTo>
                    <a:pt x="1592" y="79"/>
                  </a:lnTo>
                  <a:lnTo>
                    <a:pt x="1592" y="79"/>
                  </a:lnTo>
                  <a:lnTo>
                    <a:pt x="1591" y="79"/>
                  </a:lnTo>
                  <a:lnTo>
                    <a:pt x="1591" y="81"/>
                  </a:lnTo>
                  <a:lnTo>
                    <a:pt x="1589" y="83"/>
                  </a:lnTo>
                  <a:lnTo>
                    <a:pt x="1589" y="81"/>
                  </a:lnTo>
                  <a:lnTo>
                    <a:pt x="1587" y="79"/>
                  </a:lnTo>
                  <a:lnTo>
                    <a:pt x="1587" y="79"/>
                  </a:lnTo>
                  <a:lnTo>
                    <a:pt x="1589" y="77"/>
                  </a:lnTo>
                  <a:lnTo>
                    <a:pt x="1591" y="76"/>
                  </a:lnTo>
                  <a:lnTo>
                    <a:pt x="1591" y="74"/>
                  </a:lnTo>
                  <a:lnTo>
                    <a:pt x="1585" y="70"/>
                  </a:lnTo>
                  <a:lnTo>
                    <a:pt x="1585" y="70"/>
                  </a:lnTo>
                  <a:lnTo>
                    <a:pt x="1583" y="70"/>
                  </a:lnTo>
                  <a:lnTo>
                    <a:pt x="1583" y="72"/>
                  </a:lnTo>
                  <a:lnTo>
                    <a:pt x="1582" y="72"/>
                  </a:lnTo>
                  <a:lnTo>
                    <a:pt x="1582" y="74"/>
                  </a:lnTo>
                  <a:lnTo>
                    <a:pt x="1583" y="76"/>
                  </a:lnTo>
                  <a:lnTo>
                    <a:pt x="1582" y="76"/>
                  </a:lnTo>
                  <a:lnTo>
                    <a:pt x="1582" y="76"/>
                  </a:lnTo>
                  <a:lnTo>
                    <a:pt x="1580" y="76"/>
                  </a:lnTo>
                  <a:lnTo>
                    <a:pt x="1580" y="74"/>
                  </a:lnTo>
                  <a:lnTo>
                    <a:pt x="1578" y="72"/>
                  </a:lnTo>
                  <a:lnTo>
                    <a:pt x="1578" y="72"/>
                  </a:lnTo>
                  <a:lnTo>
                    <a:pt x="1578" y="72"/>
                  </a:lnTo>
                  <a:lnTo>
                    <a:pt x="1576" y="72"/>
                  </a:lnTo>
                  <a:lnTo>
                    <a:pt x="1576" y="74"/>
                  </a:lnTo>
                  <a:lnTo>
                    <a:pt x="1576" y="77"/>
                  </a:lnTo>
                  <a:lnTo>
                    <a:pt x="1578" y="81"/>
                  </a:lnTo>
                  <a:lnTo>
                    <a:pt x="1578" y="83"/>
                  </a:lnTo>
                  <a:lnTo>
                    <a:pt x="1578" y="85"/>
                  </a:lnTo>
                  <a:lnTo>
                    <a:pt x="1574" y="79"/>
                  </a:lnTo>
                  <a:lnTo>
                    <a:pt x="1571" y="76"/>
                  </a:lnTo>
                  <a:lnTo>
                    <a:pt x="1569" y="77"/>
                  </a:lnTo>
                  <a:lnTo>
                    <a:pt x="1569" y="77"/>
                  </a:lnTo>
                  <a:lnTo>
                    <a:pt x="1571" y="79"/>
                  </a:lnTo>
                  <a:lnTo>
                    <a:pt x="1571" y="81"/>
                  </a:lnTo>
                  <a:lnTo>
                    <a:pt x="1569" y="81"/>
                  </a:lnTo>
                  <a:lnTo>
                    <a:pt x="1569" y="83"/>
                  </a:lnTo>
                  <a:lnTo>
                    <a:pt x="1567" y="83"/>
                  </a:lnTo>
                  <a:lnTo>
                    <a:pt x="1560" y="79"/>
                  </a:lnTo>
                  <a:lnTo>
                    <a:pt x="1556" y="79"/>
                  </a:lnTo>
                  <a:lnTo>
                    <a:pt x="1554" y="81"/>
                  </a:lnTo>
                  <a:lnTo>
                    <a:pt x="1556" y="83"/>
                  </a:lnTo>
                  <a:lnTo>
                    <a:pt x="1558" y="83"/>
                  </a:lnTo>
                  <a:close/>
                  <a:moveTo>
                    <a:pt x="1656" y="30"/>
                  </a:moveTo>
                  <a:lnTo>
                    <a:pt x="1657" y="30"/>
                  </a:lnTo>
                  <a:lnTo>
                    <a:pt x="1659" y="30"/>
                  </a:lnTo>
                  <a:lnTo>
                    <a:pt x="1657" y="32"/>
                  </a:lnTo>
                  <a:lnTo>
                    <a:pt x="1654" y="32"/>
                  </a:lnTo>
                  <a:lnTo>
                    <a:pt x="1654" y="34"/>
                  </a:lnTo>
                  <a:lnTo>
                    <a:pt x="1657" y="36"/>
                  </a:lnTo>
                  <a:lnTo>
                    <a:pt x="1657" y="38"/>
                  </a:lnTo>
                  <a:lnTo>
                    <a:pt x="1657" y="39"/>
                  </a:lnTo>
                  <a:lnTo>
                    <a:pt x="1659" y="39"/>
                  </a:lnTo>
                  <a:lnTo>
                    <a:pt x="1659" y="39"/>
                  </a:lnTo>
                  <a:lnTo>
                    <a:pt x="1661" y="39"/>
                  </a:lnTo>
                  <a:lnTo>
                    <a:pt x="1663" y="39"/>
                  </a:lnTo>
                  <a:lnTo>
                    <a:pt x="1663" y="38"/>
                  </a:lnTo>
                  <a:lnTo>
                    <a:pt x="1663" y="38"/>
                  </a:lnTo>
                  <a:lnTo>
                    <a:pt x="1665" y="38"/>
                  </a:lnTo>
                  <a:lnTo>
                    <a:pt x="1665" y="38"/>
                  </a:lnTo>
                  <a:lnTo>
                    <a:pt x="1666" y="38"/>
                  </a:lnTo>
                  <a:lnTo>
                    <a:pt x="1666" y="38"/>
                  </a:lnTo>
                  <a:lnTo>
                    <a:pt x="1666" y="36"/>
                  </a:lnTo>
                  <a:lnTo>
                    <a:pt x="1666" y="36"/>
                  </a:lnTo>
                  <a:lnTo>
                    <a:pt x="1668" y="36"/>
                  </a:lnTo>
                  <a:lnTo>
                    <a:pt x="1668" y="36"/>
                  </a:lnTo>
                  <a:lnTo>
                    <a:pt x="1668" y="34"/>
                  </a:lnTo>
                  <a:lnTo>
                    <a:pt x="1670" y="34"/>
                  </a:lnTo>
                  <a:lnTo>
                    <a:pt x="1668" y="32"/>
                  </a:lnTo>
                  <a:lnTo>
                    <a:pt x="1661" y="32"/>
                  </a:lnTo>
                  <a:lnTo>
                    <a:pt x="1663" y="32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3" y="29"/>
                  </a:lnTo>
                  <a:lnTo>
                    <a:pt x="1666" y="29"/>
                  </a:lnTo>
                  <a:lnTo>
                    <a:pt x="1668" y="27"/>
                  </a:lnTo>
                  <a:lnTo>
                    <a:pt x="1666" y="27"/>
                  </a:lnTo>
                  <a:lnTo>
                    <a:pt x="1663" y="27"/>
                  </a:lnTo>
                  <a:lnTo>
                    <a:pt x="1661" y="25"/>
                  </a:lnTo>
                  <a:lnTo>
                    <a:pt x="1661" y="25"/>
                  </a:lnTo>
                  <a:lnTo>
                    <a:pt x="1663" y="23"/>
                  </a:lnTo>
                  <a:lnTo>
                    <a:pt x="1656" y="23"/>
                  </a:lnTo>
                  <a:lnTo>
                    <a:pt x="1654" y="25"/>
                  </a:lnTo>
                  <a:lnTo>
                    <a:pt x="1654" y="25"/>
                  </a:lnTo>
                  <a:lnTo>
                    <a:pt x="1654" y="25"/>
                  </a:lnTo>
                  <a:lnTo>
                    <a:pt x="1656" y="27"/>
                  </a:lnTo>
                  <a:lnTo>
                    <a:pt x="1652" y="27"/>
                  </a:lnTo>
                  <a:lnTo>
                    <a:pt x="1652" y="27"/>
                  </a:lnTo>
                  <a:lnTo>
                    <a:pt x="1654" y="30"/>
                  </a:lnTo>
                  <a:lnTo>
                    <a:pt x="1656" y="30"/>
                  </a:lnTo>
                  <a:close/>
                  <a:moveTo>
                    <a:pt x="1692" y="20"/>
                  </a:moveTo>
                  <a:lnTo>
                    <a:pt x="1692" y="21"/>
                  </a:lnTo>
                  <a:lnTo>
                    <a:pt x="1694" y="21"/>
                  </a:lnTo>
                  <a:lnTo>
                    <a:pt x="1694" y="23"/>
                  </a:lnTo>
                  <a:lnTo>
                    <a:pt x="1695" y="23"/>
                  </a:lnTo>
                  <a:lnTo>
                    <a:pt x="1695" y="23"/>
                  </a:lnTo>
                  <a:lnTo>
                    <a:pt x="1697" y="20"/>
                  </a:lnTo>
                  <a:lnTo>
                    <a:pt x="1697" y="20"/>
                  </a:lnTo>
                  <a:lnTo>
                    <a:pt x="1697" y="18"/>
                  </a:lnTo>
                  <a:lnTo>
                    <a:pt x="1697" y="16"/>
                  </a:lnTo>
                  <a:lnTo>
                    <a:pt x="1699" y="16"/>
                  </a:lnTo>
                  <a:lnTo>
                    <a:pt x="1699" y="16"/>
                  </a:lnTo>
                  <a:lnTo>
                    <a:pt x="1699" y="14"/>
                  </a:lnTo>
                  <a:lnTo>
                    <a:pt x="1699" y="14"/>
                  </a:lnTo>
                  <a:lnTo>
                    <a:pt x="1699" y="12"/>
                  </a:lnTo>
                  <a:lnTo>
                    <a:pt x="1699" y="12"/>
                  </a:lnTo>
                  <a:lnTo>
                    <a:pt x="1699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5" y="12"/>
                  </a:lnTo>
                  <a:lnTo>
                    <a:pt x="1695" y="11"/>
                  </a:lnTo>
                  <a:lnTo>
                    <a:pt x="1695" y="11"/>
                  </a:lnTo>
                  <a:lnTo>
                    <a:pt x="1694" y="11"/>
                  </a:lnTo>
                  <a:lnTo>
                    <a:pt x="1694" y="12"/>
                  </a:lnTo>
                  <a:lnTo>
                    <a:pt x="1694" y="14"/>
                  </a:lnTo>
                  <a:lnTo>
                    <a:pt x="1695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4"/>
                  </a:lnTo>
                  <a:lnTo>
                    <a:pt x="1692" y="14"/>
                  </a:lnTo>
                  <a:lnTo>
                    <a:pt x="1692" y="14"/>
                  </a:lnTo>
                  <a:lnTo>
                    <a:pt x="1690" y="14"/>
                  </a:lnTo>
                  <a:lnTo>
                    <a:pt x="1688" y="16"/>
                  </a:lnTo>
                  <a:lnTo>
                    <a:pt x="1688" y="18"/>
                  </a:lnTo>
                  <a:lnTo>
                    <a:pt x="1690" y="20"/>
                  </a:lnTo>
                  <a:lnTo>
                    <a:pt x="1692" y="20"/>
                  </a:lnTo>
                  <a:close/>
                  <a:moveTo>
                    <a:pt x="2011" y="133"/>
                  </a:moveTo>
                  <a:lnTo>
                    <a:pt x="2011" y="132"/>
                  </a:lnTo>
                  <a:lnTo>
                    <a:pt x="2010" y="130"/>
                  </a:lnTo>
                  <a:lnTo>
                    <a:pt x="2010" y="130"/>
                  </a:lnTo>
                  <a:lnTo>
                    <a:pt x="2010" y="126"/>
                  </a:lnTo>
                  <a:lnTo>
                    <a:pt x="2010" y="126"/>
                  </a:lnTo>
                  <a:lnTo>
                    <a:pt x="2010" y="124"/>
                  </a:lnTo>
                  <a:lnTo>
                    <a:pt x="2011" y="123"/>
                  </a:lnTo>
                  <a:lnTo>
                    <a:pt x="2008" y="117"/>
                  </a:lnTo>
                  <a:lnTo>
                    <a:pt x="2008" y="115"/>
                  </a:lnTo>
                  <a:lnTo>
                    <a:pt x="2006" y="115"/>
                  </a:lnTo>
                  <a:lnTo>
                    <a:pt x="2006" y="110"/>
                  </a:lnTo>
                  <a:lnTo>
                    <a:pt x="2004" y="110"/>
                  </a:lnTo>
                  <a:lnTo>
                    <a:pt x="2001" y="113"/>
                  </a:lnTo>
                  <a:lnTo>
                    <a:pt x="1999" y="113"/>
                  </a:lnTo>
                  <a:lnTo>
                    <a:pt x="1999" y="115"/>
                  </a:lnTo>
                  <a:lnTo>
                    <a:pt x="1997" y="115"/>
                  </a:lnTo>
                  <a:lnTo>
                    <a:pt x="1995" y="112"/>
                  </a:lnTo>
                  <a:lnTo>
                    <a:pt x="1995" y="108"/>
                  </a:lnTo>
                  <a:lnTo>
                    <a:pt x="1986" y="101"/>
                  </a:lnTo>
                  <a:lnTo>
                    <a:pt x="1988" y="99"/>
                  </a:lnTo>
                  <a:lnTo>
                    <a:pt x="1988" y="97"/>
                  </a:lnTo>
                  <a:lnTo>
                    <a:pt x="1982" y="94"/>
                  </a:lnTo>
                  <a:lnTo>
                    <a:pt x="1981" y="94"/>
                  </a:lnTo>
                  <a:lnTo>
                    <a:pt x="1966" y="99"/>
                  </a:lnTo>
                  <a:lnTo>
                    <a:pt x="1957" y="97"/>
                  </a:lnTo>
                  <a:lnTo>
                    <a:pt x="1957" y="95"/>
                  </a:lnTo>
                  <a:lnTo>
                    <a:pt x="1961" y="95"/>
                  </a:lnTo>
                  <a:lnTo>
                    <a:pt x="1964" y="97"/>
                  </a:lnTo>
                  <a:lnTo>
                    <a:pt x="1966" y="97"/>
                  </a:lnTo>
                  <a:lnTo>
                    <a:pt x="1966" y="97"/>
                  </a:lnTo>
                  <a:lnTo>
                    <a:pt x="1966" y="95"/>
                  </a:lnTo>
                  <a:lnTo>
                    <a:pt x="1964" y="95"/>
                  </a:lnTo>
                  <a:lnTo>
                    <a:pt x="1964" y="95"/>
                  </a:lnTo>
                  <a:lnTo>
                    <a:pt x="1964" y="95"/>
                  </a:lnTo>
                  <a:lnTo>
                    <a:pt x="1966" y="94"/>
                  </a:lnTo>
                  <a:lnTo>
                    <a:pt x="1972" y="92"/>
                  </a:lnTo>
                  <a:lnTo>
                    <a:pt x="1975" y="90"/>
                  </a:lnTo>
                  <a:lnTo>
                    <a:pt x="1975" y="88"/>
                  </a:lnTo>
                  <a:lnTo>
                    <a:pt x="1975" y="86"/>
                  </a:lnTo>
                  <a:lnTo>
                    <a:pt x="1970" y="83"/>
                  </a:lnTo>
                  <a:lnTo>
                    <a:pt x="1964" y="83"/>
                  </a:lnTo>
                  <a:lnTo>
                    <a:pt x="1963" y="81"/>
                  </a:lnTo>
                  <a:lnTo>
                    <a:pt x="1966" y="79"/>
                  </a:lnTo>
                  <a:lnTo>
                    <a:pt x="1968" y="77"/>
                  </a:lnTo>
                  <a:lnTo>
                    <a:pt x="1968" y="76"/>
                  </a:lnTo>
                  <a:lnTo>
                    <a:pt x="1963" y="70"/>
                  </a:lnTo>
                  <a:lnTo>
                    <a:pt x="1961" y="70"/>
                  </a:lnTo>
                  <a:lnTo>
                    <a:pt x="1957" y="70"/>
                  </a:lnTo>
                  <a:lnTo>
                    <a:pt x="1955" y="72"/>
                  </a:lnTo>
                  <a:lnTo>
                    <a:pt x="1952" y="77"/>
                  </a:lnTo>
                  <a:lnTo>
                    <a:pt x="1952" y="79"/>
                  </a:lnTo>
                  <a:lnTo>
                    <a:pt x="1950" y="81"/>
                  </a:lnTo>
                  <a:lnTo>
                    <a:pt x="1950" y="81"/>
                  </a:lnTo>
                  <a:lnTo>
                    <a:pt x="1950" y="83"/>
                  </a:lnTo>
                  <a:lnTo>
                    <a:pt x="1943" y="85"/>
                  </a:lnTo>
                  <a:lnTo>
                    <a:pt x="1943" y="81"/>
                  </a:lnTo>
                  <a:lnTo>
                    <a:pt x="1946" y="77"/>
                  </a:lnTo>
                  <a:lnTo>
                    <a:pt x="1946" y="74"/>
                  </a:lnTo>
                  <a:lnTo>
                    <a:pt x="1946" y="68"/>
                  </a:lnTo>
                  <a:lnTo>
                    <a:pt x="1945" y="67"/>
                  </a:lnTo>
                  <a:lnTo>
                    <a:pt x="1943" y="67"/>
                  </a:lnTo>
                  <a:lnTo>
                    <a:pt x="1934" y="72"/>
                  </a:lnTo>
                  <a:lnTo>
                    <a:pt x="1928" y="74"/>
                  </a:lnTo>
                  <a:lnTo>
                    <a:pt x="1926" y="74"/>
                  </a:lnTo>
                  <a:lnTo>
                    <a:pt x="1925" y="79"/>
                  </a:lnTo>
                  <a:lnTo>
                    <a:pt x="1923" y="79"/>
                  </a:lnTo>
                  <a:lnTo>
                    <a:pt x="1923" y="79"/>
                  </a:lnTo>
                  <a:lnTo>
                    <a:pt x="1923" y="77"/>
                  </a:lnTo>
                  <a:lnTo>
                    <a:pt x="1923" y="76"/>
                  </a:lnTo>
                  <a:lnTo>
                    <a:pt x="1923" y="76"/>
                  </a:lnTo>
                  <a:lnTo>
                    <a:pt x="1923" y="76"/>
                  </a:lnTo>
                  <a:lnTo>
                    <a:pt x="1923" y="74"/>
                  </a:lnTo>
                  <a:lnTo>
                    <a:pt x="1925" y="74"/>
                  </a:lnTo>
                  <a:lnTo>
                    <a:pt x="1925" y="74"/>
                  </a:lnTo>
                  <a:lnTo>
                    <a:pt x="1926" y="72"/>
                  </a:lnTo>
                  <a:lnTo>
                    <a:pt x="1925" y="72"/>
                  </a:lnTo>
                  <a:lnTo>
                    <a:pt x="1925" y="72"/>
                  </a:lnTo>
                  <a:lnTo>
                    <a:pt x="1925" y="70"/>
                  </a:lnTo>
                  <a:lnTo>
                    <a:pt x="1925" y="68"/>
                  </a:lnTo>
                  <a:lnTo>
                    <a:pt x="1926" y="68"/>
                  </a:lnTo>
                  <a:lnTo>
                    <a:pt x="1928" y="68"/>
                  </a:lnTo>
                  <a:lnTo>
                    <a:pt x="1928" y="67"/>
                  </a:lnTo>
                  <a:lnTo>
                    <a:pt x="1925" y="67"/>
                  </a:lnTo>
                  <a:lnTo>
                    <a:pt x="1923" y="67"/>
                  </a:lnTo>
                  <a:lnTo>
                    <a:pt x="1926" y="63"/>
                  </a:lnTo>
                  <a:lnTo>
                    <a:pt x="1928" y="59"/>
                  </a:lnTo>
                  <a:lnTo>
                    <a:pt x="1926" y="59"/>
                  </a:lnTo>
                  <a:lnTo>
                    <a:pt x="1923" y="58"/>
                  </a:lnTo>
                  <a:lnTo>
                    <a:pt x="1923" y="58"/>
                  </a:lnTo>
                  <a:lnTo>
                    <a:pt x="1921" y="56"/>
                  </a:lnTo>
                  <a:lnTo>
                    <a:pt x="1921" y="56"/>
                  </a:lnTo>
                  <a:lnTo>
                    <a:pt x="1921" y="54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48"/>
                  </a:lnTo>
                  <a:lnTo>
                    <a:pt x="1910" y="48"/>
                  </a:lnTo>
                  <a:lnTo>
                    <a:pt x="1910" y="47"/>
                  </a:lnTo>
                  <a:lnTo>
                    <a:pt x="1914" y="47"/>
                  </a:lnTo>
                  <a:lnTo>
                    <a:pt x="1914" y="47"/>
                  </a:lnTo>
                  <a:lnTo>
                    <a:pt x="1912" y="45"/>
                  </a:lnTo>
                  <a:lnTo>
                    <a:pt x="1910" y="45"/>
                  </a:lnTo>
                  <a:lnTo>
                    <a:pt x="1898" y="47"/>
                  </a:lnTo>
                  <a:lnTo>
                    <a:pt x="1896" y="48"/>
                  </a:lnTo>
                  <a:lnTo>
                    <a:pt x="1894" y="50"/>
                  </a:lnTo>
                  <a:lnTo>
                    <a:pt x="1892" y="52"/>
                  </a:lnTo>
                  <a:lnTo>
                    <a:pt x="1890" y="59"/>
                  </a:lnTo>
                  <a:lnTo>
                    <a:pt x="1885" y="65"/>
                  </a:lnTo>
                  <a:lnTo>
                    <a:pt x="1885" y="70"/>
                  </a:lnTo>
                  <a:lnTo>
                    <a:pt x="1885" y="72"/>
                  </a:lnTo>
                  <a:lnTo>
                    <a:pt x="1887" y="72"/>
                  </a:lnTo>
                  <a:lnTo>
                    <a:pt x="1889" y="74"/>
                  </a:lnTo>
                  <a:lnTo>
                    <a:pt x="1889" y="76"/>
                  </a:lnTo>
                  <a:lnTo>
                    <a:pt x="1889" y="77"/>
                  </a:lnTo>
                  <a:lnTo>
                    <a:pt x="1887" y="77"/>
                  </a:lnTo>
                  <a:lnTo>
                    <a:pt x="1885" y="76"/>
                  </a:lnTo>
                  <a:lnTo>
                    <a:pt x="1883" y="76"/>
                  </a:lnTo>
                  <a:lnTo>
                    <a:pt x="1883" y="77"/>
                  </a:lnTo>
                  <a:lnTo>
                    <a:pt x="1883" y="79"/>
                  </a:lnTo>
                  <a:lnTo>
                    <a:pt x="1881" y="83"/>
                  </a:lnTo>
                  <a:lnTo>
                    <a:pt x="1881" y="85"/>
                  </a:lnTo>
                  <a:lnTo>
                    <a:pt x="1878" y="94"/>
                  </a:lnTo>
                  <a:lnTo>
                    <a:pt x="1878" y="95"/>
                  </a:lnTo>
                  <a:lnTo>
                    <a:pt x="1878" y="95"/>
                  </a:lnTo>
                  <a:lnTo>
                    <a:pt x="1881" y="101"/>
                  </a:lnTo>
                  <a:lnTo>
                    <a:pt x="1881" y="101"/>
                  </a:lnTo>
                  <a:lnTo>
                    <a:pt x="1885" y="101"/>
                  </a:lnTo>
                  <a:lnTo>
                    <a:pt x="1885" y="103"/>
                  </a:lnTo>
                  <a:lnTo>
                    <a:pt x="1885" y="103"/>
                  </a:lnTo>
                  <a:lnTo>
                    <a:pt x="1883" y="104"/>
                  </a:lnTo>
                  <a:lnTo>
                    <a:pt x="1883" y="104"/>
                  </a:lnTo>
                  <a:lnTo>
                    <a:pt x="1883" y="106"/>
                  </a:lnTo>
                  <a:lnTo>
                    <a:pt x="1883" y="108"/>
                  </a:lnTo>
                  <a:lnTo>
                    <a:pt x="1883" y="110"/>
                  </a:lnTo>
                  <a:lnTo>
                    <a:pt x="1883" y="110"/>
                  </a:lnTo>
                  <a:lnTo>
                    <a:pt x="1883" y="112"/>
                  </a:lnTo>
                  <a:lnTo>
                    <a:pt x="1881" y="110"/>
                  </a:lnTo>
                  <a:lnTo>
                    <a:pt x="1881" y="106"/>
                  </a:lnTo>
                  <a:lnTo>
                    <a:pt x="1881" y="104"/>
                  </a:lnTo>
                  <a:lnTo>
                    <a:pt x="1880" y="103"/>
                  </a:lnTo>
                  <a:lnTo>
                    <a:pt x="1878" y="104"/>
                  </a:lnTo>
                  <a:lnTo>
                    <a:pt x="1876" y="104"/>
                  </a:lnTo>
                  <a:lnTo>
                    <a:pt x="1874" y="108"/>
                  </a:lnTo>
                  <a:lnTo>
                    <a:pt x="1874" y="108"/>
                  </a:lnTo>
                  <a:lnTo>
                    <a:pt x="1874" y="110"/>
                  </a:lnTo>
                  <a:lnTo>
                    <a:pt x="1874" y="112"/>
                  </a:lnTo>
                  <a:lnTo>
                    <a:pt x="1872" y="113"/>
                  </a:lnTo>
                  <a:lnTo>
                    <a:pt x="1871" y="115"/>
                  </a:lnTo>
                  <a:lnTo>
                    <a:pt x="1871" y="115"/>
                  </a:lnTo>
                  <a:lnTo>
                    <a:pt x="1869" y="117"/>
                  </a:lnTo>
                  <a:lnTo>
                    <a:pt x="1869" y="121"/>
                  </a:lnTo>
                  <a:lnTo>
                    <a:pt x="1869" y="123"/>
                  </a:lnTo>
                  <a:lnTo>
                    <a:pt x="1869" y="126"/>
                  </a:lnTo>
                  <a:lnTo>
                    <a:pt x="1869" y="128"/>
                  </a:lnTo>
                  <a:lnTo>
                    <a:pt x="1867" y="132"/>
                  </a:lnTo>
                  <a:lnTo>
                    <a:pt x="1867" y="135"/>
                  </a:lnTo>
                  <a:lnTo>
                    <a:pt x="1869" y="139"/>
                  </a:lnTo>
                  <a:lnTo>
                    <a:pt x="1869" y="139"/>
                  </a:lnTo>
                  <a:lnTo>
                    <a:pt x="1869" y="141"/>
                  </a:lnTo>
                  <a:lnTo>
                    <a:pt x="1869" y="144"/>
                  </a:lnTo>
                  <a:lnTo>
                    <a:pt x="1869" y="144"/>
                  </a:lnTo>
                  <a:lnTo>
                    <a:pt x="1869" y="148"/>
                  </a:lnTo>
                  <a:lnTo>
                    <a:pt x="1869" y="150"/>
                  </a:lnTo>
                  <a:lnTo>
                    <a:pt x="1869" y="151"/>
                  </a:lnTo>
                  <a:lnTo>
                    <a:pt x="1869" y="155"/>
                  </a:lnTo>
                  <a:lnTo>
                    <a:pt x="1867" y="160"/>
                  </a:lnTo>
                  <a:lnTo>
                    <a:pt x="1865" y="164"/>
                  </a:lnTo>
                  <a:lnTo>
                    <a:pt x="1861" y="168"/>
                  </a:lnTo>
                  <a:lnTo>
                    <a:pt x="1858" y="166"/>
                  </a:lnTo>
                  <a:lnTo>
                    <a:pt x="1860" y="166"/>
                  </a:lnTo>
                  <a:lnTo>
                    <a:pt x="1861" y="166"/>
                  </a:lnTo>
                  <a:lnTo>
                    <a:pt x="1863" y="164"/>
                  </a:lnTo>
                  <a:lnTo>
                    <a:pt x="1865" y="160"/>
                  </a:lnTo>
                  <a:lnTo>
                    <a:pt x="1865" y="159"/>
                  </a:lnTo>
                  <a:lnTo>
                    <a:pt x="1867" y="157"/>
                  </a:lnTo>
                  <a:lnTo>
                    <a:pt x="1867" y="155"/>
                  </a:lnTo>
                  <a:lnTo>
                    <a:pt x="1867" y="150"/>
                  </a:lnTo>
                  <a:lnTo>
                    <a:pt x="1865" y="141"/>
                  </a:lnTo>
                  <a:lnTo>
                    <a:pt x="1865" y="135"/>
                  </a:lnTo>
                  <a:lnTo>
                    <a:pt x="1867" y="130"/>
                  </a:lnTo>
                  <a:lnTo>
                    <a:pt x="1867" y="128"/>
                  </a:lnTo>
                  <a:lnTo>
                    <a:pt x="1867" y="126"/>
                  </a:lnTo>
                  <a:lnTo>
                    <a:pt x="1865" y="123"/>
                  </a:lnTo>
                  <a:lnTo>
                    <a:pt x="1865" y="121"/>
                  </a:lnTo>
                  <a:lnTo>
                    <a:pt x="1867" y="119"/>
                  </a:lnTo>
                  <a:lnTo>
                    <a:pt x="1869" y="115"/>
                  </a:lnTo>
                  <a:lnTo>
                    <a:pt x="1871" y="110"/>
                  </a:lnTo>
                  <a:lnTo>
                    <a:pt x="1871" y="108"/>
                  </a:lnTo>
                  <a:lnTo>
                    <a:pt x="1872" y="106"/>
                  </a:lnTo>
                  <a:lnTo>
                    <a:pt x="1872" y="104"/>
                  </a:lnTo>
                  <a:lnTo>
                    <a:pt x="1874" y="103"/>
                  </a:lnTo>
                  <a:lnTo>
                    <a:pt x="1874" y="101"/>
                  </a:lnTo>
                  <a:lnTo>
                    <a:pt x="1872" y="101"/>
                  </a:lnTo>
                  <a:lnTo>
                    <a:pt x="1871" y="101"/>
                  </a:lnTo>
                  <a:lnTo>
                    <a:pt x="1869" y="103"/>
                  </a:lnTo>
                  <a:lnTo>
                    <a:pt x="1867" y="106"/>
                  </a:lnTo>
                  <a:lnTo>
                    <a:pt x="1865" y="110"/>
                  </a:lnTo>
                  <a:lnTo>
                    <a:pt x="1865" y="112"/>
                  </a:lnTo>
                  <a:lnTo>
                    <a:pt x="1863" y="112"/>
                  </a:lnTo>
                  <a:lnTo>
                    <a:pt x="1863" y="110"/>
                  </a:lnTo>
                  <a:lnTo>
                    <a:pt x="1863" y="108"/>
                  </a:lnTo>
                  <a:lnTo>
                    <a:pt x="1865" y="108"/>
                  </a:lnTo>
                  <a:lnTo>
                    <a:pt x="1865" y="108"/>
                  </a:lnTo>
                  <a:lnTo>
                    <a:pt x="1863" y="108"/>
                  </a:lnTo>
                  <a:lnTo>
                    <a:pt x="1861" y="110"/>
                  </a:lnTo>
                  <a:lnTo>
                    <a:pt x="1860" y="112"/>
                  </a:lnTo>
                  <a:lnTo>
                    <a:pt x="1860" y="112"/>
                  </a:lnTo>
                  <a:lnTo>
                    <a:pt x="1860" y="108"/>
                  </a:lnTo>
                  <a:lnTo>
                    <a:pt x="1861" y="106"/>
                  </a:lnTo>
                  <a:lnTo>
                    <a:pt x="1867" y="103"/>
                  </a:lnTo>
                  <a:lnTo>
                    <a:pt x="1861" y="104"/>
                  </a:lnTo>
                  <a:lnTo>
                    <a:pt x="1854" y="108"/>
                  </a:lnTo>
                  <a:lnTo>
                    <a:pt x="1856" y="104"/>
                  </a:lnTo>
                  <a:lnTo>
                    <a:pt x="1856" y="103"/>
                  </a:lnTo>
                  <a:lnTo>
                    <a:pt x="1854" y="104"/>
                  </a:lnTo>
                  <a:lnTo>
                    <a:pt x="1854" y="106"/>
                  </a:lnTo>
                  <a:lnTo>
                    <a:pt x="1854" y="106"/>
                  </a:lnTo>
                  <a:lnTo>
                    <a:pt x="1852" y="112"/>
                  </a:lnTo>
                  <a:lnTo>
                    <a:pt x="1852" y="113"/>
                  </a:lnTo>
                  <a:lnTo>
                    <a:pt x="1851" y="110"/>
                  </a:lnTo>
                  <a:lnTo>
                    <a:pt x="1851" y="108"/>
                  </a:lnTo>
                  <a:lnTo>
                    <a:pt x="1851" y="104"/>
                  </a:lnTo>
                  <a:lnTo>
                    <a:pt x="1852" y="103"/>
                  </a:lnTo>
                  <a:lnTo>
                    <a:pt x="1854" y="101"/>
                  </a:lnTo>
                  <a:lnTo>
                    <a:pt x="1858" y="99"/>
                  </a:lnTo>
                  <a:lnTo>
                    <a:pt x="1860" y="97"/>
                  </a:lnTo>
                  <a:lnTo>
                    <a:pt x="1861" y="94"/>
                  </a:lnTo>
                  <a:lnTo>
                    <a:pt x="1867" y="90"/>
                  </a:lnTo>
                  <a:lnTo>
                    <a:pt x="1869" y="85"/>
                  </a:lnTo>
                  <a:lnTo>
                    <a:pt x="1872" y="79"/>
                  </a:lnTo>
                  <a:lnTo>
                    <a:pt x="1872" y="72"/>
                  </a:lnTo>
                  <a:lnTo>
                    <a:pt x="1872" y="70"/>
                  </a:lnTo>
                  <a:lnTo>
                    <a:pt x="1871" y="70"/>
                  </a:lnTo>
                  <a:lnTo>
                    <a:pt x="1865" y="76"/>
                  </a:lnTo>
                  <a:lnTo>
                    <a:pt x="1847" y="86"/>
                  </a:lnTo>
                  <a:lnTo>
                    <a:pt x="1840" y="86"/>
                  </a:lnTo>
                  <a:lnTo>
                    <a:pt x="1842" y="85"/>
                  </a:lnTo>
                  <a:lnTo>
                    <a:pt x="1843" y="85"/>
                  </a:lnTo>
                  <a:lnTo>
                    <a:pt x="1845" y="83"/>
                  </a:lnTo>
                  <a:lnTo>
                    <a:pt x="1847" y="83"/>
                  </a:lnTo>
                  <a:lnTo>
                    <a:pt x="1852" y="79"/>
                  </a:lnTo>
                  <a:lnTo>
                    <a:pt x="1852" y="77"/>
                  </a:lnTo>
                  <a:lnTo>
                    <a:pt x="1851" y="77"/>
                  </a:lnTo>
                  <a:lnTo>
                    <a:pt x="1854" y="74"/>
                  </a:lnTo>
                  <a:lnTo>
                    <a:pt x="1861" y="72"/>
                  </a:lnTo>
                  <a:lnTo>
                    <a:pt x="1865" y="67"/>
                  </a:lnTo>
                  <a:lnTo>
                    <a:pt x="1863" y="67"/>
                  </a:lnTo>
                  <a:lnTo>
                    <a:pt x="1861" y="67"/>
                  </a:lnTo>
                  <a:lnTo>
                    <a:pt x="1858" y="67"/>
                  </a:lnTo>
                  <a:lnTo>
                    <a:pt x="1858" y="67"/>
                  </a:lnTo>
                  <a:lnTo>
                    <a:pt x="1858" y="65"/>
                  </a:lnTo>
                  <a:lnTo>
                    <a:pt x="1858" y="65"/>
                  </a:lnTo>
                  <a:lnTo>
                    <a:pt x="1852" y="63"/>
                  </a:lnTo>
                  <a:lnTo>
                    <a:pt x="1851" y="63"/>
                  </a:lnTo>
                  <a:lnTo>
                    <a:pt x="1847" y="67"/>
                  </a:lnTo>
                  <a:lnTo>
                    <a:pt x="1847" y="65"/>
                  </a:lnTo>
                  <a:lnTo>
                    <a:pt x="1847" y="63"/>
                  </a:lnTo>
                  <a:lnTo>
                    <a:pt x="1849" y="63"/>
                  </a:lnTo>
                  <a:lnTo>
                    <a:pt x="1849" y="61"/>
                  </a:lnTo>
                  <a:lnTo>
                    <a:pt x="1849" y="61"/>
                  </a:lnTo>
                  <a:lnTo>
                    <a:pt x="1847" y="61"/>
                  </a:lnTo>
                  <a:lnTo>
                    <a:pt x="1845" y="59"/>
                  </a:lnTo>
                  <a:lnTo>
                    <a:pt x="1847" y="59"/>
                  </a:lnTo>
                  <a:lnTo>
                    <a:pt x="1847" y="58"/>
                  </a:lnTo>
                  <a:lnTo>
                    <a:pt x="1849" y="58"/>
                  </a:lnTo>
                  <a:lnTo>
                    <a:pt x="1849" y="59"/>
                  </a:lnTo>
                  <a:lnTo>
                    <a:pt x="1856" y="58"/>
                  </a:lnTo>
                  <a:lnTo>
                    <a:pt x="1856" y="58"/>
                  </a:lnTo>
                  <a:lnTo>
                    <a:pt x="1856" y="56"/>
                  </a:lnTo>
                  <a:lnTo>
                    <a:pt x="1858" y="56"/>
                  </a:lnTo>
                  <a:lnTo>
                    <a:pt x="1858" y="56"/>
                  </a:lnTo>
                  <a:lnTo>
                    <a:pt x="1858" y="56"/>
                  </a:lnTo>
                  <a:lnTo>
                    <a:pt x="1858" y="58"/>
                  </a:lnTo>
                  <a:lnTo>
                    <a:pt x="1860" y="59"/>
                  </a:lnTo>
                  <a:lnTo>
                    <a:pt x="1861" y="58"/>
                  </a:lnTo>
                  <a:lnTo>
                    <a:pt x="1861" y="58"/>
                  </a:lnTo>
                  <a:lnTo>
                    <a:pt x="1865" y="59"/>
                  </a:lnTo>
                  <a:lnTo>
                    <a:pt x="1867" y="59"/>
                  </a:lnTo>
                  <a:lnTo>
                    <a:pt x="1869" y="59"/>
                  </a:lnTo>
                  <a:lnTo>
                    <a:pt x="1871" y="58"/>
                  </a:lnTo>
                  <a:lnTo>
                    <a:pt x="1872" y="56"/>
                  </a:lnTo>
                  <a:lnTo>
                    <a:pt x="1871" y="54"/>
                  </a:lnTo>
                  <a:lnTo>
                    <a:pt x="1871" y="54"/>
                  </a:lnTo>
                  <a:lnTo>
                    <a:pt x="1869" y="52"/>
                  </a:lnTo>
                  <a:lnTo>
                    <a:pt x="1876" y="54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0"/>
                  </a:lnTo>
                  <a:lnTo>
                    <a:pt x="1878" y="50"/>
                  </a:lnTo>
                  <a:lnTo>
                    <a:pt x="1880" y="50"/>
                  </a:lnTo>
                  <a:lnTo>
                    <a:pt x="1880" y="47"/>
                  </a:lnTo>
                  <a:lnTo>
                    <a:pt x="1880" y="47"/>
                  </a:lnTo>
                  <a:lnTo>
                    <a:pt x="1878" y="47"/>
                  </a:lnTo>
                  <a:lnTo>
                    <a:pt x="1878" y="47"/>
                  </a:lnTo>
                  <a:lnTo>
                    <a:pt x="1876" y="45"/>
                  </a:lnTo>
                  <a:lnTo>
                    <a:pt x="1880" y="45"/>
                  </a:lnTo>
                  <a:lnTo>
                    <a:pt x="1881" y="43"/>
                  </a:lnTo>
                  <a:lnTo>
                    <a:pt x="1883" y="41"/>
                  </a:lnTo>
                  <a:lnTo>
                    <a:pt x="1883" y="39"/>
                  </a:lnTo>
                  <a:lnTo>
                    <a:pt x="1885" y="36"/>
                  </a:lnTo>
                  <a:lnTo>
                    <a:pt x="1885" y="34"/>
                  </a:lnTo>
                  <a:lnTo>
                    <a:pt x="1885" y="32"/>
                  </a:lnTo>
                  <a:lnTo>
                    <a:pt x="1885" y="30"/>
                  </a:lnTo>
                  <a:lnTo>
                    <a:pt x="1885" y="30"/>
                  </a:lnTo>
                  <a:lnTo>
                    <a:pt x="1885" y="30"/>
                  </a:lnTo>
                  <a:lnTo>
                    <a:pt x="1885" y="29"/>
                  </a:lnTo>
                  <a:lnTo>
                    <a:pt x="1883" y="27"/>
                  </a:lnTo>
                  <a:lnTo>
                    <a:pt x="1876" y="27"/>
                  </a:lnTo>
                  <a:lnTo>
                    <a:pt x="1869" y="30"/>
                  </a:lnTo>
                  <a:lnTo>
                    <a:pt x="1869" y="30"/>
                  </a:lnTo>
                  <a:lnTo>
                    <a:pt x="1869" y="29"/>
                  </a:lnTo>
                  <a:lnTo>
                    <a:pt x="1869" y="29"/>
                  </a:lnTo>
                  <a:lnTo>
                    <a:pt x="1871" y="27"/>
                  </a:lnTo>
                  <a:lnTo>
                    <a:pt x="1871" y="25"/>
                  </a:lnTo>
                  <a:lnTo>
                    <a:pt x="1869" y="27"/>
                  </a:lnTo>
                  <a:lnTo>
                    <a:pt x="1867" y="27"/>
                  </a:lnTo>
                  <a:lnTo>
                    <a:pt x="1867" y="27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3"/>
                  </a:lnTo>
                  <a:lnTo>
                    <a:pt x="1869" y="21"/>
                  </a:lnTo>
                  <a:lnTo>
                    <a:pt x="1871" y="21"/>
                  </a:lnTo>
                  <a:lnTo>
                    <a:pt x="1871" y="18"/>
                  </a:lnTo>
                  <a:lnTo>
                    <a:pt x="1871" y="16"/>
                  </a:lnTo>
                  <a:lnTo>
                    <a:pt x="1869" y="14"/>
                  </a:lnTo>
                  <a:lnTo>
                    <a:pt x="1869" y="14"/>
                  </a:lnTo>
                  <a:lnTo>
                    <a:pt x="1867" y="14"/>
                  </a:lnTo>
                  <a:lnTo>
                    <a:pt x="1867" y="14"/>
                  </a:lnTo>
                  <a:lnTo>
                    <a:pt x="1865" y="16"/>
                  </a:lnTo>
                  <a:lnTo>
                    <a:pt x="1861" y="21"/>
                  </a:lnTo>
                  <a:lnTo>
                    <a:pt x="1861" y="21"/>
                  </a:lnTo>
                  <a:lnTo>
                    <a:pt x="1861" y="20"/>
                  </a:lnTo>
                  <a:lnTo>
                    <a:pt x="1861" y="20"/>
                  </a:lnTo>
                  <a:lnTo>
                    <a:pt x="1861" y="18"/>
                  </a:lnTo>
                  <a:lnTo>
                    <a:pt x="1861" y="18"/>
                  </a:lnTo>
                  <a:lnTo>
                    <a:pt x="1861" y="16"/>
                  </a:lnTo>
                  <a:lnTo>
                    <a:pt x="1860" y="16"/>
                  </a:lnTo>
                  <a:lnTo>
                    <a:pt x="1860" y="16"/>
                  </a:lnTo>
                  <a:lnTo>
                    <a:pt x="1858" y="16"/>
                  </a:lnTo>
                  <a:lnTo>
                    <a:pt x="1858" y="18"/>
                  </a:lnTo>
                  <a:lnTo>
                    <a:pt x="1856" y="20"/>
                  </a:lnTo>
                  <a:lnTo>
                    <a:pt x="1852" y="21"/>
                  </a:lnTo>
                  <a:lnTo>
                    <a:pt x="1851" y="21"/>
                  </a:lnTo>
                  <a:lnTo>
                    <a:pt x="1849" y="18"/>
                  </a:lnTo>
                  <a:lnTo>
                    <a:pt x="1847" y="18"/>
                  </a:lnTo>
                  <a:lnTo>
                    <a:pt x="1843" y="18"/>
                  </a:lnTo>
                  <a:lnTo>
                    <a:pt x="1843" y="16"/>
                  </a:lnTo>
                  <a:lnTo>
                    <a:pt x="1843" y="12"/>
                  </a:lnTo>
                  <a:lnTo>
                    <a:pt x="1843" y="11"/>
                  </a:lnTo>
                  <a:lnTo>
                    <a:pt x="1840" y="7"/>
                  </a:lnTo>
                  <a:lnTo>
                    <a:pt x="1840" y="12"/>
                  </a:lnTo>
                  <a:lnTo>
                    <a:pt x="1838" y="12"/>
                  </a:lnTo>
                  <a:lnTo>
                    <a:pt x="1836" y="12"/>
                  </a:lnTo>
                  <a:lnTo>
                    <a:pt x="1834" y="14"/>
                  </a:lnTo>
                  <a:lnTo>
                    <a:pt x="1834" y="16"/>
                  </a:lnTo>
                  <a:lnTo>
                    <a:pt x="1834" y="16"/>
                  </a:lnTo>
                  <a:lnTo>
                    <a:pt x="1834" y="18"/>
                  </a:lnTo>
                  <a:lnTo>
                    <a:pt x="1834" y="21"/>
                  </a:lnTo>
                  <a:lnTo>
                    <a:pt x="1834" y="23"/>
                  </a:lnTo>
                  <a:lnTo>
                    <a:pt x="1834" y="23"/>
                  </a:lnTo>
                  <a:lnTo>
                    <a:pt x="1836" y="25"/>
                  </a:lnTo>
                  <a:lnTo>
                    <a:pt x="1836" y="27"/>
                  </a:lnTo>
                  <a:lnTo>
                    <a:pt x="1836" y="29"/>
                  </a:lnTo>
                  <a:lnTo>
                    <a:pt x="1836" y="30"/>
                  </a:lnTo>
                  <a:lnTo>
                    <a:pt x="1836" y="32"/>
                  </a:lnTo>
                  <a:lnTo>
                    <a:pt x="1836" y="34"/>
                  </a:lnTo>
                  <a:lnTo>
                    <a:pt x="1834" y="34"/>
                  </a:lnTo>
                  <a:lnTo>
                    <a:pt x="1833" y="32"/>
                  </a:lnTo>
                  <a:lnTo>
                    <a:pt x="1833" y="29"/>
                  </a:lnTo>
                  <a:lnTo>
                    <a:pt x="1831" y="25"/>
                  </a:lnTo>
                  <a:lnTo>
                    <a:pt x="1820" y="23"/>
                  </a:lnTo>
                  <a:lnTo>
                    <a:pt x="1818" y="23"/>
                  </a:lnTo>
                  <a:lnTo>
                    <a:pt x="1820" y="27"/>
                  </a:lnTo>
                  <a:lnTo>
                    <a:pt x="1820" y="29"/>
                  </a:lnTo>
                  <a:lnTo>
                    <a:pt x="1822" y="30"/>
                  </a:lnTo>
                  <a:lnTo>
                    <a:pt x="1824" y="30"/>
                  </a:lnTo>
                  <a:lnTo>
                    <a:pt x="1824" y="32"/>
                  </a:lnTo>
                  <a:lnTo>
                    <a:pt x="1825" y="34"/>
                  </a:lnTo>
                  <a:lnTo>
                    <a:pt x="1825" y="36"/>
                  </a:lnTo>
                  <a:lnTo>
                    <a:pt x="1816" y="32"/>
                  </a:lnTo>
                  <a:lnTo>
                    <a:pt x="1815" y="32"/>
                  </a:lnTo>
                  <a:lnTo>
                    <a:pt x="1815" y="34"/>
                  </a:lnTo>
                  <a:lnTo>
                    <a:pt x="1815" y="39"/>
                  </a:lnTo>
                  <a:lnTo>
                    <a:pt x="1816" y="41"/>
                  </a:lnTo>
                  <a:lnTo>
                    <a:pt x="1818" y="43"/>
                  </a:lnTo>
                  <a:lnTo>
                    <a:pt x="1825" y="45"/>
                  </a:lnTo>
                  <a:lnTo>
                    <a:pt x="1825" y="45"/>
                  </a:lnTo>
                  <a:lnTo>
                    <a:pt x="1827" y="43"/>
                  </a:lnTo>
                  <a:lnTo>
                    <a:pt x="1827" y="41"/>
                  </a:lnTo>
                  <a:lnTo>
                    <a:pt x="1829" y="39"/>
                  </a:lnTo>
                  <a:lnTo>
                    <a:pt x="1827" y="41"/>
                  </a:lnTo>
                  <a:lnTo>
                    <a:pt x="1827" y="43"/>
                  </a:lnTo>
                  <a:lnTo>
                    <a:pt x="1827" y="45"/>
                  </a:lnTo>
                  <a:lnTo>
                    <a:pt x="1827" y="47"/>
                  </a:lnTo>
                  <a:lnTo>
                    <a:pt x="1829" y="47"/>
                  </a:lnTo>
                  <a:lnTo>
                    <a:pt x="1831" y="45"/>
                  </a:lnTo>
                  <a:lnTo>
                    <a:pt x="1831" y="45"/>
                  </a:lnTo>
                  <a:lnTo>
                    <a:pt x="1831" y="45"/>
                  </a:lnTo>
                  <a:lnTo>
                    <a:pt x="1831" y="47"/>
                  </a:lnTo>
                  <a:lnTo>
                    <a:pt x="1831" y="47"/>
                  </a:lnTo>
                  <a:lnTo>
                    <a:pt x="1831" y="47"/>
                  </a:lnTo>
                  <a:lnTo>
                    <a:pt x="1833" y="47"/>
                  </a:lnTo>
                  <a:lnTo>
                    <a:pt x="1833" y="47"/>
                  </a:lnTo>
                  <a:lnTo>
                    <a:pt x="1833" y="48"/>
                  </a:lnTo>
                  <a:lnTo>
                    <a:pt x="1834" y="50"/>
                  </a:lnTo>
                  <a:lnTo>
                    <a:pt x="1834" y="50"/>
                  </a:lnTo>
                  <a:lnTo>
                    <a:pt x="1834" y="50"/>
                  </a:lnTo>
                  <a:lnTo>
                    <a:pt x="1833" y="52"/>
                  </a:lnTo>
                  <a:lnTo>
                    <a:pt x="1833" y="52"/>
                  </a:lnTo>
                  <a:lnTo>
                    <a:pt x="1833" y="52"/>
                  </a:lnTo>
                  <a:lnTo>
                    <a:pt x="1833" y="54"/>
                  </a:lnTo>
                  <a:lnTo>
                    <a:pt x="1840" y="58"/>
                  </a:lnTo>
                  <a:lnTo>
                    <a:pt x="1825" y="54"/>
                  </a:lnTo>
                  <a:lnTo>
                    <a:pt x="1824" y="54"/>
                  </a:lnTo>
                  <a:lnTo>
                    <a:pt x="1824" y="54"/>
                  </a:lnTo>
                  <a:lnTo>
                    <a:pt x="1822" y="58"/>
                  </a:lnTo>
                  <a:lnTo>
                    <a:pt x="1822" y="61"/>
                  </a:lnTo>
                  <a:lnTo>
                    <a:pt x="1822" y="63"/>
                  </a:lnTo>
                  <a:lnTo>
                    <a:pt x="1824" y="63"/>
                  </a:lnTo>
                  <a:lnTo>
                    <a:pt x="1825" y="65"/>
                  </a:lnTo>
                  <a:lnTo>
                    <a:pt x="1824" y="67"/>
                  </a:lnTo>
                  <a:lnTo>
                    <a:pt x="1824" y="67"/>
                  </a:lnTo>
                  <a:lnTo>
                    <a:pt x="1822" y="67"/>
                  </a:lnTo>
                  <a:lnTo>
                    <a:pt x="1815" y="67"/>
                  </a:lnTo>
                  <a:lnTo>
                    <a:pt x="1813" y="68"/>
                  </a:lnTo>
                  <a:lnTo>
                    <a:pt x="1813" y="72"/>
                  </a:lnTo>
                  <a:lnTo>
                    <a:pt x="1813" y="74"/>
                  </a:lnTo>
                  <a:lnTo>
                    <a:pt x="1815" y="74"/>
                  </a:lnTo>
                  <a:lnTo>
                    <a:pt x="1816" y="76"/>
                  </a:lnTo>
                  <a:lnTo>
                    <a:pt x="1813" y="79"/>
                  </a:lnTo>
                  <a:lnTo>
                    <a:pt x="1813" y="81"/>
                  </a:lnTo>
                  <a:lnTo>
                    <a:pt x="1815" y="85"/>
                  </a:lnTo>
                  <a:lnTo>
                    <a:pt x="1820" y="88"/>
                  </a:lnTo>
                  <a:lnTo>
                    <a:pt x="1822" y="90"/>
                  </a:lnTo>
                  <a:lnTo>
                    <a:pt x="1820" y="90"/>
                  </a:lnTo>
                  <a:lnTo>
                    <a:pt x="1816" y="88"/>
                  </a:lnTo>
                  <a:lnTo>
                    <a:pt x="1815" y="88"/>
                  </a:lnTo>
                  <a:lnTo>
                    <a:pt x="1815" y="88"/>
                  </a:lnTo>
                  <a:lnTo>
                    <a:pt x="1813" y="88"/>
                  </a:lnTo>
                  <a:lnTo>
                    <a:pt x="1813" y="86"/>
                  </a:lnTo>
                  <a:lnTo>
                    <a:pt x="1813" y="86"/>
                  </a:lnTo>
                  <a:lnTo>
                    <a:pt x="1811" y="86"/>
                  </a:lnTo>
                  <a:lnTo>
                    <a:pt x="1809" y="88"/>
                  </a:lnTo>
                  <a:lnTo>
                    <a:pt x="1807" y="90"/>
                  </a:lnTo>
                  <a:lnTo>
                    <a:pt x="1807" y="94"/>
                  </a:lnTo>
                  <a:lnTo>
                    <a:pt x="1807" y="94"/>
                  </a:lnTo>
                  <a:lnTo>
                    <a:pt x="1807" y="94"/>
                  </a:lnTo>
                  <a:lnTo>
                    <a:pt x="1807" y="95"/>
                  </a:lnTo>
                  <a:lnTo>
                    <a:pt x="1807" y="95"/>
                  </a:lnTo>
                  <a:lnTo>
                    <a:pt x="1806" y="97"/>
                  </a:lnTo>
                  <a:lnTo>
                    <a:pt x="1807" y="99"/>
                  </a:lnTo>
                  <a:lnTo>
                    <a:pt x="1809" y="103"/>
                  </a:lnTo>
                  <a:lnTo>
                    <a:pt x="1811" y="104"/>
                  </a:lnTo>
                  <a:lnTo>
                    <a:pt x="1811" y="104"/>
                  </a:lnTo>
                  <a:lnTo>
                    <a:pt x="1813" y="106"/>
                  </a:lnTo>
                  <a:lnTo>
                    <a:pt x="1813" y="108"/>
                  </a:lnTo>
                  <a:lnTo>
                    <a:pt x="1811" y="106"/>
                  </a:lnTo>
                  <a:lnTo>
                    <a:pt x="1811" y="106"/>
                  </a:lnTo>
                  <a:lnTo>
                    <a:pt x="1806" y="108"/>
                  </a:lnTo>
                  <a:lnTo>
                    <a:pt x="1804" y="108"/>
                  </a:lnTo>
                  <a:lnTo>
                    <a:pt x="1806" y="104"/>
                  </a:lnTo>
                  <a:lnTo>
                    <a:pt x="1798" y="106"/>
                  </a:lnTo>
                  <a:lnTo>
                    <a:pt x="1798" y="108"/>
                  </a:lnTo>
                  <a:lnTo>
                    <a:pt x="1798" y="110"/>
                  </a:lnTo>
                  <a:lnTo>
                    <a:pt x="1796" y="112"/>
                  </a:lnTo>
                  <a:lnTo>
                    <a:pt x="1795" y="113"/>
                  </a:lnTo>
                  <a:lnTo>
                    <a:pt x="1795" y="115"/>
                  </a:lnTo>
                  <a:lnTo>
                    <a:pt x="1793" y="115"/>
                  </a:lnTo>
                  <a:lnTo>
                    <a:pt x="1791" y="113"/>
                  </a:lnTo>
                  <a:lnTo>
                    <a:pt x="1791" y="113"/>
                  </a:lnTo>
                  <a:lnTo>
                    <a:pt x="1789" y="115"/>
                  </a:lnTo>
                  <a:lnTo>
                    <a:pt x="1789" y="117"/>
                  </a:lnTo>
                  <a:lnTo>
                    <a:pt x="1789" y="117"/>
                  </a:lnTo>
                  <a:lnTo>
                    <a:pt x="1791" y="121"/>
                  </a:lnTo>
                  <a:lnTo>
                    <a:pt x="1789" y="121"/>
                  </a:lnTo>
                  <a:lnTo>
                    <a:pt x="1787" y="121"/>
                  </a:lnTo>
                  <a:lnTo>
                    <a:pt x="1787" y="121"/>
                  </a:lnTo>
                  <a:lnTo>
                    <a:pt x="1787" y="121"/>
                  </a:lnTo>
                  <a:lnTo>
                    <a:pt x="1787" y="123"/>
                  </a:lnTo>
                  <a:lnTo>
                    <a:pt x="1787" y="123"/>
                  </a:lnTo>
                  <a:lnTo>
                    <a:pt x="1786" y="124"/>
                  </a:lnTo>
                  <a:lnTo>
                    <a:pt x="1786" y="124"/>
                  </a:lnTo>
                  <a:lnTo>
                    <a:pt x="1784" y="124"/>
                  </a:lnTo>
                  <a:lnTo>
                    <a:pt x="1784" y="123"/>
                  </a:lnTo>
                  <a:lnTo>
                    <a:pt x="1784" y="123"/>
                  </a:lnTo>
                  <a:lnTo>
                    <a:pt x="1784" y="121"/>
                  </a:lnTo>
                  <a:lnTo>
                    <a:pt x="1784" y="121"/>
                  </a:lnTo>
                  <a:lnTo>
                    <a:pt x="1784" y="119"/>
                  </a:lnTo>
                  <a:lnTo>
                    <a:pt x="1784" y="117"/>
                  </a:lnTo>
                  <a:lnTo>
                    <a:pt x="1784" y="117"/>
                  </a:lnTo>
                  <a:lnTo>
                    <a:pt x="1784" y="115"/>
                  </a:lnTo>
                  <a:lnTo>
                    <a:pt x="1784" y="113"/>
                  </a:lnTo>
                  <a:lnTo>
                    <a:pt x="1784" y="113"/>
                  </a:lnTo>
                  <a:lnTo>
                    <a:pt x="1784" y="110"/>
                  </a:lnTo>
                  <a:lnTo>
                    <a:pt x="1786" y="108"/>
                  </a:lnTo>
                  <a:lnTo>
                    <a:pt x="1787" y="106"/>
                  </a:lnTo>
                  <a:lnTo>
                    <a:pt x="1786" y="104"/>
                  </a:lnTo>
                  <a:lnTo>
                    <a:pt x="1786" y="103"/>
                  </a:lnTo>
                  <a:lnTo>
                    <a:pt x="1786" y="103"/>
                  </a:lnTo>
                  <a:lnTo>
                    <a:pt x="1786" y="101"/>
                  </a:lnTo>
                  <a:lnTo>
                    <a:pt x="1786" y="99"/>
                  </a:lnTo>
                  <a:lnTo>
                    <a:pt x="1787" y="97"/>
                  </a:lnTo>
                  <a:lnTo>
                    <a:pt x="1787" y="95"/>
                  </a:lnTo>
                  <a:lnTo>
                    <a:pt x="1787" y="94"/>
                  </a:lnTo>
                  <a:lnTo>
                    <a:pt x="1791" y="81"/>
                  </a:lnTo>
                  <a:lnTo>
                    <a:pt x="1789" y="79"/>
                  </a:lnTo>
                  <a:lnTo>
                    <a:pt x="1784" y="79"/>
                  </a:lnTo>
                  <a:lnTo>
                    <a:pt x="1782" y="79"/>
                  </a:lnTo>
                  <a:lnTo>
                    <a:pt x="1777" y="83"/>
                  </a:lnTo>
                  <a:lnTo>
                    <a:pt x="1775" y="81"/>
                  </a:lnTo>
                  <a:lnTo>
                    <a:pt x="1789" y="72"/>
                  </a:lnTo>
                  <a:lnTo>
                    <a:pt x="1793" y="67"/>
                  </a:lnTo>
                  <a:lnTo>
                    <a:pt x="1793" y="65"/>
                  </a:lnTo>
                  <a:lnTo>
                    <a:pt x="1793" y="61"/>
                  </a:lnTo>
                  <a:lnTo>
                    <a:pt x="1793" y="59"/>
                  </a:lnTo>
                  <a:lnTo>
                    <a:pt x="1795" y="58"/>
                  </a:lnTo>
                  <a:lnTo>
                    <a:pt x="1795" y="56"/>
                  </a:lnTo>
                  <a:lnTo>
                    <a:pt x="1795" y="54"/>
                  </a:lnTo>
                  <a:lnTo>
                    <a:pt x="1795" y="52"/>
                  </a:lnTo>
                  <a:lnTo>
                    <a:pt x="1795" y="52"/>
                  </a:lnTo>
                  <a:lnTo>
                    <a:pt x="1795" y="52"/>
                  </a:lnTo>
                  <a:lnTo>
                    <a:pt x="1793" y="54"/>
                  </a:lnTo>
                  <a:lnTo>
                    <a:pt x="1793" y="54"/>
                  </a:lnTo>
                  <a:lnTo>
                    <a:pt x="1791" y="54"/>
                  </a:lnTo>
                  <a:lnTo>
                    <a:pt x="1791" y="52"/>
                  </a:lnTo>
                  <a:lnTo>
                    <a:pt x="1791" y="52"/>
                  </a:lnTo>
                  <a:lnTo>
                    <a:pt x="1791" y="50"/>
                  </a:lnTo>
                  <a:lnTo>
                    <a:pt x="1791" y="48"/>
                  </a:lnTo>
                  <a:lnTo>
                    <a:pt x="1791" y="48"/>
                  </a:lnTo>
                  <a:lnTo>
                    <a:pt x="1793" y="48"/>
                  </a:lnTo>
                  <a:lnTo>
                    <a:pt x="1793" y="47"/>
                  </a:lnTo>
                  <a:lnTo>
                    <a:pt x="1795" y="45"/>
                  </a:lnTo>
                  <a:lnTo>
                    <a:pt x="1795" y="45"/>
                  </a:lnTo>
                  <a:lnTo>
                    <a:pt x="1795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1" y="36"/>
                  </a:lnTo>
                  <a:lnTo>
                    <a:pt x="1793" y="34"/>
                  </a:lnTo>
                  <a:lnTo>
                    <a:pt x="1793" y="34"/>
                  </a:lnTo>
                  <a:lnTo>
                    <a:pt x="1789" y="34"/>
                  </a:lnTo>
                  <a:lnTo>
                    <a:pt x="1777" y="47"/>
                  </a:lnTo>
                  <a:lnTo>
                    <a:pt x="1773" y="52"/>
                  </a:lnTo>
                  <a:lnTo>
                    <a:pt x="1771" y="58"/>
                  </a:lnTo>
                  <a:lnTo>
                    <a:pt x="1768" y="61"/>
                  </a:lnTo>
                  <a:lnTo>
                    <a:pt x="1766" y="65"/>
                  </a:lnTo>
                  <a:lnTo>
                    <a:pt x="1766" y="65"/>
                  </a:lnTo>
                  <a:lnTo>
                    <a:pt x="1766" y="68"/>
                  </a:lnTo>
                  <a:lnTo>
                    <a:pt x="1764" y="68"/>
                  </a:lnTo>
                  <a:lnTo>
                    <a:pt x="1764" y="70"/>
                  </a:lnTo>
                  <a:lnTo>
                    <a:pt x="1762" y="70"/>
                  </a:lnTo>
                  <a:lnTo>
                    <a:pt x="1762" y="70"/>
                  </a:lnTo>
                  <a:lnTo>
                    <a:pt x="1760" y="74"/>
                  </a:lnTo>
                  <a:lnTo>
                    <a:pt x="1759" y="85"/>
                  </a:lnTo>
                  <a:lnTo>
                    <a:pt x="1757" y="86"/>
                  </a:lnTo>
                  <a:lnTo>
                    <a:pt x="1755" y="90"/>
                  </a:lnTo>
                  <a:lnTo>
                    <a:pt x="1755" y="92"/>
                  </a:lnTo>
                  <a:lnTo>
                    <a:pt x="1753" y="92"/>
                  </a:lnTo>
                  <a:lnTo>
                    <a:pt x="1751" y="94"/>
                  </a:lnTo>
                  <a:lnTo>
                    <a:pt x="1740" y="112"/>
                  </a:lnTo>
                  <a:lnTo>
                    <a:pt x="1730" y="126"/>
                  </a:lnTo>
                  <a:lnTo>
                    <a:pt x="1730" y="130"/>
                  </a:lnTo>
                  <a:lnTo>
                    <a:pt x="1733" y="132"/>
                  </a:lnTo>
                  <a:lnTo>
                    <a:pt x="1735" y="133"/>
                  </a:lnTo>
                  <a:lnTo>
                    <a:pt x="1733" y="135"/>
                  </a:lnTo>
                  <a:lnTo>
                    <a:pt x="1730" y="141"/>
                  </a:lnTo>
                  <a:lnTo>
                    <a:pt x="1730" y="142"/>
                  </a:lnTo>
                  <a:lnTo>
                    <a:pt x="1730" y="144"/>
                  </a:lnTo>
                  <a:lnTo>
                    <a:pt x="1728" y="146"/>
                  </a:lnTo>
                  <a:lnTo>
                    <a:pt x="1728" y="148"/>
                  </a:lnTo>
                  <a:lnTo>
                    <a:pt x="1726" y="148"/>
                  </a:lnTo>
                  <a:lnTo>
                    <a:pt x="1726" y="148"/>
                  </a:lnTo>
                  <a:lnTo>
                    <a:pt x="1724" y="150"/>
                  </a:lnTo>
                  <a:lnTo>
                    <a:pt x="1724" y="150"/>
                  </a:lnTo>
                  <a:lnTo>
                    <a:pt x="1722" y="151"/>
                  </a:lnTo>
                  <a:lnTo>
                    <a:pt x="1721" y="159"/>
                  </a:lnTo>
                  <a:lnTo>
                    <a:pt x="1721" y="162"/>
                  </a:lnTo>
                  <a:lnTo>
                    <a:pt x="1719" y="164"/>
                  </a:lnTo>
                  <a:lnTo>
                    <a:pt x="1719" y="164"/>
                  </a:lnTo>
                  <a:lnTo>
                    <a:pt x="1715" y="164"/>
                  </a:lnTo>
                  <a:lnTo>
                    <a:pt x="1715" y="166"/>
                  </a:lnTo>
                  <a:lnTo>
                    <a:pt x="1713" y="164"/>
                  </a:lnTo>
                  <a:lnTo>
                    <a:pt x="1713" y="164"/>
                  </a:lnTo>
                  <a:lnTo>
                    <a:pt x="1712" y="162"/>
                  </a:lnTo>
                  <a:lnTo>
                    <a:pt x="1712" y="160"/>
                  </a:lnTo>
                  <a:lnTo>
                    <a:pt x="1712" y="160"/>
                  </a:lnTo>
                  <a:lnTo>
                    <a:pt x="1713" y="159"/>
                  </a:lnTo>
                  <a:lnTo>
                    <a:pt x="1715" y="159"/>
                  </a:lnTo>
                  <a:lnTo>
                    <a:pt x="1713" y="157"/>
                  </a:lnTo>
                  <a:lnTo>
                    <a:pt x="1713" y="157"/>
                  </a:lnTo>
                  <a:lnTo>
                    <a:pt x="1712" y="159"/>
                  </a:lnTo>
                  <a:lnTo>
                    <a:pt x="1712" y="159"/>
                  </a:lnTo>
                  <a:lnTo>
                    <a:pt x="1712" y="155"/>
                  </a:lnTo>
                  <a:lnTo>
                    <a:pt x="1712" y="155"/>
                  </a:lnTo>
                  <a:lnTo>
                    <a:pt x="1710" y="155"/>
                  </a:lnTo>
                  <a:lnTo>
                    <a:pt x="1708" y="157"/>
                  </a:lnTo>
                  <a:lnTo>
                    <a:pt x="1708" y="159"/>
                  </a:lnTo>
                  <a:lnTo>
                    <a:pt x="1708" y="160"/>
                  </a:lnTo>
                  <a:lnTo>
                    <a:pt x="1708" y="162"/>
                  </a:lnTo>
                  <a:lnTo>
                    <a:pt x="1710" y="164"/>
                  </a:lnTo>
                  <a:lnTo>
                    <a:pt x="1710" y="168"/>
                  </a:lnTo>
                  <a:lnTo>
                    <a:pt x="1708" y="168"/>
                  </a:lnTo>
                  <a:lnTo>
                    <a:pt x="1706" y="166"/>
                  </a:lnTo>
                  <a:lnTo>
                    <a:pt x="1704" y="162"/>
                  </a:lnTo>
                  <a:lnTo>
                    <a:pt x="1704" y="155"/>
                  </a:lnTo>
                  <a:lnTo>
                    <a:pt x="1704" y="153"/>
                  </a:lnTo>
                  <a:lnTo>
                    <a:pt x="1706" y="151"/>
                  </a:lnTo>
                  <a:lnTo>
                    <a:pt x="1706" y="151"/>
                  </a:lnTo>
                  <a:lnTo>
                    <a:pt x="1706" y="148"/>
                  </a:lnTo>
                  <a:lnTo>
                    <a:pt x="1706" y="148"/>
                  </a:lnTo>
                  <a:lnTo>
                    <a:pt x="1706" y="146"/>
                  </a:lnTo>
                  <a:lnTo>
                    <a:pt x="1706" y="146"/>
                  </a:lnTo>
                  <a:lnTo>
                    <a:pt x="1706" y="144"/>
                  </a:lnTo>
                  <a:lnTo>
                    <a:pt x="1706" y="144"/>
                  </a:lnTo>
                  <a:lnTo>
                    <a:pt x="1706" y="142"/>
                  </a:lnTo>
                  <a:lnTo>
                    <a:pt x="1708" y="142"/>
                  </a:lnTo>
                  <a:lnTo>
                    <a:pt x="1708" y="142"/>
                  </a:lnTo>
                  <a:lnTo>
                    <a:pt x="1708" y="142"/>
                  </a:lnTo>
                  <a:lnTo>
                    <a:pt x="1708" y="141"/>
                  </a:lnTo>
                  <a:lnTo>
                    <a:pt x="1710" y="141"/>
                  </a:lnTo>
                  <a:lnTo>
                    <a:pt x="1710" y="139"/>
                  </a:lnTo>
                  <a:lnTo>
                    <a:pt x="1717" y="132"/>
                  </a:lnTo>
                  <a:lnTo>
                    <a:pt x="1719" y="130"/>
                  </a:lnTo>
                  <a:lnTo>
                    <a:pt x="1719" y="128"/>
                  </a:lnTo>
                  <a:lnTo>
                    <a:pt x="1717" y="126"/>
                  </a:lnTo>
                  <a:lnTo>
                    <a:pt x="1715" y="128"/>
                  </a:lnTo>
                  <a:lnTo>
                    <a:pt x="1715" y="130"/>
                  </a:lnTo>
                  <a:lnTo>
                    <a:pt x="1713" y="130"/>
                  </a:lnTo>
                  <a:lnTo>
                    <a:pt x="1713" y="130"/>
                  </a:lnTo>
                  <a:lnTo>
                    <a:pt x="1713" y="128"/>
                  </a:lnTo>
                  <a:lnTo>
                    <a:pt x="1713" y="126"/>
                  </a:lnTo>
                  <a:lnTo>
                    <a:pt x="1715" y="124"/>
                  </a:lnTo>
                  <a:lnTo>
                    <a:pt x="1713" y="124"/>
                  </a:lnTo>
                  <a:lnTo>
                    <a:pt x="1712" y="124"/>
                  </a:lnTo>
                  <a:lnTo>
                    <a:pt x="1712" y="124"/>
                  </a:lnTo>
                  <a:lnTo>
                    <a:pt x="1715" y="119"/>
                  </a:lnTo>
                  <a:lnTo>
                    <a:pt x="1717" y="117"/>
                  </a:lnTo>
                  <a:lnTo>
                    <a:pt x="1721" y="119"/>
                  </a:lnTo>
                  <a:lnTo>
                    <a:pt x="1721" y="119"/>
                  </a:lnTo>
                  <a:lnTo>
                    <a:pt x="1721" y="117"/>
                  </a:lnTo>
                  <a:lnTo>
                    <a:pt x="1721" y="112"/>
                  </a:lnTo>
                  <a:lnTo>
                    <a:pt x="1721" y="110"/>
                  </a:lnTo>
                  <a:lnTo>
                    <a:pt x="1721" y="110"/>
                  </a:lnTo>
                  <a:lnTo>
                    <a:pt x="1722" y="110"/>
                  </a:lnTo>
                  <a:lnTo>
                    <a:pt x="1721" y="106"/>
                  </a:lnTo>
                  <a:lnTo>
                    <a:pt x="1713" y="106"/>
                  </a:lnTo>
                  <a:lnTo>
                    <a:pt x="1712" y="104"/>
                  </a:lnTo>
                  <a:lnTo>
                    <a:pt x="1721" y="104"/>
                  </a:lnTo>
                  <a:lnTo>
                    <a:pt x="1722" y="101"/>
                  </a:lnTo>
                  <a:lnTo>
                    <a:pt x="1721" y="99"/>
                  </a:lnTo>
                  <a:lnTo>
                    <a:pt x="1712" y="103"/>
                  </a:lnTo>
                  <a:lnTo>
                    <a:pt x="1713" y="99"/>
                  </a:lnTo>
                  <a:lnTo>
                    <a:pt x="1719" y="94"/>
                  </a:lnTo>
                  <a:lnTo>
                    <a:pt x="1721" y="92"/>
                  </a:lnTo>
                  <a:lnTo>
                    <a:pt x="1722" y="88"/>
                  </a:lnTo>
                  <a:lnTo>
                    <a:pt x="1722" y="88"/>
                  </a:lnTo>
                  <a:lnTo>
                    <a:pt x="1726" y="86"/>
                  </a:lnTo>
                  <a:lnTo>
                    <a:pt x="1730" y="81"/>
                  </a:lnTo>
                  <a:lnTo>
                    <a:pt x="1730" y="79"/>
                  </a:lnTo>
                  <a:lnTo>
                    <a:pt x="1733" y="77"/>
                  </a:lnTo>
                  <a:lnTo>
                    <a:pt x="1735" y="72"/>
                  </a:lnTo>
                  <a:lnTo>
                    <a:pt x="1737" y="72"/>
                  </a:lnTo>
                  <a:lnTo>
                    <a:pt x="1739" y="70"/>
                  </a:lnTo>
                  <a:lnTo>
                    <a:pt x="1740" y="68"/>
                  </a:lnTo>
                  <a:lnTo>
                    <a:pt x="1740" y="67"/>
                  </a:lnTo>
                  <a:lnTo>
                    <a:pt x="1740" y="65"/>
                  </a:lnTo>
                  <a:lnTo>
                    <a:pt x="1739" y="65"/>
                  </a:lnTo>
                  <a:lnTo>
                    <a:pt x="1739" y="63"/>
                  </a:lnTo>
                  <a:lnTo>
                    <a:pt x="1744" y="61"/>
                  </a:lnTo>
                  <a:lnTo>
                    <a:pt x="1746" y="59"/>
                  </a:lnTo>
                  <a:lnTo>
                    <a:pt x="1748" y="56"/>
                  </a:lnTo>
                  <a:lnTo>
                    <a:pt x="1750" y="54"/>
                  </a:lnTo>
                  <a:lnTo>
                    <a:pt x="1751" y="52"/>
                  </a:lnTo>
                  <a:lnTo>
                    <a:pt x="1753" y="50"/>
                  </a:lnTo>
                  <a:lnTo>
                    <a:pt x="1753" y="48"/>
                  </a:lnTo>
                  <a:lnTo>
                    <a:pt x="1755" y="48"/>
                  </a:lnTo>
                  <a:lnTo>
                    <a:pt x="1753" y="47"/>
                  </a:lnTo>
                  <a:lnTo>
                    <a:pt x="1753" y="45"/>
                  </a:lnTo>
                  <a:lnTo>
                    <a:pt x="1751" y="43"/>
                  </a:lnTo>
                  <a:lnTo>
                    <a:pt x="1750" y="43"/>
                  </a:lnTo>
                  <a:lnTo>
                    <a:pt x="1750" y="45"/>
                  </a:lnTo>
                  <a:lnTo>
                    <a:pt x="1748" y="45"/>
                  </a:lnTo>
                  <a:lnTo>
                    <a:pt x="1748" y="45"/>
                  </a:lnTo>
                  <a:lnTo>
                    <a:pt x="1746" y="47"/>
                  </a:lnTo>
                  <a:lnTo>
                    <a:pt x="1746" y="48"/>
                  </a:lnTo>
                  <a:lnTo>
                    <a:pt x="1746" y="48"/>
                  </a:lnTo>
                  <a:lnTo>
                    <a:pt x="1746" y="48"/>
                  </a:lnTo>
                  <a:lnTo>
                    <a:pt x="1744" y="47"/>
                  </a:lnTo>
                  <a:lnTo>
                    <a:pt x="1744" y="45"/>
                  </a:lnTo>
                  <a:lnTo>
                    <a:pt x="1744" y="45"/>
                  </a:lnTo>
                  <a:lnTo>
                    <a:pt x="1742" y="43"/>
                  </a:lnTo>
                  <a:lnTo>
                    <a:pt x="1740" y="43"/>
                  </a:lnTo>
                  <a:lnTo>
                    <a:pt x="1739" y="45"/>
                  </a:lnTo>
                  <a:lnTo>
                    <a:pt x="1737" y="45"/>
                  </a:lnTo>
                  <a:lnTo>
                    <a:pt x="1735" y="48"/>
                  </a:lnTo>
                  <a:lnTo>
                    <a:pt x="1735" y="50"/>
                  </a:lnTo>
                  <a:lnTo>
                    <a:pt x="1735" y="48"/>
                  </a:lnTo>
                  <a:lnTo>
                    <a:pt x="1733" y="47"/>
                  </a:lnTo>
                  <a:lnTo>
                    <a:pt x="1733" y="47"/>
                  </a:lnTo>
                  <a:lnTo>
                    <a:pt x="1731" y="50"/>
                  </a:lnTo>
                  <a:lnTo>
                    <a:pt x="1730" y="50"/>
                  </a:lnTo>
                  <a:lnTo>
                    <a:pt x="1730" y="48"/>
                  </a:lnTo>
                  <a:lnTo>
                    <a:pt x="1730" y="48"/>
                  </a:lnTo>
                  <a:lnTo>
                    <a:pt x="1733" y="45"/>
                  </a:lnTo>
                  <a:lnTo>
                    <a:pt x="1733" y="45"/>
                  </a:lnTo>
                  <a:lnTo>
                    <a:pt x="1733" y="43"/>
                  </a:lnTo>
                  <a:lnTo>
                    <a:pt x="1735" y="41"/>
                  </a:lnTo>
                  <a:lnTo>
                    <a:pt x="1735" y="39"/>
                  </a:lnTo>
                  <a:lnTo>
                    <a:pt x="1728" y="32"/>
                  </a:lnTo>
                  <a:lnTo>
                    <a:pt x="1726" y="30"/>
                  </a:lnTo>
                  <a:lnTo>
                    <a:pt x="1724" y="34"/>
                  </a:lnTo>
                  <a:lnTo>
                    <a:pt x="1724" y="36"/>
                  </a:lnTo>
                  <a:lnTo>
                    <a:pt x="1726" y="38"/>
                  </a:lnTo>
                  <a:lnTo>
                    <a:pt x="1726" y="39"/>
                  </a:lnTo>
                  <a:lnTo>
                    <a:pt x="1728" y="41"/>
                  </a:lnTo>
                  <a:lnTo>
                    <a:pt x="1728" y="41"/>
                  </a:lnTo>
                  <a:lnTo>
                    <a:pt x="1728" y="45"/>
                  </a:lnTo>
                  <a:lnTo>
                    <a:pt x="1726" y="54"/>
                  </a:lnTo>
                  <a:lnTo>
                    <a:pt x="1724" y="56"/>
                  </a:lnTo>
                  <a:lnTo>
                    <a:pt x="1722" y="56"/>
                  </a:lnTo>
                  <a:lnTo>
                    <a:pt x="1722" y="56"/>
                  </a:lnTo>
                  <a:lnTo>
                    <a:pt x="1722" y="56"/>
                  </a:lnTo>
                  <a:lnTo>
                    <a:pt x="1721" y="58"/>
                  </a:lnTo>
                  <a:lnTo>
                    <a:pt x="1721" y="58"/>
                  </a:lnTo>
                  <a:lnTo>
                    <a:pt x="1721" y="59"/>
                  </a:lnTo>
                  <a:lnTo>
                    <a:pt x="1721" y="59"/>
                  </a:lnTo>
                  <a:lnTo>
                    <a:pt x="1721" y="54"/>
                  </a:lnTo>
                  <a:lnTo>
                    <a:pt x="1721" y="48"/>
                  </a:lnTo>
                  <a:lnTo>
                    <a:pt x="1719" y="47"/>
                  </a:lnTo>
                  <a:lnTo>
                    <a:pt x="1717" y="41"/>
                  </a:lnTo>
                  <a:lnTo>
                    <a:pt x="1715" y="41"/>
                  </a:lnTo>
                  <a:lnTo>
                    <a:pt x="1715" y="41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3" y="41"/>
                  </a:lnTo>
                  <a:lnTo>
                    <a:pt x="1712" y="45"/>
                  </a:lnTo>
                  <a:lnTo>
                    <a:pt x="1712" y="47"/>
                  </a:lnTo>
                  <a:lnTo>
                    <a:pt x="1712" y="50"/>
                  </a:lnTo>
                  <a:lnTo>
                    <a:pt x="1710" y="48"/>
                  </a:lnTo>
                  <a:lnTo>
                    <a:pt x="1708" y="48"/>
                  </a:lnTo>
                  <a:lnTo>
                    <a:pt x="1708" y="47"/>
                  </a:lnTo>
                  <a:lnTo>
                    <a:pt x="1706" y="47"/>
                  </a:lnTo>
                  <a:lnTo>
                    <a:pt x="1704" y="47"/>
                  </a:lnTo>
                  <a:lnTo>
                    <a:pt x="1704" y="47"/>
                  </a:lnTo>
                  <a:lnTo>
                    <a:pt x="1704" y="45"/>
                  </a:lnTo>
                  <a:lnTo>
                    <a:pt x="1708" y="43"/>
                  </a:lnTo>
                  <a:lnTo>
                    <a:pt x="1710" y="41"/>
                  </a:lnTo>
                  <a:lnTo>
                    <a:pt x="1710" y="38"/>
                  </a:lnTo>
                  <a:lnTo>
                    <a:pt x="1712" y="34"/>
                  </a:lnTo>
                  <a:lnTo>
                    <a:pt x="1710" y="32"/>
                  </a:lnTo>
                  <a:lnTo>
                    <a:pt x="1708" y="30"/>
                  </a:lnTo>
                  <a:lnTo>
                    <a:pt x="1706" y="32"/>
                  </a:lnTo>
                  <a:lnTo>
                    <a:pt x="1708" y="34"/>
                  </a:lnTo>
                  <a:lnTo>
                    <a:pt x="1706" y="36"/>
                  </a:lnTo>
                  <a:lnTo>
                    <a:pt x="1706" y="38"/>
                  </a:lnTo>
                  <a:lnTo>
                    <a:pt x="1706" y="39"/>
                  </a:lnTo>
                  <a:lnTo>
                    <a:pt x="1699" y="41"/>
                  </a:lnTo>
                  <a:lnTo>
                    <a:pt x="1699" y="39"/>
                  </a:lnTo>
                  <a:lnTo>
                    <a:pt x="1701" y="39"/>
                  </a:lnTo>
                  <a:lnTo>
                    <a:pt x="1701" y="38"/>
                  </a:lnTo>
                  <a:lnTo>
                    <a:pt x="1701" y="36"/>
                  </a:lnTo>
                  <a:lnTo>
                    <a:pt x="1699" y="36"/>
                  </a:lnTo>
                  <a:lnTo>
                    <a:pt x="1699" y="36"/>
                  </a:lnTo>
                  <a:lnTo>
                    <a:pt x="1697" y="34"/>
                  </a:lnTo>
                  <a:lnTo>
                    <a:pt x="1697" y="32"/>
                  </a:lnTo>
                  <a:lnTo>
                    <a:pt x="1697" y="32"/>
                  </a:lnTo>
                  <a:lnTo>
                    <a:pt x="1697" y="32"/>
                  </a:lnTo>
                  <a:lnTo>
                    <a:pt x="1692" y="30"/>
                  </a:lnTo>
                  <a:lnTo>
                    <a:pt x="1690" y="30"/>
                  </a:lnTo>
                  <a:lnTo>
                    <a:pt x="1688" y="32"/>
                  </a:lnTo>
                  <a:lnTo>
                    <a:pt x="1686" y="32"/>
                  </a:lnTo>
                  <a:lnTo>
                    <a:pt x="1688" y="34"/>
                  </a:lnTo>
                  <a:lnTo>
                    <a:pt x="1690" y="34"/>
                  </a:lnTo>
                  <a:lnTo>
                    <a:pt x="1690" y="34"/>
                  </a:lnTo>
                  <a:lnTo>
                    <a:pt x="1690" y="34"/>
                  </a:lnTo>
                  <a:lnTo>
                    <a:pt x="1688" y="36"/>
                  </a:lnTo>
                  <a:lnTo>
                    <a:pt x="1688" y="36"/>
                  </a:lnTo>
                  <a:lnTo>
                    <a:pt x="1686" y="38"/>
                  </a:lnTo>
                  <a:lnTo>
                    <a:pt x="1686" y="38"/>
                  </a:lnTo>
                  <a:lnTo>
                    <a:pt x="1688" y="39"/>
                  </a:lnTo>
                  <a:lnTo>
                    <a:pt x="1690" y="41"/>
                  </a:lnTo>
                  <a:lnTo>
                    <a:pt x="1688" y="41"/>
                  </a:lnTo>
                  <a:lnTo>
                    <a:pt x="1688" y="43"/>
                  </a:lnTo>
                  <a:lnTo>
                    <a:pt x="1690" y="43"/>
                  </a:lnTo>
                  <a:lnTo>
                    <a:pt x="1694" y="47"/>
                  </a:lnTo>
                  <a:lnTo>
                    <a:pt x="1694" y="48"/>
                  </a:lnTo>
                  <a:lnTo>
                    <a:pt x="1692" y="48"/>
                  </a:lnTo>
                  <a:lnTo>
                    <a:pt x="1690" y="47"/>
                  </a:lnTo>
                  <a:lnTo>
                    <a:pt x="1690" y="47"/>
                  </a:lnTo>
                  <a:lnTo>
                    <a:pt x="1688" y="48"/>
                  </a:lnTo>
                  <a:lnTo>
                    <a:pt x="1688" y="50"/>
                  </a:lnTo>
                  <a:lnTo>
                    <a:pt x="1688" y="52"/>
                  </a:lnTo>
                  <a:lnTo>
                    <a:pt x="1688" y="54"/>
                  </a:lnTo>
                  <a:lnTo>
                    <a:pt x="1690" y="56"/>
                  </a:lnTo>
                  <a:lnTo>
                    <a:pt x="1690" y="56"/>
                  </a:lnTo>
                  <a:lnTo>
                    <a:pt x="1690" y="58"/>
                  </a:lnTo>
                  <a:lnTo>
                    <a:pt x="1690" y="61"/>
                  </a:lnTo>
                  <a:lnTo>
                    <a:pt x="1688" y="61"/>
                  </a:lnTo>
                  <a:lnTo>
                    <a:pt x="1686" y="58"/>
                  </a:lnTo>
                  <a:lnTo>
                    <a:pt x="1685" y="56"/>
                  </a:lnTo>
                  <a:lnTo>
                    <a:pt x="1681" y="54"/>
                  </a:lnTo>
                  <a:lnTo>
                    <a:pt x="1681" y="52"/>
                  </a:lnTo>
                  <a:lnTo>
                    <a:pt x="1681" y="52"/>
                  </a:lnTo>
                  <a:lnTo>
                    <a:pt x="1677" y="50"/>
                  </a:lnTo>
                  <a:lnTo>
                    <a:pt x="1679" y="50"/>
                  </a:lnTo>
                  <a:lnTo>
                    <a:pt x="1677" y="47"/>
                  </a:lnTo>
                  <a:lnTo>
                    <a:pt x="1675" y="48"/>
                  </a:lnTo>
                  <a:lnTo>
                    <a:pt x="1672" y="52"/>
                  </a:lnTo>
                  <a:lnTo>
                    <a:pt x="1672" y="54"/>
                  </a:lnTo>
                  <a:lnTo>
                    <a:pt x="1672" y="58"/>
                  </a:lnTo>
                  <a:lnTo>
                    <a:pt x="1670" y="59"/>
                  </a:lnTo>
                  <a:lnTo>
                    <a:pt x="1672" y="63"/>
                  </a:lnTo>
                  <a:lnTo>
                    <a:pt x="1672" y="63"/>
                  </a:lnTo>
                  <a:lnTo>
                    <a:pt x="1675" y="63"/>
                  </a:lnTo>
                  <a:lnTo>
                    <a:pt x="1681" y="65"/>
                  </a:lnTo>
                  <a:lnTo>
                    <a:pt x="1683" y="65"/>
                  </a:lnTo>
                  <a:lnTo>
                    <a:pt x="1685" y="65"/>
                  </a:lnTo>
                  <a:lnTo>
                    <a:pt x="1685" y="67"/>
                  </a:lnTo>
                  <a:lnTo>
                    <a:pt x="1686" y="68"/>
                  </a:lnTo>
                  <a:lnTo>
                    <a:pt x="1686" y="70"/>
                  </a:lnTo>
                  <a:lnTo>
                    <a:pt x="1690" y="72"/>
                  </a:lnTo>
                  <a:lnTo>
                    <a:pt x="1690" y="72"/>
                  </a:lnTo>
                  <a:lnTo>
                    <a:pt x="1690" y="72"/>
                  </a:lnTo>
                  <a:lnTo>
                    <a:pt x="1690" y="74"/>
                  </a:lnTo>
                  <a:lnTo>
                    <a:pt x="1694" y="77"/>
                  </a:lnTo>
                  <a:lnTo>
                    <a:pt x="1695" y="81"/>
                  </a:lnTo>
                  <a:lnTo>
                    <a:pt x="1694" y="85"/>
                  </a:lnTo>
                  <a:lnTo>
                    <a:pt x="1692" y="86"/>
                  </a:lnTo>
                  <a:lnTo>
                    <a:pt x="1690" y="85"/>
                  </a:lnTo>
                  <a:lnTo>
                    <a:pt x="1688" y="85"/>
                  </a:lnTo>
                  <a:lnTo>
                    <a:pt x="1683" y="76"/>
                  </a:lnTo>
                  <a:lnTo>
                    <a:pt x="1681" y="76"/>
                  </a:lnTo>
                  <a:lnTo>
                    <a:pt x="1677" y="76"/>
                  </a:lnTo>
                  <a:lnTo>
                    <a:pt x="1675" y="74"/>
                  </a:lnTo>
                  <a:lnTo>
                    <a:pt x="1675" y="74"/>
                  </a:lnTo>
                  <a:lnTo>
                    <a:pt x="1674" y="76"/>
                  </a:lnTo>
                  <a:lnTo>
                    <a:pt x="1672" y="77"/>
                  </a:lnTo>
                  <a:lnTo>
                    <a:pt x="1672" y="79"/>
                  </a:lnTo>
                  <a:lnTo>
                    <a:pt x="1672" y="81"/>
                  </a:lnTo>
                  <a:lnTo>
                    <a:pt x="1672" y="85"/>
                  </a:lnTo>
                  <a:lnTo>
                    <a:pt x="1672" y="86"/>
                  </a:lnTo>
                  <a:lnTo>
                    <a:pt x="1670" y="86"/>
                  </a:lnTo>
                  <a:lnTo>
                    <a:pt x="1670" y="86"/>
                  </a:lnTo>
                  <a:lnTo>
                    <a:pt x="1670" y="88"/>
                  </a:lnTo>
                  <a:lnTo>
                    <a:pt x="1670" y="88"/>
                  </a:lnTo>
                  <a:lnTo>
                    <a:pt x="1668" y="90"/>
                  </a:lnTo>
                  <a:lnTo>
                    <a:pt x="1663" y="95"/>
                  </a:lnTo>
                  <a:lnTo>
                    <a:pt x="1663" y="97"/>
                  </a:lnTo>
                  <a:lnTo>
                    <a:pt x="1663" y="97"/>
                  </a:lnTo>
                  <a:lnTo>
                    <a:pt x="1670" y="99"/>
                  </a:lnTo>
                  <a:lnTo>
                    <a:pt x="1670" y="101"/>
                  </a:lnTo>
                  <a:lnTo>
                    <a:pt x="1674" y="104"/>
                  </a:lnTo>
                  <a:lnTo>
                    <a:pt x="1675" y="106"/>
                  </a:lnTo>
                  <a:lnTo>
                    <a:pt x="1675" y="106"/>
                  </a:lnTo>
                  <a:lnTo>
                    <a:pt x="1675" y="108"/>
                  </a:lnTo>
                  <a:lnTo>
                    <a:pt x="1675" y="110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2" y="106"/>
                  </a:lnTo>
                  <a:lnTo>
                    <a:pt x="1666" y="104"/>
                  </a:lnTo>
                  <a:lnTo>
                    <a:pt x="1654" y="101"/>
                  </a:lnTo>
                  <a:lnTo>
                    <a:pt x="1650" y="103"/>
                  </a:lnTo>
                  <a:lnTo>
                    <a:pt x="1648" y="104"/>
                  </a:lnTo>
                  <a:lnTo>
                    <a:pt x="1645" y="110"/>
                  </a:lnTo>
                  <a:lnTo>
                    <a:pt x="1639" y="115"/>
                  </a:lnTo>
                  <a:lnTo>
                    <a:pt x="1638" y="119"/>
                  </a:lnTo>
                  <a:lnTo>
                    <a:pt x="1636" y="121"/>
                  </a:lnTo>
                  <a:lnTo>
                    <a:pt x="1634" y="123"/>
                  </a:lnTo>
                  <a:lnTo>
                    <a:pt x="1634" y="123"/>
                  </a:lnTo>
                  <a:lnTo>
                    <a:pt x="1632" y="128"/>
                  </a:lnTo>
                  <a:lnTo>
                    <a:pt x="1630" y="130"/>
                  </a:lnTo>
                  <a:lnTo>
                    <a:pt x="1632" y="130"/>
                  </a:lnTo>
                  <a:lnTo>
                    <a:pt x="1634" y="130"/>
                  </a:lnTo>
                  <a:lnTo>
                    <a:pt x="1636" y="130"/>
                  </a:lnTo>
                  <a:lnTo>
                    <a:pt x="1634" y="132"/>
                  </a:lnTo>
                  <a:lnTo>
                    <a:pt x="1634" y="133"/>
                  </a:lnTo>
                  <a:lnTo>
                    <a:pt x="1638" y="132"/>
                  </a:lnTo>
                  <a:lnTo>
                    <a:pt x="1636" y="133"/>
                  </a:lnTo>
                  <a:lnTo>
                    <a:pt x="1627" y="135"/>
                  </a:lnTo>
                  <a:lnTo>
                    <a:pt x="1623" y="139"/>
                  </a:lnTo>
                  <a:lnTo>
                    <a:pt x="1623" y="141"/>
                  </a:lnTo>
                  <a:lnTo>
                    <a:pt x="1630" y="139"/>
                  </a:lnTo>
                  <a:lnTo>
                    <a:pt x="1632" y="139"/>
                  </a:lnTo>
                  <a:lnTo>
                    <a:pt x="1634" y="141"/>
                  </a:lnTo>
                  <a:lnTo>
                    <a:pt x="1632" y="141"/>
                  </a:lnTo>
                  <a:lnTo>
                    <a:pt x="1632" y="142"/>
                  </a:lnTo>
                  <a:lnTo>
                    <a:pt x="1632" y="142"/>
                  </a:lnTo>
                  <a:lnTo>
                    <a:pt x="1629" y="142"/>
                  </a:lnTo>
                  <a:lnTo>
                    <a:pt x="1627" y="142"/>
                  </a:lnTo>
                  <a:lnTo>
                    <a:pt x="1621" y="144"/>
                  </a:lnTo>
                  <a:lnTo>
                    <a:pt x="1619" y="144"/>
                  </a:lnTo>
                  <a:lnTo>
                    <a:pt x="1621" y="148"/>
                  </a:lnTo>
                  <a:lnTo>
                    <a:pt x="1625" y="148"/>
                  </a:lnTo>
                  <a:lnTo>
                    <a:pt x="1629" y="148"/>
                  </a:lnTo>
                  <a:lnTo>
                    <a:pt x="1629" y="150"/>
                  </a:lnTo>
                  <a:lnTo>
                    <a:pt x="1623" y="151"/>
                  </a:lnTo>
                  <a:lnTo>
                    <a:pt x="1623" y="151"/>
                  </a:lnTo>
                  <a:lnTo>
                    <a:pt x="1623" y="153"/>
                  </a:lnTo>
                  <a:lnTo>
                    <a:pt x="1627" y="155"/>
                  </a:lnTo>
                  <a:lnTo>
                    <a:pt x="1629" y="157"/>
                  </a:lnTo>
                  <a:lnTo>
                    <a:pt x="1627" y="159"/>
                  </a:lnTo>
                  <a:lnTo>
                    <a:pt x="1625" y="160"/>
                  </a:lnTo>
                  <a:lnTo>
                    <a:pt x="1621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9" y="162"/>
                  </a:lnTo>
                  <a:lnTo>
                    <a:pt x="1618" y="162"/>
                  </a:lnTo>
                  <a:lnTo>
                    <a:pt x="1616" y="164"/>
                  </a:lnTo>
                  <a:lnTo>
                    <a:pt x="1621" y="169"/>
                  </a:lnTo>
                  <a:lnTo>
                    <a:pt x="1623" y="171"/>
                  </a:lnTo>
                  <a:lnTo>
                    <a:pt x="1632" y="171"/>
                  </a:lnTo>
                  <a:lnTo>
                    <a:pt x="1634" y="173"/>
                  </a:lnTo>
                  <a:lnTo>
                    <a:pt x="1634" y="175"/>
                  </a:lnTo>
                  <a:lnTo>
                    <a:pt x="1632" y="175"/>
                  </a:lnTo>
                  <a:lnTo>
                    <a:pt x="1632" y="177"/>
                  </a:lnTo>
                  <a:lnTo>
                    <a:pt x="1632" y="179"/>
                  </a:lnTo>
                  <a:lnTo>
                    <a:pt x="1630" y="179"/>
                  </a:lnTo>
                  <a:lnTo>
                    <a:pt x="1629" y="180"/>
                  </a:lnTo>
                  <a:lnTo>
                    <a:pt x="1625" y="184"/>
                  </a:lnTo>
                  <a:lnTo>
                    <a:pt x="1623" y="184"/>
                  </a:lnTo>
                  <a:lnTo>
                    <a:pt x="1623" y="184"/>
                  </a:lnTo>
                  <a:lnTo>
                    <a:pt x="1625" y="180"/>
                  </a:lnTo>
                  <a:lnTo>
                    <a:pt x="1625" y="180"/>
                  </a:lnTo>
                  <a:lnTo>
                    <a:pt x="1625" y="180"/>
                  </a:lnTo>
                  <a:lnTo>
                    <a:pt x="1623" y="179"/>
                  </a:lnTo>
                  <a:lnTo>
                    <a:pt x="1623" y="179"/>
                  </a:lnTo>
                  <a:lnTo>
                    <a:pt x="1623" y="177"/>
                  </a:lnTo>
                  <a:lnTo>
                    <a:pt x="1623" y="177"/>
                  </a:lnTo>
                  <a:lnTo>
                    <a:pt x="1621" y="179"/>
                  </a:lnTo>
                  <a:lnTo>
                    <a:pt x="1616" y="184"/>
                  </a:lnTo>
                  <a:lnTo>
                    <a:pt x="1614" y="186"/>
                  </a:lnTo>
                  <a:lnTo>
                    <a:pt x="1612" y="184"/>
                  </a:lnTo>
                  <a:lnTo>
                    <a:pt x="1612" y="184"/>
                  </a:lnTo>
                  <a:lnTo>
                    <a:pt x="1614" y="182"/>
                  </a:lnTo>
                  <a:lnTo>
                    <a:pt x="1614" y="182"/>
                  </a:lnTo>
                  <a:lnTo>
                    <a:pt x="1616" y="180"/>
                  </a:lnTo>
                  <a:lnTo>
                    <a:pt x="1614" y="179"/>
                  </a:lnTo>
                  <a:lnTo>
                    <a:pt x="1614" y="177"/>
                  </a:lnTo>
                  <a:lnTo>
                    <a:pt x="1614" y="175"/>
                  </a:lnTo>
                  <a:lnTo>
                    <a:pt x="1614" y="171"/>
                  </a:lnTo>
                  <a:lnTo>
                    <a:pt x="1614" y="171"/>
                  </a:lnTo>
                  <a:lnTo>
                    <a:pt x="1612" y="171"/>
                  </a:lnTo>
                  <a:lnTo>
                    <a:pt x="1610" y="171"/>
                  </a:lnTo>
                  <a:lnTo>
                    <a:pt x="1609" y="173"/>
                  </a:lnTo>
                  <a:lnTo>
                    <a:pt x="1609" y="171"/>
                  </a:lnTo>
                  <a:lnTo>
                    <a:pt x="1609" y="169"/>
                  </a:lnTo>
                  <a:lnTo>
                    <a:pt x="1607" y="168"/>
                  </a:lnTo>
                  <a:lnTo>
                    <a:pt x="1607" y="164"/>
                  </a:lnTo>
                  <a:lnTo>
                    <a:pt x="1607" y="162"/>
                  </a:lnTo>
                  <a:lnTo>
                    <a:pt x="1607" y="160"/>
                  </a:lnTo>
                  <a:lnTo>
                    <a:pt x="1609" y="155"/>
                  </a:lnTo>
                  <a:lnTo>
                    <a:pt x="1607" y="155"/>
                  </a:lnTo>
                  <a:lnTo>
                    <a:pt x="1601" y="160"/>
                  </a:lnTo>
                  <a:lnTo>
                    <a:pt x="1592" y="162"/>
                  </a:lnTo>
                  <a:lnTo>
                    <a:pt x="1591" y="166"/>
                  </a:lnTo>
                  <a:lnTo>
                    <a:pt x="1578" y="168"/>
                  </a:lnTo>
                  <a:lnTo>
                    <a:pt x="1576" y="169"/>
                  </a:lnTo>
                  <a:lnTo>
                    <a:pt x="1574" y="171"/>
                  </a:lnTo>
                  <a:lnTo>
                    <a:pt x="1573" y="171"/>
                  </a:lnTo>
                  <a:lnTo>
                    <a:pt x="1573" y="169"/>
                  </a:lnTo>
                  <a:lnTo>
                    <a:pt x="1578" y="168"/>
                  </a:lnTo>
                  <a:lnTo>
                    <a:pt x="1580" y="164"/>
                  </a:lnTo>
                  <a:lnTo>
                    <a:pt x="1582" y="164"/>
                  </a:lnTo>
                  <a:lnTo>
                    <a:pt x="1585" y="164"/>
                  </a:lnTo>
                  <a:lnTo>
                    <a:pt x="1594" y="162"/>
                  </a:lnTo>
                  <a:lnTo>
                    <a:pt x="1598" y="160"/>
                  </a:lnTo>
                  <a:lnTo>
                    <a:pt x="1600" y="159"/>
                  </a:lnTo>
                  <a:lnTo>
                    <a:pt x="1601" y="159"/>
                  </a:lnTo>
                  <a:lnTo>
                    <a:pt x="1607" y="150"/>
                  </a:lnTo>
                  <a:lnTo>
                    <a:pt x="1607" y="148"/>
                  </a:lnTo>
                  <a:lnTo>
                    <a:pt x="1607" y="146"/>
                  </a:lnTo>
                  <a:lnTo>
                    <a:pt x="1591" y="144"/>
                  </a:lnTo>
                  <a:lnTo>
                    <a:pt x="1587" y="144"/>
                  </a:lnTo>
                  <a:lnTo>
                    <a:pt x="1587" y="144"/>
                  </a:lnTo>
                  <a:lnTo>
                    <a:pt x="1587" y="142"/>
                  </a:lnTo>
                  <a:lnTo>
                    <a:pt x="1587" y="141"/>
                  </a:lnTo>
                  <a:lnTo>
                    <a:pt x="1587" y="141"/>
                  </a:lnTo>
                  <a:lnTo>
                    <a:pt x="1585" y="142"/>
                  </a:lnTo>
                  <a:lnTo>
                    <a:pt x="1585" y="142"/>
                  </a:lnTo>
                  <a:lnTo>
                    <a:pt x="1583" y="139"/>
                  </a:lnTo>
                  <a:lnTo>
                    <a:pt x="1582" y="139"/>
                  </a:lnTo>
                  <a:lnTo>
                    <a:pt x="1580" y="139"/>
                  </a:lnTo>
                  <a:lnTo>
                    <a:pt x="1578" y="139"/>
                  </a:lnTo>
                  <a:lnTo>
                    <a:pt x="1576" y="141"/>
                  </a:lnTo>
                  <a:lnTo>
                    <a:pt x="1576" y="141"/>
                  </a:lnTo>
                  <a:lnTo>
                    <a:pt x="1576" y="144"/>
                  </a:lnTo>
                  <a:lnTo>
                    <a:pt x="1574" y="150"/>
                  </a:lnTo>
                  <a:lnTo>
                    <a:pt x="1574" y="151"/>
                  </a:lnTo>
                  <a:lnTo>
                    <a:pt x="1583" y="155"/>
                  </a:lnTo>
                  <a:lnTo>
                    <a:pt x="1585" y="157"/>
                  </a:lnTo>
                  <a:lnTo>
                    <a:pt x="1585" y="159"/>
                  </a:lnTo>
                  <a:lnTo>
                    <a:pt x="1583" y="159"/>
                  </a:lnTo>
                  <a:lnTo>
                    <a:pt x="1578" y="155"/>
                  </a:lnTo>
                  <a:lnTo>
                    <a:pt x="1571" y="157"/>
                  </a:lnTo>
                  <a:lnTo>
                    <a:pt x="1569" y="157"/>
                  </a:lnTo>
                  <a:lnTo>
                    <a:pt x="1571" y="155"/>
                  </a:lnTo>
                  <a:lnTo>
                    <a:pt x="1571" y="153"/>
                  </a:lnTo>
                  <a:lnTo>
                    <a:pt x="1573" y="151"/>
                  </a:lnTo>
                  <a:lnTo>
                    <a:pt x="1573" y="150"/>
                  </a:lnTo>
                  <a:lnTo>
                    <a:pt x="1571" y="148"/>
                  </a:lnTo>
                  <a:lnTo>
                    <a:pt x="1571" y="144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3" y="139"/>
                  </a:lnTo>
                  <a:lnTo>
                    <a:pt x="1573" y="137"/>
                  </a:lnTo>
                  <a:lnTo>
                    <a:pt x="1573" y="135"/>
                  </a:lnTo>
                  <a:lnTo>
                    <a:pt x="1571" y="133"/>
                  </a:lnTo>
                  <a:lnTo>
                    <a:pt x="1565" y="135"/>
                  </a:lnTo>
                  <a:lnTo>
                    <a:pt x="1565" y="139"/>
                  </a:lnTo>
                  <a:lnTo>
                    <a:pt x="1565" y="141"/>
                  </a:lnTo>
                  <a:lnTo>
                    <a:pt x="1565" y="142"/>
                  </a:lnTo>
                  <a:lnTo>
                    <a:pt x="1564" y="142"/>
                  </a:lnTo>
                  <a:lnTo>
                    <a:pt x="1564" y="141"/>
                  </a:lnTo>
                  <a:lnTo>
                    <a:pt x="1564" y="133"/>
                  </a:lnTo>
                  <a:lnTo>
                    <a:pt x="1564" y="132"/>
                  </a:lnTo>
                  <a:lnTo>
                    <a:pt x="1562" y="132"/>
                  </a:lnTo>
                  <a:lnTo>
                    <a:pt x="1562" y="132"/>
                  </a:lnTo>
                  <a:lnTo>
                    <a:pt x="1558" y="135"/>
                  </a:lnTo>
                  <a:lnTo>
                    <a:pt x="1556" y="135"/>
                  </a:lnTo>
                  <a:lnTo>
                    <a:pt x="1556" y="133"/>
                  </a:lnTo>
                  <a:lnTo>
                    <a:pt x="1558" y="132"/>
                  </a:lnTo>
                  <a:lnTo>
                    <a:pt x="1560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49" y="137"/>
                  </a:lnTo>
                  <a:lnTo>
                    <a:pt x="1547" y="139"/>
                  </a:lnTo>
                  <a:lnTo>
                    <a:pt x="1547" y="141"/>
                  </a:lnTo>
                  <a:lnTo>
                    <a:pt x="1549" y="144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3" y="146"/>
                  </a:lnTo>
                  <a:lnTo>
                    <a:pt x="1551" y="146"/>
                  </a:lnTo>
                  <a:lnTo>
                    <a:pt x="1551" y="146"/>
                  </a:lnTo>
                  <a:lnTo>
                    <a:pt x="1551" y="148"/>
                  </a:lnTo>
                  <a:lnTo>
                    <a:pt x="1551" y="148"/>
                  </a:lnTo>
                  <a:lnTo>
                    <a:pt x="1551" y="148"/>
                  </a:lnTo>
                  <a:lnTo>
                    <a:pt x="1551" y="150"/>
                  </a:lnTo>
                  <a:lnTo>
                    <a:pt x="1551" y="150"/>
                  </a:lnTo>
                  <a:lnTo>
                    <a:pt x="1551" y="151"/>
                  </a:lnTo>
                  <a:lnTo>
                    <a:pt x="1551" y="151"/>
                  </a:lnTo>
                  <a:lnTo>
                    <a:pt x="1551" y="153"/>
                  </a:lnTo>
                  <a:lnTo>
                    <a:pt x="1551" y="155"/>
                  </a:lnTo>
                  <a:lnTo>
                    <a:pt x="1549" y="151"/>
                  </a:lnTo>
                  <a:lnTo>
                    <a:pt x="1549" y="151"/>
                  </a:lnTo>
                  <a:lnTo>
                    <a:pt x="1547" y="150"/>
                  </a:lnTo>
                  <a:lnTo>
                    <a:pt x="1547" y="148"/>
                  </a:lnTo>
                  <a:lnTo>
                    <a:pt x="1547" y="146"/>
                  </a:lnTo>
                  <a:lnTo>
                    <a:pt x="1544" y="141"/>
                  </a:lnTo>
                  <a:lnTo>
                    <a:pt x="1542" y="139"/>
                  </a:lnTo>
                  <a:lnTo>
                    <a:pt x="1540" y="139"/>
                  </a:lnTo>
                  <a:lnTo>
                    <a:pt x="1538" y="137"/>
                  </a:lnTo>
                  <a:lnTo>
                    <a:pt x="1536" y="135"/>
                  </a:lnTo>
                  <a:lnTo>
                    <a:pt x="1536" y="133"/>
                  </a:lnTo>
                  <a:lnTo>
                    <a:pt x="1536" y="132"/>
                  </a:lnTo>
                  <a:lnTo>
                    <a:pt x="1536" y="132"/>
                  </a:lnTo>
                  <a:lnTo>
                    <a:pt x="1536" y="130"/>
                  </a:lnTo>
                  <a:lnTo>
                    <a:pt x="1535" y="130"/>
                  </a:lnTo>
                  <a:lnTo>
                    <a:pt x="1535" y="130"/>
                  </a:lnTo>
                  <a:lnTo>
                    <a:pt x="1533" y="132"/>
                  </a:lnTo>
                  <a:lnTo>
                    <a:pt x="1533" y="133"/>
                  </a:lnTo>
                  <a:lnTo>
                    <a:pt x="1533" y="135"/>
                  </a:lnTo>
                  <a:lnTo>
                    <a:pt x="1533" y="137"/>
                  </a:lnTo>
                  <a:lnTo>
                    <a:pt x="1533" y="139"/>
                  </a:lnTo>
                  <a:lnTo>
                    <a:pt x="1533" y="141"/>
                  </a:lnTo>
                  <a:lnTo>
                    <a:pt x="1533" y="141"/>
                  </a:lnTo>
                  <a:lnTo>
                    <a:pt x="1533" y="142"/>
                  </a:lnTo>
                  <a:lnTo>
                    <a:pt x="1533" y="144"/>
                  </a:lnTo>
                  <a:lnTo>
                    <a:pt x="1533" y="144"/>
                  </a:lnTo>
                  <a:lnTo>
                    <a:pt x="1533" y="144"/>
                  </a:lnTo>
                  <a:lnTo>
                    <a:pt x="1533" y="146"/>
                  </a:lnTo>
                  <a:lnTo>
                    <a:pt x="1529" y="142"/>
                  </a:lnTo>
                  <a:lnTo>
                    <a:pt x="1529" y="141"/>
                  </a:lnTo>
                  <a:lnTo>
                    <a:pt x="1529" y="137"/>
                  </a:lnTo>
                  <a:lnTo>
                    <a:pt x="1527" y="137"/>
                  </a:lnTo>
                  <a:lnTo>
                    <a:pt x="1524" y="141"/>
                  </a:lnTo>
                  <a:lnTo>
                    <a:pt x="1522" y="141"/>
                  </a:lnTo>
                  <a:lnTo>
                    <a:pt x="1520" y="142"/>
                  </a:lnTo>
                  <a:lnTo>
                    <a:pt x="1520" y="144"/>
                  </a:lnTo>
                  <a:lnTo>
                    <a:pt x="1518" y="144"/>
                  </a:lnTo>
                  <a:lnTo>
                    <a:pt x="1518" y="146"/>
                  </a:lnTo>
                  <a:lnTo>
                    <a:pt x="1518" y="146"/>
                  </a:lnTo>
                  <a:lnTo>
                    <a:pt x="1520" y="148"/>
                  </a:lnTo>
                  <a:lnTo>
                    <a:pt x="1520" y="148"/>
                  </a:lnTo>
                  <a:lnTo>
                    <a:pt x="1522" y="150"/>
                  </a:lnTo>
                  <a:lnTo>
                    <a:pt x="1522" y="151"/>
                  </a:lnTo>
                  <a:lnTo>
                    <a:pt x="1522" y="151"/>
                  </a:lnTo>
                  <a:lnTo>
                    <a:pt x="1524" y="151"/>
                  </a:lnTo>
                  <a:lnTo>
                    <a:pt x="1526" y="153"/>
                  </a:lnTo>
                  <a:lnTo>
                    <a:pt x="1533" y="151"/>
                  </a:lnTo>
                  <a:lnTo>
                    <a:pt x="1531" y="153"/>
                  </a:lnTo>
                  <a:lnTo>
                    <a:pt x="1531" y="153"/>
                  </a:lnTo>
                  <a:lnTo>
                    <a:pt x="1529" y="155"/>
                  </a:lnTo>
                  <a:lnTo>
                    <a:pt x="1529" y="157"/>
                  </a:lnTo>
                  <a:lnTo>
                    <a:pt x="1531" y="160"/>
                  </a:lnTo>
                  <a:lnTo>
                    <a:pt x="1531" y="162"/>
                  </a:lnTo>
                  <a:lnTo>
                    <a:pt x="1533" y="164"/>
                  </a:lnTo>
                  <a:lnTo>
                    <a:pt x="1538" y="162"/>
                  </a:lnTo>
                  <a:lnTo>
                    <a:pt x="1538" y="162"/>
                  </a:lnTo>
                  <a:lnTo>
                    <a:pt x="1542" y="168"/>
                  </a:lnTo>
                  <a:lnTo>
                    <a:pt x="1544" y="168"/>
                  </a:lnTo>
                  <a:lnTo>
                    <a:pt x="1547" y="166"/>
                  </a:lnTo>
                  <a:lnTo>
                    <a:pt x="1549" y="166"/>
                  </a:lnTo>
                  <a:lnTo>
                    <a:pt x="1549" y="164"/>
                  </a:lnTo>
                  <a:lnTo>
                    <a:pt x="1549" y="164"/>
                  </a:lnTo>
                  <a:lnTo>
                    <a:pt x="1556" y="164"/>
                  </a:lnTo>
                  <a:lnTo>
                    <a:pt x="1556" y="164"/>
                  </a:lnTo>
                  <a:lnTo>
                    <a:pt x="1558" y="162"/>
                  </a:lnTo>
                  <a:lnTo>
                    <a:pt x="1558" y="162"/>
                  </a:lnTo>
                  <a:lnTo>
                    <a:pt x="1562" y="159"/>
                  </a:lnTo>
                  <a:lnTo>
                    <a:pt x="1562" y="162"/>
                  </a:lnTo>
                  <a:lnTo>
                    <a:pt x="1562" y="162"/>
                  </a:lnTo>
                  <a:lnTo>
                    <a:pt x="1560" y="164"/>
                  </a:lnTo>
                  <a:lnTo>
                    <a:pt x="1558" y="168"/>
                  </a:lnTo>
                  <a:lnTo>
                    <a:pt x="1558" y="168"/>
                  </a:lnTo>
                  <a:lnTo>
                    <a:pt x="1556" y="168"/>
                  </a:lnTo>
                  <a:lnTo>
                    <a:pt x="1549" y="169"/>
                  </a:lnTo>
                  <a:lnTo>
                    <a:pt x="1547" y="171"/>
                  </a:lnTo>
                  <a:lnTo>
                    <a:pt x="1551" y="175"/>
                  </a:lnTo>
                  <a:lnTo>
                    <a:pt x="1554" y="175"/>
                  </a:lnTo>
                  <a:lnTo>
                    <a:pt x="1564" y="173"/>
                  </a:lnTo>
                  <a:lnTo>
                    <a:pt x="1564" y="173"/>
                  </a:lnTo>
                  <a:lnTo>
                    <a:pt x="1562" y="173"/>
                  </a:lnTo>
                  <a:lnTo>
                    <a:pt x="1562" y="175"/>
                  </a:lnTo>
                  <a:lnTo>
                    <a:pt x="1560" y="175"/>
                  </a:lnTo>
                  <a:lnTo>
                    <a:pt x="1560" y="179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58" y="184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58" y="179"/>
                  </a:lnTo>
                  <a:lnTo>
                    <a:pt x="1558" y="179"/>
                  </a:lnTo>
                  <a:lnTo>
                    <a:pt x="1556" y="179"/>
                  </a:lnTo>
                  <a:lnTo>
                    <a:pt x="1554" y="179"/>
                  </a:lnTo>
                  <a:lnTo>
                    <a:pt x="1554" y="179"/>
                  </a:lnTo>
                  <a:lnTo>
                    <a:pt x="1554" y="180"/>
                  </a:lnTo>
                  <a:lnTo>
                    <a:pt x="1554" y="180"/>
                  </a:lnTo>
                  <a:lnTo>
                    <a:pt x="1554" y="182"/>
                  </a:lnTo>
                  <a:lnTo>
                    <a:pt x="1554" y="182"/>
                  </a:lnTo>
                  <a:lnTo>
                    <a:pt x="1553" y="184"/>
                  </a:lnTo>
                  <a:lnTo>
                    <a:pt x="1553" y="186"/>
                  </a:lnTo>
                  <a:lnTo>
                    <a:pt x="1554" y="188"/>
                  </a:lnTo>
                  <a:lnTo>
                    <a:pt x="1554" y="189"/>
                  </a:lnTo>
                  <a:lnTo>
                    <a:pt x="1554" y="193"/>
                  </a:lnTo>
                  <a:lnTo>
                    <a:pt x="1554" y="195"/>
                  </a:lnTo>
                  <a:lnTo>
                    <a:pt x="1554" y="195"/>
                  </a:lnTo>
                  <a:lnTo>
                    <a:pt x="1556" y="197"/>
                  </a:lnTo>
                  <a:lnTo>
                    <a:pt x="1558" y="197"/>
                  </a:lnTo>
                  <a:lnTo>
                    <a:pt x="1558" y="200"/>
                  </a:lnTo>
                  <a:lnTo>
                    <a:pt x="1558" y="200"/>
                  </a:lnTo>
                  <a:lnTo>
                    <a:pt x="1554" y="200"/>
                  </a:lnTo>
                  <a:lnTo>
                    <a:pt x="1553" y="200"/>
                  </a:lnTo>
                  <a:lnTo>
                    <a:pt x="1558" y="204"/>
                  </a:lnTo>
                  <a:lnTo>
                    <a:pt x="1560" y="207"/>
                  </a:lnTo>
                  <a:lnTo>
                    <a:pt x="1560" y="211"/>
                  </a:lnTo>
                  <a:lnTo>
                    <a:pt x="1562" y="213"/>
                  </a:lnTo>
                  <a:lnTo>
                    <a:pt x="1562" y="213"/>
                  </a:lnTo>
                  <a:lnTo>
                    <a:pt x="1562" y="215"/>
                  </a:lnTo>
                  <a:lnTo>
                    <a:pt x="1560" y="216"/>
                  </a:lnTo>
                  <a:lnTo>
                    <a:pt x="1560" y="215"/>
                  </a:lnTo>
                  <a:lnTo>
                    <a:pt x="1558" y="215"/>
                  </a:lnTo>
                  <a:lnTo>
                    <a:pt x="1556" y="213"/>
                  </a:lnTo>
                  <a:lnTo>
                    <a:pt x="1558" y="215"/>
                  </a:lnTo>
                  <a:lnTo>
                    <a:pt x="1560" y="215"/>
                  </a:lnTo>
                  <a:lnTo>
                    <a:pt x="1560" y="213"/>
                  </a:lnTo>
                  <a:lnTo>
                    <a:pt x="1556" y="209"/>
                  </a:lnTo>
                  <a:lnTo>
                    <a:pt x="1554" y="207"/>
                  </a:lnTo>
                  <a:lnTo>
                    <a:pt x="1554" y="206"/>
                  </a:lnTo>
                  <a:lnTo>
                    <a:pt x="1553" y="202"/>
                  </a:lnTo>
                  <a:lnTo>
                    <a:pt x="1545" y="195"/>
                  </a:lnTo>
                  <a:lnTo>
                    <a:pt x="1542" y="193"/>
                  </a:lnTo>
                  <a:lnTo>
                    <a:pt x="1540" y="191"/>
                  </a:lnTo>
                  <a:lnTo>
                    <a:pt x="1538" y="189"/>
                  </a:lnTo>
                  <a:lnTo>
                    <a:pt x="1536" y="188"/>
                  </a:lnTo>
                  <a:lnTo>
                    <a:pt x="1538" y="184"/>
                  </a:lnTo>
                  <a:lnTo>
                    <a:pt x="1536" y="182"/>
                  </a:lnTo>
                  <a:lnTo>
                    <a:pt x="1535" y="180"/>
                  </a:lnTo>
                  <a:lnTo>
                    <a:pt x="1535" y="179"/>
                  </a:lnTo>
                  <a:lnTo>
                    <a:pt x="1527" y="173"/>
                  </a:lnTo>
                  <a:lnTo>
                    <a:pt x="1524" y="173"/>
                  </a:lnTo>
                  <a:lnTo>
                    <a:pt x="1522" y="173"/>
                  </a:lnTo>
                  <a:lnTo>
                    <a:pt x="1520" y="177"/>
                  </a:lnTo>
                  <a:lnTo>
                    <a:pt x="1518" y="180"/>
                  </a:lnTo>
                  <a:lnTo>
                    <a:pt x="1518" y="186"/>
                  </a:lnTo>
                  <a:lnTo>
                    <a:pt x="1520" y="186"/>
                  </a:lnTo>
                  <a:lnTo>
                    <a:pt x="1520" y="188"/>
                  </a:lnTo>
                  <a:lnTo>
                    <a:pt x="1522" y="188"/>
                  </a:lnTo>
                  <a:lnTo>
                    <a:pt x="1524" y="191"/>
                  </a:lnTo>
                  <a:lnTo>
                    <a:pt x="1518" y="191"/>
                  </a:lnTo>
                  <a:lnTo>
                    <a:pt x="1518" y="198"/>
                  </a:lnTo>
                  <a:lnTo>
                    <a:pt x="1518" y="200"/>
                  </a:lnTo>
                  <a:lnTo>
                    <a:pt x="1518" y="202"/>
                  </a:lnTo>
                  <a:lnTo>
                    <a:pt x="1517" y="204"/>
                  </a:lnTo>
                  <a:lnTo>
                    <a:pt x="1515" y="204"/>
                  </a:lnTo>
                  <a:lnTo>
                    <a:pt x="1513" y="204"/>
                  </a:lnTo>
                  <a:lnTo>
                    <a:pt x="1515" y="202"/>
                  </a:lnTo>
                  <a:lnTo>
                    <a:pt x="1517" y="198"/>
                  </a:lnTo>
                  <a:lnTo>
                    <a:pt x="1517" y="197"/>
                  </a:lnTo>
                  <a:lnTo>
                    <a:pt x="1517" y="195"/>
                  </a:lnTo>
                  <a:lnTo>
                    <a:pt x="1511" y="197"/>
                  </a:lnTo>
                  <a:lnTo>
                    <a:pt x="1511" y="197"/>
                  </a:lnTo>
                  <a:lnTo>
                    <a:pt x="1511" y="200"/>
                  </a:lnTo>
                  <a:lnTo>
                    <a:pt x="1509" y="202"/>
                  </a:lnTo>
                  <a:lnTo>
                    <a:pt x="1508" y="202"/>
                  </a:lnTo>
                  <a:lnTo>
                    <a:pt x="1508" y="202"/>
                  </a:lnTo>
                  <a:lnTo>
                    <a:pt x="1508" y="204"/>
                  </a:lnTo>
                  <a:lnTo>
                    <a:pt x="1509" y="206"/>
                  </a:lnTo>
                  <a:lnTo>
                    <a:pt x="1509" y="206"/>
                  </a:lnTo>
                  <a:lnTo>
                    <a:pt x="1509" y="207"/>
                  </a:lnTo>
                  <a:lnTo>
                    <a:pt x="1508" y="207"/>
                  </a:lnTo>
                  <a:lnTo>
                    <a:pt x="1504" y="204"/>
                  </a:lnTo>
                  <a:lnTo>
                    <a:pt x="1504" y="202"/>
                  </a:lnTo>
                  <a:lnTo>
                    <a:pt x="1506" y="202"/>
                  </a:lnTo>
                  <a:lnTo>
                    <a:pt x="1506" y="202"/>
                  </a:lnTo>
                  <a:lnTo>
                    <a:pt x="1506" y="202"/>
                  </a:lnTo>
                  <a:lnTo>
                    <a:pt x="1506" y="198"/>
                  </a:lnTo>
                  <a:lnTo>
                    <a:pt x="1504" y="198"/>
                  </a:lnTo>
                  <a:lnTo>
                    <a:pt x="1504" y="198"/>
                  </a:lnTo>
                  <a:lnTo>
                    <a:pt x="1502" y="198"/>
                  </a:lnTo>
                  <a:lnTo>
                    <a:pt x="1502" y="197"/>
                  </a:lnTo>
                  <a:lnTo>
                    <a:pt x="1504" y="197"/>
                  </a:lnTo>
                  <a:lnTo>
                    <a:pt x="1506" y="191"/>
                  </a:lnTo>
                  <a:lnTo>
                    <a:pt x="1513" y="186"/>
                  </a:lnTo>
                  <a:lnTo>
                    <a:pt x="1513" y="184"/>
                  </a:lnTo>
                  <a:lnTo>
                    <a:pt x="1509" y="186"/>
                  </a:lnTo>
                  <a:lnTo>
                    <a:pt x="1499" y="195"/>
                  </a:lnTo>
                  <a:lnTo>
                    <a:pt x="1497" y="195"/>
                  </a:lnTo>
                  <a:lnTo>
                    <a:pt x="1497" y="197"/>
                  </a:lnTo>
                  <a:lnTo>
                    <a:pt x="1499" y="198"/>
                  </a:lnTo>
                  <a:lnTo>
                    <a:pt x="1499" y="200"/>
                  </a:lnTo>
                  <a:lnTo>
                    <a:pt x="1499" y="202"/>
                  </a:lnTo>
                  <a:lnTo>
                    <a:pt x="1499" y="204"/>
                  </a:lnTo>
                  <a:lnTo>
                    <a:pt x="1497" y="206"/>
                  </a:lnTo>
                  <a:lnTo>
                    <a:pt x="1489" y="209"/>
                  </a:lnTo>
                  <a:lnTo>
                    <a:pt x="1482" y="211"/>
                  </a:lnTo>
                  <a:lnTo>
                    <a:pt x="1482" y="211"/>
                  </a:lnTo>
                  <a:lnTo>
                    <a:pt x="1482" y="213"/>
                  </a:lnTo>
                  <a:lnTo>
                    <a:pt x="1482" y="213"/>
                  </a:lnTo>
                  <a:lnTo>
                    <a:pt x="1484" y="216"/>
                  </a:lnTo>
                  <a:lnTo>
                    <a:pt x="1484" y="220"/>
                  </a:lnTo>
                  <a:lnTo>
                    <a:pt x="1484" y="224"/>
                  </a:lnTo>
                  <a:lnTo>
                    <a:pt x="1482" y="227"/>
                  </a:lnTo>
                  <a:lnTo>
                    <a:pt x="1482" y="229"/>
                  </a:lnTo>
                  <a:lnTo>
                    <a:pt x="1482" y="231"/>
                  </a:lnTo>
                  <a:lnTo>
                    <a:pt x="1484" y="233"/>
                  </a:lnTo>
                  <a:lnTo>
                    <a:pt x="1489" y="236"/>
                  </a:lnTo>
                  <a:lnTo>
                    <a:pt x="1489" y="236"/>
                  </a:lnTo>
                  <a:lnTo>
                    <a:pt x="1491" y="238"/>
                  </a:lnTo>
                  <a:lnTo>
                    <a:pt x="1491" y="242"/>
                  </a:lnTo>
                  <a:lnTo>
                    <a:pt x="1493" y="245"/>
                  </a:lnTo>
                  <a:lnTo>
                    <a:pt x="1499" y="247"/>
                  </a:lnTo>
                  <a:lnTo>
                    <a:pt x="1500" y="249"/>
                  </a:lnTo>
                  <a:lnTo>
                    <a:pt x="1499" y="251"/>
                  </a:lnTo>
                  <a:lnTo>
                    <a:pt x="1499" y="251"/>
                  </a:lnTo>
                  <a:lnTo>
                    <a:pt x="1499" y="249"/>
                  </a:lnTo>
                  <a:lnTo>
                    <a:pt x="1497" y="247"/>
                  </a:lnTo>
                  <a:lnTo>
                    <a:pt x="1489" y="245"/>
                  </a:lnTo>
                  <a:lnTo>
                    <a:pt x="1486" y="244"/>
                  </a:lnTo>
                  <a:lnTo>
                    <a:pt x="1484" y="240"/>
                  </a:lnTo>
                  <a:lnTo>
                    <a:pt x="1482" y="238"/>
                  </a:lnTo>
                  <a:lnTo>
                    <a:pt x="1482" y="238"/>
                  </a:lnTo>
                  <a:lnTo>
                    <a:pt x="1482" y="238"/>
                  </a:lnTo>
                  <a:lnTo>
                    <a:pt x="1480" y="238"/>
                  </a:lnTo>
                  <a:lnTo>
                    <a:pt x="1480" y="240"/>
                  </a:lnTo>
                  <a:lnTo>
                    <a:pt x="1480" y="242"/>
                  </a:lnTo>
                  <a:lnTo>
                    <a:pt x="1480" y="242"/>
                  </a:lnTo>
                  <a:lnTo>
                    <a:pt x="1479" y="245"/>
                  </a:lnTo>
                  <a:lnTo>
                    <a:pt x="1479" y="249"/>
                  </a:lnTo>
                  <a:lnTo>
                    <a:pt x="1477" y="251"/>
                  </a:lnTo>
                  <a:lnTo>
                    <a:pt x="1475" y="254"/>
                  </a:lnTo>
                  <a:lnTo>
                    <a:pt x="1471" y="265"/>
                  </a:lnTo>
                  <a:lnTo>
                    <a:pt x="1471" y="265"/>
                  </a:lnTo>
                  <a:lnTo>
                    <a:pt x="1470" y="265"/>
                  </a:lnTo>
                  <a:lnTo>
                    <a:pt x="1461" y="272"/>
                  </a:lnTo>
                  <a:lnTo>
                    <a:pt x="1461" y="274"/>
                  </a:lnTo>
                  <a:lnTo>
                    <a:pt x="1459" y="276"/>
                  </a:lnTo>
                  <a:lnTo>
                    <a:pt x="1457" y="280"/>
                  </a:lnTo>
                  <a:lnTo>
                    <a:pt x="1455" y="281"/>
                  </a:lnTo>
                  <a:lnTo>
                    <a:pt x="1455" y="283"/>
                  </a:lnTo>
                  <a:lnTo>
                    <a:pt x="1453" y="281"/>
                  </a:lnTo>
                  <a:lnTo>
                    <a:pt x="1455" y="280"/>
                  </a:lnTo>
                  <a:lnTo>
                    <a:pt x="1457" y="274"/>
                  </a:lnTo>
                  <a:lnTo>
                    <a:pt x="1457" y="274"/>
                  </a:lnTo>
                  <a:lnTo>
                    <a:pt x="1457" y="272"/>
                  </a:lnTo>
                  <a:lnTo>
                    <a:pt x="1457" y="272"/>
                  </a:lnTo>
                  <a:lnTo>
                    <a:pt x="1457" y="271"/>
                  </a:lnTo>
                  <a:lnTo>
                    <a:pt x="1461" y="269"/>
                  </a:lnTo>
                  <a:lnTo>
                    <a:pt x="1462" y="265"/>
                  </a:lnTo>
                  <a:lnTo>
                    <a:pt x="1466" y="263"/>
                  </a:lnTo>
                  <a:lnTo>
                    <a:pt x="1468" y="262"/>
                  </a:lnTo>
                  <a:lnTo>
                    <a:pt x="1468" y="258"/>
                  </a:lnTo>
                  <a:lnTo>
                    <a:pt x="1468" y="254"/>
                  </a:lnTo>
                  <a:lnTo>
                    <a:pt x="1470" y="254"/>
                  </a:lnTo>
                  <a:lnTo>
                    <a:pt x="1471" y="254"/>
                  </a:lnTo>
                  <a:lnTo>
                    <a:pt x="1471" y="251"/>
                  </a:lnTo>
                  <a:lnTo>
                    <a:pt x="1471" y="249"/>
                  </a:lnTo>
                  <a:lnTo>
                    <a:pt x="1471" y="247"/>
                  </a:lnTo>
                  <a:lnTo>
                    <a:pt x="1471" y="245"/>
                  </a:lnTo>
                  <a:lnTo>
                    <a:pt x="1471" y="244"/>
                  </a:lnTo>
                  <a:lnTo>
                    <a:pt x="1473" y="244"/>
                  </a:lnTo>
                  <a:lnTo>
                    <a:pt x="1471" y="240"/>
                  </a:lnTo>
                  <a:lnTo>
                    <a:pt x="1471" y="238"/>
                  </a:lnTo>
                  <a:lnTo>
                    <a:pt x="1473" y="238"/>
                  </a:lnTo>
                  <a:lnTo>
                    <a:pt x="1475" y="236"/>
                  </a:lnTo>
                  <a:lnTo>
                    <a:pt x="1477" y="236"/>
                  </a:lnTo>
                  <a:lnTo>
                    <a:pt x="1477" y="235"/>
                  </a:lnTo>
                  <a:lnTo>
                    <a:pt x="1477" y="233"/>
                  </a:lnTo>
                  <a:lnTo>
                    <a:pt x="1477" y="231"/>
                  </a:lnTo>
                  <a:lnTo>
                    <a:pt x="1477" y="229"/>
                  </a:lnTo>
                  <a:lnTo>
                    <a:pt x="1477" y="229"/>
                  </a:lnTo>
                  <a:lnTo>
                    <a:pt x="1473" y="225"/>
                  </a:lnTo>
                  <a:lnTo>
                    <a:pt x="1473" y="225"/>
                  </a:lnTo>
                  <a:lnTo>
                    <a:pt x="1473" y="224"/>
                  </a:lnTo>
                  <a:lnTo>
                    <a:pt x="1473" y="222"/>
                  </a:lnTo>
                  <a:lnTo>
                    <a:pt x="1475" y="216"/>
                  </a:lnTo>
                  <a:lnTo>
                    <a:pt x="1475" y="215"/>
                  </a:lnTo>
                  <a:lnTo>
                    <a:pt x="1475" y="215"/>
                  </a:lnTo>
                  <a:lnTo>
                    <a:pt x="1475" y="213"/>
                  </a:lnTo>
                  <a:lnTo>
                    <a:pt x="1475" y="211"/>
                  </a:lnTo>
                  <a:lnTo>
                    <a:pt x="1475" y="209"/>
                  </a:lnTo>
                  <a:lnTo>
                    <a:pt x="1477" y="207"/>
                  </a:lnTo>
                  <a:lnTo>
                    <a:pt x="1477" y="206"/>
                  </a:lnTo>
                  <a:lnTo>
                    <a:pt x="1477" y="206"/>
                  </a:lnTo>
                  <a:lnTo>
                    <a:pt x="1477" y="204"/>
                  </a:lnTo>
                  <a:lnTo>
                    <a:pt x="1477" y="200"/>
                  </a:lnTo>
                  <a:lnTo>
                    <a:pt x="1477" y="200"/>
                  </a:lnTo>
                  <a:lnTo>
                    <a:pt x="1479" y="198"/>
                  </a:lnTo>
                  <a:lnTo>
                    <a:pt x="1479" y="197"/>
                  </a:lnTo>
                  <a:lnTo>
                    <a:pt x="1479" y="195"/>
                  </a:lnTo>
                  <a:lnTo>
                    <a:pt x="1479" y="193"/>
                  </a:lnTo>
                  <a:lnTo>
                    <a:pt x="1473" y="182"/>
                  </a:lnTo>
                  <a:lnTo>
                    <a:pt x="1471" y="180"/>
                  </a:lnTo>
                  <a:lnTo>
                    <a:pt x="1471" y="182"/>
                  </a:lnTo>
                  <a:lnTo>
                    <a:pt x="1470" y="184"/>
                  </a:lnTo>
                  <a:lnTo>
                    <a:pt x="1468" y="188"/>
                  </a:lnTo>
                  <a:lnTo>
                    <a:pt x="1468" y="188"/>
                  </a:lnTo>
                  <a:lnTo>
                    <a:pt x="1468" y="195"/>
                  </a:lnTo>
                  <a:lnTo>
                    <a:pt x="1468" y="197"/>
                  </a:lnTo>
                  <a:lnTo>
                    <a:pt x="1468" y="197"/>
                  </a:lnTo>
                  <a:lnTo>
                    <a:pt x="1468" y="197"/>
                  </a:lnTo>
                  <a:lnTo>
                    <a:pt x="1466" y="195"/>
                  </a:lnTo>
                  <a:lnTo>
                    <a:pt x="1466" y="195"/>
                  </a:lnTo>
                  <a:lnTo>
                    <a:pt x="1466" y="191"/>
                  </a:lnTo>
                  <a:lnTo>
                    <a:pt x="1466" y="188"/>
                  </a:lnTo>
                  <a:lnTo>
                    <a:pt x="1466" y="188"/>
                  </a:lnTo>
                  <a:lnTo>
                    <a:pt x="1466" y="188"/>
                  </a:lnTo>
                  <a:lnTo>
                    <a:pt x="1466" y="186"/>
                  </a:lnTo>
                  <a:lnTo>
                    <a:pt x="1466" y="186"/>
                  </a:lnTo>
                  <a:lnTo>
                    <a:pt x="1464" y="188"/>
                  </a:lnTo>
                  <a:lnTo>
                    <a:pt x="1462" y="195"/>
                  </a:lnTo>
                  <a:lnTo>
                    <a:pt x="1461" y="200"/>
                  </a:lnTo>
                  <a:lnTo>
                    <a:pt x="1459" y="207"/>
                  </a:lnTo>
                  <a:lnTo>
                    <a:pt x="1457" y="211"/>
                  </a:lnTo>
                  <a:lnTo>
                    <a:pt x="1455" y="211"/>
                  </a:lnTo>
                  <a:lnTo>
                    <a:pt x="1457" y="206"/>
                  </a:lnTo>
                  <a:lnTo>
                    <a:pt x="1457" y="202"/>
                  </a:lnTo>
                  <a:lnTo>
                    <a:pt x="1459" y="200"/>
                  </a:lnTo>
                  <a:lnTo>
                    <a:pt x="1457" y="200"/>
                  </a:lnTo>
                  <a:lnTo>
                    <a:pt x="1457" y="200"/>
                  </a:lnTo>
                  <a:lnTo>
                    <a:pt x="1457" y="202"/>
                  </a:lnTo>
                  <a:lnTo>
                    <a:pt x="1455" y="207"/>
                  </a:lnTo>
                  <a:lnTo>
                    <a:pt x="1453" y="207"/>
                  </a:lnTo>
                  <a:lnTo>
                    <a:pt x="1452" y="209"/>
                  </a:lnTo>
                  <a:lnTo>
                    <a:pt x="1452" y="211"/>
                  </a:lnTo>
                  <a:lnTo>
                    <a:pt x="1452" y="215"/>
                  </a:lnTo>
                  <a:lnTo>
                    <a:pt x="1450" y="216"/>
                  </a:lnTo>
                  <a:lnTo>
                    <a:pt x="1450" y="216"/>
                  </a:lnTo>
                  <a:lnTo>
                    <a:pt x="1448" y="218"/>
                  </a:lnTo>
                  <a:lnTo>
                    <a:pt x="1448" y="222"/>
                  </a:lnTo>
                  <a:lnTo>
                    <a:pt x="1448" y="224"/>
                  </a:lnTo>
                  <a:lnTo>
                    <a:pt x="1450" y="224"/>
                  </a:lnTo>
                  <a:lnTo>
                    <a:pt x="1450" y="225"/>
                  </a:lnTo>
                  <a:lnTo>
                    <a:pt x="1450" y="227"/>
                  </a:lnTo>
                  <a:lnTo>
                    <a:pt x="1450" y="231"/>
                  </a:lnTo>
                  <a:lnTo>
                    <a:pt x="1452" y="233"/>
                  </a:lnTo>
                  <a:lnTo>
                    <a:pt x="1453" y="233"/>
                  </a:lnTo>
                  <a:lnTo>
                    <a:pt x="1455" y="233"/>
                  </a:lnTo>
                  <a:lnTo>
                    <a:pt x="1457" y="235"/>
                  </a:lnTo>
                  <a:lnTo>
                    <a:pt x="1459" y="236"/>
                  </a:lnTo>
                  <a:lnTo>
                    <a:pt x="1461" y="236"/>
                  </a:lnTo>
                  <a:lnTo>
                    <a:pt x="1462" y="236"/>
                  </a:lnTo>
                  <a:lnTo>
                    <a:pt x="1461" y="238"/>
                  </a:lnTo>
                  <a:lnTo>
                    <a:pt x="1457" y="236"/>
                  </a:lnTo>
                  <a:lnTo>
                    <a:pt x="1453" y="235"/>
                  </a:lnTo>
                  <a:lnTo>
                    <a:pt x="1448" y="233"/>
                  </a:lnTo>
                  <a:lnTo>
                    <a:pt x="1446" y="233"/>
                  </a:lnTo>
                  <a:lnTo>
                    <a:pt x="1444" y="233"/>
                  </a:lnTo>
                  <a:lnTo>
                    <a:pt x="1444" y="233"/>
                  </a:lnTo>
                  <a:lnTo>
                    <a:pt x="1444" y="235"/>
                  </a:lnTo>
                  <a:lnTo>
                    <a:pt x="1444" y="235"/>
                  </a:lnTo>
                  <a:lnTo>
                    <a:pt x="1446" y="235"/>
                  </a:lnTo>
                  <a:lnTo>
                    <a:pt x="1443" y="245"/>
                  </a:lnTo>
                  <a:lnTo>
                    <a:pt x="1444" y="247"/>
                  </a:lnTo>
                  <a:lnTo>
                    <a:pt x="1443" y="251"/>
                  </a:lnTo>
                  <a:lnTo>
                    <a:pt x="1443" y="254"/>
                  </a:lnTo>
                  <a:lnTo>
                    <a:pt x="1443" y="256"/>
                  </a:lnTo>
                  <a:lnTo>
                    <a:pt x="1433" y="263"/>
                  </a:lnTo>
                  <a:lnTo>
                    <a:pt x="1435" y="260"/>
                  </a:lnTo>
                  <a:lnTo>
                    <a:pt x="1437" y="258"/>
                  </a:lnTo>
                  <a:lnTo>
                    <a:pt x="1439" y="256"/>
                  </a:lnTo>
                  <a:lnTo>
                    <a:pt x="1439" y="256"/>
                  </a:lnTo>
                  <a:lnTo>
                    <a:pt x="1441" y="254"/>
                  </a:lnTo>
                  <a:lnTo>
                    <a:pt x="1439" y="253"/>
                  </a:lnTo>
                  <a:lnTo>
                    <a:pt x="1439" y="251"/>
                  </a:lnTo>
                  <a:lnTo>
                    <a:pt x="1439" y="249"/>
                  </a:lnTo>
                  <a:lnTo>
                    <a:pt x="1439" y="247"/>
                  </a:lnTo>
                  <a:lnTo>
                    <a:pt x="1439" y="245"/>
                  </a:lnTo>
                  <a:lnTo>
                    <a:pt x="1439" y="245"/>
                  </a:lnTo>
                  <a:lnTo>
                    <a:pt x="1439" y="244"/>
                  </a:lnTo>
                  <a:lnTo>
                    <a:pt x="1443" y="236"/>
                  </a:lnTo>
                  <a:lnTo>
                    <a:pt x="1443" y="233"/>
                  </a:lnTo>
                  <a:lnTo>
                    <a:pt x="1444" y="229"/>
                  </a:lnTo>
                  <a:lnTo>
                    <a:pt x="1443" y="227"/>
                  </a:lnTo>
                  <a:lnTo>
                    <a:pt x="1443" y="225"/>
                  </a:lnTo>
                  <a:lnTo>
                    <a:pt x="1441" y="224"/>
                  </a:lnTo>
                  <a:lnTo>
                    <a:pt x="1443" y="222"/>
                  </a:lnTo>
                  <a:lnTo>
                    <a:pt x="1443" y="220"/>
                  </a:lnTo>
                  <a:lnTo>
                    <a:pt x="1444" y="216"/>
                  </a:lnTo>
                  <a:lnTo>
                    <a:pt x="1444" y="215"/>
                  </a:lnTo>
                  <a:lnTo>
                    <a:pt x="1444" y="213"/>
                  </a:lnTo>
                  <a:lnTo>
                    <a:pt x="1444" y="213"/>
                  </a:lnTo>
                  <a:lnTo>
                    <a:pt x="1446" y="207"/>
                  </a:lnTo>
                  <a:lnTo>
                    <a:pt x="1446" y="207"/>
                  </a:lnTo>
                  <a:lnTo>
                    <a:pt x="1446" y="206"/>
                  </a:lnTo>
                  <a:lnTo>
                    <a:pt x="1444" y="204"/>
                  </a:lnTo>
                  <a:lnTo>
                    <a:pt x="1435" y="206"/>
                  </a:lnTo>
                  <a:lnTo>
                    <a:pt x="1432" y="209"/>
                  </a:lnTo>
                  <a:lnTo>
                    <a:pt x="1430" y="209"/>
                  </a:lnTo>
                  <a:lnTo>
                    <a:pt x="1423" y="209"/>
                  </a:lnTo>
                  <a:lnTo>
                    <a:pt x="1419" y="209"/>
                  </a:lnTo>
                  <a:lnTo>
                    <a:pt x="1419" y="211"/>
                  </a:lnTo>
                  <a:lnTo>
                    <a:pt x="1417" y="213"/>
                  </a:lnTo>
                  <a:lnTo>
                    <a:pt x="1417" y="213"/>
                  </a:lnTo>
                  <a:lnTo>
                    <a:pt x="1414" y="213"/>
                  </a:lnTo>
                  <a:lnTo>
                    <a:pt x="1414" y="215"/>
                  </a:lnTo>
                  <a:lnTo>
                    <a:pt x="1412" y="215"/>
                  </a:lnTo>
                  <a:lnTo>
                    <a:pt x="1412" y="222"/>
                  </a:lnTo>
                  <a:lnTo>
                    <a:pt x="1405" y="233"/>
                  </a:lnTo>
                  <a:lnTo>
                    <a:pt x="1405" y="240"/>
                  </a:lnTo>
                  <a:lnTo>
                    <a:pt x="1406" y="242"/>
                  </a:lnTo>
                  <a:lnTo>
                    <a:pt x="1406" y="244"/>
                  </a:lnTo>
                  <a:lnTo>
                    <a:pt x="1408" y="244"/>
                  </a:lnTo>
                  <a:lnTo>
                    <a:pt x="1408" y="244"/>
                  </a:lnTo>
                  <a:lnTo>
                    <a:pt x="1410" y="242"/>
                  </a:lnTo>
                  <a:lnTo>
                    <a:pt x="1412" y="242"/>
                  </a:lnTo>
                  <a:lnTo>
                    <a:pt x="1415" y="240"/>
                  </a:lnTo>
                  <a:lnTo>
                    <a:pt x="1419" y="240"/>
                  </a:lnTo>
                  <a:lnTo>
                    <a:pt x="1419" y="242"/>
                  </a:lnTo>
                  <a:lnTo>
                    <a:pt x="1419" y="244"/>
                  </a:lnTo>
                  <a:lnTo>
                    <a:pt x="1421" y="244"/>
                  </a:lnTo>
                  <a:lnTo>
                    <a:pt x="1421" y="245"/>
                  </a:lnTo>
                  <a:lnTo>
                    <a:pt x="1419" y="245"/>
                  </a:lnTo>
                  <a:lnTo>
                    <a:pt x="1419" y="245"/>
                  </a:lnTo>
                  <a:lnTo>
                    <a:pt x="1419" y="244"/>
                  </a:lnTo>
                  <a:lnTo>
                    <a:pt x="1417" y="242"/>
                  </a:lnTo>
                  <a:lnTo>
                    <a:pt x="1415" y="242"/>
                  </a:lnTo>
                  <a:lnTo>
                    <a:pt x="1410" y="244"/>
                  </a:lnTo>
                  <a:lnTo>
                    <a:pt x="1408" y="245"/>
                  </a:lnTo>
                  <a:lnTo>
                    <a:pt x="1408" y="249"/>
                  </a:lnTo>
                  <a:lnTo>
                    <a:pt x="1406" y="251"/>
                  </a:lnTo>
                  <a:lnTo>
                    <a:pt x="1408" y="254"/>
                  </a:lnTo>
                  <a:lnTo>
                    <a:pt x="1408" y="256"/>
                  </a:lnTo>
                  <a:lnTo>
                    <a:pt x="1410" y="258"/>
                  </a:lnTo>
                  <a:lnTo>
                    <a:pt x="1410" y="258"/>
                  </a:lnTo>
                  <a:lnTo>
                    <a:pt x="1412" y="258"/>
                  </a:lnTo>
                  <a:lnTo>
                    <a:pt x="1412" y="260"/>
                  </a:lnTo>
                  <a:lnTo>
                    <a:pt x="1412" y="260"/>
                  </a:lnTo>
                  <a:lnTo>
                    <a:pt x="1412" y="262"/>
                  </a:lnTo>
                  <a:lnTo>
                    <a:pt x="1412" y="262"/>
                  </a:lnTo>
                  <a:lnTo>
                    <a:pt x="1414" y="265"/>
                  </a:lnTo>
                  <a:lnTo>
                    <a:pt x="1414" y="265"/>
                  </a:lnTo>
                  <a:lnTo>
                    <a:pt x="1415" y="267"/>
                  </a:lnTo>
                  <a:lnTo>
                    <a:pt x="1423" y="265"/>
                  </a:lnTo>
                  <a:lnTo>
                    <a:pt x="1424" y="265"/>
                  </a:lnTo>
                  <a:lnTo>
                    <a:pt x="1424" y="267"/>
                  </a:lnTo>
                  <a:lnTo>
                    <a:pt x="1428" y="272"/>
                  </a:lnTo>
                  <a:lnTo>
                    <a:pt x="1430" y="274"/>
                  </a:lnTo>
                  <a:lnTo>
                    <a:pt x="1430" y="274"/>
                  </a:lnTo>
                  <a:lnTo>
                    <a:pt x="1430" y="276"/>
                  </a:lnTo>
                  <a:lnTo>
                    <a:pt x="1430" y="278"/>
                  </a:lnTo>
                  <a:lnTo>
                    <a:pt x="1430" y="278"/>
                  </a:lnTo>
                  <a:lnTo>
                    <a:pt x="1430" y="280"/>
                  </a:lnTo>
                  <a:lnTo>
                    <a:pt x="1430" y="283"/>
                  </a:lnTo>
                  <a:lnTo>
                    <a:pt x="1430" y="285"/>
                  </a:lnTo>
                  <a:lnTo>
                    <a:pt x="1432" y="285"/>
                  </a:lnTo>
                  <a:lnTo>
                    <a:pt x="1433" y="287"/>
                  </a:lnTo>
                  <a:lnTo>
                    <a:pt x="1432" y="289"/>
                  </a:lnTo>
                  <a:lnTo>
                    <a:pt x="1428" y="285"/>
                  </a:lnTo>
                  <a:lnTo>
                    <a:pt x="1426" y="285"/>
                  </a:lnTo>
                  <a:lnTo>
                    <a:pt x="1426" y="287"/>
                  </a:lnTo>
                  <a:lnTo>
                    <a:pt x="1424" y="289"/>
                  </a:lnTo>
                  <a:lnTo>
                    <a:pt x="1423" y="289"/>
                  </a:lnTo>
                  <a:lnTo>
                    <a:pt x="1423" y="289"/>
                  </a:lnTo>
                  <a:lnTo>
                    <a:pt x="1421" y="287"/>
                  </a:lnTo>
                  <a:lnTo>
                    <a:pt x="1419" y="285"/>
                  </a:lnTo>
                  <a:lnTo>
                    <a:pt x="1421" y="285"/>
                  </a:lnTo>
                  <a:lnTo>
                    <a:pt x="1421" y="281"/>
                  </a:lnTo>
                  <a:lnTo>
                    <a:pt x="1419" y="281"/>
                  </a:lnTo>
                  <a:lnTo>
                    <a:pt x="1419" y="281"/>
                  </a:lnTo>
                  <a:lnTo>
                    <a:pt x="1419" y="283"/>
                  </a:lnTo>
                  <a:lnTo>
                    <a:pt x="1417" y="285"/>
                  </a:lnTo>
                  <a:lnTo>
                    <a:pt x="1417" y="285"/>
                  </a:lnTo>
                  <a:lnTo>
                    <a:pt x="1415" y="283"/>
                  </a:lnTo>
                  <a:lnTo>
                    <a:pt x="1415" y="283"/>
                  </a:lnTo>
                  <a:lnTo>
                    <a:pt x="1415" y="281"/>
                  </a:lnTo>
                  <a:lnTo>
                    <a:pt x="1417" y="281"/>
                  </a:lnTo>
                  <a:lnTo>
                    <a:pt x="1419" y="280"/>
                  </a:lnTo>
                  <a:lnTo>
                    <a:pt x="1419" y="280"/>
                  </a:lnTo>
                  <a:lnTo>
                    <a:pt x="1421" y="281"/>
                  </a:lnTo>
                  <a:lnTo>
                    <a:pt x="1424" y="280"/>
                  </a:lnTo>
                  <a:lnTo>
                    <a:pt x="1426" y="278"/>
                  </a:lnTo>
                  <a:lnTo>
                    <a:pt x="1426" y="274"/>
                  </a:lnTo>
                  <a:lnTo>
                    <a:pt x="1424" y="271"/>
                  </a:lnTo>
                  <a:lnTo>
                    <a:pt x="1415" y="271"/>
                  </a:lnTo>
                  <a:lnTo>
                    <a:pt x="1414" y="269"/>
                  </a:lnTo>
                  <a:lnTo>
                    <a:pt x="1410" y="265"/>
                  </a:lnTo>
                  <a:lnTo>
                    <a:pt x="1408" y="263"/>
                  </a:lnTo>
                  <a:lnTo>
                    <a:pt x="1408" y="262"/>
                  </a:lnTo>
                  <a:lnTo>
                    <a:pt x="1408" y="260"/>
                  </a:lnTo>
                  <a:lnTo>
                    <a:pt x="1405" y="256"/>
                  </a:lnTo>
                  <a:lnTo>
                    <a:pt x="1403" y="254"/>
                  </a:lnTo>
                  <a:lnTo>
                    <a:pt x="1403" y="254"/>
                  </a:lnTo>
                  <a:lnTo>
                    <a:pt x="1403" y="253"/>
                  </a:lnTo>
                  <a:lnTo>
                    <a:pt x="1403" y="251"/>
                  </a:lnTo>
                  <a:lnTo>
                    <a:pt x="1403" y="249"/>
                  </a:lnTo>
                  <a:lnTo>
                    <a:pt x="1401" y="249"/>
                  </a:lnTo>
                  <a:lnTo>
                    <a:pt x="1401" y="249"/>
                  </a:lnTo>
                  <a:lnTo>
                    <a:pt x="1399" y="249"/>
                  </a:lnTo>
                  <a:lnTo>
                    <a:pt x="1399" y="247"/>
                  </a:lnTo>
                  <a:lnTo>
                    <a:pt x="1401" y="247"/>
                  </a:lnTo>
                  <a:lnTo>
                    <a:pt x="1401" y="245"/>
                  </a:lnTo>
                  <a:lnTo>
                    <a:pt x="1401" y="245"/>
                  </a:lnTo>
                  <a:lnTo>
                    <a:pt x="1401" y="242"/>
                  </a:lnTo>
                  <a:lnTo>
                    <a:pt x="1399" y="242"/>
                  </a:lnTo>
                  <a:lnTo>
                    <a:pt x="1388" y="244"/>
                  </a:lnTo>
                  <a:lnTo>
                    <a:pt x="1385" y="245"/>
                  </a:lnTo>
                  <a:lnTo>
                    <a:pt x="1383" y="245"/>
                  </a:lnTo>
                  <a:lnTo>
                    <a:pt x="1381" y="247"/>
                  </a:lnTo>
                  <a:lnTo>
                    <a:pt x="1381" y="249"/>
                  </a:lnTo>
                  <a:lnTo>
                    <a:pt x="1381" y="251"/>
                  </a:lnTo>
                  <a:lnTo>
                    <a:pt x="1381" y="253"/>
                  </a:lnTo>
                  <a:lnTo>
                    <a:pt x="1381" y="253"/>
                  </a:lnTo>
                  <a:lnTo>
                    <a:pt x="1379" y="254"/>
                  </a:lnTo>
                  <a:lnTo>
                    <a:pt x="1379" y="256"/>
                  </a:lnTo>
                  <a:lnTo>
                    <a:pt x="1381" y="256"/>
                  </a:lnTo>
                  <a:lnTo>
                    <a:pt x="1381" y="258"/>
                  </a:lnTo>
                  <a:lnTo>
                    <a:pt x="1385" y="258"/>
                  </a:lnTo>
                  <a:lnTo>
                    <a:pt x="1385" y="258"/>
                  </a:lnTo>
                  <a:lnTo>
                    <a:pt x="1387" y="258"/>
                  </a:lnTo>
                  <a:lnTo>
                    <a:pt x="1387" y="260"/>
                  </a:lnTo>
                  <a:lnTo>
                    <a:pt x="1387" y="262"/>
                  </a:lnTo>
                  <a:lnTo>
                    <a:pt x="1387" y="263"/>
                  </a:lnTo>
                  <a:lnTo>
                    <a:pt x="1388" y="265"/>
                  </a:lnTo>
                  <a:lnTo>
                    <a:pt x="1388" y="265"/>
                  </a:lnTo>
                  <a:lnTo>
                    <a:pt x="1388" y="265"/>
                  </a:lnTo>
                  <a:lnTo>
                    <a:pt x="1390" y="267"/>
                  </a:lnTo>
                  <a:lnTo>
                    <a:pt x="1405" y="272"/>
                  </a:lnTo>
                  <a:lnTo>
                    <a:pt x="1405" y="274"/>
                  </a:lnTo>
                  <a:lnTo>
                    <a:pt x="1406" y="276"/>
                  </a:lnTo>
                  <a:lnTo>
                    <a:pt x="1408" y="276"/>
                  </a:lnTo>
                  <a:lnTo>
                    <a:pt x="1408" y="278"/>
                  </a:lnTo>
                  <a:lnTo>
                    <a:pt x="1408" y="278"/>
                  </a:lnTo>
                  <a:lnTo>
                    <a:pt x="1408" y="278"/>
                  </a:lnTo>
                  <a:lnTo>
                    <a:pt x="1408" y="280"/>
                  </a:lnTo>
                  <a:lnTo>
                    <a:pt x="1408" y="280"/>
                  </a:lnTo>
                  <a:lnTo>
                    <a:pt x="1405" y="278"/>
                  </a:lnTo>
                  <a:lnTo>
                    <a:pt x="1401" y="274"/>
                  </a:lnTo>
                  <a:lnTo>
                    <a:pt x="1399" y="274"/>
                  </a:lnTo>
                  <a:lnTo>
                    <a:pt x="1394" y="274"/>
                  </a:lnTo>
                  <a:lnTo>
                    <a:pt x="1392" y="274"/>
                  </a:lnTo>
                  <a:lnTo>
                    <a:pt x="1390" y="276"/>
                  </a:lnTo>
                  <a:lnTo>
                    <a:pt x="1392" y="278"/>
                  </a:lnTo>
                  <a:lnTo>
                    <a:pt x="1392" y="278"/>
                  </a:lnTo>
                  <a:lnTo>
                    <a:pt x="1392" y="280"/>
                  </a:lnTo>
                  <a:lnTo>
                    <a:pt x="1392" y="281"/>
                  </a:lnTo>
                  <a:lnTo>
                    <a:pt x="1392" y="283"/>
                  </a:lnTo>
                  <a:lnTo>
                    <a:pt x="1392" y="283"/>
                  </a:lnTo>
                  <a:lnTo>
                    <a:pt x="1392" y="281"/>
                  </a:lnTo>
                  <a:lnTo>
                    <a:pt x="1390" y="280"/>
                  </a:lnTo>
                  <a:lnTo>
                    <a:pt x="1390" y="280"/>
                  </a:lnTo>
                  <a:lnTo>
                    <a:pt x="1388" y="278"/>
                  </a:lnTo>
                  <a:lnTo>
                    <a:pt x="1388" y="278"/>
                  </a:lnTo>
                  <a:lnTo>
                    <a:pt x="1387" y="276"/>
                  </a:lnTo>
                  <a:lnTo>
                    <a:pt x="1387" y="272"/>
                  </a:lnTo>
                  <a:lnTo>
                    <a:pt x="1387" y="271"/>
                  </a:lnTo>
                  <a:lnTo>
                    <a:pt x="1385" y="269"/>
                  </a:lnTo>
                  <a:lnTo>
                    <a:pt x="1385" y="269"/>
                  </a:lnTo>
                  <a:lnTo>
                    <a:pt x="1385" y="271"/>
                  </a:lnTo>
                  <a:lnTo>
                    <a:pt x="1385" y="274"/>
                  </a:lnTo>
                  <a:lnTo>
                    <a:pt x="1385" y="278"/>
                  </a:lnTo>
                  <a:lnTo>
                    <a:pt x="1385" y="281"/>
                  </a:lnTo>
                  <a:lnTo>
                    <a:pt x="1383" y="283"/>
                  </a:lnTo>
                  <a:lnTo>
                    <a:pt x="1383" y="287"/>
                  </a:lnTo>
                  <a:lnTo>
                    <a:pt x="1383" y="285"/>
                  </a:lnTo>
                  <a:lnTo>
                    <a:pt x="1383" y="285"/>
                  </a:lnTo>
                  <a:lnTo>
                    <a:pt x="1383" y="283"/>
                  </a:lnTo>
                  <a:lnTo>
                    <a:pt x="1383" y="281"/>
                  </a:lnTo>
                  <a:lnTo>
                    <a:pt x="1383" y="281"/>
                  </a:lnTo>
                  <a:lnTo>
                    <a:pt x="1383" y="280"/>
                  </a:lnTo>
                  <a:lnTo>
                    <a:pt x="1383" y="280"/>
                  </a:lnTo>
                  <a:lnTo>
                    <a:pt x="1383" y="276"/>
                  </a:lnTo>
                  <a:lnTo>
                    <a:pt x="1383" y="272"/>
                  </a:lnTo>
                  <a:lnTo>
                    <a:pt x="1383" y="269"/>
                  </a:lnTo>
                  <a:lnTo>
                    <a:pt x="1383" y="267"/>
                  </a:lnTo>
                  <a:lnTo>
                    <a:pt x="1381" y="265"/>
                  </a:lnTo>
                  <a:lnTo>
                    <a:pt x="1381" y="265"/>
                  </a:lnTo>
                  <a:lnTo>
                    <a:pt x="1379" y="263"/>
                  </a:lnTo>
                  <a:lnTo>
                    <a:pt x="1376" y="265"/>
                  </a:lnTo>
                  <a:lnTo>
                    <a:pt x="1376" y="265"/>
                  </a:lnTo>
                  <a:lnTo>
                    <a:pt x="1376" y="263"/>
                  </a:lnTo>
                  <a:lnTo>
                    <a:pt x="1376" y="262"/>
                  </a:lnTo>
                  <a:lnTo>
                    <a:pt x="1376" y="262"/>
                  </a:lnTo>
                  <a:lnTo>
                    <a:pt x="1378" y="260"/>
                  </a:lnTo>
                  <a:lnTo>
                    <a:pt x="1376" y="258"/>
                  </a:lnTo>
                  <a:lnTo>
                    <a:pt x="1374" y="254"/>
                  </a:lnTo>
                  <a:lnTo>
                    <a:pt x="1374" y="253"/>
                  </a:lnTo>
                  <a:lnTo>
                    <a:pt x="1372" y="251"/>
                  </a:lnTo>
                  <a:lnTo>
                    <a:pt x="1370" y="251"/>
                  </a:lnTo>
                  <a:lnTo>
                    <a:pt x="1370" y="251"/>
                  </a:lnTo>
                  <a:lnTo>
                    <a:pt x="1370" y="251"/>
                  </a:lnTo>
                  <a:lnTo>
                    <a:pt x="1370" y="253"/>
                  </a:lnTo>
                  <a:lnTo>
                    <a:pt x="1370" y="253"/>
                  </a:lnTo>
                  <a:lnTo>
                    <a:pt x="1367" y="253"/>
                  </a:lnTo>
                  <a:lnTo>
                    <a:pt x="1365" y="254"/>
                  </a:lnTo>
                  <a:lnTo>
                    <a:pt x="1365" y="254"/>
                  </a:lnTo>
                  <a:lnTo>
                    <a:pt x="1365" y="254"/>
                  </a:lnTo>
                  <a:lnTo>
                    <a:pt x="1365" y="256"/>
                  </a:lnTo>
                  <a:lnTo>
                    <a:pt x="1365" y="258"/>
                  </a:lnTo>
                  <a:lnTo>
                    <a:pt x="1365" y="258"/>
                  </a:lnTo>
                  <a:lnTo>
                    <a:pt x="1367" y="258"/>
                  </a:lnTo>
                  <a:lnTo>
                    <a:pt x="1365" y="260"/>
                  </a:lnTo>
                  <a:lnTo>
                    <a:pt x="1367" y="262"/>
                  </a:lnTo>
                  <a:lnTo>
                    <a:pt x="1367" y="262"/>
                  </a:lnTo>
                  <a:lnTo>
                    <a:pt x="1367" y="262"/>
                  </a:lnTo>
                  <a:lnTo>
                    <a:pt x="1365" y="263"/>
                  </a:lnTo>
                  <a:lnTo>
                    <a:pt x="1365" y="265"/>
                  </a:lnTo>
                  <a:lnTo>
                    <a:pt x="1363" y="267"/>
                  </a:lnTo>
                  <a:lnTo>
                    <a:pt x="1365" y="271"/>
                  </a:lnTo>
                  <a:lnTo>
                    <a:pt x="1363" y="272"/>
                  </a:lnTo>
                  <a:lnTo>
                    <a:pt x="1359" y="274"/>
                  </a:lnTo>
                  <a:lnTo>
                    <a:pt x="1358" y="276"/>
                  </a:lnTo>
                  <a:lnTo>
                    <a:pt x="1358" y="280"/>
                  </a:lnTo>
                  <a:lnTo>
                    <a:pt x="1358" y="285"/>
                  </a:lnTo>
                  <a:lnTo>
                    <a:pt x="1358" y="287"/>
                  </a:lnTo>
                  <a:lnTo>
                    <a:pt x="1358" y="287"/>
                  </a:lnTo>
                  <a:lnTo>
                    <a:pt x="1361" y="287"/>
                  </a:lnTo>
                  <a:lnTo>
                    <a:pt x="1363" y="287"/>
                  </a:lnTo>
                  <a:lnTo>
                    <a:pt x="1361" y="289"/>
                  </a:lnTo>
                  <a:lnTo>
                    <a:pt x="1361" y="291"/>
                  </a:lnTo>
                  <a:lnTo>
                    <a:pt x="1361" y="292"/>
                  </a:lnTo>
                  <a:lnTo>
                    <a:pt x="1361" y="294"/>
                  </a:lnTo>
                  <a:lnTo>
                    <a:pt x="1361" y="296"/>
                  </a:lnTo>
                  <a:lnTo>
                    <a:pt x="1365" y="298"/>
                  </a:lnTo>
                  <a:lnTo>
                    <a:pt x="1358" y="298"/>
                  </a:lnTo>
                  <a:lnTo>
                    <a:pt x="1356" y="300"/>
                  </a:lnTo>
                  <a:lnTo>
                    <a:pt x="1350" y="303"/>
                  </a:lnTo>
                  <a:lnTo>
                    <a:pt x="1340" y="303"/>
                  </a:lnTo>
                  <a:lnTo>
                    <a:pt x="1340" y="305"/>
                  </a:lnTo>
                  <a:lnTo>
                    <a:pt x="1340" y="305"/>
                  </a:lnTo>
                  <a:lnTo>
                    <a:pt x="1341" y="307"/>
                  </a:lnTo>
                  <a:lnTo>
                    <a:pt x="1341" y="307"/>
                  </a:lnTo>
                  <a:lnTo>
                    <a:pt x="1340" y="309"/>
                  </a:lnTo>
                  <a:lnTo>
                    <a:pt x="1338" y="310"/>
                  </a:lnTo>
                  <a:lnTo>
                    <a:pt x="1336" y="316"/>
                  </a:lnTo>
                  <a:lnTo>
                    <a:pt x="1332" y="319"/>
                  </a:lnTo>
                  <a:lnTo>
                    <a:pt x="1332" y="321"/>
                  </a:lnTo>
                  <a:lnTo>
                    <a:pt x="1332" y="321"/>
                  </a:lnTo>
                  <a:lnTo>
                    <a:pt x="1334" y="321"/>
                  </a:lnTo>
                  <a:lnTo>
                    <a:pt x="1334" y="323"/>
                  </a:lnTo>
                  <a:lnTo>
                    <a:pt x="1334" y="325"/>
                  </a:lnTo>
                  <a:lnTo>
                    <a:pt x="1334" y="327"/>
                  </a:lnTo>
                  <a:lnTo>
                    <a:pt x="1332" y="327"/>
                  </a:lnTo>
                  <a:lnTo>
                    <a:pt x="1331" y="327"/>
                  </a:lnTo>
                  <a:lnTo>
                    <a:pt x="1329" y="332"/>
                  </a:lnTo>
                  <a:lnTo>
                    <a:pt x="1329" y="334"/>
                  </a:lnTo>
                  <a:lnTo>
                    <a:pt x="1331" y="334"/>
                  </a:lnTo>
                  <a:lnTo>
                    <a:pt x="1334" y="332"/>
                  </a:lnTo>
                  <a:lnTo>
                    <a:pt x="1343" y="328"/>
                  </a:lnTo>
                  <a:lnTo>
                    <a:pt x="1343" y="330"/>
                  </a:lnTo>
                  <a:lnTo>
                    <a:pt x="1343" y="332"/>
                  </a:lnTo>
                  <a:lnTo>
                    <a:pt x="1349" y="334"/>
                  </a:lnTo>
                  <a:lnTo>
                    <a:pt x="1350" y="337"/>
                  </a:lnTo>
                  <a:lnTo>
                    <a:pt x="1349" y="337"/>
                  </a:lnTo>
                  <a:lnTo>
                    <a:pt x="1347" y="337"/>
                  </a:lnTo>
                  <a:lnTo>
                    <a:pt x="1345" y="337"/>
                  </a:lnTo>
                  <a:lnTo>
                    <a:pt x="1345" y="336"/>
                  </a:lnTo>
                  <a:lnTo>
                    <a:pt x="1343" y="336"/>
                  </a:lnTo>
                  <a:lnTo>
                    <a:pt x="1343" y="334"/>
                  </a:lnTo>
                  <a:lnTo>
                    <a:pt x="1341" y="336"/>
                  </a:lnTo>
                  <a:lnTo>
                    <a:pt x="1341" y="336"/>
                  </a:lnTo>
                  <a:lnTo>
                    <a:pt x="1340" y="337"/>
                  </a:lnTo>
                  <a:lnTo>
                    <a:pt x="1338" y="337"/>
                  </a:lnTo>
                  <a:lnTo>
                    <a:pt x="1334" y="341"/>
                  </a:lnTo>
                  <a:lnTo>
                    <a:pt x="1331" y="343"/>
                  </a:lnTo>
                  <a:lnTo>
                    <a:pt x="1340" y="348"/>
                  </a:lnTo>
                  <a:lnTo>
                    <a:pt x="1345" y="348"/>
                  </a:lnTo>
                  <a:lnTo>
                    <a:pt x="1347" y="350"/>
                  </a:lnTo>
                  <a:lnTo>
                    <a:pt x="1347" y="354"/>
                  </a:lnTo>
                  <a:lnTo>
                    <a:pt x="1343" y="350"/>
                  </a:lnTo>
                  <a:lnTo>
                    <a:pt x="1336" y="348"/>
                  </a:lnTo>
                  <a:lnTo>
                    <a:pt x="1331" y="345"/>
                  </a:lnTo>
                  <a:lnTo>
                    <a:pt x="1329" y="347"/>
                  </a:lnTo>
                  <a:lnTo>
                    <a:pt x="1327" y="348"/>
                  </a:lnTo>
                  <a:lnTo>
                    <a:pt x="1323" y="350"/>
                  </a:lnTo>
                  <a:lnTo>
                    <a:pt x="1320" y="352"/>
                  </a:lnTo>
                  <a:lnTo>
                    <a:pt x="1320" y="354"/>
                  </a:lnTo>
                  <a:lnTo>
                    <a:pt x="1322" y="356"/>
                  </a:lnTo>
                  <a:lnTo>
                    <a:pt x="1323" y="357"/>
                  </a:lnTo>
                  <a:lnTo>
                    <a:pt x="1325" y="356"/>
                  </a:lnTo>
                  <a:lnTo>
                    <a:pt x="1325" y="354"/>
                  </a:lnTo>
                  <a:lnTo>
                    <a:pt x="1327" y="356"/>
                  </a:lnTo>
                  <a:lnTo>
                    <a:pt x="1329" y="357"/>
                  </a:lnTo>
                  <a:lnTo>
                    <a:pt x="1331" y="359"/>
                  </a:lnTo>
                  <a:lnTo>
                    <a:pt x="1332" y="363"/>
                  </a:lnTo>
                  <a:lnTo>
                    <a:pt x="1338" y="365"/>
                  </a:lnTo>
                  <a:lnTo>
                    <a:pt x="1341" y="366"/>
                  </a:lnTo>
                  <a:lnTo>
                    <a:pt x="1340" y="366"/>
                  </a:lnTo>
                  <a:lnTo>
                    <a:pt x="1336" y="365"/>
                  </a:lnTo>
                  <a:lnTo>
                    <a:pt x="1332" y="366"/>
                  </a:lnTo>
                  <a:lnTo>
                    <a:pt x="1331" y="366"/>
                  </a:lnTo>
                  <a:lnTo>
                    <a:pt x="1329" y="365"/>
                  </a:lnTo>
                  <a:lnTo>
                    <a:pt x="1329" y="365"/>
                  </a:lnTo>
                  <a:lnTo>
                    <a:pt x="1327" y="363"/>
                  </a:lnTo>
                  <a:lnTo>
                    <a:pt x="1325" y="359"/>
                  </a:lnTo>
                  <a:lnTo>
                    <a:pt x="1325" y="359"/>
                  </a:lnTo>
                  <a:lnTo>
                    <a:pt x="1323" y="361"/>
                  </a:lnTo>
                  <a:lnTo>
                    <a:pt x="1323" y="361"/>
                  </a:lnTo>
                  <a:lnTo>
                    <a:pt x="1322" y="359"/>
                  </a:lnTo>
                  <a:lnTo>
                    <a:pt x="1320" y="357"/>
                  </a:lnTo>
                  <a:lnTo>
                    <a:pt x="1318" y="359"/>
                  </a:lnTo>
                  <a:lnTo>
                    <a:pt x="1313" y="361"/>
                  </a:lnTo>
                  <a:lnTo>
                    <a:pt x="1313" y="361"/>
                  </a:lnTo>
                  <a:lnTo>
                    <a:pt x="1313" y="363"/>
                  </a:lnTo>
                  <a:lnTo>
                    <a:pt x="1313" y="363"/>
                  </a:lnTo>
                  <a:lnTo>
                    <a:pt x="1313" y="365"/>
                  </a:lnTo>
                  <a:lnTo>
                    <a:pt x="1313" y="366"/>
                  </a:lnTo>
                  <a:lnTo>
                    <a:pt x="1313" y="366"/>
                  </a:lnTo>
                  <a:lnTo>
                    <a:pt x="1313" y="366"/>
                  </a:lnTo>
                  <a:lnTo>
                    <a:pt x="1314" y="368"/>
                  </a:lnTo>
                  <a:lnTo>
                    <a:pt x="1314" y="368"/>
                  </a:lnTo>
                  <a:lnTo>
                    <a:pt x="1316" y="368"/>
                  </a:lnTo>
                  <a:lnTo>
                    <a:pt x="1316" y="368"/>
                  </a:lnTo>
                  <a:lnTo>
                    <a:pt x="1316" y="370"/>
                  </a:lnTo>
                  <a:lnTo>
                    <a:pt x="1316" y="370"/>
                  </a:lnTo>
                  <a:lnTo>
                    <a:pt x="1314" y="370"/>
                  </a:lnTo>
                  <a:lnTo>
                    <a:pt x="1314" y="370"/>
                  </a:lnTo>
                  <a:lnTo>
                    <a:pt x="1313" y="368"/>
                  </a:lnTo>
                  <a:lnTo>
                    <a:pt x="1311" y="368"/>
                  </a:lnTo>
                  <a:lnTo>
                    <a:pt x="1311" y="368"/>
                  </a:lnTo>
                  <a:lnTo>
                    <a:pt x="1311" y="366"/>
                  </a:lnTo>
                  <a:lnTo>
                    <a:pt x="1311" y="366"/>
                  </a:lnTo>
                  <a:lnTo>
                    <a:pt x="1309" y="365"/>
                  </a:lnTo>
                  <a:lnTo>
                    <a:pt x="1309" y="363"/>
                  </a:lnTo>
                  <a:lnTo>
                    <a:pt x="1307" y="361"/>
                  </a:lnTo>
                  <a:lnTo>
                    <a:pt x="1305" y="361"/>
                  </a:lnTo>
                  <a:lnTo>
                    <a:pt x="1303" y="363"/>
                  </a:lnTo>
                  <a:lnTo>
                    <a:pt x="1298" y="365"/>
                  </a:lnTo>
                  <a:lnTo>
                    <a:pt x="1293" y="368"/>
                  </a:lnTo>
                  <a:lnTo>
                    <a:pt x="1289" y="370"/>
                  </a:lnTo>
                  <a:lnTo>
                    <a:pt x="1287" y="372"/>
                  </a:lnTo>
                  <a:lnTo>
                    <a:pt x="1285" y="374"/>
                  </a:lnTo>
                  <a:lnTo>
                    <a:pt x="1285" y="375"/>
                  </a:lnTo>
                  <a:lnTo>
                    <a:pt x="1285" y="377"/>
                  </a:lnTo>
                  <a:lnTo>
                    <a:pt x="1285" y="379"/>
                  </a:lnTo>
                  <a:lnTo>
                    <a:pt x="1287" y="381"/>
                  </a:lnTo>
                  <a:lnTo>
                    <a:pt x="1287" y="381"/>
                  </a:lnTo>
                  <a:lnTo>
                    <a:pt x="1287" y="381"/>
                  </a:lnTo>
                  <a:lnTo>
                    <a:pt x="1289" y="383"/>
                  </a:lnTo>
                  <a:lnTo>
                    <a:pt x="1289" y="383"/>
                  </a:lnTo>
                  <a:lnTo>
                    <a:pt x="1289" y="384"/>
                  </a:lnTo>
                  <a:lnTo>
                    <a:pt x="1287" y="384"/>
                  </a:lnTo>
                  <a:lnTo>
                    <a:pt x="1285" y="384"/>
                  </a:lnTo>
                  <a:lnTo>
                    <a:pt x="1284" y="383"/>
                  </a:lnTo>
                  <a:lnTo>
                    <a:pt x="1282" y="384"/>
                  </a:lnTo>
                  <a:lnTo>
                    <a:pt x="1282" y="386"/>
                  </a:lnTo>
                  <a:lnTo>
                    <a:pt x="1280" y="388"/>
                  </a:lnTo>
                  <a:lnTo>
                    <a:pt x="1280" y="388"/>
                  </a:lnTo>
                  <a:lnTo>
                    <a:pt x="1282" y="390"/>
                  </a:lnTo>
                  <a:lnTo>
                    <a:pt x="1282" y="390"/>
                  </a:lnTo>
                  <a:lnTo>
                    <a:pt x="1282" y="392"/>
                  </a:lnTo>
                  <a:lnTo>
                    <a:pt x="1282" y="393"/>
                  </a:lnTo>
                  <a:lnTo>
                    <a:pt x="1282" y="395"/>
                  </a:lnTo>
                  <a:lnTo>
                    <a:pt x="1284" y="397"/>
                  </a:lnTo>
                  <a:lnTo>
                    <a:pt x="1284" y="397"/>
                  </a:lnTo>
                  <a:lnTo>
                    <a:pt x="1291" y="397"/>
                  </a:lnTo>
                  <a:lnTo>
                    <a:pt x="1294" y="395"/>
                  </a:lnTo>
                  <a:lnTo>
                    <a:pt x="1300" y="395"/>
                  </a:lnTo>
                  <a:lnTo>
                    <a:pt x="1302" y="393"/>
                  </a:lnTo>
                  <a:lnTo>
                    <a:pt x="1302" y="392"/>
                  </a:lnTo>
                  <a:lnTo>
                    <a:pt x="1305" y="388"/>
                  </a:lnTo>
                  <a:lnTo>
                    <a:pt x="1307" y="388"/>
                  </a:lnTo>
                  <a:lnTo>
                    <a:pt x="1307" y="388"/>
                  </a:lnTo>
                  <a:lnTo>
                    <a:pt x="1309" y="390"/>
                  </a:lnTo>
                  <a:lnTo>
                    <a:pt x="1309" y="390"/>
                  </a:lnTo>
                  <a:lnTo>
                    <a:pt x="1309" y="390"/>
                  </a:lnTo>
                  <a:lnTo>
                    <a:pt x="1311" y="390"/>
                  </a:lnTo>
                  <a:lnTo>
                    <a:pt x="1313" y="392"/>
                  </a:lnTo>
                  <a:lnTo>
                    <a:pt x="1313" y="393"/>
                  </a:lnTo>
                  <a:lnTo>
                    <a:pt x="1311" y="395"/>
                  </a:lnTo>
                  <a:lnTo>
                    <a:pt x="1309" y="395"/>
                  </a:lnTo>
                  <a:lnTo>
                    <a:pt x="1307" y="395"/>
                  </a:lnTo>
                  <a:lnTo>
                    <a:pt x="1309" y="397"/>
                  </a:lnTo>
                  <a:lnTo>
                    <a:pt x="1320" y="395"/>
                  </a:lnTo>
                  <a:lnTo>
                    <a:pt x="1323" y="390"/>
                  </a:lnTo>
                  <a:lnTo>
                    <a:pt x="1325" y="388"/>
                  </a:lnTo>
                  <a:lnTo>
                    <a:pt x="1329" y="388"/>
                  </a:lnTo>
                  <a:lnTo>
                    <a:pt x="1331" y="386"/>
                  </a:lnTo>
                  <a:lnTo>
                    <a:pt x="1334" y="384"/>
                  </a:lnTo>
                  <a:lnTo>
                    <a:pt x="1334" y="384"/>
                  </a:lnTo>
                  <a:lnTo>
                    <a:pt x="1334" y="386"/>
                  </a:lnTo>
                  <a:lnTo>
                    <a:pt x="1331" y="395"/>
                  </a:lnTo>
                  <a:lnTo>
                    <a:pt x="1338" y="395"/>
                  </a:lnTo>
                  <a:lnTo>
                    <a:pt x="1349" y="403"/>
                  </a:lnTo>
                  <a:lnTo>
                    <a:pt x="1350" y="403"/>
                  </a:lnTo>
                  <a:lnTo>
                    <a:pt x="1349" y="404"/>
                  </a:lnTo>
                  <a:lnTo>
                    <a:pt x="1343" y="401"/>
                  </a:lnTo>
                  <a:lnTo>
                    <a:pt x="1334" y="399"/>
                  </a:lnTo>
                  <a:lnTo>
                    <a:pt x="1327" y="399"/>
                  </a:lnTo>
                  <a:lnTo>
                    <a:pt x="1325" y="401"/>
                  </a:lnTo>
                  <a:lnTo>
                    <a:pt x="1334" y="406"/>
                  </a:lnTo>
                  <a:lnTo>
                    <a:pt x="1336" y="408"/>
                  </a:lnTo>
                  <a:lnTo>
                    <a:pt x="1332" y="408"/>
                  </a:lnTo>
                  <a:lnTo>
                    <a:pt x="1323" y="401"/>
                  </a:lnTo>
                  <a:lnTo>
                    <a:pt x="1320" y="401"/>
                  </a:lnTo>
                  <a:lnTo>
                    <a:pt x="1320" y="403"/>
                  </a:lnTo>
                  <a:lnTo>
                    <a:pt x="1320" y="403"/>
                  </a:lnTo>
                  <a:lnTo>
                    <a:pt x="1320" y="404"/>
                  </a:lnTo>
                  <a:lnTo>
                    <a:pt x="1318" y="406"/>
                  </a:lnTo>
                  <a:lnTo>
                    <a:pt x="1318" y="406"/>
                  </a:lnTo>
                  <a:lnTo>
                    <a:pt x="1318" y="410"/>
                  </a:lnTo>
                  <a:lnTo>
                    <a:pt x="1318" y="410"/>
                  </a:lnTo>
                  <a:lnTo>
                    <a:pt x="1320" y="412"/>
                  </a:lnTo>
                  <a:lnTo>
                    <a:pt x="1320" y="413"/>
                  </a:lnTo>
                  <a:lnTo>
                    <a:pt x="1322" y="415"/>
                  </a:lnTo>
                  <a:lnTo>
                    <a:pt x="1325" y="419"/>
                  </a:lnTo>
                  <a:lnTo>
                    <a:pt x="1327" y="421"/>
                  </a:lnTo>
                  <a:lnTo>
                    <a:pt x="1329" y="424"/>
                  </a:lnTo>
                  <a:lnTo>
                    <a:pt x="1325" y="424"/>
                  </a:lnTo>
                  <a:lnTo>
                    <a:pt x="1325" y="426"/>
                  </a:lnTo>
                  <a:lnTo>
                    <a:pt x="1325" y="428"/>
                  </a:lnTo>
                  <a:lnTo>
                    <a:pt x="1325" y="430"/>
                  </a:lnTo>
                  <a:lnTo>
                    <a:pt x="1325" y="431"/>
                  </a:lnTo>
                  <a:lnTo>
                    <a:pt x="1325" y="433"/>
                  </a:lnTo>
                  <a:lnTo>
                    <a:pt x="1323" y="433"/>
                  </a:lnTo>
                  <a:lnTo>
                    <a:pt x="1323" y="433"/>
                  </a:lnTo>
                  <a:lnTo>
                    <a:pt x="1323" y="431"/>
                  </a:lnTo>
                  <a:lnTo>
                    <a:pt x="1323" y="431"/>
                  </a:lnTo>
                  <a:lnTo>
                    <a:pt x="1323" y="428"/>
                  </a:lnTo>
                  <a:lnTo>
                    <a:pt x="1323" y="428"/>
                  </a:lnTo>
                  <a:lnTo>
                    <a:pt x="1323" y="428"/>
                  </a:lnTo>
                  <a:lnTo>
                    <a:pt x="1323" y="426"/>
                  </a:lnTo>
                  <a:lnTo>
                    <a:pt x="1323" y="424"/>
                  </a:lnTo>
                  <a:lnTo>
                    <a:pt x="1323" y="424"/>
                  </a:lnTo>
                  <a:lnTo>
                    <a:pt x="1323" y="422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16" y="415"/>
                  </a:lnTo>
                  <a:lnTo>
                    <a:pt x="1316" y="412"/>
                  </a:lnTo>
                  <a:lnTo>
                    <a:pt x="1316" y="410"/>
                  </a:lnTo>
                  <a:lnTo>
                    <a:pt x="1314" y="406"/>
                  </a:lnTo>
                  <a:lnTo>
                    <a:pt x="1314" y="406"/>
                  </a:lnTo>
                  <a:lnTo>
                    <a:pt x="1309" y="408"/>
                  </a:lnTo>
                  <a:lnTo>
                    <a:pt x="1309" y="408"/>
                  </a:lnTo>
                  <a:lnTo>
                    <a:pt x="1307" y="410"/>
                  </a:lnTo>
                  <a:lnTo>
                    <a:pt x="1300" y="413"/>
                  </a:lnTo>
                  <a:lnTo>
                    <a:pt x="1298" y="413"/>
                  </a:lnTo>
                  <a:lnTo>
                    <a:pt x="1300" y="412"/>
                  </a:lnTo>
                  <a:lnTo>
                    <a:pt x="1302" y="410"/>
                  </a:lnTo>
                  <a:lnTo>
                    <a:pt x="1302" y="408"/>
                  </a:lnTo>
                  <a:lnTo>
                    <a:pt x="1300" y="406"/>
                  </a:lnTo>
                  <a:lnTo>
                    <a:pt x="1300" y="406"/>
                  </a:lnTo>
                  <a:lnTo>
                    <a:pt x="1298" y="404"/>
                  </a:lnTo>
                  <a:lnTo>
                    <a:pt x="1293" y="403"/>
                  </a:lnTo>
                  <a:lnTo>
                    <a:pt x="1293" y="401"/>
                  </a:lnTo>
                  <a:lnTo>
                    <a:pt x="1278" y="404"/>
                  </a:lnTo>
                  <a:lnTo>
                    <a:pt x="1275" y="406"/>
                  </a:lnTo>
                  <a:lnTo>
                    <a:pt x="1271" y="408"/>
                  </a:lnTo>
                  <a:lnTo>
                    <a:pt x="1267" y="410"/>
                  </a:lnTo>
                  <a:lnTo>
                    <a:pt x="1269" y="410"/>
                  </a:lnTo>
                  <a:lnTo>
                    <a:pt x="1271" y="410"/>
                  </a:lnTo>
                  <a:lnTo>
                    <a:pt x="1271" y="410"/>
                  </a:lnTo>
                  <a:lnTo>
                    <a:pt x="1269" y="412"/>
                  </a:lnTo>
                  <a:lnTo>
                    <a:pt x="1271" y="413"/>
                  </a:lnTo>
                  <a:lnTo>
                    <a:pt x="1273" y="412"/>
                  </a:lnTo>
                  <a:lnTo>
                    <a:pt x="1275" y="413"/>
                  </a:lnTo>
                  <a:lnTo>
                    <a:pt x="1275" y="415"/>
                  </a:lnTo>
                  <a:lnTo>
                    <a:pt x="1278" y="417"/>
                  </a:lnTo>
                  <a:lnTo>
                    <a:pt x="1284" y="417"/>
                  </a:lnTo>
                  <a:lnTo>
                    <a:pt x="1285" y="419"/>
                  </a:lnTo>
                  <a:lnTo>
                    <a:pt x="1287" y="422"/>
                  </a:lnTo>
                  <a:lnTo>
                    <a:pt x="1287" y="424"/>
                  </a:lnTo>
                  <a:lnTo>
                    <a:pt x="1287" y="426"/>
                  </a:lnTo>
                  <a:lnTo>
                    <a:pt x="1289" y="430"/>
                  </a:lnTo>
                  <a:lnTo>
                    <a:pt x="1294" y="433"/>
                  </a:lnTo>
                  <a:lnTo>
                    <a:pt x="1294" y="433"/>
                  </a:lnTo>
                  <a:lnTo>
                    <a:pt x="1294" y="435"/>
                  </a:lnTo>
                  <a:lnTo>
                    <a:pt x="1298" y="439"/>
                  </a:lnTo>
                  <a:lnTo>
                    <a:pt x="1296" y="439"/>
                  </a:lnTo>
                  <a:lnTo>
                    <a:pt x="1294" y="437"/>
                  </a:lnTo>
                  <a:lnTo>
                    <a:pt x="1285" y="430"/>
                  </a:lnTo>
                  <a:lnTo>
                    <a:pt x="1285" y="424"/>
                  </a:lnTo>
                  <a:lnTo>
                    <a:pt x="1282" y="422"/>
                  </a:lnTo>
                  <a:lnTo>
                    <a:pt x="1276" y="419"/>
                  </a:lnTo>
                  <a:lnTo>
                    <a:pt x="1276" y="419"/>
                  </a:lnTo>
                  <a:lnTo>
                    <a:pt x="1275" y="419"/>
                  </a:lnTo>
                  <a:lnTo>
                    <a:pt x="1273" y="419"/>
                  </a:lnTo>
                  <a:lnTo>
                    <a:pt x="1273" y="417"/>
                  </a:lnTo>
                  <a:lnTo>
                    <a:pt x="1273" y="415"/>
                  </a:lnTo>
                  <a:lnTo>
                    <a:pt x="1273" y="415"/>
                  </a:lnTo>
                  <a:lnTo>
                    <a:pt x="1271" y="415"/>
                  </a:lnTo>
                  <a:lnTo>
                    <a:pt x="1271" y="415"/>
                  </a:lnTo>
                  <a:lnTo>
                    <a:pt x="1271" y="415"/>
                  </a:lnTo>
                  <a:lnTo>
                    <a:pt x="1269" y="415"/>
                  </a:lnTo>
                  <a:lnTo>
                    <a:pt x="1269" y="415"/>
                  </a:lnTo>
                  <a:lnTo>
                    <a:pt x="1267" y="413"/>
                  </a:lnTo>
                  <a:lnTo>
                    <a:pt x="1266" y="413"/>
                  </a:lnTo>
                  <a:lnTo>
                    <a:pt x="1266" y="413"/>
                  </a:lnTo>
                  <a:lnTo>
                    <a:pt x="1264" y="417"/>
                  </a:lnTo>
                  <a:lnTo>
                    <a:pt x="1262" y="419"/>
                  </a:lnTo>
                  <a:lnTo>
                    <a:pt x="1264" y="419"/>
                  </a:lnTo>
                  <a:lnTo>
                    <a:pt x="1267" y="422"/>
                  </a:lnTo>
                  <a:lnTo>
                    <a:pt x="1275" y="422"/>
                  </a:lnTo>
                  <a:lnTo>
                    <a:pt x="1275" y="422"/>
                  </a:lnTo>
                  <a:lnTo>
                    <a:pt x="1275" y="424"/>
                  </a:lnTo>
                  <a:lnTo>
                    <a:pt x="1275" y="426"/>
                  </a:lnTo>
                  <a:lnTo>
                    <a:pt x="1275" y="426"/>
                  </a:lnTo>
                  <a:lnTo>
                    <a:pt x="1267" y="426"/>
                  </a:lnTo>
                  <a:lnTo>
                    <a:pt x="1266" y="426"/>
                  </a:lnTo>
                  <a:lnTo>
                    <a:pt x="1266" y="428"/>
                  </a:lnTo>
                  <a:lnTo>
                    <a:pt x="1266" y="430"/>
                  </a:lnTo>
                  <a:lnTo>
                    <a:pt x="1278" y="428"/>
                  </a:lnTo>
                  <a:lnTo>
                    <a:pt x="1278" y="428"/>
                  </a:lnTo>
                  <a:lnTo>
                    <a:pt x="1280" y="426"/>
                  </a:lnTo>
                  <a:lnTo>
                    <a:pt x="1280" y="426"/>
                  </a:lnTo>
                  <a:lnTo>
                    <a:pt x="1280" y="426"/>
                  </a:lnTo>
                  <a:lnTo>
                    <a:pt x="1280" y="428"/>
                  </a:lnTo>
                  <a:lnTo>
                    <a:pt x="1280" y="430"/>
                  </a:lnTo>
                  <a:lnTo>
                    <a:pt x="1282" y="430"/>
                  </a:lnTo>
                  <a:lnTo>
                    <a:pt x="1284" y="433"/>
                  </a:lnTo>
                  <a:lnTo>
                    <a:pt x="1285" y="433"/>
                  </a:lnTo>
                  <a:lnTo>
                    <a:pt x="1287" y="433"/>
                  </a:lnTo>
                  <a:lnTo>
                    <a:pt x="1284" y="433"/>
                  </a:lnTo>
                  <a:lnTo>
                    <a:pt x="1278" y="431"/>
                  </a:lnTo>
                  <a:lnTo>
                    <a:pt x="1278" y="431"/>
                  </a:lnTo>
                  <a:lnTo>
                    <a:pt x="1280" y="433"/>
                  </a:lnTo>
                  <a:lnTo>
                    <a:pt x="1280" y="433"/>
                  </a:lnTo>
                  <a:lnTo>
                    <a:pt x="1282" y="435"/>
                  </a:lnTo>
                  <a:lnTo>
                    <a:pt x="1280" y="435"/>
                  </a:lnTo>
                  <a:lnTo>
                    <a:pt x="1278" y="435"/>
                  </a:lnTo>
                  <a:lnTo>
                    <a:pt x="1278" y="435"/>
                  </a:lnTo>
                  <a:lnTo>
                    <a:pt x="1276" y="435"/>
                  </a:lnTo>
                  <a:lnTo>
                    <a:pt x="1278" y="437"/>
                  </a:lnTo>
                  <a:lnTo>
                    <a:pt x="1278" y="437"/>
                  </a:lnTo>
                  <a:lnTo>
                    <a:pt x="1278" y="439"/>
                  </a:lnTo>
                  <a:lnTo>
                    <a:pt x="1275" y="437"/>
                  </a:lnTo>
                  <a:lnTo>
                    <a:pt x="1273" y="439"/>
                  </a:lnTo>
                  <a:lnTo>
                    <a:pt x="1273" y="439"/>
                  </a:lnTo>
                  <a:lnTo>
                    <a:pt x="1269" y="439"/>
                  </a:lnTo>
                  <a:lnTo>
                    <a:pt x="1269" y="440"/>
                  </a:lnTo>
                  <a:lnTo>
                    <a:pt x="1271" y="440"/>
                  </a:lnTo>
                  <a:lnTo>
                    <a:pt x="1273" y="440"/>
                  </a:lnTo>
                  <a:lnTo>
                    <a:pt x="1273" y="444"/>
                  </a:lnTo>
                  <a:lnTo>
                    <a:pt x="1271" y="444"/>
                  </a:lnTo>
                  <a:lnTo>
                    <a:pt x="1275" y="446"/>
                  </a:lnTo>
                  <a:lnTo>
                    <a:pt x="1280" y="440"/>
                  </a:lnTo>
                  <a:lnTo>
                    <a:pt x="1282" y="440"/>
                  </a:lnTo>
                  <a:lnTo>
                    <a:pt x="1284" y="440"/>
                  </a:lnTo>
                  <a:lnTo>
                    <a:pt x="1285" y="444"/>
                  </a:lnTo>
                  <a:lnTo>
                    <a:pt x="1285" y="444"/>
                  </a:lnTo>
                  <a:lnTo>
                    <a:pt x="1291" y="446"/>
                  </a:lnTo>
                  <a:lnTo>
                    <a:pt x="1291" y="448"/>
                  </a:lnTo>
                  <a:lnTo>
                    <a:pt x="1291" y="448"/>
                  </a:lnTo>
                  <a:lnTo>
                    <a:pt x="1291" y="448"/>
                  </a:lnTo>
                  <a:lnTo>
                    <a:pt x="1291" y="449"/>
                  </a:lnTo>
                  <a:lnTo>
                    <a:pt x="1291" y="449"/>
                  </a:lnTo>
                  <a:lnTo>
                    <a:pt x="1285" y="448"/>
                  </a:lnTo>
                  <a:lnTo>
                    <a:pt x="1282" y="444"/>
                  </a:lnTo>
                  <a:lnTo>
                    <a:pt x="1280" y="444"/>
                  </a:lnTo>
                  <a:lnTo>
                    <a:pt x="1280" y="444"/>
                  </a:lnTo>
                  <a:lnTo>
                    <a:pt x="1280" y="446"/>
                  </a:lnTo>
                  <a:lnTo>
                    <a:pt x="1278" y="446"/>
                  </a:lnTo>
                  <a:lnTo>
                    <a:pt x="1278" y="448"/>
                  </a:lnTo>
                  <a:lnTo>
                    <a:pt x="1276" y="448"/>
                  </a:lnTo>
                  <a:lnTo>
                    <a:pt x="1276" y="449"/>
                  </a:lnTo>
                  <a:lnTo>
                    <a:pt x="1275" y="453"/>
                  </a:lnTo>
                  <a:lnTo>
                    <a:pt x="1282" y="455"/>
                  </a:lnTo>
                  <a:lnTo>
                    <a:pt x="1282" y="457"/>
                  </a:lnTo>
                  <a:lnTo>
                    <a:pt x="1280" y="459"/>
                  </a:lnTo>
                  <a:lnTo>
                    <a:pt x="1280" y="459"/>
                  </a:lnTo>
                  <a:lnTo>
                    <a:pt x="1282" y="460"/>
                  </a:lnTo>
                  <a:lnTo>
                    <a:pt x="1284" y="460"/>
                  </a:lnTo>
                  <a:lnTo>
                    <a:pt x="1284" y="462"/>
                  </a:lnTo>
                  <a:lnTo>
                    <a:pt x="1284" y="462"/>
                  </a:lnTo>
                  <a:lnTo>
                    <a:pt x="1282" y="462"/>
                  </a:lnTo>
                  <a:lnTo>
                    <a:pt x="1280" y="460"/>
                  </a:lnTo>
                  <a:lnTo>
                    <a:pt x="1278" y="460"/>
                  </a:lnTo>
                  <a:lnTo>
                    <a:pt x="1276" y="457"/>
                  </a:lnTo>
                  <a:lnTo>
                    <a:pt x="1276" y="455"/>
                  </a:lnTo>
                  <a:lnTo>
                    <a:pt x="1275" y="455"/>
                  </a:lnTo>
                  <a:lnTo>
                    <a:pt x="1275" y="457"/>
                  </a:lnTo>
                  <a:lnTo>
                    <a:pt x="1275" y="457"/>
                  </a:lnTo>
                  <a:lnTo>
                    <a:pt x="1276" y="460"/>
                  </a:lnTo>
                  <a:lnTo>
                    <a:pt x="1276" y="462"/>
                  </a:lnTo>
                  <a:lnTo>
                    <a:pt x="1278" y="462"/>
                  </a:lnTo>
                  <a:lnTo>
                    <a:pt x="1280" y="464"/>
                  </a:lnTo>
                  <a:lnTo>
                    <a:pt x="1280" y="464"/>
                  </a:lnTo>
                  <a:lnTo>
                    <a:pt x="1280" y="464"/>
                  </a:lnTo>
                  <a:lnTo>
                    <a:pt x="1280" y="466"/>
                  </a:lnTo>
                  <a:lnTo>
                    <a:pt x="1280" y="466"/>
                  </a:lnTo>
                  <a:lnTo>
                    <a:pt x="1280" y="468"/>
                  </a:lnTo>
                  <a:lnTo>
                    <a:pt x="1280" y="469"/>
                  </a:lnTo>
                  <a:lnTo>
                    <a:pt x="1280" y="469"/>
                  </a:lnTo>
                  <a:lnTo>
                    <a:pt x="1280" y="469"/>
                  </a:lnTo>
                  <a:lnTo>
                    <a:pt x="1278" y="469"/>
                  </a:lnTo>
                  <a:lnTo>
                    <a:pt x="1278" y="468"/>
                  </a:lnTo>
                  <a:lnTo>
                    <a:pt x="1273" y="457"/>
                  </a:lnTo>
                  <a:lnTo>
                    <a:pt x="1271" y="455"/>
                  </a:lnTo>
                  <a:lnTo>
                    <a:pt x="1269" y="455"/>
                  </a:lnTo>
                  <a:lnTo>
                    <a:pt x="1267" y="457"/>
                  </a:lnTo>
                  <a:lnTo>
                    <a:pt x="1269" y="457"/>
                  </a:lnTo>
                  <a:lnTo>
                    <a:pt x="1271" y="459"/>
                  </a:lnTo>
                  <a:lnTo>
                    <a:pt x="1271" y="460"/>
                  </a:lnTo>
                  <a:lnTo>
                    <a:pt x="1271" y="460"/>
                  </a:lnTo>
                  <a:lnTo>
                    <a:pt x="1271" y="464"/>
                  </a:lnTo>
                  <a:lnTo>
                    <a:pt x="1271" y="466"/>
                  </a:lnTo>
                  <a:lnTo>
                    <a:pt x="1271" y="468"/>
                  </a:lnTo>
                  <a:lnTo>
                    <a:pt x="1271" y="468"/>
                  </a:lnTo>
                  <a:lnTo>
                    <a:pt x="1269" y="469"/>
                  </a:lnTo>
                  <a:lnTo>
                    <a:pt x="1271" y="471"/>
                  </a:lnTo>
                  <a:lnTo>
                    <a:pt x="1273" y="473"/>
                  </a:lnTo>
                  <a:lnTo>
                    <a:pt x="1280" y="477"/>
                  </a:lnTo>
                  <a:lnTo>
                    <a:pt x="1280" y="478"/>
                  </a:lnTo>
                  <a:lnTo>
                    <a:pt x="1280" y="480"/>
                  </a:lnTo>
                  <a:lnTo>
                    <a:pt x="1282" y="482"/>
                  </a:lnTo>
                  <a:lnTo>
                    <a:pt x="1284" y="482"/>
                  </a:lnTo>
                  <a:lnTo>
                    <a:pt x="1282" y="484"/>
                  </a:lnTo>
                  <a:lnTo>
                    <a:pt x="1280" y="482"/>
                  </a:lnTo>
                  <a:lnTo>
                    <a:pt x="1273" y="475"/>
                  </a:lnTo>
                  <a:lnTo>
                    <a:pt x="1273" y="473"/>
                  </a:lnTo>
                  <a:lnTo>
                    <a:pt x="1271" y="473"/>
                  </a:lnTo>
                  <a:lnTo>
                    <a:pt x="1269" y="471"/>
                  </a:lnTo>
                  <a:lnTo>
                    <a:pt x="1267" y="471"/>
                  </a:lnTo>
                  <a:lnTo>
                    <a:pt x="1267" y="468"/>
                  </a:lnTo>
                  <a:lnTo>
                    <a:pt x="1267" y="466"/>
                  </a:lnTo>
                  <a:lnTo>
                    <a:pt x="1267" y="462"/>
                  </a:lnTo>
                  <a:lnTo>
                    <a:pt x="1267" y="459"/>
                  </a:lnTo>
                  <a:lnTo>
                    <a:pt x="1266" y="457"/>
                  </a:lnTo>
                  <a:lnTo>
                    <a:pt x="1260" y="453"/>
                  </a:lnTo>
                  <a:lnTo>
                    <a:pt x="1260" y="451"/>
                  </a:lnTo>
                  <a:lnTo>
                    <a:pt x="1260" y="449"/>
                  </a:lnTo>
                  <a:lnTo>
                    <a:pt x="1262" y="448"/>
                  </a:lnTo>
                  <a:lnTo>
                    <a:pt x="1262" y="446"/>
                  </a:lnTo>
                  <a:lnTo>
                    <a:pt x="1260" y="442"/>
                  </a:lnTo>
                  <a:lnTo>
                    <a:pt x="1260" y="440"/>
                  </a:lnTo>
                  <a:lnTo>
                    <a:pt x="1262" y="439"/>
                  </a:lnTo>
                  <a:lnTo>
                    <a:pt x="1262" y="437"/>
                  </a:lnTo>
                  <a:lnTo>
                    <a:pt x="1262" y="435"/>
                  </a:lnTo>
                  <a:lnTo>
                    <a:pt x="1262" y="433"/>
                  </a:lnTo>
                  <a:lnTo>
                    <a:pt x="1262" y="433"/>
                  </a:lnTo>
                  <a:lnTo>
                    <a:pt x="1260" y="435"/>
                  </a:lnTo>
                  <a:lnTo>
                    <a:pt x="1260" y="435"/>
                  </a:lnTo>
                  <a:lnTo>
                    <a:pt x="1258" y="431"/>
                  </a:lnTo>
                  <a:lnTo>
                    <a:pt x="1258" y="431"/>
                  </a:lnTo>
                  <a:lnTo>
                    <a:pt x="1260" y="431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60" y="428"/>
                  </a:lnTo>
                  <a:lnTo>
                    <a:pt x="1260" y="426"/>
                  </a:lnTo>
                  <a:lnTo>
                    <a:pt x="1258" y="424"/>
                  </a:lnTo>
                  <a:lnTo>
                    <a:pt x="1258" y="422"/>
                  </a:lnTo>
                  <a:lnTo>
                    <a:pt x="1257" y="422"/>
                  </a:lnTo>
                  <a:lnTo>
                    <a:pt x="1255" y="422"/>
                  </a:lnTo>
                  <a:lnTo>
                    <a:pt x="1255" y="424"/>
                  </a:lnTo>
                  <a:lnTo>
                    <a:pt x="1255" y="426"/>
                  </a:lnTo>
                  <a:lnTo>
                    <a:pt x="1255" y="426"/>
                  </a:lnTo>
                  <a:lnTo>
                    <a:pt x="1255" y="428"/>
                  </a:lnTo>
                  <a:lnTo>
                    <a:pt x="1255" y="430"/>
                  </a:lnTo>
                  <a:lnTo>
                    <a:pt x="1255" y="431"/>
                  </a:lnTo>
                  <a:lnTo>
                    <a:pt x="1253" y="431"/>
                  </a:lnTo>
                  <a:lnTo>
                    <a:pt x="1251" y="430"/>
                  </a:lnTo>
                  <a:lnTo>
                    <a:pt x="1251" y="431"/>
                  </a:lnTo>
                  <a:lnTo>
                    <a:pt x="1251" y="433"/>
                  </a:lnTo>
                  <a:lnTo>
                    <a:pt x="1251" y="435"/>
                  </a:lnTo>
                  <a:lnTo>
                    <a:pt x="1253" y="439"/>
                  </a:lnTo>
                  <a:lnTo>
                    <a:pt x="1253" y="439"/>
                  </a:lnTo>
                  <a:lnTo>
                    <a:pt x="1251" y="439"/>
                  </a:lnTo>
                  <a:lnTo>
                    <a:pt x="1251" y="442"/>
                  </a:lnTo>
                  <a:lnTo>
                    <a:pt x="1249" y="444"/>
                  </a:lnTo>
                  <a:lnTo>
                    <a:pt x="1249" y="444"/>
                  </a:lnTo>
                  <a:lnTo>
                    <a:pt x="1246" y="444"/>
                  </a:lnTo>
                  <a:lnTo>
                    <a:pt x="1246" y="444"/>
                  </a:lnTo>
                  <a:lnTo>
                    <a:pt x="1246" y="444"/>
                  </a:lnTo>
                  <a:lnTo>
                    <a:pt x="1246" y="446"/>
                  </a:lnTo>
                  <a:lnTo>
                    <a:pt x="1246" y="446"/>
                  </a:lnTo>
                  <a:lnTo>
                    <a:pt x="1244" y="446"/>
                  </a:lnTo>
                  <a:lnTo>
                    <a:pt x="1240" y="446"/>
                  </a:lnTo>
                  <a:lnTo>
                    <a:pt x="1240" y="448"/>
                  </a:lnTo>
                  <a:lnTo>
                    <a:pt x="1240" y="449"/>
                  </a:lnTo>
                  <a:lnTo>
                    <a:pt x="1240" y="449"/>
                  </a:lnTo>
                  <a:lnTo>
                    <a:pt x="1238" y="449"/>
                  </a:lnTo>
                  <a:lnTo>
                    <a:pt x="1238" y="449"/>
                  </a:lnTo>
                  <a:lnTo>
                    <a:pt x="1238" y="449"/>
                  </a:lnTo>
                  <a:lnTo>
                    <a:pt x="1238" y="448"/>
                  </a:lnTo>
                  <a:lnTo>
                    <a:pt x="1238" y="446"/>
                  </a:lnTo>
                  <a:lnTo>
                    <a:pt x="1238" y="444"/>
                  </a:lnTo>
                  <a:lnTo>
                    <a:pt x="1238" y="444"/>
                  </a:lnTo>
                  <a:lnTo>
                    <a:pt x="1240" y="444"/>
                  </a:lnTo>
                  <a:lnTo>
                    <a:pt x="1242" y="444"/>
                  </a:lnTo>
                  <a:lnTo>
                    <a:pt x="1244" y="444"/>
                  </a:lnTo>
                  <a:lnTo>
                    <a:pt x="1244" y="442"/>
                  </a:lnTo>
                  <a:lnTo>
                    <a:pt x="1244" y="440"/>
                  </a:lnTo>
                  <a:lnTo>
                    <a:pt x="1242" y="440"/>
                  </a:lnTo>
                  <a:lnTo>
                    <a:pt x="1242" y="439"/>
                  </a:lnTo>
                  <a:lnTo>
                    <a:pt x="1244" y="439"/>
                  </a:lnTo>
                  <a:lnTo>
                    <a:pt x="1244" y="437"/>
                  </a:lnTo>
                  <a:lnTo>
                    <a:pt x="1244" y="437"/>
                  </a:lnTo>
                  <a:lnTo>
                    <a:pt x="1240" y="437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3"/>
                  </a:lnTo>
                  <a:lnTo>
                    <a:pt x="1240" y="433"/>
                  </a:lnTo>
                  <a:lnTo>
                    <a:pt x="1238" y="433"/>
                  </a:lnTo>
                  <a:lnTo>
                    <a:pt x="1238" y="437"/>
                  </a:lnTo>
                  <a:lnTo>
                    <a:pt x="1238" y="439"/>
                  </a:lnTo>
                  <a:lnTo>
                    <a:pt x="1237" y="440"/>
                  </a:lnTo>
                  <a:lnTo>
                    <a:pt x="1237" y="440"/>
                  </a:lnTo>
                  <a:lnTo>
                    <a:pt x="1235" y="440"/>
                  </a:lnTo>
                  <a:lnTo>
                    <a:pt x="1233" y="442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2"/>
                  </a:lnTo>
                  <a:lnTo>
                    <a:pt x="1233" y="440"/>
                  </a:lnTo>
                  <a:lnTo>
                    <a:pt x="1233" y="439"/>
                  </a:lnTo>
                  <a:lnTo>
                    <a:pt x="1231" y="440"/>
                  </a:lnTo>
                  <a:lnTo>
                    <a:pt x="1228" y="442"/>
                  </a:lnTo>
                  <a:lnTo>
                    <a:pt x="1224" y="446"/>
                  </a:lnTo>
                  <a:lnTo>
                    <a:pt x="1224" y="449"/>
                  </a:lnTo>
                  <a:lnTo>
                    <a:pt x="1224" y="449"/>
                  </a:lnTo>
                  <a:lnTo>
                    <a:pt x="1222" y="449"/>
                  </a:lnTo>
                  <a:lnTo>
                    <a:pt x="1222" y="449"/>
                  </a:lnTo>
                  <a:lnTo>
                    <a:pt x="1220" y="451"/>
                  </a:lnTo>
                  <a:lnTo>
                    <a:pt x="1222" y="455"/>
                  </a:lnTo>
                  <a:lnTo>
                    <a:pt x="1226" y="457"/>
                  </a:lnTo>
                  <a:lnTo>
                    <a:pt x="1228" y="457"/>
                  </a:lnTo>
                  <a:lnTo>
                    <a:pt x="1229" y="455"/>
                  </a:lnTo>
                  <a:lnTo>
                    <a:pt x="1228" y="455"/>
                  </a:lnTo>
                  <a:lnTo>
                    <a:pt x="1228" y="455"/>
                  </a:lnTo>
                  <a:lnTo>
                    <a:pt x="1228" y="455"/>
                  </a:lnTo>
                  <a:lnTo>
                    <a:pt x="1226" y="453"/>
                  </a:lnTo>
                  <a:lnTo>
                    <a:pt x="1233" y="448"/>
                  </a:lnTo>
                  <a:lnTo>
                    <a:pt x="1233" y="448"/>
                  </a:lnTo>
                  <a:lnTo>
                    <a:pt x="1235" y="446"/>
                  </a:lnTo>
                  <a:lnTo>
                    <a:pt x="1235" y="446"/>
                  </a:lnTo>
                  <a:lnTo>
                    <a:pt x="1237" y="448"/>
                  </a:lnTo>
                  <a:lnTo>
                    <a:pt x="1237" y="449"/>
                  </a:lnTo>
                  <a:lnTo>
                    <a:pt x="1237" y="451"/>
                  </a:lnTo>
                  <a:lnTo>
                    <a:pt x="1237" y="451"/>
                  </a:lnTo>
                  <a:lnTo>
                    <a:pt x="1247" y="451"/>
                  </a:lnTo>
                  <a:lnTo>
                    <a:pt x="1247" y="449"/>
                  </a:lnTo>
                  <a:lnTo>
                    <a:pt x="1249" y="449"/>
                  </a:lnTo>
                  <a:lnTo>
                    <a:pt x="1251" y="448"/>
                  </a:lnTo>
                  <a:lnTo>
                    <a:pt x="1251" y="446"/>
                  </a:lnTo>
                  <a:lnTo>
                    <a:pt x="1253" y="448"/>
                  </a:lnTo>
                  <a:lnTo>
                    <a:pt x="1251" y="448"/>
                  </a:lnTo>
                  <a:lnTo>
                    <a:pt x="1249" y="451"/>
                  </a:lnTo>
                  <a:lnTo>
                    <a:pt x="1249" y="451"/>
                  </a:lnTo>
                  <a:lnTo>
                    <a:pt x="1253" y="453"/>
                  </a:lnTo>
                  <a:lnTo>
                    <a:pt x="1260" y="455"/>
                  </a:lnTo>
                  <a:lnTo>
                    <a:pt x="1260" y="455"/>
                  </a:lnTo>
                  <a:lnTo>
                    <a:pt x="1257" y="455"/>
                  </a:lnTo>
                  <a:lnTo>
                    <a:pt x="1257" y="455"/>
                  </a:lnTo>
                  <a:lnTo>
                    <a:pt x="1255" y="457"/>
                  </a:lnTo>
                  <a:lnTo>
                    <a:pt x="1255" y="457"/>
                  </a:lnTo>
                  <a:lnTo>
                    <a:pt x="1255" y="460"/>
                  </a:lnTo>
                  <a:lnTo>
                    <a:pt x="1255" y="460"/>
                  </a:lnTo>
                  <a:lnTo>
                    <a:pt x="1255" y="462"/>
                  </a:lnTo>
                  <a:lnTo>
                    <a:pt x="1251" y="464"/>
                  </a:lnTo>
                  <a:lnTo>
                    <a:pt x="1251" y="466"/>
                  </a:lnTo>
                  <a:lnTo>
                    <a:pt x="1251" y="469"/>
                  </a:lnTo>
                  <a:lnTo>
                    <a:pt x="1251" y="469"/>
                  </a:lnTo>
                  <a:lnTo>
                    <a:pt x="1249" y="469"/>
                  </a:lnTo>
                  <a:lnTo>
                    <a:pt x="1249" y="469"/>
                  </a:lnTo>
                  <a:lnTo>
                    <a:pt x="1249" y="468"/>
                  </a:lnTo>
                  <a:lnTo>
                    <a:pt x="1249" y="466"/>
                  </a:lnTo>
                  <a:lnTo>
                    <a:pt x="1247" y="464"/>
                  </a:lnTo>
                  <a:lnTo>
                    <a:pt x="1247" y="462"/>
                  </a:lnTo>
                  <a:lnTo>
                    <a:pt x="1246" y="462"/>
                  </a:lnTo>
                  <a:lnTo>
                    <a:pt x="1237" y="466"/>
                  </a:lnTo>
                  <a:lnTo>
                    <a:pt x="1237" y="468"/>
                  </a:lnTo>
                  <a:lnTo>
                    <a:pt x="1237" y="468"/>
                  </a:lnTo>
                  <a:lnTo>
                    <a:pt x="1235" y="469"/>
                  </a:lnTo>
                  <a:lnTo>
                    <a:pt x="1235" y="469"/>
                  </a:lnTo>
                  <a:lnTo>
                    <a:pt x="1233" y="471"/>
                  </a:lnTo>
                  <a:lnTo>
                    <a:pt x="1233" y="473"/>
                  </a:lnTo>
                  <a:lnTo>
                    <a:pt x="1233" y="475"/>
                  </a:lnTo>
                  <a:lnTo>
                    <a:pt x="1235" y="475"/>
                  </a:lnTo>
                  <a:lnTo>
                    <a:pt x="1233" y="477"/>
                  </a:lnTo>
                  <a:lnTo>
                    <a:pt x="1233" y="477"/>
                  </a:lnTo>
                  <a:lnTo>
                    <a:pt x="1233" y="475"/>
                  </a:lnTo>
                  <a:lnTo>
                    <a:pt x="1233" y="475"/>
                  </a:lnTo>
                  <a:lnTo>
                    <a:pt x="1233" y="473"/>
                  </a:lnTo>
                  <a:lnTo>
                    <a:pt x="1233" y="473"/>
                  </a:lnTo>
                  <a:lnTo>
                    <a:pt x="1233" y="471"/>
                  </a:lnTo>
                  <a:lnTo>
                    <a:pt x="1233" y="471"/>
                  </a:lnTo>
                  <a:lnTo>
                    <a:pt x="1235" y="468"/>
                  </a:lnTo>
                  <a:lnTo>
                    <a:pt x="1235" y="468"/>
                  </a:lnTo>
                  <a:lnTo>
                    <a:pt x="1231" y="468"/>
                  </a:lnTo>
                  <a:lnTo>
                    <a:pt x="1226" y="471"/>
                  </a:lnTo>
                  <a:lnTo>
                    <a:pt x="1224" y="471"/>
                  </a:lnTo>
                  <a:lnTo>
                    <a:pt x="1224" y="469"/>
                  </a:lnTo>
                  <a:lnTo>
                    <a:pt x="1222" y="471"/>
                  </a:lnTo>
                  <a:lnTo>
                    <a:pt x="1217" y="478"/>
                  </a:lnTo>
                  <a:lnTo>
                    <a:pt x="1217" y="477"/>
                  </a:lnTo>
                  <a:lnTo>
                    <a:pt x="1217" y="475"/>
                  </a:lnTo>
                  <a:lnTo>
                    <a:pt x="1219" y="473"/>
                  </a:lnTo>
                  <a:lnTo>
                    <a:pt x="1219" y="473"/>
                  </a:lnTo>
                  <a:lnTo>
                    <a:pt x="1217" y="471"/>
                  </a:lnTo>
                  <a:lnTo>
                    <a:pt x="1211" y="471"/>
                  </a:lnTo>
                  <a:lnTo>
                    <a:pt x="1210" y="471"/>
                  </a:lnTo>
                  <a:lnTo>
                    <a:pt x="1208" y="469"/>
                  </a:lnTo>
                  <a:lnTo>
                    <a:pt x="1204" y="471"/>
                  </a:lnTo>
                  <a:lnTo>
                    <a:pt x="1202" y="473"/>
                  </a:lnTo>
                  <a:lnTo>
                    <a:pt x="1201" y="475"/>
                  </a:lnTo>
                  <a:lnTo>
                    <a:pt x="1201" y="477"/>
                  </a:lnTo>
                  <a:lnTo>
                    <a:pt x="1201" y="477"/>
                  </a:lnTo>
                  <a:lnTo>
                    <a:pt x="1199" y="477"/>
                  </a:lnTo>
                  <a:lnTo>
                    <a:pt x="1199" y="477"/>
                  </a:lnTo>
                  <a:lnTo>
                    <a:pt x="1211" y="475"/>
                  </a:lnTo>
                  <a:lnTo>
                    <a:pt x="1213" y="477"/>
                  </a:lnTo>
                  <a:lnTo>
                    <a:pt x="1210" y="478"/>
                  </a:lnTo>
                  <a:lnTo>
                    <a:pt x="1206" y="478"/>
                  </a:lnTo>
                  <a:lnTo>
                    <a:pt x="1201" y="480"/>
                  </a:lnTo>
                  <a:lnTo>
                    <a:pt x="1197" y="480"/>
                  </a:lnTo>
                  <a:lnTo>
                    <a:pt x="1197" y="480"/>
                  </a:lnTo>
                  <a:lnTo>
                    <a:pt x="1195" y="480"/>
                  </a:lnTo>
                  <a:lnTo>
                    <a:pt x="1195" y="482"/>
                  </a:lnTo>
                  <a:lnTo>
                    <a:pt x="1195" y="484"/>
                  </a:lnTo>
                  <a:lnTo>
                    <a:pt x="1195" y="484"/>
                  </a:lnTo>
                  <a:lnTo>
                    <a:pt x="1197" y="486"/>
                  </a:lnTo>
                  <a:lnTo>
                    <a:pt x="1197" y="486"/>
                  </a:lnTo>
                  <a:lnTo>
                    <a:pt x="1197" y="484"/>
                  </a:lnTo>
                  <a:lnTo>
                    <a:pt x="1199" y="484"/>
                  </a:lnTo>
                  <a:lnTo>
                    <a:pt x="1199" y="484"/>
                  </a:lnTo>
                  <a:lnTo>
                    <a:pt x="1199" y="486"/>
                  </a:lnTo>
                  <a:lnTo>
                    <a:pt x="1199" y="486"/>
                  </a:lnTo>
                  <a:lnTo>
                    <a:pt x="1199" y="487"/>
                  </a:lnTo>
                  <a:lnTo>
                    <a:pt x="1199" y="487"/>
                  </a:lnTo>
                  <a:lnTo>
                    <a:pt x="1199" y="487"/>
                  </a:lnTo>
                  <a:lnTo>
                    <a:pt x="1201" y="486"/>
                  </a:lnTo>
                  <a:lnTo>
                    <a:pt x="1210" y="486"/>
                  </a:lnTo>
                  <a:lnTo>
                    <a:pt x="1208" y="486"/>
                  </a:lnTo>
                  <a:lnTo>
                    <a:pt x="1206" y="487"/>
                  </a:lnTo>
                  <a:lnTo>
                    <a:pt x="1208" y="489"/>
                  </a:lnTo>
                  <a:lnTo>
                    <a:pt x="1210" y="489"/>
                  </a:lnTo>
                  <a:lnTo>
                    <a:pt x="1211" y="489"/>
                  </a:lnTo>
                  <a:lnTo>
                    <a:pt x="1213" y="491"/>
                  </a:lnTo>
                  <a:lnTo>
                    <a:pt x="1201" y="491"/>
                  </a:lnTo>
                  <a:lnTo>
                    <a:pt x="1201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197" y="493"/>
                  </a:lnTo>
                  <a:lnTo>
                    <a:pt x="1197" y="495"/>
                  </a:lnTo>
                  <a:lnTo>
                    <a:pt x="1201" y="495"/>
                  </a:lnTo>
                  <a:lnTo>
                    <a:pt x="1201" y="496"/>
                  </a:lnTo>
                  <a:lnTo>
                    <a:pt x="1193" y="502"/>
                  </a:lnTo>
                  <a:lnTo>
                    <a:pt x="1195" y="504"/>
                  </a:lnTo>
                  <a:lnTo>
                    <a:pt x="1197" y="504"/>
                  </a:lnTo>
                  <a:lnTo>
                    <a:pt x="1199" y="504"/>
                  </a:lnTo>
                  <a:lnTo>
                    <a:pt x="1202" y="502"/>
                  </a:lnTo>
                  <a:lnTo>
                    <a:pt x="1204" y="502"/>
                  </a:lnTo>
                  <a:lnTo>
                    <a:pt x="1204" y="500"/>
                  </a:lnTo>
                  <a:lnTo>
                    <a:pt x="1210" y="498"/>
                  </a:lnTo>
                  <a:lnTo>
                    <a:pt x="1215" y="495"/>
                  </a:lnTo>
                  <a:lnTo>
                    <a:pt x="1217" y="495"/>
                  </a:lnTo>
                  <a:lnTo>
                    <a:pt x="1217" y="493"/>
                  </a:lnTo>
                  <a:lnTo>
                    <a:pt x="1219" y="491"/>
                  </a:lnTo>
                  <a:lnTo>
                    <a:pt x="1220" y="489"/>
                  </a:lnTo>
                  <a:lnTo>
                    <a:pt x="1222" y="486"/>
                  </a:lnTo>
                  <a:lnTo>
                    <a:pt x="1226" y="482"/>
                  </a:lnTo>
                  <a:lnTo>
                    <a:pt x="1226" y="480"/>
                  </a:lnTo>
                  <a:lnTo>
                    <a:pt x="1226" y="477"/>
                  </a:lnTo>
                  <a:lnTo>
                    <a:pt x="1226" y="477"/>
                  </a:lnTo>
                  <a:lnTo>
                    <a:pt x="1226" y="475"/>
                  </a:lnTo>
                  <a:lnTo>
                    <a:pt x="1226" y="475"/>
                  </a:lnTo>
                  <a:lnTo>
                    <a:pt x="1228" y="480"/>
                  </a:lnTo>
                  <a:lnTo>
                    <a:pt x="1228" y="477"/>
                  </a:lnTo>
                  <a:lnTo>
                    <a:pt x="1228" y="475"/>
                  </a:lnTo>
                  <a:lnTo>
                    <a:pt x="1229" y="475"/>
                  </a:lnTo>
                  <a:lnTo>
                    <a:pt x="1229" y="477"/>
                  </a:lnTo>
                  <a:lnTo>
                    <a:pt x="1229" y="478"/>
                  </a:lnTo>
                  <a:lnTo>
                    <a:pt x="1228" y="480"/>
                  </a:lnTo>
                  <a:lnTo>
                    <a:pt x="1228" y="484"/>
                  </a:lnTo>
                  <a:lnTo>
                    <a:pt x="1237" y="486"/>
                  </a:lnTo>
                  <a:lnTo>
                    <a:pt x="1238" y="486"/>
                  </a:lnTo>
                  <a:lnTo>
                    <a:pt x="1240" y="484"/>
                  </a:lnTo>
                  <a:lnTo>
                    <a:pt x="1240" y="484"/>
                  </a:lnTo>
                  <a:lnTo>
                    <a:pt x="1242" y="484"/>
                  </a:lnTo>
                  <a:lnTo>
                    <a:pt x="1240" y="484"/>
                  </a:lnTo>
                  <a:lnTo>
                    <a:pt x="1240" y="486"/>
                  </a:lnTo>
                  <a:lnTo>
                    <a:pt x="1238" y="486"/>
                  </a:lnTo>
                  <a:lnTo>
                    <a:pt x="1238" y="487"/>
                  </a:lnTo>
                  <a:lnTo>
                    <a:pt x="1240" y="487"/>
                  </a:lnTo>
                  <a:lnTo>
                    <a:pt x="1247" y="493"/>
                  </a:lnTo>
                  <a:lnTo>
                    <a:pt x="1246" y="493"/>
                  </a:lnTo>
                  <a:lnTo>
                    <a:pt x="1246" y="495"/>
                  </a:lnTo>
                  <a:lnTo>
                    <a:pt x="1246" y="495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49" y="496"/>
                  </a:lnTo>
                  <a:lnTo>
                    <a:pt x="1247" y="498"/>
                  </a:lnTo>
                  <a:lnTo>
                    <a:pt x="1247" y="498"/>
                  </a:lnTo>
                  <a:lnTo>
                    <a:pt x="1240" y="491"/>
                  </a:lnTo>
                  <a:lnTo>
                    <a:pt x="1237" y="489"/>
                  </a:lnTo>
                  <a:lnTo>
                    <a:pt x="1228" y="491"/>
                  </a:lnTo>
                  <a:lnTo>
                    <a:pt x="1228" y="491"/>
                  </a:lnTo>
                  <a:lnTo>
                    <a:pt x="1229" y="495"/>
                  </a:lnTo>
                  <a:lnTo>
                    <a:pt x="1231" y="496"/>
                  </a:lnTo>
                  <a:lnTo>
                    <a:pt x="1235" y="495"/>
                  </a:lnTo>
                  <a:lnTo>
                    <a:pt x="1237" y="495"/>
                  </a:lnTo>
                  <a:lnTo>
                    <a:pt x="1240" y="498"/>
                  </a:lnTo>
                  <a:lnTo>
                    <a:pt x="1233" y="496"/>
                  </a:lnTo>
                  <a:lnTo>
                    <a:pt x="1233" y="498"/>
                  </a:lnTo>
                  <a:lnTo>
                    <a:pt x="1235" y="500"/>
                  </a:lnTo>
                  <a:lnTo>
                    <a:pt x="1228" y="498"/>
                  </a:lnTo>
                  <a:lnTo>
                    <a:pt x="1226" y="495"/>
                  </a:lnTo>
                  <a:lnTo>
                    <a:pt x="1224" y="493"/>
                  </a:lnTo>
                  <a:lnTo>
                    <a:pt x="1222" y="493"/>
                  </a:lnTo>
                  <a:lnTo>
                    <a:pt x="1222" y="493"/>
                  </a:lnTo>
                  <a:lnTo>
                    <a:pt x="1222" y="495"/>
                  </a:lnTo>
                  <a:lnTo>
                    <a:pt x="1220" y="496"/>
                  </a:lnTo>
                  <a:lnTo>
                    <a:pt x="1222" y="498"/>
                  </a:lnTo>
                  <a:lnTo>
                    <a:pt x="1222" y="498"/>
                  </a:lnTo>
                  <a:lnTo>
                    <a:pt x="1224" y="498"/>
                  </a:lnTo>
                  <a:lnTo>
                    <a:pt x="1217" y="504"/>
                  </a:lnTo>
                  <a:lnTo>
                    <a:pt x="1217" y="507"/>
                  </a:lnTo>
                  <a:lnTo>
                    <a:pt x="1217" y="507"/>
                  </a:lnTo>
                  <a:lnTo>
                    <a:pt x="1219" y="507"/>
                  </a:lnTo>
                  <a:lnTo>
                    <a:pt x="1220" y="505"/>
                  </a:lnTo>
                  <a:lnTo>
                    <a:pt x="1222" y="507"/>
                  </a:lnTo>
                  <a:lnTo>
                    <a:pt x="1224" y="507"/>
                  </a:lnTo>
                  <a:lnTo>
                    <a:pt x="1226" y="509"/>
                  </a:lnTo>
                  <a:lnTo>
                    <a:pt x="1226" y="507"/>
                  </a:lnTo>
                  <a:lnTo>
                    <a:pt x="1226" y="507"/>
                  </a:lnTo>
                  <a:lnTo>
                    <a:pt x="1226" y="505"/>
                  </a:lnTo>
                  <a:lnTo>
                    <a:pt x="1226" y="505"/>
                  </a:lnTo>
                  <a:lnTo>
                    <a:pt x="1228" y="505"/>
                  </a:lnTo>
                  <a:lnTo>
                    <a:pt x="1228" y="505"/>
                  </a:lnTo>
                  <a:lnTo>
                    <a:pt x="1229" y="507"/>
                  </a:lnTo>
                  <a:lnTo>
                    <a:pt x="1228" y="509"/>
                  </a:lnTo>
                  <a:lnTo>
                    <a:pt x="1228" y="509"/>
                  </a:lnTo>
                  <a:lnTo>
                    <a:pt x="1231" y="513"/>
                  </a:lnTo>
                  <a:lnTo>
                    <a:pt x="1229" y="513"/>
                  </a:lnTo>
                  <a:lnTo>
                    <a:pt x="1229" y="514"/>
                  </a:lnTo>
                  <a:lnTo>
                    <a:pt x="1229" y="514"/>
                  </a:lnTo>
                  <a:lnTo>
                    <a:pt x="1228" y="513"/>
                  </a:lnTo>
                  <a:lnTo>
                    <a:pt x="1228" y="511"/>
                  </a:lnTo>
                  <a:lnTo>
                    <a:pt x="1226" y="511"/>
                  </a:lnTo>
                  <a:lnTo>
                    <a:pt x="1222" y="509"/>
                  </a:lnTo>
                  <a:lnTo>
                    <a:pt x="1220" y="511"/>
                  </a:lnTo>
                  <a:lnTo>
                    <a:pt x="1219" y="511"/>
                  </a:lnTo>
                  <a:lnTo>
                    <a:pt x="1220" y="513"/>
                  </a:lnTo>
                  <a:lnTo>
                    <a:pt x="1220" y="513"/>
                  </a:lnTo>
                  <a:lnTo>
                    <a:pt x="1219" y="513"/>
                  </a:lnTo>
                  <a:lnTo>
                    <a:pt x="1219" y="514"/>
                  </a:lnTo>
                  <a:lnTo>
                    <a:pt x="1219" y="516"/>
                  </a:lnTo>
                  <a:lnTo>
                    <a:pt x="1219" y="518"/>
                  </a:lnTo>
                  <a:lnTo>
                    <a:pt x="1220" y="520"/>
                  </a:lnTo>
                  <a:lnTo>
                    <a:pt x="1231" y="522"/>
                  </a:lnTo>
                  <a:lnTo>
                    <a:pt x="1235" y="520"/>
                  </a:lnTo>
                  <a:lnTo>
                    <a:pt x="1240" y="516"/>
                  </a:lnTo>
                  <a:lnTo>
                    <a:pt x="1251" y="513"/>
                  </a:lnTo>
                  <a:lnTo>
                    <a:pt x="1253" y="514"/>
                  </a:lnTo>
                  <a:lnTo>
                    <a:pt x="1246" y="516"/>
                  </a:lnTo>
                  <a:lnTo>
                    <a:pt x="1237" y="522"/>
                  </a:lnTo>
                  <a:lnTo>
                    <a:pt x="1235" y="524"/>
                  </a:lnTo>
                  <a:lnTo>
                    <a:pt x="1233" y="527"/>
                  </a:lnTo>
                  <a:lnTo>
                    <a:pt x="1235" y="527"/>
                  </a:lnTo>
                  <a:lnTo>
                    <a:pt x="1235" y="527"/>
                  </a:lnTo>
                  <a:lnTo>
                    <a:pt x="1237" y="527"/>
                  </a:lnTo>
                  <a:lnTo>
                    <a:pt x="1235" y="529"/>
                  </a:lnTo>
                  <a:lnTo>
                    <a:pt x="1233" y="531"/>
                  </a:lnTo>
                  <a:lnTo>
                    <a:pt x="1233" y="533"/>
                  </a:lnTo>
                  <a:lnTo>
                    <a:pt x="1235" y="534"/>
                  </a:lnTo>
                  <a:lnTo>
                    <a:pt x="1237" y="536"/>
                  </a:lnTo>
                  <a:lnTo>
                    <a:pt x="1237" y="538"/>
                  </a:lnTo>
                  <a:lnTo>
                    <a:pt x="1237" y="538"/>
                  </a:lnTo>
                  <a:lnTo>
                    <a:pt x="1238" y="542"/>
                  </a:lnTo>
                  <a:lnTo>
                    <a:pt x="1238" y="542"/>
                  </a:lnTo>
                  <a:lnTo>
                    <a:pt x="1238" y="543"/>
                  </a:lnTo>
                  <a:lnTo>
                    <a:pt x="1238" y="543"/>
                  </a:lnTo>
                  <a:lnTo>
                    <a:pt x="1238" y="545"/>
                  </a:lnTo>
                  <a:lnTo>
                    <a:pt x="1242" y="547"/>
                  </a:lnTo>
                  <a:lnTo>
                    <a:pt x="1242" y="547"/>
                  </a:lnTo>
                  <a:lnTo>
                    <a:pt x="1240" y="551"/>
                  </a:lnTo>
                  <a:lnTo>
                    <a:pt x="1238" y="552"/>
                  </a:lnTo>
                  <a:lnTo>
                    <a:pt x="1237" y="551"/>
                  </a:lnTo>
                  <a:lnTo>
                    <a:pt x="1237" y="549"/>
                  </a:lnTo>
                  <a:lnTo>
                    <a:pt x="1240" y="549"/>
                  </a:lnTo>
                  <a:lnTo>
                    <a:pt x="1240" y="547"/>
                  </a:lnTo>
                  <a:lnTo>
                    <a:pt x="1238" y="547"/>
                  </a:lnTo>
                  <a:lnTo>
                    <a:pt x="1237" y="543"/>
                  </a:lnTo>
                  <a:lnTo>
                    <a:pt x="1235" y="542"/>
                  </a:lnTo>
                  <a:lnTo>
                    <a:pt x="1235" y="542"/>
                  </a:lnTo>
                  <a:lnTo>
                    <a:pt x="1235" y="542"/>
                  </a:lnTo>
                  <a:lnTo>
                    <a:pt x="1235" y="538"/>
                  </a:lnTo>
                  <a:lnTo>
                    <a:pt x="1235" y="538"/>
                  </a:lnTo>
                  <a:lnTo>
                    <a:pt x="1231" y="531"/>
                  </a:lnTo>
                  <a:lnTo>
                    <a:pt x="1231" y="529"/>
                  </a:lnTo>
                  <a:lnTo>
                    <a:pt x="1231" y="527"/>
                  </a:lnTo>
                  <a:lnTo>
                    <a:pt x="1229" y="525"/>
                  </a:lnTo>
                  <a:lnTo>
                    <a:pt x="1226" y="524"/>
                  </a:lnTo>
                  <a:lnTo>
                    <a:pt x="1219" y="525"/>
                  </a:lnTo>
                  <a:lnTo>
                    <a:pt x="1219" y="525"/>
                  </a:lnTo>
                  <a:lnTo>
                    <a:pt x="1219" y="525"/>
                  </a:lnTo>
                  <a:lnTo>
                    <a:pt x="1219" y="527"/>
                  </a:lnTo>
                  <a:lnTo>
                    <a:pt x="1219" y="529"/>
                  </a:lnTo>
                  <a:lnTo>
                    <a:pt x="1219" y="529"/>
                  </a:lnTo>
                  <a:lnTo>
                    <a:pt x="1217" y="529"/>
                  </a:lnTo>
                  <a:lnTo>
                    <a:pt x="1217" y="529"/>
                  </a:lnTo>
                  <a:lnTo>
                    <a:pt x="1215" y="533"/>
                  </a:lnTo>
                  <a:lnTo>
                    <a:pt x="1213" y="533"/>
                  </a:lnTo>
                  <a:lnTo>
                    <a:pt x="1215" y="531"/>
                  </a:lnTo>
                  <a:lnTo>
                    <a:pt x="1215" y="529"/>
                  </a:lnTo>
                  <a:lnTo>
                    <a:pt x="1215" y="529"/>
                  </a:lnTo>
                  <a:lnTo>
                    <a:pt x="1215" y="527"/>
                  </a:lnTo>
                  <a:lnTo>
                    <a:pt x="1215" y="525"/>
                  </a:lnTo>
                  <a:lnTo>
                    <a:pt x="1215" y="525"/>
                  </a:lnTo>
                  <a:lnTo>
                    <a:pt x="1215" y="525"/>
                  </a:lnTo>
                  <a:lnTo>
                    <a:pt x="1217" y="525"/>
                  </a:lnTo>
                  <a:lnTo>
                    <a:pt x="1217" y="524"/>
                  </a:lnTo>
                  <a:lnTo>
                    <a:pt x="1219" y="524"/>
                  </a:lnTo>
                  <a:lnTo>
                    <a:pt x="1219" y="524"/>
                  </a:lnTo>
                  <a:lnTo>
                    <a:pt x="1217" y="524"/>
                  </a:lnTo>
                  <a:lnTo>
                    <a:pt x="1217" y="522"/>
                  </a:lnTo>
                  <a:lnTo>
                    <a:pt x="1217" y="522"/>
                  </a:lnTo>
                  <a:lnTo>
                    <a:pt x="1217" y="520"/>
                  </a:lnTo>
                  <a:lnTo>
                    <a:pt x="1217" y="520"/>
                  </a:lnTo>
                  <a:lnTo>
                    <a:pt x="1215" y="520"/>
                  </a:lnTo>
                  <a:lnTo>
                    <a:pt x="1215" y="522"/>
                  </a:lnTo>
                  <a:lnTo>
                    <a:pt x="1213" y="522"/>
                  </a:lnTo>
                  <a:lnTo>
                    <a:pt x="1213" y="522"/>
                  </a:lnTo>
                  <a:lnTo>
                    <a:pt x="1211" y="524"/>
                  </a:lnTo>
                  <a:lnTo>
                    <a:pt x="1210" y="524"/>
                  </a:lnTo>
                  <a:lnTo>
                    <a:pt x="1210" y="525"/>
                  </a:lnTo>
                  <a:lnTo>
                    <a:pt x="1208" y="527"/>
                  </a:lnTo>
                  <a:lnTo>
                    <a:pt x="1206" y="527"/>
                  </a:lnTo>
                  <a:lnTo>
                    <a:pt x="1201" y="525"/>
                  </a:lnTo>
                  <a:lnTo>
                    <a:pt x="1199" y="525"/>
                  </a:lnTo>
                  <a:lnTo>
                    <a:pt x="1201" y="524"/>
                  </a:lnTo>
                  <a:lnTo>
                    <a:pt x="1208" y="524"/>
                  </a:lnTo>
                  <a:lnTo>
                    <a:pt x="1210" y="520"/>
                  </a:lnTo>
                  <a:lnTo>
                    <a:pt x="1210" y="520"/>
                  </a:lnTo>
                  <a:lnTo>
                    <a:pt x="1208" y="516"/>
                  </a:lnTo>
                  <a:lnTo>
                    <a:pt x="1206" y="516"/>
                  </a:lnTo>
                  <a:lnTo>
                    <a:pt x="1208" y="514"/>
                  </a:lnTo>
                  <a:lnTo>
                    <a:pt x="1210" y="514"/>
                  </a:lnTo>
                  <a:lnTo>
                    <a:pt x="1210" y="516"/>
                  </a:lnTo>
                  <a:lnTo>
                    <a:pt x="1211" y="516"/>
                  </a:lnTo>
                  <a:lnTo>
                    <a:pt x="1211" y="518"/>
                  </a:lnTo>
                  <a:lnTo>
                    <a:pt x="1213" y="518"/>
                  </a:lnTo>
                  <a:lnTo>
                    <a:pt x="1213" y="518"/>
                  </a:lnTo>
                  <a:lnTo>
                    <a:pt x="1215" y="518"/>
                  </a:lnTo>
                  <a:lnTo>
                    <a:pt x="1215" y="518"/>
                  </a:lnTo>
                  <a:lnTo>
                    <a:pt x="1215" y="516"/>
                  </a:lnTo>
                  <a:lnTo>
                    <a:pt x="1213" y="514"/>
                  </a:lnTo>
                  <a:lnTo>
                    <a:pt x="1211" y="513"/>
                  </a:lnTo>
                  <a:lnTo>
                    <a:pt x="1210" y="513"/>
                  </a:lnTo>
                  <a:lnTo>
                    <a:pt x="1206" y="513"/>
                  </a:lnTo>
                  <a:lnTo>
                    <a:pt x="1197" y="518"/>
                  </a:lnTo>
                  <a:lnTo>
                    <a:pt x="1195" y="520"/>
                  </a:lnTo>
                  <a:lnTo>
                    <a:pt x="1193" y="522"/>
                  </a:lnTo>
                  <a:lnTo>
                    <a:pt x="1193" y="524"/>
                  </a:lnTo>
                  <a:lnTo>
                    <a:pt x="1193" y="524"/>
                  </a:lnTo>
                  <a:lnTo>
                    <a:pt x="1195" y="524"/>
                  </a:lnTo>
                  <a:lnTo>
                    <a:pt x="1195" y="525"/>
                  </a:lnTo>
                  <a:lnTo>
                    <a:pt x="1197" y="525"/>
                  </a:lnTo>
                  <a:lnTo>
                    <a:pt x="1195" y="527"/>
                  </a:lnTo>
                  <a:lnTo>
                    <a:pt x="1197" y="527"/>
                  </a:lnTo>
                  <a:lnTo>
                    <a:pt x="1199" y="527"/>
                  </a:lnTo>
                  <a:lnTo>
                    <a:pt x="1199" y="527"/>
                  </a:lnTo>
                  <a:lnTo>
                    <a:pt x="1199" y="529"/>
                  </a:lnTo>
                  <a:lnTo>
                    <a:pt x="1199" y="529"/>
                  </a:lnTo>
                  <a:lnTo>
                    <a:pt x="1204" y="531"/>
                  </a:lnTo>
                  <a:lnTo>
                    <a:pt x="1210" y="529"/>
                  </a:lnTo>
                  <a:lnTo>
                    <a:pt x="1206" y="533"/>
                  </a:lnTo>
                  <a:lnTo>
                    <a:pt x="1204" y="533"/>
                  </a:lnTo>
                  <a:lnTo>
                    <a:pt x="1202" y="534"/>
                  </a:lnTo>
                  <a:lnTo>
                    <a:pt x="1201" y="534"/>
                  </a:lnTo>
                  <a:lnTo>
                    <a:pt x="1201" y="536"/>
                  </a:lnTo>
                  <a:lnTo>
                    <a:pt x="1199" y="538"/>
                  </a:lnTo>
                  <a:lnTo>
                    <a:pt x="1197" y="538"/>
                  </a:lnTo>
                  <a:lnTo>
                    <a:pt x="1197" y="536"/>
                  </a:lnTo>
                  <a:lnTo>
                    <a:pt x="1199" y="534"/>
                  </a:lnTo>
                  <a:lnTo>
                    <a:pt x="1199" y="534"/>
                  </a:lnTo>
                  <a:lnTo>
                    <a:pt x="1197" y="533"/>
                  </a:lnTo>
                  <a:lnTo>
                    <a:pt x="1195" y="533"/>
                  </a:lnTo>
                  <a:lnTo>
                    <a:pt x="1195" y="533"/>
                  </a:lnTo>
                  <a:lnTo>
                    <a:pt x="1190" y="533"/>
                  </a:lnTo>
                  <a:lnTo>
                    <a:pt x="1188" y="533"/>
                  </a:lnTo>
                  <a:lnTo>
                    <a:pt x="1188" y="534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8" y="536"/>
                  </a:lnTo>
                  <a:lnTo>
                    <a:pt x="1188" y="536"/>
                  </a:lnTo>
                  <a:lnTo>
                    <a:pt x="1188" y="538"/>
                  </a:lnTo>
                  <a:lnTo>
                    <a:pt x="1182" y="545"/>
                  </a:lnTo>
                  <a:lnTo>
                    <a:pt x="1179" y="549"/>
                  </a:lnTo>
                  <a:lnTo>
                    <a:pt x="1179" y="551"/>
                  </a:lnTo>
                  <a:lnTo>
                    <a:pt x="1177" y="551"/>
                  </a:lnTo>
                  <a:lnTo>
                    <a:pt x="1177" y="552"/>
                  </a:lnTo>
                  <a:lnTo>
                    <a:pt x="1177" y="554"/>
                  </a:lnTo>
                  <a:lnTo>
                    <a:pt x="1173" y="556"/>
                  </a:lnTo>
                  <a:lnTo>
                    <a:pt x="1175" y="556"/>
                  </a:lnTo>
                  <a:lnTo>
                    <a:pt x="1175" y="556"/>
                  </a:lnTo>
                  <a:lnTo>
                    <a:pt x="1177" y="556"/>
                  </a:lnTo>
                  <a:lnTo>
                    <a:pt x="1177" y="554"/>
                  </a:lnTo>
                  <a:lnTo>
                    <a:pt x="1186" y="554"/>
                  </a:lnTo>
                  <a:lnTo>
                    <a:pt x="1188" y="552"/>
                  </a:lnTo>
                  <a:lnTo>
                    <a:pt x="1190" y="552"/>
                  </a:lnTo>
                  <a:lnTo>
                    <a:pt x="1192" y="551"/>
                  </a:lnTo>
                  <a:lnTo>
                    <a:pt x="1192" y="551"/>
                  </a:lnTo>
                  <a:lnTo>
                    <a:pt x="1192" y="552"/>
                  </a:lnTo>
                  <a:lnTo>
                    <a:pt x="1192" y="554"/>
                  </a:lnTo>
                  <a:lnTo>
                    <a:pt x="1192" y="556"/>
                  </a:lnTo>
                  <a:lnTo>
                    <a:pt x="1188" y="560"/>
                  </a:lnTo>
                  <a:lnTo>
                    <a:pt x="1192" y="560"/>
                  </a:lnTo>
                  <a:lnTo>
                    <a:pt x="1197" y="556"/>
                  </a:lnTo>
                  <a:lnTo>
                    <a:pt x="1199" y="554"/>
                  </a:lnTo>
                  <a:lnTo>
                    <a:pt x="1199" y="552"/>
                  </a:lnTo>
                  <a:lnTo>
                    <a:pt x="1197" y="552"/>
                  </a:lnTo>
                  <a:lnTo>
                    <a:pt x="1195" y="552"/>
                  </a:lnTo>
                  <a:lnTo>
                    <a:pt x="1202" y="552"/>
                  </a:lnTo>
                  <a:lnTo>
                    <a:pt x="1206" y="552"/>
                  </a:lnTo>
                  <a:lnTo>
                    <a:pt x="1206" y="552"/>
                  </a:lnTo>
                  <a:lnTo>
                    <a:pt x="1208" y="552"/>
                  </a:lnTo>
                  <a:lnTo>
                    <a:pt x="1208" y="551"/>
                  </a:lnTo>
                  <a:lnTo>
                    <a:pt x="1208" y="551"/>
                  </a:lnTo>
                  <a:lnTo>
                    <a:pt x="1208" y="549"/>
                  </a:lnTo>
                  <a:lnTo>
                    <a:pt x="1208" y="549"/>
                  </a:lnTo>
                  <a:lnTo>
                    <a:pt x="1210" y="549"/>
                  </a:lnTo>
                  <a:lnTo>
                    <a:pt x="1213" y="547"/>
                  </a:lnTo>
                  <a:lnTo>
                    <a:pt x="1215" y="547"/>
                  </a:lnTo>
                  <a:lnTo>
                    <a:pt x="1215" y="551"/>
                  </a:lnTo>
                  <a:lnTo>
                    <a:pt x="1213" y="552"/>
                  </a:lnTo>
                  <a:lnTo>
                    <a:pt x="1213" y="552"/>
                  </a:lnTo>
                  <a:lnTo>
                    <a:pt x="1211" y="552"/>
                  </a:lnTo>
                  <a:lnTo>
                    <a:pt x="1211" y="554"/>
                  </a:lnTo>
                  <a:lnTo>
                    <a:pt x="1210" y="554"/>
                  </a:lnTo>
                  <a:lnTo>
                    <a:pt x="1219" y="556"/>
                  </a:lnTo>
                  <a:lnTo>
                    <a:pt x="1219" y="556"/>
                  </a:lnTo>
                  <a:lnTo>
                    <a:pt x="1220" y="556"/>
                  </a:lnTo>
                  <a:lnTo>
                    <a:pt x="1220" y="556"/>
                  </a:lnTo>
                  <a:lnTo>
                    <a:pt x="1222" y="556"/>
                  </a:lnTo>
                  <a:lnTo>
                    <a:pt x="1224" y="556"/>
                  </a:lnTo>
                  <a:lnTo>
                    <a:pt x="1224" y="558"/>
                  </a:lnTo>
                  <a:lnTo>
                    <a:pt x="1222" y="558"/>
                  </a:lnTo>
                  <a:lnTo>
                    <a:pt x="1222" y="558"/>
                  </a:lnTo>
                  <a:lnTo>
                    <a:pt x="1220" y="560"/>
                  </a:lnTo>
                  <a:lnTo>
                    <a:pt x="1222" y="560"/>
                  </a:lnTo>
                  <a:lnTo>
                    <a:pt x="1222" y="560"/>
                  </a:lnTo>
                  <a:lnTo>
                    <a:pt x="1226" y="558"/>
                  </a:lnTo>
                  <a:lnTo>
                    <a:pt x="1226" y="556"/>
                  </a:lnTo>
                  <a:lnTo>
                    <a:pt x="1228" y="556"/>
                  </a:lnTo>
                  <a:lnTo>
                    <a:pt x="1235" y="558"/>
                  </a:lnTo>
                  <a:lnTo>
                    <a:pt x="1237" y="561"/>
                  </a:lnTo>
                  <a:lnTo>
                    <a:pt x="1242" y="560"/>
                  </a:lnTo>
                  <a:lnTo>
                    <a:pt x="1242" y="560"/>
                  </a:lnTo>
                  <a:lnTo>
                    <a:pt x="1242" y="561"/>
                  </a:lnTo>
                  <a:lnTo>
                    <a:pt x="1244" y="561"/>
                  </a:lnTo>
                  <a:lnTo>
                    <a:pt x="1244" y="563"/>
                  </a:lnTo>
                  <a:lnTo>
                    <a:pt x="1244" y="565"/>
                  </a:lnTo>
                  <a:lnTo>
                    <a:pt x="1244" y="565"/>
                  </a:lnTo>
                  <a:lnTo>
                    <a:pt x="1229" y="560"/>
                  </a:lnTo>
                  <a:lnTo>
                    <a:pt x="1228" y="560"/>
                  </a:lnTo>
                  <a:lnTo>
                    <a:pt x="1226" y="561"/>
                  </a:lnTo>
                  <a:lnTo>
                    <a:pt x="1228" y="563"/>
                  </a:lnTo>
                  <a:lnTo>
                    <a:pt x="1229" y="565"/>
                  </a:lnTo>
                  <a:lnTo>
                    <a:pt x="1231" y="567"/>
                  </a:lnTo>
                  <a:lnTo>
                    <a:pt x="1231" y="567"/>
                  </a:lnTo>
                  <a:lnTo>
                    <a:pt x="1231" y="569"/>
                  </a:lnTo>
                  <a:lnTo>
                    <a:pt x="1229" y="572"/>
                  </a:lnTo>
                  <a:lnTo>
                    <a:pt x="1229" y="572"/>
                  </a:lnTo>
                  <a:lnTo>
                    <a:pt x="1229" y="574"/>
                  </a:lnTo>
                  <a:lnTo>
                    <a:pt x="1229" y="576"/>
                  </a:lnTo>
                  <a:lnTo>
                    <a:pt x="1231" y="576"/>
                  </a:lnTo>
                  <a:lnTo>
                    <a:pt x="1233" y="578"/>
                  </a:lnTo>
                  <a:lnTo>
                    <a:pt x="1231" y="578"/>
                  </a:lnTo>
                  <a:lnTo>
                    <a:pt x="1229" y="578"/>
                  </a:lnTo>
                  <a:lnTo>
                    <a:pt x="1228" y="576"/>
                  </a:lnTo>
                  <a:lnTo>
                    <a:pt x="1226" y="574"/>
                  </a:lnTo>
                  <a:lnTo>
                    <a:pt x="1228" y="570"/>
                  </a:lnTo>
                  <a:lnTo>
                    <a:pt x="1228" y="569"/>
                  </a:lnTo>
                  <a:lnTo>
                    <a:pt x="1226" y="567"/>
                  </a:lnTo>
                  <a:lnTo>
                    <a:pt x="1226" y="565"/>
                  </a:lnTo>
                  <a:lnTo>
                    <a:pt x="1222" y="565"/>
                  </a:lnTo>
                  <a:lnTo>
                    <a:pt x="1220" y="565"/>
                  </a:lnTo>
                  <a:lnTo>
                    <a:pt x="1219" y="563"/>
                  </a:lnTo>
                  <a:lnTo>
                    <a:pt x="1219" y="561"/>
                  </a:lnTo>
                  <a:lnTo>
                    <a:pt x="1215" y="561"/>
                  </a:lnTo>
                  <a:lnTo>
                    <a:pt x="1213" y="561"/>
                  </a:lnTo>
                  <a:lnTo>
                    <a:pt x="1211" y="560"/>
                  </a:lnTo>
                  <a:lnTo>
                    <a:pt x="1211" y="560"/>
                  </a:lnTo>
                  <a:lnTo>
                    <a:pt x="1208" y="561"/>
                  </a:lnTo>
                  <a:lnTo>
                    <a:pt x="1208" y="561"/>
                  </a:lnTo>
                  <a:lnTo>
                    <a:pt x="1204" y="567"/>
                  </a:lnTo>
                  <a:lnTo>
                    <a:pt x="1204" y="567"/>
                  </a:lnTo>
                  <a:lnTo>
                    <a:pt x="1204" y="569"/>
                  </a:lnTo>
                  <a:lnTo>
                    <a:pt x="1206" y="570"/>
                  </a:lnTo>
                  <a:lnTo>
                    <a:pt x="1208" y="572"/>
                  </a:lnTo>
                  <a:lnTo>
                    <a:pt x="1208" y="574"/>
                  </a:lnTo>
                  <a:lnTo>
                    <a:pt x="1206" y="574"/>
                  </a:lnTo>
                  <a:lnTo>
                    <a:pt x="1206" y="574"/>
                  </a:lnTo>
                  <a:lnTo>
                    <a:pt x="1204" y="570"/>
                  </a:lnTo>
                  <a:lnTo>
                    <a:pt x="1202" y="569"/>
                  </a:lnTo>
                  <a:lnTo>
                    <a:pt x="1202" y="567"/>
                  </a:lnTo>
                  <a:lnTo>
                    <a:pt x="1202" y="565"/>
                  </a:lnTo>
                  <a:lnTo>
                    <a:pt x="1202" y="565"/>
                  </a:lnTo>
                  <a:lnTo>
                    <a:pt x="1204" y="563"/>
                  </a:lnTo>
                  <a:lnTo>
                    <a:pt x="1204" y="561"/>
                  </a:lnTo>
                  <a:lnTo>
                    <a:pt x="1204" y="561"/>
                  </a:lnTo>
                  <a:lnTo>
                    <a:pt x="1206" y="560"/>
                  </a:lnTo>
                  <a:lnTo>
                    <a:pt x="1206" y="560"/>
                  </a:lnTo>
                  <a:lnTo>
                    <a:pt x="1201" y="560"/>
                  </a:lnTo>
                  <a:lnTo>
                    <a:pt x="1197" y="560"/>
                  </a:lnTo>
                  <a:lnTo>
                    <a:pt x="1195" y="560"/>
                  </a:lnTo>
                  <a:lnTo>
                    <a:pt x="1195" y="561"/>
                  </a:lnTo>
                  <a:lnTo>
                    <a:pt x="1193" y="561"/>
                  </a:lnTo>
                  <a:lnTo>
                    <a:pt x="1192" y="563"/>
                  </a:lnTo>
                  <a:lnTo>
                    <a:pt x="1190" y="563"/>
                  </a:lnTo>
                  <a:lnTo>
                    <a:pt x="1188" y="561"/>
                  </a:lnTo>
                  <a:lnTo>
                    <a:pt x="1188" y="561"/>
                  </a:lnTo>
                  <a:lnTo>
                    <a:pt x="1186" y="561"/>
                  </a:lnTo>
                  <a:lnTo>
                    <a:pt x="1184" y="563"/>
                  </a:lnTo>
                  <a:lnTo>
                    <a:pt x="1182" y="563"/>
                  </a:lnTo>
                  <a:lnTo>
                    <a:pt x="1190" y="565"/>
                  </a:lnTo>
                  <a:lnTo>
                    <a:pt x="1193" y="567"/>
                  </a:lnTo>
                  <a:lnTo>
                    <a:pt x="1193" y="567"/>
                  </a:lnTo>
                  <a:lnTo>
                    <a:pt x="1195" y="569"/>
                  </a:lnTo>
                  <a:lnTo>
                    <a:pt x="1195" y="570"/>
                  </a:lnTo>
                  <a:lnTo>
                    <a:pt x="1195" y="570"/>
                  </a:lnTo>
                  <a:lnTo>
                    <a:pt x="1195" y="572"/>
                  </a:lnTo>
                  <a:lnTo>
                    <a:pt x="1193" y="570"/>
                  </a:lnTo>
                  <a:lnTo>
                    <a:pt x="1193" y="567"/>
                  </a:lnTo>
                  <a:lnTo>
                    <a:pt x="1192" y="567"/>
                  </a:lnTo>
                  <a:lnTo>
                    <a:pt x="1181" y="567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70"/>
                  </a:lnTo>
                  <a:lnTo>
                    <a:pt x="1179" y="572"/>
                  </a:lnTo>
                  <a:lnTo>
                    <a:pt x="1179" y="572"/>
                  </a:lnTo>
                  <a:lnTo>
                    <a:pt x="1177" y="572"/>
                  </a:lnTo>
                  <a:lnTo>
                    <a:pt x="1177" y="570"/>
                  </a:lnTo>
                  <a:lnTo>
                    <a:pt x="1179" y="569"/>
                  </a:lnTo>
                  <a:lnTo>
                    <a:pt x="1179" y="567"/>
                  </a:lnTo>
                  <a:lnTo>
                    <a:pt x="1179" y="565"/>
                  </a:lnTo>
                  <a:lnTo>
                    <a:pt x="1175" y="567"/>
                  </a:lnTo>
                  <a:lnTo>
                    <a:pt x="1175" y="567"/>
                  </a:lnTo>
                  <a:lnTo>
                    <a:pt x="1173" y="569"/>
                  </a:lnTo>
                  <a:lnTo>
                    <a:pt x="1173" y="569"/>
                  </a:lnTo>
                  <a:lnTo>
                    <a:pt x="1173" y="570"/>
                  </a:lnTo>
                  <a:lnTo>
                    <a:pt x="1173" y="572"/>
                  </a:lnTo>
                  <a:lnTo>
                    <a:pt x="1172" y="574"/>
                  </a:lnTo>
                  <a:lnTo>
                    <a:pt x="1172" y="576"/>
                  </a:lnTo>
                  <a:lnTo>
                    <a:pt x="1170" y="576"/>
                  </a:lnTo>
                  <a:lnTo>
                    <a:pt x="1172" y="578"/>
                  </a:lnTo>
                  <a:lnTo>
                    <a:pt x="1175" y="578"/>
                  </a:lnTo>
                  <a:lnTo>
                    <a:pt x="1182" y="580"/>
                  </a:lnTo>
                  <a:lnTo>
                    <a:pt x="1184" y="580"/>
                  </a:lnTo>
                  <a:lnTo>
                    <a:pt x="1186" y="580"/>
                  </a:lnTo>
                  <a:lnTo>
                    <a:pt x="1186" y="581"/>
                  </a:lnTo>
                  <a:lnTo>
                    <a:pt x="1186" y="583"/>
                  </a:lnTo>
                  <a:lnTo>
                    <a:pt x="1186" y="585"/>
                  </a:lnTo>
                  <a:lnTo>
                    <a:pt x="1184" y="585"/>
                  </a:lnTo>
                  <a:lnTo>
                    <a:pt x="1184" y="583"/>
                  </a:lnTo>
                  <a:lnTo>
                    <a:pt x="1184" y="581"/>
                  </a:lnTo>
                  <a:lnTo>
                    <a:pt x="1184" y="581"/>
                  </a:lnTo>
                  <a:lnTo>
                    <a:pt x="1182" y="581"/>
                  </a:lnTo>
                  <a:lnTo>
                    <a:pt x="1181" y="581"/>
                  </a:lnTo>
                  <a:lnTo>
                    <a:pt x="1179" y="580"/>
                  </a:lnTo>
                  <a:lnTo>
                    <a:pt x="1179" y="580"/>
                  </a:lnTo>
                  <a:lnTo>
                    <a:pt x="1170" y="580"/>
                  </a:lnTo>
                  <a:lnTo>
                    <a:pt x="1170" y="581"/>
                  </a:lnTo>
                  <a:lnTo>
                    <a:pt x="1170" y="581"/>
                  </a:lnTo>
                  <a:lnTo>
                    <a:pt x="1170" y="583"/>
                  </a:lnTo>
                  <a:lnTo>
                    <a:pt x="1170" y="587"/>
                  </a:lnTo>
                  <a:lnTo>
                    <a:pt x="1168" y="587"/>
                  </a:lnTo>
                  <a:lnTo>
                    <a:pt x="1168" y="589"/>
                  </a:lnTo>
                  <a:lnTo>
                    <a:pt x="1168" y="589"/>
                  </a:lnTo>
                  <a:lnTo>
                    <a:pt x="1168" y="589"/>
                  </a:lnTo>
                  <a:lnTo>
                    <a:pt x="1168" y="590"/>
                  </a:lnTo>
                  <a:lnTo>
                    <a:pt x="1168" y="590"/>
                  </a:lnTo>
                  <a:lnTo>
                    <a:pt x="1166" y="590"/>
                  </a:lnTo>
                  <a:lnTo>
                    <a:pt x="1166" y="590"/>
                  </a:lnTo>
                  <a:lnTo>
                    <a:pt x="1166" y="590"/>
                  </a:lnTo>
                  <a:lnTo>
                    <a:pt x="1164" y="590"/>
                  </a:lnTo>
                  <a:lnTo>
                    <a:pt x="1163" y="589"/>
                  </a:lnTo>
                  <a:lnTo>
                    <a:pt x="1163" y="587"/>
                  </a:lnTo>
                  <a:lnTo>
                    <a:pt x="1161" y="583"/>
                  </a:lnTo>
                  <a:lnTo>
                    <a:pt x="1161" y="581"/>
                  </a:lnTo>
                  <a:lnTo>
                    <a:pt x="1161" y="581"/>
                  </a:lnTo>
                  <a:lnTo>
                    <a:pt x="1161" y="580"/>
                  </a:lnTo>
                  <a:lnTo>
                    <a:pt x="1161" y="580"/>
                  </a:lnTo>
                  <a:lnTo>
                    <a:pt x="1159" y="580"/>
                  </a:lnTo>
                  <a:lnTo>
                    <a:pt x="1159" y="581"/>
                  </a:lnTo>
                  <a:lnTo>
                    <a:pt x="1159" y="583"/>
                  </a:lnTo>
                  <a:lnTo>
                    <a:pt x="1157" y="585"/>
                  </a:lnTo>
                  <a:lnTo>
                    <a:pt x="1159" y="585"/>
                  </a:lnTo>
                  <a:lnTo>
                    <a:pt x="1159" y="587"/>
                  </a:lnTo>
                  <a:lnTo>
                    <a:pt x="1159" y="589"/>
                  </a:lnTo>
                  <a:lnTo>
                    <a:pt x="1159" y="590"/>
                  </a:lnTo>
                  <a:lnTo>
                    <a:pt x="1159" y="590"/>
                  </a:lnTo>
                  <a:lnTo>
                    <a:pt x="1157" y="590"/>
                  </a:lnTo>
                  <a:lnTo>
                    <a:pt x="1157" y="592"/>
                  </a:lnTo>
                  <a:lnTo>
                    <a:pt x="1155" y="592"/>
                  </a:lnTo>
                  <a:lnTo>
                    <a:pt x="1155" y="592"/>
                  </a:lnTo>
                  <a:lnTo>
                    <a:pt x="1155" y="592"/>
                  </a:lnTo>
                  <a:lnTo>
                    <a:pt x="1154" y="596"/>
                  </a:lnTo>
                  <a:lnTo>
                    <a:pt x="1155" y="596"/>
                  </a:lnTo>
                  <a:lnTo>
                    <a:pt x="1155" y="596"/>
                  </a:lnTo>
                  <a:lnTo>
                    <a:pt x="1154" y="598"/>
                  </a:lnTo>
                  <a:lnTo>
                    <a:pt x="1154" y="596"/>
                  </a:lnTo>
                  <a:lnTo>
                    <a:pt x="1152" y="592"/>
                  </a:lnTo>
                  <a:lnTo>
                    <a:pt x="1154" y="592"/>
                  </a:lnTo>
                  <a:lnTo>
                    <a:pt x="1154" y="592"/>
                  </a:lnTo>
                  <a:lnTo>
                    <a:pt x="1155" y="590"/>
                  </a:lnTo>
                  <a:lnTo>
                    <a:pt x="1155" y="587"/>
                  </a:lnTo>
                  <a:lnTo>
                    <a:pt x="1154" y="587"/>
                  </a:lnTo>
                  <a:lnTo>
                    <a:pt x="1154" y="589"/>
                  </a:lnTo>
                  <a:lnTo>
                    <a:pt x="1152" y="589"/>
                  </a:lnTo>
                  <a:lnTo>
                    <a:pt x="1152" y="589"/>
                  </a:lnTo>
                  <a:lnTo>
                    <a:pt x="1152" y="589"/>
                  </a:lnTo>
                  <a:lnTo>
                    <a:pt x="1150" y="590"/>
                  </a:lnTo>
                  <a:lnTo>
                    <a:pt x="1150" y="590"/>
                  </a:lnTo>
                  <a:lnTo>
                    <a:pt x="1148" y="592"/>
                  </a:lnTo>
                  <a:lnTo>
                    <a:pt x="1145" y="590"/>
                  </a:lnTo>
                  <a:lnTo>
                    <a:pt x="1146" y="592"/>
                  </a:lnTo>
                  <a:lnTo>
                    <a:pt x="1146" y="594"/>
                  </a:lnTo>
                  <a:lnTo>
                    <a:pt x="1146" y="594"/>
                  </a:lnTo>
                  <a:lnTo>
                    <a:pt x="1145" y="596"/>
                  </a:lnTo>
                  <a:lnTo>
                    <a:pt x="1137" y="594"/>
                  </a:lnTo>
                  <a:lnTo>
                    <a:pt x="1136" y="596"/>
                  </a:lnTo>
                  <a:lnTo>
                    <a:pt x="1134" y="598"/>
                  </a:lnTo>
                  <a:lnTo>
                    <a:pt x="1134" y="599"/>
                  </a:lnTo>
                  <a:lnTo>
                    <a:pt x="1134" y="599"/>
                  </a:lnTo>
                  <a:lnTo>
                    <a:pt x="1137" y="599"/>
                  </a:lnTo>
                  <a:lnTo>
                    <a:pt x="1139" y="599"/>
                  </a:lnTo>
                  <a:lnTo>
                    <a:pt x="1139" y="601"/>
                  </a:lnTo>
                  <a:lnTo>
                    <a:pt x="1139" y="603"/>
                  </a:lnTo>
                  <a:lnTo>
                    <a:pt x="1139" y="603"/>
                  </a:lnTo>
                  <a:lnTo>
                    <a:pt x="1139" y="605"/>
                  </a:lnTo>
                  <a:lnTo>
                    <a:pt x="1141" y="605"/>
                  </a:lnTo>
                  <a:lnTo>
                    <a:pt x="1143" y="605"/>
                  </a:lnTo>
                  <a:lnTo>
                    <a:pt x="1141" y="605"/>
                  </a:lnTo>
                  <a:lnTo>
                    <a:pt x="1141" y="607"/>
                  </a:lnTo>
                  <a:lnTo>
                    <a:pt x="1141" y="607"/>
                  </a:lnTo>
                  <a:lnTo>
                    <a:pt x="1141" y="608"/>
                  </a:lnTo>
                  <a:lnTo>
                    <a:pt x="1143" y="608"/>
                  </a:lnTo>
                  <a:lnTo>
                    <a:pt x="1145" y="608"/>
                  </a:lnTo>
                  <a:lnTo>
                    <a:pt x="1145" y="608"/>
                  </a:lnTo>
                  <a:lnTo>
                    <a:pt x="1146" y="610"/>
                  </a:lnTo>
                  <a:lnTo>
                    <a:pt x="1146" y="612"/>
                  </a:lnTo>
                  <a:lnTo>
                    <a:pt x="1155" y="612"/>
                  </a:lnTo>
                  <a:lnTo>
                    <a:pt x="1157" y="614"/>
                  </a:lnTo>
                  <a:lnTo>
                    <a:pt x="1146" y="614"/>
                  </a:lnTo>
                  <a:lnTo>
                    <a:pt x="1141" y="612"/>
                  </a:lnTo>
                  <a:lnTo>
                    <a:pt x="1137" y="612"/>
                  </a:lnTo>
                  <a:lnTo>
                    <a:pt x="1134" y="612"/>
                  </a:lnTo>
                  <a:lnTo>
                    <a:pt x="1132" y="614"/>
                  </a:lnTo>
                  <a:lnTo>
                    <a:pt x="1134" y="616"/>
                  </a:lnTo>
                  <a:lnTo>
                    <a:pt x="1136" y="616"/>
                  </a:lnTo>
                  <a:lnTo>
                    <a:pt x="1136" y="616"/>
                  </a:lnTo>
                  <a:lnTo>
                    <a:pt x="1143" y="616"/>
                  </a:lnTo>
                  <a:lnTo>
                    <a:pt x="1145" y="617"/>
                  </a:lnTo>
                  <a:lnTo>
                    <a:pt x="1143" y="619"/>
                  </a:lnTo>
                  <a:lnTo>
                    <a:pt x="1137" y="617"/>
                  </a:lnTo>
                  <a:lnTo>
                    <a:pt x="1136" y="617"/>
                  </a:lnTo>
                  <a:lnTo>
                    <a:pt x="1134" y="619"/>
                  </a:lnTo>
                  <a:lnTo>
                    <a:pt x="1134" y="623"/>
                  </a:lnTo>
                  <a:lnTo>
                    <a:pt x="1136" y="623"/>
                  </a:lnTo>
                  <a:lnTo>
                    <a:pt x="1137" y="623"/>
                  </a:lnTo>
                  <a:lnTo>
                    <a:pt x="1141" y="621"/>
                  </a:lnTo>
                  <a:lnTo>
                    <a:pt x="1143" y="621"/>
                  </a:lnTo>
                  <a:lnTo>
                    <a:pt x="1152" y="621"/>
                  </a:lnTo>
                  <a:lnTo>
                    <a:pt x="1150" y="623"/>
                  </a:lnTo>
                  <a:lnTo>
                    <a:pt x="1146" y="623"/>
                  </a:lnTo>
                  <a:lnTo>
                    <a:pt x="1143" y="623"/>
                  </a:lnTo>
                  <a:lnTo>
                    <a:pt x="1143" y="625"/>
                  </a:lnTo>
                  <a:lnTo>
                    <a:pt x="1143" y="625"/>
                  </a:lnTo>
                  <a:lnTo>
                    <a:pt x="1141" y="626"/>
                  </a:lnTo>
                  <a:lnTo>
                    <a:pt x="1134" y="626"/>
                  </a:lnTo>
                  <a:lnTo>
                    <a:pt x="1134" y="625"/>
                  </a:lnTo>
                  <a:lnTo>
                    <a:pt x="1132" y="623"/>
                  </a:lnTo>
                  <a:lnTo>
                    <a:pt x="1132" y="623"/>
                  </a:lnTo>
                  <a:lnTo>
                    <a:pt x="1119" y="623"/>
                  </a:lnTo>
                  <a:lnTo>
                    <a:pt x="1117" y="623"/>
                  </a:lnTo>
                  <a:lnTo>
                    <a:pt x="1121" y="625"/>
                  </a:lnTo>
                  <a:lnTo>
                    <a:pt x="1132" y="628"/>
                  </a:lnTo>
                  <a:lnTo>
                    <a:pt x="1134" y="630"/>
                  </a:lnTo>
                  <a:lnTo>
                    <a:pt x="1134" y="634"/>
                  </a:lnTo>
                  <a:lnTo>
                    <a:pt x="1134" y="632"/>
                  </a:lnTo>
                  <a:lnTo>
                    <a:pt x="1130" y="630"/>
                  </a:lnTo>
                  <a:lnTo>
                    <a:pt x="1128" y="630"/>
                  </a:lnTo>
                  <a:lnTo>
                    <a:pt x="1127" y="632"/>
                  </a:lnTo>
                  <a:lnTo>
                    <a:pt x="1125" y="632"/>
                  </a:lnTo>
                  <a:lnTo>
                    <a:pt x="1123" y="632"/>
                  </a:lnTo>
                  <a:lnTo>
                    <a:pt x="1123" y="630"/>
                  </a:lnTo>
                  <a:lnTo>
                    <a:pt x="1121" y="630"/>
                  </a:lnTo>
                  <a:lnTo>
                    <a:pt x="1119" y="630"/>
                  </a:lnTo>
                  <a:lnTo>
                    <a:pt x="1119" y="630"/>
                  </a:lnTo>
                  <a:lnTo>
                    <a:pt x="1117" y="630"/>
                  </a:lnTo>
                  <a:lnTo>
                    <a:pt x="1117" y="630"/>
                  </a:lnTo>
                  <a:lnTo>
                    <a:pt x="1116" y="632"/>
                  </a:lnTo>
                  <a:lnTo>
                    <a:pt x="1119" y="634"/>
                  </a:lnTo>
                  <a:lnTo>
                    <a:pt x="1127" y="634"/>
                  </a:lnTo>
                  <a:lnTo>
                    <a:pt x="1127" y="634"/>
                  </a:lnTo>
                  <a:lnTo>
                    <a:pt x="1127" y="636"/>
                  </a:lnTo>
                  <a:lnTo>
                    <a:pt x="1123" y="634"/>
                  </a:lnTo>
                  <a:lnTo>
                    <a:pt x="1121" y="636"/>
                  </a:lnTo>
                  <a:lnTo>
                    <a:pt x="1119" y="636"/>
                  </a:lnTo>
                  <a:lnTo>
                    <a:pt x="1119" y="637"/>
                  </a:lnTo>
                  <a:lnTo>
                    <a:pt x="1119" y="637"/>
                  </a:lnTo>
                  <a:lnTo>
                    <a:pt x="1119" y="637"/>
                  </a:lnTo>
                  <a:lnTo>
                    <a:pt x="1117" y="639"/>
                  </a:lnTo>
                  <a:lnTo>
                    <a:pt x="1117" y="641"/>
                  </a:lnTo>
                  <a:lnTo>
                    <a:pt x="1117" y="643"/>
                  </a:lnTo>
                  <a:lnTo>
                    <a:pt x="1119" y="645"/>
                  </a:lnTo>
                  <a:lnTo>
                    <a:pt x="1121" y="645"/>
                  </a:lnTo>
                  <a:lnTo>
                    <a:pt x="1125" y="643"/>
                  </a:lnTo>
                  <a:lnTo>
                    <a:pt x="1127" y="643"/>
                  </a:lnTo>
                  <a:lnTo>
                    <a:pt x="1128" y="643"/>
                  </a:lnTo>
                  <a:lnTo>
                    <a:pt x="1130" y="637"/>
                  </a:lnTo>
                  <a:lnTo>
                    <a:pt x="1132" y="637"/>
                  </a:lnTo>
                  <a:lnTo>
                    <a:pt x="1141" y="636"/>
                  </a:lnTo>
                  <a:lnTo>
                    <a:pt x="1143" y="637"/>
                  </a:lnTo>
                  <a:lnTo>
                    <a:pt x="1137" y="637"/>
                  </a:lnTo>
                  <a:lnTo>
                    <a:pt x="1132" y="639"/>
                  </a:lnTo>
                  <a:lnTo>
                    <a:pt x="1130" y="643"/>
                  </a:lnTo>
                  <a:lnTo>
                    <a:pt x="1132" y="643"/>
                  </a:lnTo>
                  <a:lnTo>
                    <a:pt x="1139" y="645"/>
                  </a:lnTo>
                  <a:lnTo>
                    <a:pt x="1139" y="646"/>
                  </a:lnTo>
                  <a:lnTo>
                    <a:pt x="1141" y="648"/>
                  </a:lnTo>
                  <a:lnTo>
                    <a:pt x="1137" y="648"/>
                  </a:lnTo>
                  <a:lnTo>
                    <a:pt x="1136" y="646"/>
                  </a:lnTo>
                  <a:lnTo>
                    <a:pt x="1134" y="645"/>
                  </a:lnTo>
                  <a:lnTo>
                    <a:pt x="1132" y="645"/>
                  </a:lnTo>
                  <a:lnTo>
                    <a:pt x="1130" y="645"/>
                  </a:lnTo>
                  <a:lnTo>
                    <a:pt x="1128" y="645"/>
                  </a:lnTo>
                  <a:lnTo>
                    <a:pt x="1125" y="645"/>
                  </a:lnTo>
                  <a:lnTo>
                    <a:pt x="1123" y="645"/>
                  </a:lnTo>
                  <a:lnTo>
                    <a:pt x="1121" y="648"/>
                  </a:lnTo>
                  <a:lnTo>
                    <a:pt x="1119" y="648"/>
                  </a:lnTo>
                  <a:lnTo>
                    <a:pt x="1119" y="648"/>
                  </a:lnTo>
                  <a:lnTo>
                    <a:pt x="1121" y="650"/>
                  </a:lnTo>
                  <a:lnTo>
                    <a:pt x="1121" y="650"/>
                  </a:lnTo>
                  <a:lnTo>
                    <a:pt x="1121" y="652"/>
                  </a:lnTo>
                  <a:lnTo>
                    <a:pt x="1121" y="654"/>
                  </a:lnTo>
                  <a:lnTo>
                    <a:pt x="1121" y="655"/>
                  </a:lnTo>
                  <a:lnTo>
                    <a:pt x="1127" y="654"/>
                  </a:lnTo>
                  <a:lnTo>
                    <a:pt x="1125" y="655"/>
                  </a:lnTo>
                  <a:lnTo>
                    <a:pt x="1117" y="655"/>
                  </a:lnTo>
                  <a:lnTo>
                    <a:pt x="1117" y="655"/>
                  </a:lnTo>
                  <a:lnTo>
                    <a:pt x="1119" y="654"/>
                  </a:lnTo>
                  <a:lnTo>
                    <a:pt x="1119" y="654"/>
                  </a:lnTo>
                  <a:lnTo>
                    <a:pt x="1117" y="652"/>
                  </a:lnTo>
                  <a:lnTo>
                    <a:pt x="1117" y="650"/>
                  </a:lnTo>
                  <a:lnTo>
                    <a:pt x="1117" y="648"/>
                  </a:lnTo>
                  <a:lnTo>
                    <a:pt x="1116" y="648"/>
                  </a:lnTo>
                  <a:lnTo>
                    <a:pt x="1114" y="646"/>
                  </a:lnTo>
                  <a:lnTo>
                    <a:pt x="1112" y="645"/>
                  </a:lnTo>
                  <a:lnTo>
                    <a:pt x="1112" y="645"/>
                  </a:lnTo>
                  <a:lnTo>
                    <a:pt x="1105" y="648"/>
                  </a:lnTo>
                  <a:lnTo>
                    <a:pt x="1107" y="648"/>
                  </a:lnTo>
                  <a:lnTo>
                    <a:pt x="1108" y="650"/>
                  </a:lnTo>
                  <a:lnTo>
                    <a:pt x="1108" y="650"/>
                  </a:lnTo>
                  <a:lnTo>
                    <a:pt x="1110" y="650"/>
                  </a:lnTo>
                  <a:lnTo>
                    <a:pt x="1110" y="650"/>
                  </a:lnTo>
                  <a:lnTo>
                    <a:pt x="1112" y="652"/>
                  </a:lnTo>
                  <a:lnTo>
                    <a:pt x="1112" y="652"/>
                  </a:lnTo>
                  <a:lnTo>
                    <a:pt x="1112" y="654"/>
                  </a:lnTo>
                  <a:lnTo>
                    <a:pt x="1112" y="654"/>
                  </a:lnTo>
                  <a:lnTo>
                    <a:pt x="1114" y="654"/>
                  </a:lnTo>
                  <a:lnTo>
                    <a:pt x="1116" y="654"/>
                  </a:lnTo>
                  <a:lnTo>
                    <a:pt x="1116" y="655"/>
                  </a:lnTo>
                  <a:lnTo>
                    <a:pt x="1114" y="655"/>
                  </a:lnTo>
                  <a:lnTo>
                    <a:pt x="1112" y="655"/>
                  </a:lnTo>
                  <a:lnTo>
                    <a:pt x="1112" y="655"/>
                  </a:lnTo>
                  <a:lnTo>
                    <a:pt x="1114" y="657"/>
                  </a:lnTo>
                  <a:lnTo>
                    <a:pt x="1116" y="659"/>
                  </a:lnTo>
                  <a:lnTo>
                    <a:pt x="1116" y="659"/>
                  </a:lnTo>
                  <a:lnTo>
                    <a:pt x="1116" y="661"/>
                  </a:lnTo>
                  <a:lnTo>
                    <a:pt x="1116" y="661"/>
                  </a:lnTo>
                  <a:lnTo>
                    <a:pt x="1116" y="661"/>
                  </a:lnTo>
                  <a:lnTo>
                    <a:pt x="1114" y="664"/>
                  </a:lnTo>
                  <a:lnTo>
                    <a:pt x="1107" y="668"/>
                  </a:lnTo>
                  <a:lnTo>
                    <a:pt x="1108" y="672"/>
                  </a:lnTo>
                  <a:lnTo>
                    <a:pt x="1108" y="673"/>
                  </a:lnTo>
                  <a:lnTo>
                    <a:pt x="1110" y="673"/>
                  </a:lnTo>
                  <a:lnTo>
                    <a:pt x="1112" y="673"/>
                  </a:lnTo>
                  <a:lnTo>
                    <a:pt x="1114" y="672"/>
                  </a:lnTo>
                  <a:lnTo>
                    <a:pt x="1114" y="672"/>
                  </a:lnTo>
                  <a:lnTo>
                    <a:pt x="1116" y="672"/>
                  </a:lnTo>
                  <a:lnTo>
                    <a:pt x="1116" y="673"/>
                  </a:lnTo>
                  <a:lnTo>
                    <a:pt x="1114" y="673"/>
                  </a:lnTo>
                  <a:lnTo>
                    <a:pt x="1114" y="675"/>
                  </a:lnTo>
                  <a:lnTo>
                    <a:pt x="1116" y="675"/>
                  </a:lnTo>
                  <a:lnTo>
                    <a:pt x="1117" y="675"/>
                  </a:lnTo>
                  <a:lnTo>
                    <a:pt x="1119" y="675"/>
                  </a:lnTo>
                  <a:lnTo>
                    <a:pt x="1123" y="673"/>
                  </a:lnTo>
                  <a:lnTo>
                    <a:pt x="1123" y="672"/>
                  </a:lnTo>
                  <a:lnTo>
                    <a:pt x="1125" y="672"/>
                  </a:lnTo>
                  <a:lnTo>
                    <a:pt x="1123" y="670"/>
                  </a:lnTo>
                  <a:lnTo>
                    <a:pt x="1123" y="670"/>
                  </a:lnTo>
                  <a:lnTo>
                    <a:pt x="1123" y="666"/>
                  </a:lnTo>
                  <a:lnTo>
                    <a:pt x="1123" y="666"/>
                  </a:lnTo>
                  <a:lnTo>
                    <a:pt x="1123" y="666"/>
                  </a:lnTo>
                  <a:lnTo>
                    <a:pt x="1125" y="668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7" y="670"/>
                  </a:lnTo>
                  <a:lnTo>
                    <a:pt x="1128" y="670"/>
                  </a:lnTo>
                  <a:lnTo>
                    <a:pt x="1128" y="670"/>
                  </a:lnTo>
                  <a:lnTo>
                    <a:pt x="1130" y="670"/>
                  </a:lnTo>
                  <a:lnTo>
                    <a:pt x="1128" y="672"/>
                  </a:lnTo>
                  <a:lnTo>
                    <a:pt x="1128" y="672"/>
                  </a:lnTo>
                  <a:lnTo>
                    <a:pt x="1127" y="673"/>
                  </a:lnTo>
                  <a:lnTo>
                    <a:pt x="1132" y="673"/>
                  </a:lnTo>
                  <a:lnTo>
                    <a:pt x="1134" y="673"/>
                  </a:lnTo>
                  <a:lnTo>
                    <a:pt x="1132" y="675"/>
                  </a:lnTo>
                  <a:lnTo>
                    <a:pt x="1123" y="675"/>
                  </a:lnTo>
                  <a:lnTo>
                    <a:pt x="1116" y="681"/>
                  </a:lnTo>
                  <a:lnTo>
                    <a:pt x="1114" y="682"/>
                  </a:lnTo>
                  <a:lnTo>
                    <a:pt x="1112" y="684"/>
                  </a:lnTo>
                  <a:lnTo>
                    <a:pt x="1112" y="684"/>
                  </a:lnTo>
                  <a:lnTo>
                    <a:pt x="1110" y="686"/>
                  </a:lnTo>
                  <a:lnTo>
                    <a:pt x="1108" y="688"/>
                  </a:lnTo>
                  <a:lnTo>
                    <a:pt x="1108" y="690"/>
                  </a:lnTo>
                  <a:lnTo>
                    <a:pt x="1110" y="692"/>
                  </a:lnTo>
                  <a:lnTo>
                    <a:pt x="1117" y="688"/>
                  </a:lnTo>
                  <a:lnTo>
                    <a:pt x="1121" y="682"/>
                  </a:lnTo>
                  <a:lnTo>
                    <a:pt x="1123" y="682"/>
                  </a:lnTo>
                  <a:lnTo>
                    <a:pt x="1128" y="682"/>
                  </a:lnTo>
                  <a:lnTo>
                    <a:pt x="1130" y="681"/>
                  </a:lnTo>
                  <a:lnTo>
                    <a:pt x="1132" y="681"/>
                  </a:lnTo>
                  <a:lnTo>
                    <a:pt x="1136" y="677"/>
                  </a:lnTo>
                  <a:lnTo>
                    <a:pt x="1136" y="677"/>
                  </a:lnTo>
                  <a:lnTo>
                    <a:pt x="1137" y="677"/>
                  </a:lnTo>
                  <a:lnTo>
                    <a:pt x="1137" y="677"/>
                  </a:lnTo>
                  <a:lnTo>
                    <a:pt x="1137" y="677"/>
                  </a:lnTo>
                  <a:lnTo>
                    <a:pt x="1139" y="679"/>
                  </a:lnTo>
                  <a:lnTo>
                    <a:pt x="1136" y="681"/>
                  </a:lnTo>
                  <a:lnTo>
                    <a:pt x="1137" y="682"/>
                  </a:lnTo>
                  <a:lnTo>
                    <a:pt x="1137" y="682"/>
                  </a:lnTo>
                  <a:lnTo>
                    <a:pt x="1143" y="681"/>
                  </a:lnTo>
                  <a:lnTo>
                    <a:pt x="1143" y="679"/>
                  </a:lnTo>
                  <a:lnTo>
                    <a:pt x="1145" y="679"/>
                  </a:lnTo>
                  <a:lnTo>
                    <a:pt x="1145" y="677"/>
                  </a:lnTo>
                  <a:lnTo>
                    <a:pt x="1145" y="675"/>
                  </a:lnTo>
                  <a:lnTo>
                    <a:pt x="1145" y="675"/>
                  </a:lnTo>
                  <a:lnTo>
                    <a:pt x="1146" y="677"/>
                  </a:lnTo>
                  <a:lnTo>
                    <a:pt x="1148" y="679"/>
                  </a:lnTo>
                  <a:lnTo>
                    <a:pt x="1152" y="679"/>
                  </a:lnTo>
                  <a:lnTo>
                    <a:pt x="1154" y="679"/>
                  </a:lnTo>
                  <a:lnTo>
                    <a:pt x="1154" y="675"/>
                  </a:lnTo>
                  <a:lnTo>
                    <a:pt x="1155" y="675"/>
                  </a:lnTo>
                  <a:lnTo>
                    <a:pt x="1159" y="673"/>
                  </a:lnTo>
                  <a:lnTo>
                    <a:pt x="1163" y="670"/>
                  </a:lnTo>
                  <a:lnTo>
                    <a:pt x="1164" y="670"/>
                  </a:lnTo>
                  <a:lnTo>
                    <a:pt x="1164" y="672"/>
                  </a:lnTo>
                  <a:lnTo>
                    <a:pt x="1164" y="673"/>
                  </a:lnTo>
                  <a:lnTo>
                    <a:pt x="1163" y="675"/>
                  </a:lnTo>
                  <a:lnTo>
                    <a:pt x="1161" y="677"/>
                  </a:lnTo>
                  <a:lnTo>
                    <a:pt x="1159" y="677"/>
                  </a:lnTo>
                  <a:lnTo>
                    <a:pt x="1159" y="679"/>
                  </a:lnTo>
                  <a:lnTo>
                    <a:pt x="1157" y="679"/>
                  </a:lnTo>
                  <a:lnTo>
                    <a:pt x="1157" y="681"/>
                  </a:lnTo>
                  <a:lnTo>
                    <a:pt x="1157" y="681"/>
                  </a:lnTo>
                  <a:lnTo>
                    <a:pt x="1157" y="682"/>
                  </a:lnTo>
                  <a:lnTo>
                    <a:pt x="1155" y="682"/>
                  </a:lnTo>
                  <a:lnTo>
                    <a:pt x="1148" y="684"/>
                  </a:lnTo>
                  <a:lnTo>
                    <a:pt x="1146" y="688"/>
                  </a:lnTo>
                  <a:lnTo>
                    <a:pt x="1145" y="688"/>
                  </a:lnTo>
                  <a:lnTo>
                    <a:pt x="1146" y="686"/>
                  </a:lnTo>
                  <a:lnTo>
                    <a:pt x="1146" y="684"/>
                  </a:lnTo>
                  <a:lnTo>
                    <a:pt x="1148" y="684"/>
                  </a:lnTo>
                  <a:lnTo>
                    <a:pt x="1145" y="682"/>
                  </a:lnTo>
                  <a:lnTo>
                    <a:pt x="1143" y="682"/>
                  </a:lnTo>
                  <a:lnTo>
                    <a:pt x="1139" y="684"/>
                  </a:lnTo>
                  <a:lnTo>
                    <a:pt x="1137" y="690"/>
                  </a:lnTo>
                  <a:lnTo>
                    <a:pt x="1143" y="692"/>
                  </a:lnTo>
                  <a:lnTo>
                    <a:pt x="1146" y="692"/>
                  </a:lnTo>
                  <a:lnTo>
                    <a:pt x="1148" y="692"/>
                  </a:lnTo>
                  <a:lnTo>
                    <a:pt x="1148" y="692"/>
                  </a:lnTo>
                  <a:lnTo>
                    <a:pt x="1148" y="693"/>
                  </a:lnTo>
                  <a:lnTo>
                    <a:pt x="1148" y="693"/>
                  </a:lnTo>
                  <a:lnTo>
                    <a:pt x="1148" y="695"/>
                  </a:lnTo>
                  <a:lnTo>
                    <a:pt x="1146" y="693"/>
                  </a:lnTo>
                  <a:lnTo>
                    <a:pt x="1146" y="692"/>
                  </a:lnTo>
                  <a:lnTo>
                    <a:pt x="1145" y="692"/>
                  </a:lnTo>
                  <a:lnTo>
                    <a:pt x="1145" y="692"/>
                  </a:lnTo>
                  <a:lnTo>
                    <a:pt x="1143" y="693"/>
                  </a:lnTo>
                  <a:lnTo>
                    <a:pt x="1139" y="693"/>
                  </a:lnTo>
                  <a:lnTo>
                    <a:pt x="1137" y="693"/>
                  </a:lnTo>
                  <a:lnTo>
                    <a:pt x="1137" y="695"/>
                  </a:lnTo>
                  <a:lnTo>
                    <a:pt x="1136" y="697"/>
                  </a:lnTo>
                  <a:lnTo>
                    <a:pt x="1136" y="699"/>
                  </a:lnTo>
                  <a:lnTo>
                    <a:pt x="1134" y="699"/>
                  </a:lnTo>
                  <a:lnTo>
                    <a:pt x="1134" y="699"/>
                  </a:lnTo>
                  <a:lnTo>
                    <a:pt x="1134" y="697"/>
                  </a:lnTo>
                  <a:lnTo>
                    <a:pt x="1134" y="695"/>
                  </a:lnTo>
                  <a:lnTo>
                    <a:pt x="1134" y="693"/>
                  </a:lnTo>
                  <a:lnTo>
                    <a:pt x="1136" y="692"/>
                  </a:lnTo>
                  <a:lnTo>
                    <a:pt x="1136" y="690"/>
                  </a:lnTo>
                  <a:lnTo>
                    <a:pt x="1132" y="690"/>
                  </a:lnTo>
                  <a:lnTo>
                    <a:pt x="1132" y="688"/>
                  </a:lnTo>
                  <a:lnTo>
                    <a:pt x="1134" y="688"/>
                  </a:lnTo>
                  <a:lnTo>
                    <a:pt x="1136" y="688"/>
                  </a:lnTo>
                  <a:lnTo>
                    <a:pt x="1136" y="686"/>
                  </a:lnTo>
                  <a:lnTo>
                    <a:pt x="1136" y="684"/>
                  </a:lnTo>
                  <a:lnTo>
                    <a:pt x="1134" y="682"/>
                  </a:lnTo>
                  <a:lnTo>
                    <a:pt x="1123" y="686"/>
                  </a:lnTo>
                  <a:lnTo>
                    <a:pt x="1117" y="690"/>
                  </a:lnTo>
                  <a:lnTo>
                    <a:pt x="1116" y="692"/>
                  </a:lnTo>
                  <a:lnTo>
                    <a:pt x="1116" y="692"/>
                  </a:lnTo>
                  <a:lnTo>
                    <a:pt x="1112" y="693"/>
                  </a:lnTo>
                  <a:lnTo>
                    <a:pt x="1112" y="693"/>
                  </a:lnTo>
                  <a:lnTo>
                    <a:pt x="1112" y="695"/>
                  </a:lnTo>
                  <a:lnTo>
                    <a:pt x="1110" y="695"/>
                  </a:lnTo>
                  <a:lnTo>
                    <a:pt x="1110" y="693"/>
                  </a:lnTo>
                  <a:lnTo>
                    <a:pt x="1101" y="695"/>
                  </a:lnTo>
                  <a:lnTo>
                    <a:pt x="1098" y="699"/>
                  </a:lnTo>
                  <a:lnTo>
                    <a:pt x="1096" y="699"/>
                  </a:lnTo>
                  <a:lnTo>
                    <a:pt x="1094" y="699"/>
                  </a:lnTo>
                  <a:lnTo>
                    <a:pt x="1092" y="702"/>
                  </a:lnTo>
                  <a:lnTo>
                    <a:pt x="1090" y="704"/>
                  </a:lnTo>
                  <a:lnTo>
                    <a:pt x="1092" y="704"/>
                  </a:lnTo>
                  <a:lnTo>
                    <a:pt x="1092" y="704"/>
                  </a:lnTo>
                  <a:lnTo>
                    <a:pt x="1094" y="706"/>
                  </a:lnTo>
                  <a:lnTo>
                    <a:pt x="1092" y="706"/>
                  </a:lnTo>
                  <a:lnTo>
                    <a:pt x="1092" y="706"/>
                  </a:lnTo>
                  <a:lnTo>
                    <a:pt x="1092" y="706"/>
                  </a:lnTo>
                  <a:lnTo>
                    <a:pt x="1092" y="708"/>
                  </a:lnTo>
                  <a:lnTo>
                    <a:pt x="1103" y="704"/>
                  </a:lnTo>
                  <a:lnTo>
                    <a:pt x="1107" y="702"/>
                  </a:lnTo>
                  <a:lnTo>
                    <a:pt x="1108" y="702"/>
                  </a:lnTo>
                  <a:lnTo>
                    <a:pt x="1108" y="704"/>
                  </a:lnTo>
                  <a:lnTo>
                    <a:pt x="1105" y="706"/>
                  </a:lnTo>
                  <a:lnTo>
                    <a:pt x="1105" y="708"/>
                  </a:lnTo>
                  <a:lnTo>
                    <a:pt x="1105" y="710"/>
                  </a:lnTo>
                  <a:lnTo>
                    <a:pt x="1105" y="711"/>
                  </a:lnTo>
                  <a:lnTo>
                    <a:pt x="1105" y="713"/>
                  </a:lnTo>
                  <a:lnTo>
                    <a:pt x="1103" y="713"/>
                  </a:lnTo>
                  <a:lnTo>
                    <a:pt x="1105" y="715"/>
                  </a:lnTo>
                  <a:lnTo>
                    <a:pt x="1107" y="717"/>
                  </a:lnTo>
                  <a:lnTo>
                    <a:pt x="1110" y="719"/>
                  </a:lnTo>
                  <a:lnTo>
                    <a:pt x="1112" y="719"/>
                  </a:lnTo>
                  <a:lnTo>
                    <a:pt x="1114" y="719"/>
                  </a:lnTo>
                  <a:lnTo>
                    <a:pt x="1114" y="720"/>
                  </a:lnTo>
                  <a:lnTo>
                    <a:pt x="1114" y="722"/>
                  </a:lnTo>
                  <a:lnTo>
                    <a:pt x="1114" y="724"/>
                  </a:lnTo>
                  <a:lnTo>
                    <a:pt x="1114" y="726"/>
                  </a:lnTo>
                  <a:lnTo>
                    <a:pt x="1116" y="728"/>
                  </a:lnTo>
                  <a:lnTo>
                    <a:pt x="1116" y="729"/>
                  </a:lnTo>
                  <a:lnTo>
                    <a:pt x="1116" y="731"/>
                  </a:lnTo>
                  <a:lnTo>
                    <a:pt x="1114" y="728"/>
                  </a:lnTo>
                  <a:lnTo>
                    <a:pt x="1114" y="728"/>
                  </a:lnTo>
                  <a:lnTo>
                    <a:pt x="1114" y="726"/>
                  </a:lnTo>
                  <a:lnTo>
                    <a:pt x="1114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0" y="726"/>
                  </a:lnTo>
                  <a:lnTo>
                    <a:pt x="1110" y="724"/>
                  </a:lnTo>
                  <a:lnTo>
                    <a:pt x="1110" y="724"/>
                  </a:lnTo>
                  <a:lnTo>
                    <a:pt x="1110" y="722"/>
                  </a:lnTo>
                  <a:lnTo>
                    <a:pt x="1108" y="722"/>
                  </a:lnTo>
                  <a:lnTo>
                    <a:pt x="1108" y="720"/>
                  </a:lnTo>
                  <a:lnTo>
                    <a:pt x="1107" y="722"/>
                  </a:lnTo>
                  <a:lnTo>
                    <a:pt x="1105" y="722"/>
                  </a:lnTo>
                  <a:lnTo>
                    <a:pt x="1105" y="720"/>
                  </a:lnTo>
                  <a:lnTo>
                    <a:pt x="1103" y="719"/>
                  </a:lnTo>
                  <a:lnTo>
                    <a:pt x="1103" y="719"/>
                  </a:lnTo>
                  <a:lnTo>
                    <a:pt x="1099" y="717"/>
                  </a:lnTo>
                  <a:lnTo>
                    <a:pt x="1098" y="717"/>
                  </a:lnTo>
                  <a:lnTo>
                    <a:pt x="1096" y="717"/>
                  </a:lnTo>
                  <a:lnTo>
                    <a:pt x="1090" y="722"/>
                  </a:lnTo>
                  <a:lnTo>
                    <a:pt x="1090" y="724"/>
                  </a:lnTo>
                  <a:lnTo>
                    <a:pt x="1089" y="726"/>
                  </a:lnTo>
                  <a:lnTo>
                    <a:pt x="1089" y="726"/>
                  </a:lnTo>
                  <a:lnTo>
                    <a:pt x="1089" y="728"/>
                  </a:lnTo>
                  <a:lnTo>
                    <a:pt x="1089" y="729"/>
                  </a:lnTo>
                  <a:lnTo>
                    <a:pt x="1089" y="729"/>
                  </a:lnTo>
                  <a:lnTo>
                    <a:pt x="1089" y="729"/>
                  </a:lnTo>
                  <a:lnTo>
                    <a:pt x="1089" y="731"/>
                  </a:lnTo>
                  <a:lnTo>
                    <a:pt x="1087" y="733"/>
                  </a:lnTo>
                  <a:lnTo>
                    <a:pt x="1089" y="733"/>
                  </a:lnTo>
                  <a:lnTo>
                    <a:pt x="1089" y="733"/>
                  </a:lnTo>
                  <a:lnTo>
                    <a:pt x="1090" y="733"/>
                  </a:lnTo>
                  <a:lnTo>
                    <a:pt x="1092" y="733"/>
                  </a:lnTo>
                  <a:lnTo>
                    <a:pt x="1092" y="733"/>
                  </a:lnTo>
                  <a:lnTo>
                    <a:pt x="1092" y="737"/>
                  </a:lnTo>
                  <a:lnTo>
                    <a:pt x="1092" y="738"/>
                  </a:lnTo>
                  <a:lnTo>
                    <a:pt x="1092" y="738"/>
                  </a:lnTo>
                  <a:lnTo>
                    <a:pt x="1092" y="737"/>
                  </a:lnTo>
                  <a:lnTo>
                    <a:pt x="1090" y="737"/>
                  </a:lnTo>
                  <a:lnTo>
                    <a:pt x="1090" y="735"/>
                  </a:lnTo>
                  <a:lnTo>
                    <a:pt x="1089" y="737"/>
                  </a:lnTo>
                  <a:lnTo>
                    <a:pt x="1089" y="737"/>
                  </a:lnTo>
                  <a:lnTo>
                    <a:pt x="1089" y="738"/>
                  </a:lnTo>
                  <a:lnTo>
                    <a:pt x="1085" y="740"/>
                  </a:lnTo>
                  <a:lnTo>
                    <a:pt x="1085" y="742"/>
                  </a:lnTo>
                  <a:lnTo>
                    <a:pt x="1085" y="746"/>
                  </a:lnTo>
                  <a:lnTo>
                    <a:pt x="1087" y="746"/>
                  </a:lnTo>
                  <a:lnTo>
                    <a:pt x="1089" y="748"/>
                  </a:lnTo>
                  <a:lnTo>
                    <a:pt x="1090" y="748"/>
                  </a:lnTo>
                  <a:lnTo>
                    <a:pt x="1090" y="749"/>
                  </a:lnTo>
                  <a:lnTo>
                    <a:pt x="1090" y="751"/>
                  </a:lnTo>
                  <a:lnTo>
                    <a:pt x="1090" y="751"/>
                  </a:lnTo>
                  <a:lnTo>
                    <a:pt x="1090" y="753"/>
                  </a:lnTo>
                  <a:lnTo>
                    <a:pt x="1090" y="753"/>
                  </a:lnTo>
                  <a:lnTo>
                    <a:pt x="1092" y="755"/>
                  </a:lnTo>
                  <a:lnTo>
                    <a:pt x="1094" y="755"/>
                  </a:lnTo>
                  <a:lnTo>
                    <a:pt x="1096" y="755"/>
                  </a:lnTo>
                  <a:lnTo>
                    <a:pt x="1096" y="755"/>
                  </a:lnTo>
                  <a:lnTo>
                    <a:pt x="1096" y="757"/>
                  </a:lnTo>
                  <a:lnTo>
                    <a:pt x="1096" y="757"/>
                  </a:lnTo>
                  <a:lnTo>
                    <a:pt x="1096" y="758"/>
                  </a:lnTo>
                  <a:lnTo>
                    <a:pt x="1094" y="758"/>
                  </a:lnTo>
                  <a:lnTo>
                    <a:pt x="1092" y="757"/>
                  </a:lnTo>
                  <a:lnTo>
                    <a:pt x="1092" y="757"/>
                  </a:lnTo>
                  <a:lnTo>
                    <a:pt x="1090" y="757"/>
                  </a:lnTo>
                  <a:lnTo>
                    <a:pt x="1089" y="755"/>
                  </a:lnTo>
                  <a:lnTo>
                    <a:pt x="1087" y="755"/>
                  </a:lnTo>
                  <a:lnTo>
                    <a:pt x="1087" y="753"/>
                  </a:lnTo>
                  <a:lnTo>
                    <a:pt x="1089" y="753"/>
                  </a:lnTo>
                  <a:lnTo>
                    <a:pt x="1089" y="751"/>
                  </a:lnTo>
                  <a:lnTo>
                    <a:pt x="1089" y="751"/>
                  </a:lnTo>
                  <a:lnTo>
                    <a:pt x="1087" y="751"/>
                  </a:lnTo>
                  <a:lnTo>
                    <a:pt x="1087" y="751"/>
                  </a:lnTo>
                  <a:lnTo>
                    <a:pt x="1087" y="749"/>
                  </a:lnTo>
                  <a:lnTo>
                    <a:pt x="1087" y="748"/>
                  </a:lnTo>
                  <a:lnTo>
                    <a:pt x="1087" y="748"/>
                  </a:lnTo>
                  <a:lnTo>
                    <a:pt x="1085" y="746"/>
                  </a:lnTo>
                  <a:lnTo>
                    <a:pt x="1085" y="746"/>
                  </a:lnTo>
                  <a:lnTo>
                    <a:pt x="1083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80" y="748"/>
                  </a:lnTo>
                  <a:lnTo>
                    <a:pt x="1080" y="748"/>
                  </a:lnTo>
                  <a:lnTo>
                    <a:pt x="1080" y="748"/>
                  </a:lnTo>
                  <a:lnTo>
                    <a:pt x="1078" y="749"/>
                  </a:lnTo>
                  <a:lnTo>
                    <a:pt x="1078" y="751"/>
                  </a:lnTo>
                  <a:lnTo>
                    <a:pt x="1078" y="753"/>
                  </a:lnTo>
                  <a:lnTo>
                    <a:pt x="1076" y="755"/>
                  </a:lnTo>
                  <a:lnTo>
                    <a:pt x="1074" y="757"/>
                  </a:lnTo>
                  <a:lnTo>
                    <a:pt x="1074" y="758"/>
                  </a:lnTo>
                  <a:lnTo>
                    <a:pt x="1074" y="758"/>
                  </a:lnTo>
                  <a:lnTo>
                    <a:pt x="1074" y="760"/>
                  </a:lnTo>
                  <a:lnTo>
                    <a:pt x="1074" y="760"/>
                  </a:lnTo>
                  <a:lnTo>
                    <a:pt x="1076" y="762"/>
                  </a:lnTo>
                  <a:lnTo>
                    <a:pt x="1076" y="762"/>
                  </a:lnTo>
                  <a:lnTo>
                    <a:pt x="1078" y="762"/>
                  </a:lnTo>
                  <a:lnTo>
                    <a:pt x="1078" y="762"/>
                  </a:lnTo>
                  <a:lnTo>
                    <a:pt x="1078" y="764"/>
                  </a:lnTo>
                  <a:lnTo>
                    <a:pt x="1078" y="767"/>
                  </a:lnTo>
                  <a:lnTo>
                    <a:pt x="1078" y="769"/>
                  </a:lnTo>
                  <a:lnTo>
                    <a:pt x="1080" y="769"/>
                  </a:lnTo>
                  <a:lnTo>
                    <a:pt x="1080" y="769"/>
                  </a:lnTo>
                  <a:lnTo>
                    <a:pt x="1083" y="764"/>
                  </a:lnTo>
                  <a:lnTo>
                    <a:pt x="1083" y="764"/>
                  </a:lnTo>
                  <a:lnTo>
                    <a:pt x="1083" y="766"/>
                  </a:lnTo>
                  <a:lnTo>
                    <a:pt x="1083" y="767"/>
                  </a:lnTo>
                  <a:lnTo>
                    <a:pt x="1081" y="769"/>
                  </a:lnTo>
                  <a:lnTo>
                    <a:pt x="1080" y="771"/>
                  </a:lnTo>
                  <a:lnTo>
                    <a:pt x="1083" y="771"/>
                  </a:lnTo>
                  <a:lnTo>
                    <a:pt x="1083" y="769"/>
                  </a:lnTo>
                  <a:lnTo>
                    <a:pt x="1085" y="766"/>
                  </a:lnTo>
                  <a:lnTo>
                    <a:pt x="1085" y="762"/>
                  </a:lnTo>
                  <a:lnTo>
                    <a:pt x="1085" y="766"/>
                  </a:lnTo>
                  <a:lnTo>
                    <a:pt x="1087" y="767"/>
                  </a:lnTo>
                  <a:lnTo>
                    <a:pt x="1087" y="769"/>
                  </a:lnTo>
                  <a:lnTo>
                    <a:pt x="1089" y="769"/>
                  </a:lnTo>
                  <a:lnTo>
                    <a:pt x="1087" y="771"/>
                  </a:lnTo>
                  <a:lnTo>
                    <a:pt x="1085" y="771"/>
                  </a:lnTo>
                  <a:lnTo>
                    <a:pt x="1085" y="771"/>
                  </a:lnTo>
                  <a:lnTo>
                    <a:pt x="1087" y="773"/>
                  </a:lnTo>
                  <a:lnTo>
                    <a:pt x="1087" y="775"/>
                  </a:lnTo>
                  <a:lnTo>
                    <a:pt x="1089" y="775"/>
                  </a:lnTo>
                  <a:lnTo>
                    <a:pt x="1090" y="776"/>
                  </a:lnTo>
                  <a:lnTo>
                    <a:pt x="1089" y="776"/>
                  </a:lnTo>
                  <a:lnTo>
                    <a:pt x="1089" y="776"/>
                  </a:lnTo>
                  <a:lnTo>
                    <a:pt x="1087" y="776"/>
                  </a:lnTo>
                  <a:lnTo>
                    <a:pt x="1087" y="778"/>
                  </a:lnTo>
                  <a:lnTo>
                    <a:pt x="1094" y="776"/>
                  </a:lnTo>
                  <a:lnTo>
                    <a:pt x="1096" y="778"/>
                  </a:lnTo>
                  <a:lnTo>
                    <a:pt x="1090" y="780"/>
                  </a:lnTo>
                  <a:lnTo>
                    <a:pt x="1089" y="782"/>
                  </a:lnTo>
                  <a:lnTo>
                    <a:pt x="1089" y="784"/>
                  </a:lnTo>
                  <a:lnTo>
                    <a:pt x="1092" y="789"/>
                  </a:lnTo>
                  <a:lnTo>
                    <a:pt x="1090" y="787"/>
                  </a:lnTo>
                  <a:lnTo>
                    <a:pt x="1089" y="784"/>
                  </a:lnTo>
                  <a:lnTo>
                    <a:pt x="1087" y="782"/>
                  </a:lnTo>
                  <a:lnTo>
                    <a:pt x="1087" y="782"/>
                  </a:lnTo>
                  <a:lnTo>
                    <a:pt x="1087" y="784"/>
                  </a:lnTo>
                  <a:lnTo>
                    <a:pt x="1085" y="784"/>
                  </a:lnTo>
                  <a:lnTo>
                    <a:pt x="1085" y="782"/>
                  </a:lnTo>
                  <a:lnTo>
                    <a:pt x="1085" y="782"/>
                  </a:lnTo>
                  <a:lnTo>
                    <a:pt x="1085" y="782"/>
                  </a:lnTo>
                  <a:lnTo>
                    <a:pt x="1085" y="780"/>
                  </a:lnTo>
                  <a:lnTo>
                    <a:pt x="1085" y="780"/>
                  </a:lnTo>
                  <a:lnTo>
                    <a:pt x="1083" y="780"/>
                  </a:lnTo>
                  <a:lnTo>
                    <a:pt x="1081" y="780"/>
                  </a:lnTo>
                  <a:lnTo>
                    <a:pt x="1081" y="782"/>
                  </a:lnTo>
                  <a:lnTo>
                    <a:pt x="1083" y="784"/>
                  </a:lnTo>
                  <a:lnTo>
                    <a:pt x="1083" y="785"/>
                  </a:lnTo>
                  <a:lnTo>
                    <a:pt x="1083" y="785"/>
                  </a:lnTo>
                  <a:lnTo>
                    <a:pt x="1083" y="789"/>
                  </a:lnTo>
                  <a:lnTo>
                    <a:pt x="1085" y="789"/>
                  </a:lnTo>
                  <a:lnTo>
                    <a:pt x="1087" y="791"/>
                  </a:lnTo>
                  <a:lnTo>
                    <a:pt x="1089" y="791"/>
                  </a:lnTo>
                  <a:lnTo>
                    <a:pt x="1090" y="791"/>
                  </a:lnTo>
                  <a:lnTo>
                    <a:pt x="1092" y="794"/>
                  </a:lnTo>
                  <a:lnTo>
                    <a:pt x="1090" y="794"/>
                  </a:lnTo>
                  <a:lnTo>
                    <a:pt x="1090" y="794"/>
                  </a:lnTo>
                  <a:lnTo>
                    <a:pt x="1089" y="793"/>
                  </a:lnTo>
                  <a:lnTo>
                    <a:pt x="1089" y="791"/>
                  </a:lnTo>
                  <a:lnTo>
                    <a:pt x="1087" y="791"/>
                  </a:lnTo>
                  <a:lnTo>
                    <a:pt x="1083" y="791"/>
                  </a:lnTo>
                  <a:lnTo>
                    <a:pt x="1083" y="791"/>
                  </a:lnTo>
                  <a:lnTo>
                    <a:pt x="1083" y="789"/>
                  </a:lnTo>
                  <a:lnTo>
                    <a:pt x="1083" y="789"/>
                  </a:lnTo>
                  <a:lnTo>
                    <a:pt x="1081" y="789"/>
                  </a:lnTo>
                  <a:lnTo>
                    <a:pt x="1081" y="789"/>
                  </a:lnTo>
                  <a:lnTo>
                    <a:pt x="1080" y="793"/>
                  </a:lnTo>
                  <a:lnTo>
                    <a:pt x="1078" y="793"/>
                  </a:lnTo>
                  <a:lnTo>
                    <a:pt x="1078" y="794"/>
                  </a:lnTo>
                  <a:lnTo>
                    <a:pt x="1080" y="793"/>
                  </a:lnTo>
                  <a:lnTo>
                    <a:pt x="1081" y="793"/>
                  </a:lnTo>
                  <a:lnTo>
                    <a:pt x="1080" y="796"/>
                  </a:lnTo>
                  <a:lnTo>
                    <a:pt x="1078" y="796"/>
                  </a:lnTo>
                  <a:lnTo>
                    <a:pt x="1076" y="796"/>
                  </a:lnTo>
                  <a:lnTo>
                    <a:pt x="1074" y="796"/>
                  </a:lnTo>
                  <a:lnTo>
                    <a:pt x="1074" y="798"/>
                  </a:lnTo>
                  <a:lnTo>
                    <a:pt x="1072" y="800"/>
                  </a:lnTo>
                  <a:lnTo>
                    <a:pt x="1072" y="802"/>
                  </a:lnTo>
                  <a:lnTo>
                    <a:pt x="1071" y="804"/>
                  </a:lnTo>
                  <a:lnTo>
                    <a:pt x="1069" y="805"/>
                  </a:lnTo>
                  <a:lnTo>
                    <a:pt x="1071" y="805"/>
                  </a:lnTo>
                  <a:lnTo>
                    <a:pt x="1072" y="804"/>
                  </a:lnTo>
                  <a:lnTo>
                    <a:pt x="1072" y="802"/>
                  </a:lnTo>
                  <a:lnTo>
                    <a:pt x="1074" y="802"/>
                  </a:lnTo>
                  <a:lnTo>
                    <a:pt x="1080" y="800"/>
                  </a:lnTo>
                  <a:lnTo>
                    <a:pt x="1080" y="802"/>
                  </a:lnTo>
                  <a:lnTo>
                    <a:pt x="1080" y="802"/>
                  </a:lnTo>
                  <a:lnTo>
                    <a:pt x="1080" y="804"/>
                  </a:lnTo>
                  <a:lnTo>
                    <a:pt x="1081" y="804"/>
                  </a:lnTo>
                  <a:lnTo>
                    <a:pt x="1081" y="802"/>
                  </a:lnTo>
                  <a:lnTo>
                    <a:pt x="1083" y="802"/>
                  </a:lnTo>
                  <a:lnTo>
                    <a:pt x="1087" y="802"/>
                  </a:lnTo>
                  <a:lnTo>
                    <a:pt x="1090" y="802"/>
                  </a:lnTo>
                  <a:lnTo>
                    <a:pt x="1092" y="804"/>
                  </a:lnTo>
                  <a:lnTo>
                    <a:pt x="1090" y="804"/>
                  </a:lnTo>
                  <a:lnTo>
                    <a:pt x="1083" y="804"/>
                  </a:lnTo>
                  <a:lnTo>
                    <a:pt x="1083" y="804"/>
                  </a:lnTo>
                  <a:lnTo>
                    <a:pt x="1081" y="805"/>
                  </a:lnTo>
                  <a:lnTo>
                    <a:pt x="1078" y="804"/>
                  </a:lnTo>
                  <a:lnTo>
                    <a:pt x="1078" y="804"/>
                  </a:lnTo>
                  <a:lnTo>
                    <a:pt x="1076" y="804"/>
                  </a:lnTo>
                  <a:lnTo>
                    <a:pt x="1074" y="805"/>
                  </a:lnTo>
                  <a:lnTo>
                    <a:pt x="1074" y="807"/>
                  </a:lnTo>
                  <a:lnTo>
                    <a:pt x="1076" y="807"/>
                  </a:lnTo>
                  <a:lnTo>
                    <a:pt x="1078" y="805"/>
                  </a:lnTo>
                  <a:lnTo>
                    <a:pt x="1080" y="805"/>
                  </a:lnTo>
                  <a:lnTo>
                    <a:pt x="1080" y="807"/>
                  </a:lnTo>
                  <a:lnTo>
                    <a:pt x="1080" y="807"/>
                  </a:lnTo>
                  <a:lnTo>
                    <a:pt x="1080" y="807"/>
                  </a:lnTo>
                  <a:lnTo>
                    <a:pt x="1080" y="809"/>
                  </a:lnTo>
                  <a:lnTo>
                    <a:pt x="1080" y="809"/>
                  </a:lnTo>
                  <a:lnTo>
                    <a:pt x="1081" y="809"/>
                  </a:lnTo>
                  <a:lnTo>
                    <a:pt x="1081" y="809"/>
                  </a:lnTo>
                  <a:lnTo>
                    <a:pt x="1081" y="811"/>
                  </a:lnTo>
                  <a:lnTo>
                    <a:pt x="1076" y="813"/>
                  </a:lnTo>
                  <a:lnTo>
                    <a:pt x="1076" y="814"/>
                  </a:lnTo>
                  <a:lnTo>
                    <a:pt x="1076" y="816"/>
                  </a:lnTo>
                  <a:lnTo>
                    <a:pt x="1078" y="816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5" y="814"/>
                  </a:lnTo>
                  <a:lnTo>
                    <a:pt x="1085" y="813"/>
                  </a:lnTo>
                  <a:lnTo>
                    <a:pt x="1085" y="813"/>
                  </a:lnTo>
                  <a:lnTo>
                    <a:pt x="1090" y="809"/>
                  </a:lnTo>
                  <a:lnTo>
                    <a:pt x="1098" y="800"/>
                  </a:lnTo>
                  <a:lnTo>
                    <a:pt x="1099" y="798"/>
                  </a:lnTo>
                  <a:lnTo>
                    <a:pt x="1099" y="798"/>
                  </a:lnTo>
                  <a:lnTo>
                    <a:pt x="1101" y="796"/>
                  </a:lnTo>
                  <a:lnTo>
                    <a:pt x="1103" y="793"/>
                  </a:lnTo>
                  <a:lnTo>
                    <a:pt x="1105" y="794"/>
                  </a:lnTo>
                  <a:lnTo>
                    <a:pt x="1103" y="796"/>
                  </a:lnTo>
                  <a:lnTo>
                    <a:pt x="1099" y="804"/>
                  </a:lnTo>
                  <a:lnTo>
                    <a:pt x="1098" y="804"/>
                  </a:lnTo>
                  <a:lnTo>
                    <a:pt x="1098" y="804"/>
                  </a:lnTo>
                  <a:lnTo>
                    <a:pt x="1098" y="805"/>
                  </a:lnTo>
                  <a:lnTo>
                    <a:pt x="1098" y="807"/>
                  </a:lnTo>
                  <a:lnTo>
                    <a:pt x="1096" y="807"/>
                  </a:lnTo>
                  <a:lnTo>
                    <a:pt x="1096" y="807"/>
                  </a:lnTo>
                  <a:lnTo>
                    <a:pt x="1092" y="811"/>
                  </a:lnTo>
                  <a:lnTo>
                    <a:pt x="1090" y="814"/>
                  </a:lnTo>
                  <a:lnTo>
                    <a:pt x="1090" y="814"/>
                  </a:lnTo>
                  <a:lnTo>
                    <a:pt x="1089" y="814"/>
                  </a:lnTo>
                  <a:lnTo>
                    <a:pt x="1089" y="814"/>
                  </a:lnTo>
                  <a:lnTo>
                    <a:pt x="1087" y="816"/>
                  </a:lnTo>
                  <a:lnTo>
                    <a:pt x="1087" y="816"/>
                  </a:lnTo>
                  <a:lnTo>
                    <a:pt x="1089" y="816"/>
                  </a:lnTo>
                  <a:lnTo>
                    <a:pt x="1089" y="818"/>
                  </a:lnTo>
                  <a:lnTo>
                    <a:pt x="1087" y="818"/>
                  </a:lnTo>
                  <a:lnTo>
                    <a:pt x="1083" y="818"/>
                  </a:lnTo>
                  <a:lnTo>
                    <a:pt x="1081" y="820"/>
                  </a:lnTo>
                  <a:lnTo>
                    <a:pt x="1081" y="822"/>
                  </a:lnTo>
                  <a:lnTo>
                    <a:pt x="1080" y="823"/>
                  </a:lnTo>
                  <a:lnTo>
                    <a:pt x="1076" y="822"/>
                  </a:lnTo>
                  <a:lnTo>
                    <a:pt x="1074" y="823"/>
                  </a:lnTo>
                  <a:lnTo>
                    <a:pt x="1071" y="825"/>
                  </a:lnTo>
                  <a:lnTo>
                    <a:pt x="1067" y="827"/>
                  </a:lnTo>
                  <a:lnTo>
                    <a:pt x="1067" y="827"/>
                  </a:lnTo>
                  <a:lnTo>
                    <a:pt x="1067" y="829"/>
                  </a:lnTo>
                  <a:lnTo>
                    <a:pt x="1067" y="831"/>
                  </a:lnTo>
                  <a:lnTo>
                    <a:pt x="1067" y="831"/>
                  </a:lnTo>
                  <a:lnTo>
                    <a:pt x="1067" y="831"/>
                  </a:lnTo>
                  <a:lnTo>
                    <a:pt x="1067" y="832"/>
                  </a:lnTo>
                  <a:lnTo>
                    <a:pt x="1067" y="832"/>
                  </a:lnTo>
                  <a:lnTo>
                    <a:pt x="1067" y="832"/>
                  </a:lnTo>
                  <a:lnTo>
                    <a:pt x="1067" y="834"/>
                  </a:lnTo>
                  <a:lnTo>
                    <a:pt x="1067" y="834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1"/>
                  </a:lnTo>
                  <a:lnTo>
                    <a:pt x="1065" y="829"/>
                  </a:lnTo>
                  <a:lnTo>
                    <a:pt x="1065" y="829"/>
                  </a:lnTo>
                  <a:lnTo>
                    <a:pt x="1063" y="827"/>
                  </a:lnTo>
                  <a:lnTo>
                    <a:pt x="1063" y="827"/>
                  </a:lnTo>
                  <a:lnTo>
                    <a:pt x="1061" y="827"/>
                  </a:lnTo>
                  <a:lnTo>
                    <a:pt x="1061" y="829"/>
                  </a:lnTo>
                  <a:lnTo>
                    <a:pt x="1061" y="829"/>
                  </a:lnTo>
                  <a:lnTo>
                    <a:pt x="1060" y="827"/>
                  </a:lnTo>
                  <a:lnTo>
                    <a:pt x="1060" y="827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0" y="827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7"/>
                  </a:lnTo>
                  <a:lnTo>
                    <a:pt x="1058" y="827"/>
                  </a:lnTo>
                  <a:lnTo>
                    <a:pt x="1056" y="825"/>
                  </a:lnTo>
                  <a:lnTo>
                    <a:pt x="1054" y="825"/>
                  </a:lnTo>
                  <a:lnTo>
                    <a:pt x="1052" y="827"/>
                  </a:lnTo>
                  <a:lnTo>
                    <a:pt x="1051" y="829"/>
                  </a:lnTo>
                  <a:lnTo>
                    <a:pt x="1047" y="831"/>
                  </a:lnTo>
                  <a:lnTo>
                    <a:pt x="1047" y="832"/>
                  </a:lnTo>
                  <a:lnTo>
                    <a:pt x="1047" y="832"/>
                  </a:lnTo>
                  <a:lnTo>
                    <a:pt x="1047" y="834"/>
                  </a:lnTo>
                  <a:lnTo>
                    <a:pt x="1049" y="834"/>
                  </a:lnTo>
                  <a:lnTo>
                    <a:pt x="1049" y="836"/>
                  </a:lnTo>
                  <a:lnTo>
                    <a:pt x="1045" y="836"/>
                  </a:lnTo>
                  <a:lnTo>
                    <a:pt x="1045" y="836"/>
                  </a:lnTo>
                  <a:lnTo>
                    <a:pt x="1042" y="838"/>
                  </a:lnTo>
                  <a:lnTo>
                    <a:pt x="1040" y="838"/>
                  </a:lnTo>
                  <a:lnTo>
                    <a:pt x="1040" y="838"/>
                  </a:lnTo>
                  <a:lnTo>
                    <a:pt x="1040" y="838"/>
                  </a:lnTo>
                  <a:lnTo>
                    <a:pt x="1038" y="838"/>
                  </a:lnTo>
                  <a:lnTo>
                    <a:pt x="1038" y="838"/>
                  </a:lnTo>
                  <a:lnTo>
                    <a:pt x="1038" y="838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6" y="838"/>
                  </a:lnTo>
                  <a:lnTo>
                    <a:pt x="1034" y="838"/>
                  </a:lnTo>
                  <a:lnTo>
                    <a:pt x="1033" y="840"/>
                  </a:lnTo>
                  <a:lnTo>
                    <a:pt x="1031" y="841"/>
                  </a:lnTo>
                  <a:lnTo>
                    <a:pt x="1033" y="843"/>
                  </a:lnTo>
                  <a:lnTo>
                    <a:pt x="1034" y="845"/>
                  </a:lnTo>
                  <a:lnTo>
                    <a:pt x="1034" y="843"/>
                  </a:lnTo>
                  <a:lnTo>
                    <a:pt x="1036" y="841"/>
                  </a:lnTo>
                  <a:lnTo>
                    <a:pt x="1036" y="841"/>
                  </a:lnTo>
                  <a:lnTo>
                    <a:pt x="1036" y="843"/>
                  </a:lnTo>
                  <a:lnTo>
                    <a:pt x="1036" y="843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3" y="845"/>
                  </a:lnTo>
                  <a:lnTo>
                    <a:pt x="1029" y="841"/>
                  </a:lnTo>
                  <a:lnTo>
                    <a:pt x="1029" y="841"/>
                  </a:lnTo>
                  <a:lnTo>
                    <a:pt x="1027" y="841"/>
                  </a:lnTo>
                  <a:lnTo>
                    <a:pt x="1020" y="849"/>
                  </a:lnTo>
                  <a:lnTo>
                    <a:pt x="1020" y="850"/>
                  </a:lnTo>
                  <a:lnTo>
                    <a:pt x="1036" y="845"/>
                  </a:lnTo>
                  <a:lnTo>
                    <a:pt x="1040" y="843"/>
                  </a:lnTo>
                  <a:lnTo>
                    <a:pt x="1042" y="843"/>
                  </a:lnTo>
                  <a:lnTo>
                    <a:pt x="1040" y="845"/>
                  </a:lnTo>
                  <a:lnTo>
                    <a:pt x="1033" y="849"/>
                  </a:lnTo>
                  <a:lnTo>
                    <a:pt x="1022" y="850"/>
                  </a:lnTo>
                  <a:lnTo>
                    <a:pt x="1020" y="852"/>
                  </a:lnTo>
                  <a:lnTo>
                    <a:pt x="1018" y="854"/>
                  </a:lnTo>
                  <a:lnTo>
                    <a:pt x="1020" y="854"/>
                  </a:lnTo>
                  <a:lnTo>
                    <a:pt x="1022" y="854"/>
                  </a:lnTo>
                  <a:lnTo>
                    <a:pt x="1024" y="856"/>
                  </a:lnTo>
                  <a:lnTo>
                    <a:pt x="1029" y="854"/>
                  </a:lnTo>
                  <a:lnTo>
                    <a:pt x="1027" y="856"/>
                  </a:lnTo>
                  <a:lnTo>
                    <a:pt x="1025" y="860"/>
                  </a:lnTo>
                  <a:lnTo>
                    <a:pt x="1025" y="860"/>
                  </a:lnTo>
                  <a:lnTo>
                    <a:pt x="1024" y="861"/>
                  </a:lnTo>
                  <a:lnTo>
                    <a:pt x="1022" y="861"/>
                  </a:lnTo>
                  <a:lnTo>
                    <a:pt x="1020" y="863"/>
                  </a:lnTo>
                  <a:lnTo>
                    <a:pt x="1018" y="863"/>
                  </a:lnTo>
                  <a:lnTo>
                    <a:pt x="1020" y="865"/>
                  </a:lnTo>
                  <a:lnTo>
                    <a:pt x="1025" y="861"/>
                  </a:lnTo>
                  <a:lnTo>
                    <a:pt x="1027" y="861"/>
                  </a:lnTo>
                  <a:lnTo>
                    <a:pt x="1029" y="860"/>
                  </a:lnTo>
                  <a:lnTo>
                    <a:pt x="1029" y="858"/>
                  </a:lnTo>
                  <a:lnTo>
                    <a:pt x="1031" y="856"/>
                  </a:lnTo>
                  <a:lnTo>
                    <a:pt x="1031" y="856"/>
                  </a:lnTo>
                  <a:lnTo>
                    <a:pt x="1033" y="854"/>
                  </a:lnTo>
                  <a:lnTo>
                    <a:pt x="1033" y="854"/>
                  </a:lnTo>
                  <a:lnTo>
                    <a:pt x="1034" y="854"/>
                  </a:lnTo>
                  <a:lnTo>
                    <a:pt x="1038" y="852"/>
                  </a:lnTo>
                  <a:lnTo>
                    <a:pt x="1038" y="850"/>
                  </a:lnTo>
                  <a:lnTo>
                    <a:pt x="1038" y="849"/>
                  </a:lnTo>
                  <a:lnTo>
                    <a:pt x="1038" y="849"/>
                  </a:lnTo>
                  <a:lnTo>
                    <a:pt x="1043" y="845"/>
                  </a:lnTo>
                  <a:lnTo>
                    <a:pt x="1052" y="840"/>
                  </a:lnTo>
                  <a:lnTo>
                    <a:pt x="1056" y="838"/>
                  </a:lnTo>
                  <a:lnTo>
                    <a:pt x="1056" y="838"/>
                  </a:lnTo>
                  <a:lnTo>
                    <a:pt x="1058" y="836"/>
                  </a:lnTo>
                  <a:lnTo>
                    <a:pt x="1060" y="836"/>
                  </a:lnTo>
                  <a:lnTo>
                    <a:pt x="1063" y="836"/>
                  </a:lnTo>
                  <a:lnTo>
                    <a:pt x="1067" y="838"/>
                  </a:lnTo>
                  <a:lnTo>
                    <a:pt x="1069" y="840"/>
                  </a:lnTo>
                  <a:lnTo>
                    <a:pt x="1060" y="838"/>
                  </a:lnTo>
                  <a:lnTo>
                    <a:pt x="1060" y="838"/>
                  </a:lnTo>
                  <a:lnTo>
                    <a:pt x="1058" y="840"/>
                  </a:lnTo>
                  <a:lnTo>
                    <a:pt x="1058" y="841"/>
                  </a:lnTo>
                  <a:lnTo>
                    <a:pt x="1056" y="841"/>
                  </a:lnTo>
                  <a:lnTo>
                    <a:pt x="1052" y="841"/>
                  </a:lnTo>
                  <a:lnTo>
                    <a:pt x="1047" y="845"/>
                  </a:lnTo>
                  <a:lnTo>
                    <a:pt x="1045" y="847"/>
                  </a:lnTo>
                  <a:lnTo>
                    <a:pt x="1043" y="847"/>
                  </a:lnTo>
                  <a:lnTo>
                    <a:pt x="1043" y="847"/>
                  </a:lnTo>
                  <a:lnTo>
                    <a:pt x="1042" y="850"/>
                  </a:lnTo>
                  <a:lnTo>
                    <a:pt x="1040" y="852"/>
                  </a:lnTo>
                  <a:lnTo>
                    <a:pt x="1042" y="852"/>
                  </a:lnTo>
                  <a:lnTo>
                    <a:pt x="1043" y="852"/>
                  </a:lnTo>
                  <a:lnTo>
                    <a:pt x="1047" y="850"/>
                  </a:lnTo>
                  <a:lnTo>
                    <a:pt x="1045" y="850"/>
                  </a:lnTo>
                  <a:lnTo>
                    <a:pt x="1047" y="852"/>
                  </a:lnTo>
                  <a:lnTo>
                    <a:pt x="1047" y="852"/>
                  </a:lnTo>
                  <a:lnTo>
                    <a:pt x="1047" y="852"/>
                  </a:lnTo>
                  <a:lnTo>
                    <a:pt x="1042" y="852"/>
                  </a:lnTo>
                  <a:lnTo>
                    <a:pt x="1040" y="854"/>
                  </a:lnTo>
                  <a:lnTo>
                    <a:pt x="1040" y="854"/>
                  </a:lnTo>
                  <a:lnTo>
                    <a:pt x="1043" y="856"/>
                  </a:lnTo>
                  <a:lnTo>
                    <a:pt x="1043" y="856"/>
                  </a:lnTo>
                  <a:lnTo>
                    <a:pt x="1043" y="856"/>
                  </a:lnTo>
                  <a:lnTo>
                    <a:pt x="1049" y="856"/>
                  </a:lnTo>
                  <a:lnTo>
                    <a:pt x="1049" y="858"/>
                  </a:lnTo>
                  <a:lnTo>
                    <a:pt x="1049" y="858"/>
                  </a:lnTo>
                  <a:lnTo>
                    <a:pt x="1047" y="858"/>
                  </a:lnTo>
                  <a:lnTo>
                    <a:pt x="1034" y="860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36" y="863"/>
                  </a:lnTo>
                  <a:lnTo>
                    <a:pt x="1038" y="863"/>
                  </a:lnTo>
                  <a:lnTo>
                    <a:pt x="1038" y="863"/>
                  </a:lnTo>
                  <a:lnTo>
                    <a:pt x="1036" y="865"/>
                  </a:lnTo>
                  <a:lnTo>
                    <a:pt x="1034" y="863"/>
                  </a:lnTo>
                  <a:lnTo>
                    <a:pt x="1034" y="863"/>
                  </a:lnTo>
                  <a:lnTo>
                    <a:pt x="1031" y="867"/>
                  </a:lnTo>
                  <a:lnTo>
                    <a:pt x="1027" y="867"/>
                  </a:lnTo>
                  <a:lnTo>
                    <a:pt x="1027" y="867"/>
                  </a:lnTo>
                  <a:lnTo>
                    <a:pt x="1027" y="869"/>
                  </a:lnTo>
                  <a:lnTo>
                    <a:pt x="1027" y="869"/>
                  </a:lnTo>
                  <a:lnTo>
                    <a:pt x="1027" y="869"/>
                  </a:lnTo>
                  <a:lnTo>
                    <a:pt x="1029" y="869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2"/>
                  </a:lnTo>
                  <a:lnTo>
                    <a:pt x="1027" y="872"/>
                  </a:lnTo>
                  <a:lnTo>
                    <a:pt x="1027" y="874"/>
                  </a:lnTo>
                  <a:lnTo>
                    <a:pt x="1029" y="874"/>
                  </a:lnTo>
                  <a:lnTo>
                    <a:pt x="1029" y="874"/>
                  </a:lnTo>
                  <a:lnTo>
                    <a:pt x="1027" y="876"/>
                  </a:lnTo>
                  <a:lnTo>
                    <a:pt x="1029" y="876"/>
                  </a:lnTo>
                  <a:lnTo>
                    <a:pt x="1029" y="878"/>
                  </a:lnTo>
                  <a:lnTo>
                    <a:pt x="1029" y="878"/>
                  </a:lnTo>
                  <a:lnTo>
                    <a:pt x="1031" y="879"/>
                  </a:lnTo>
                  <a:lnTo>
                    <a:pt x="1031" y="881"/>
                  </a:lnTo>
                  <a:lnTo>
                    <a:pt x="1033" y="881"/>
                  </a:lnTo>
                  <a:lnTo>
                    <a:pt x="1033" y="883"/>
                  </a:lnTo>
                  <a:lnTo>
                    <a:pt x="1034" y="883"/>
                  </a:lnTo>
                  <a:lnTo>
                    <a:pt x="1036" y="883"/>
                  </a:lnTo>
                  <a:lnTo>
                    <a:pt x="1036" y="881"/>
                  </a:lnTo>
                  <a:lnTo>
                    <a:pt x="1036" y="881"/>
                  </a:lnTo>
                  <a:lnTo>
                    <a:pt x="1036" y="881"/>
                  </a:lnTo>
                  <a:lnTo>
                    <a:pt x="1034" y="879"/>
                  </a:lnTo>
                  <a:lnTo>
                    <a:pt x="1034" y="879"/>
                  </a:lnTo>
                  <a:lnTo>
                    <a:pt x="1036" y="879"/>
                  </a:lnTo>
                  <a:lnTo>
                    <a:pt x="1036" y="878"/>
                  </a:lnTo>
                  <a:lnTo>
                    <a:pt x="1038" y="876"/>
                  </a:lnTo>
                  <a:lnTo>
                    <a:pt x="1038" y="878"/>
                  </a:lnTo>
                  <a:lnTo>
                    <a:pt x="1038" y="879"/>
                  </a:lnTo>
                  <a:lnTo>
                    <a:pt x="1038" y="879"/>
                  </a:lnTo>
                  <a:lnTo>
                    <a:pt x="1038" y="881"/>
                  </a:lnTo>
                  <a:lnTo>
                    <a:pt x="1038" y="881"/>
                  </a:lnTo>
                  <a:lnTo>
                    <a:pt x="1040" y="881"/>
                  </a:lnTo>
                  <a:lnTo>
                    <a:pt x="1045" y="881"/>
                  </a:lnTo>
                  <a:lnTo>
                    <a:pt x="1045" y="881"/>
                  </a:lnTo>
                  <a:lnTo>
                    <a:pt x="1040" y="883"/>
                  </a:lnTo>
                  <a:lnTo>
                    <a:pt x="1036" y="887"/>
                  </a:lnTo>
                  <a:lnTo>
                    <a:pt x="1034" y="887"/>
                  </a:lnTo>
                  <a:lnTo>
                    <a:pt x="1034" y="887"/>
                  </a:lnTo>
                  <a:lnTo>
                    <a:pt x="1036" y="885"/>
                  </a:lnTo>
                  <a:lnTo>
                    <a:pt x="1033" y="887"/>
                  </a:lnTo>
                  <a:lnTo>
                    <a:pt x="1033" y="887"/>
                  </a:lnTo>
                  <a:lnTo>
                    <a:pt x="1033" y="888"/>
                  </a:lnTo>
                  <a:lnTo>
                    <a:pt x="1033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3" y="890"/>
                  </a:lnTo>
                  <a:lnTo>
                    <a:pt x="1031" y="890"/>
                  </a:lnTo>
                  <a:lnTo>
                    <a:pt x="1031" y="890"/>
                  </a:lnTo>
                  <a:lnTo>
                    <a:pt x="1029" y="892"/>
                  </a:lnTo>
                  <a:lnTo>
                    <a:pt x="1029" y="894"/>
                  </a:lnTo>
                  <a:lnTo>
                    <a:pt x="1029" y="896"/>
                  </a:lnTo>
                  <a:lnTo>
                    <a:pt x="1040" y="894"/>
                  </a:lnTo>
                  <a:lnTo>
                    <a:pt x="1038" y="896"/>
                  </a:lnTo>
                  <a:lnTo>
                    <a:pt x="1033" y="896"/>
                  </a:lnTo>
                  <a:lnTo>
                    <a:pt x="1031" y="897"/>
                  </a:lnTo>
                  <a:lnTo>
                    <a:pt x="1029" y="899"/>
                  </a:lnTo>
                  <a:lnTo>
                    <a:pt x="1029" y="899"/>
                  </a:lnTo>
                  <a:lnTo>
                    <a:pt x="1029" y="899"/>
                  </a:lnTo>
                  <a:lnTo>
                    <a:pt x="1027" y="897"/>
                  </a:lnTo>
                  <a:lnTo>
                    <a:pt x="1027" y="897"/>
                  </a:lnTo>
                  <a:lnTo>
                    <a:pt x="1027" y="897"/>
                  </a:lnTo>
                  <a:lnTo>
                    <a:pt x="1025" y="901"/>
                  </a:lnTo>
                  <a:lnTo>
                    <a:pt x="1025" y="901"/>
                  </a:lnTo>
                  <a:lnTo>
                    <a:pt x="1025" y="903"/>
                  </a:lnTo>
                  <a:lnTo>
                    <a:pt x="1027" y="903"/>
                  </a:lnTo>
                  <a:lnTo>
                    <a:pt x="1025" y="903"/>
                  </a:lnTo>
                  <a:lnTo>
                    <a:pt x="1022" y="906"/>
                  </a:lnTo>
                  <a:lnTo>
                    <a:pt x="1020" y="910"/>
                  </a:lnTo>
                  <a:lnTo>
                    <a:pt x="1020" y="912"/>
                  </a:lnTo>
                  <a:lnTo>
                    <a:pt x="1018" y="912"/>
                  </a:lnTo>
                  <a:lnTo>
                    <a:pt x="1020" y="906"/>
                  </a:lnTo>
                  <a:lnTo>
                    <a:pt x="1024" y="903"/>
                  </a:lnTo>
                  <a:lnTo>
                    <a:pt x="1024" y="901"/>
                  </a:lnTo>
                  <a:lnTo>
                    <a:pt x="1024" y="899"/>
                  </a:lnTo>
                  <a:lnTo>
                    <a:pt x="1024" y="897"/>
                  </a:lnTo>
                  <a:lnTo>
                    <a:pt x="1022" y="897"/>
                  </a:lnTo>
                  <a:lnTo>
                    <a:pt x="1020" y="897"/>
                  </a:lnTo>
                  <a:lnTo>
                    <a:pt x="1020" y="897"/>
                  </a:lnTo>
                  <a:lnTo>
                    <a:pt x="1016" y="899"/>
                  </a:lnTo>
                  <a:lnTo>
                    <a:pt x="1015" y="897"/>
                  </a:lnTo>
                  <a:lnTo>
                    <a:pt x="1016" y="896"/>
                  </a:lnTo>
                  <a:lnTo>
                    <a:pt x="1016" y="894"/>
                  </a:lnTo>
                  <a:lnTo>
                    <a:pt x="1015" y="892"/>
                  </a:lnTo>
                  <a:lnTo>
                    <a:pt x="1013" y="888"/>
                  </a:lnTo>
                  <a:lnTo>
                    <a:pt x="1011" y="888"/>
                  </a:lnTo>
                  <a:lnTo>
                    <a:pt x="1011" y="888"/>
                  </a:lnTo>
                  <a:lnTo>
                    <a:pt x="1011" y="887"/>
                  </a:lnTo>
                  <a:lnTo>
                    <a:pt x="1009" y="887"/>
                  </a:lnTo>
                  <a:lnTo>
                    <a:pt x="1011" y="885"/>
                  </a:lnTo>
                  <a:lnTo>
                    <a:pt x="1009" y="883"/>
                  </a:lnTo>
                  <a:lnTo>
                    <a:pt x="1009" y="883"/>
                  </a:lnTo>
                  <a:lnTo>
                    <a:pt x="1007" y="881"/>
                  </a:lnTo>
                  <a:lnTo>
                    <a:pt x="1006" y="879"/>
                  </a:lnTo>
                  <a:lnTo>
                    <a:pt x="1006" y="879"/>
                  </a:lnTo>
                  <a:lnTo>
                    <a:pt x="1006" y="879"/>
                  </a:lnTo>
                  <a:lnTo>
                    <a:pt x="1006" y="881"/>
                  </a:lnTo>
                  <a:lnTo>
                    <a:pt x="1006" y="881"/>
                  </a:lnTo>
                  <a:lnTo>
                    <a:pt x="1004" y="881"/>
                  </a:lnTo>
                  <a:lnTo>
                    <a:pt x="1004" y="881"/>
                  </a:lnTo>
                  <a:lnTo>
                    <a:pt x="1004" y="883"/>
                  </a:lnTo>
                  <a:lnTo>
                    <a:pt x="1002" y="881"/>
                  </a:lnTo>
                  <a:lnTo>
                    <a:pt x="1002" y="883"/>
                  </a:lnTo>
                  <a:lnTo>
                    <a:pt x="1004" y="883"/>
                  </a:lnTo>
                  <a:lnTo>
                    <a:pt x="1004" y="885"/>
                  </a:lnTo>
                  <a:lnTo>
                    <a:pt x="1004" y="885"/>
                  </a:lnTo>
                  <a:lnTo>
                    <a:pt x="1006" y="885"/>
                  </a:lnTo>
                  <a:lnTo>
                    <a:pt x="1006" y="887"/>
                  </a:lnTo>
                  <a:lnTo>
                    <a:pt x="1004" y="888"/>
                  </a:lnTo>
                  <a:lnTo>
                    <a:pt x="1004" y="888"/>
                  </a:lnTo>
                  <a:lnTo>
                    <a:pt x="1006" y="890"/>
                  </a:lnTo>
                  <a:lnTo>
                    <a:pt x="1006" y="890"/>
                  </a:lnTo>
                  <a:lnTo>
                    <a:pt x="1004" y="890"/>
                  </a:lnTo>
                  <a:lnTo>
                    <a:pt x="1004" y="890"/>
                  </a:lnTo>
                  <a:lnTo>
                    <a:pt x="1004" y="890"/>
                  </a:lnTo>
                  <a:lnTo>
                    <a:pt x="1004" y="892"/>
                  </a:lnTo>
                  <a:lnTo>
                    <a:pt x="1006" y="894"/>
                  </a:lnTo>
                  <a:lnTo>
                    <a:pt x="1004" y="894"/>
                  </a:lnTo>
                  <a:lnTo>
                    <a:pt x="1004" y="894"/>
                  </a:lnTo>
                  <a:lnTo>
                    <a:pt x="1004" y="892"/>
                  </a:lnTo>
                  <a:lnTo>
                    <a:pt x="1002" y="892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0" y="892"/>
                  </a:lnTo>
                  <a:lnTo>
                    <a:pt x="1000" y="890"/>
                  </a:lnTo>
                  <a:lnTo>
                    <a:pt x="998" y="890"/>
                  </a:lnTo>
                  <a:lnTo>
                    <a:pt x="996" y="890"/>
                  </a:lnTo>
                  <a:lnTo>
                    <a:pt x="998" y="892"/>
                  </a:lnTo>
                  <a:lnTo>
                    <a:pt x="998" y="892"/>
                  </a:lnTo>
                  <a:lnTo>
                    <a:pt x="998" y="894"/>
                  </a:lnTo>
                  <a:lnTo>
                    <a:pt x="998" y="896"/>
                  </a:lnTo>
                  <a:lnTo>
                    <a:pt x="998" y="896"/>
                  </a:lnTo>
                  <a:lnTo>
                    <a:pt x="996" y="894"/>
                  </a:lnTo>
                  <a:lnTo>
                    <a:pt x="996" y="894"/>
                  </a:lnTo>
                  <a:lnTo>
                    <a:pt x="995" y="894"/>
                  </a:lnTo>
                  <a:lnTo>
                    <a:pt x="995" y="894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3" y="896"/>
                  </a:lnTo>
                  <a:lnTo>
                    <a:pt x="993" y="896"/>
                  </a:lnTo>
                  <a:lnTo>
                    <a:pt x="991" y="896"/>
                  </a:lnTo>
                  <a:lnTo>
                    <a:pt x="991" y="897"/>
                  </a:lnTo>
                  <a:lnTo>
                    <a:pt x="989" y="897"/>
                  </a:lnTo>
                  <a:lnTo>
                    <a:pt x="989" y="897"/>
                  </a:lnTo>
                  <a:lnTo>
                    <a:pt x="991" y="899"/>
                  </a:lnTo>
                  <a:lnTo>
                    <a:pt x="995" y="897"/>
                  </a:lnTo>
                  <a:lnTo>
                    <a:pt x="996" y="899"/>
                  </a:lnTo>
                  <a:lnTo>
                    <a:pt x="996" y="899"/>
                  </a:lnTo>
                  <a:lnTo>
                    <a:pt x="996" y="901"/>
                  </a:lnTo>
                  <a:lnTo>
                    <a:pt x="996" y="901"/>
                  </a:lnTo>
                  <a:lnTo>
                    <a:pt x="996" y="903"/>
                  </a:lnTo>
                  <a:lnTo>
                    <a:pt x="1000" y="906"/>
                  </a:lnTo>
                  <a:lnTo>
                    <a:pt x="998" y="906"/>
                  </a:lnTo>
                  <a:lnTo>
                    <a:pt x="998" y="906"/>
                  </a:lnTo>
                  <a:lnTo>
                    <a:pt x="995" y="905"/>
                  </a:lnTo>
                  <a:lnTo>
                    <a:pt x="995" y="903"/>
                  </a:lnTo>
                  <a:lnTo>
                    <a:pt x="995" y="903"/>
                  </a:lnTo>
                  <a:lnTo>
                    <a:pt x="993" y="903"/>
                  </a:lnTo>
                  <a:lnTo>
                    <a:pt x="993" y="901"/>
                  </a:lnTo>
                  <a:lnTo>
                    <a:pt x="993" y="901"/>
                  </a:lnTo>
                  <a:lnTo>
                    <a:pt x="991" y="901"/>
                  </a:lnTo>
                  <a:lnTo>
                    <a:pt x="989" y="901"/>
                  </a:lnTo>
                  <a:lnTo>
                    <a:pt x="989" y="899"/>
                  </a:lnTo>
                  <a:lnTo>
                    <a:pt x="989" y="899"/>
                  </a:lnTo>
                  <a:lnTo>
                    <a:pt x="989" y="899"/>
                  </a:lnTo>
                  <a:lnTo>
                    <a:pt x="987" y="897"/>
                  </a:lnTo>
                  <a:lnTo>
                    <a:pt x="987" y="897"/>
                  </a:lnTo>
                  <a:lnTo>
                    <a:pt x="987" y="897"/>
                  </a:lnTo>
                  <a:lnTo>
                    <a:pt x="987" y="899"/>
                  </a:lnTo>
                  <a:lnTo>
                    <a:pt x="986" y="899"/>
                  </a:lnTo>
                  <a:lnTo>
                    <a:pt x="986" y="899"/>
                  </a:lnTo>
                  <a:lnTo>
                    <a:pt x="986" y="899"/>
                  </a:lnTo>
                  <a:lnTo>
                    <a:pt x="987" y="901"/>
                  </a:lnTo>
                  <a:lnTo>
                    <a:pt x="987" y="901"/>
                  </a:lnTo>
                  <a:lnTo>
                    <a:pt x="987" y="901"/>
                  </a:lnTo>
                  <a:lnTo>
                    <a:pt x="987" y="903"/>
                  </a:lnTo>
                  <a:lnTo>
                    <a:pt x="987" y="903"/>
                  </a:lnTo>
                  <a:lnTo>
                    <a:pt x="987" y="903"/>
                  </a:lnTo>
                  <a:lnTo>
                    <a:pt x="984" y="901"/>
                  </a:lnTo>
                  <a:lnTo>
                    <a:pt x="982" y="899"/>
                  </a:lnTo>
                  <a:lnTo>
                    <a:pt x="982" y="899"/>
                  </a:lnTo>
                  <a:lnTo>
                    <a:pt x="980" y="901"/>
                  </a:lnTo>
                  <a:lnTo>
                    <a:pt x="980" y="901"/>
                  </a:lnTo>
                  <a:lnTo>
                    <a:pt x="980" y="903"/>
                  </a:lnTo>
                  <a:lnTo>
                    <a:pt x="984" y="903"/>
                  </a:lnTo>
                  <a:lnTo>
                    <a:pt x="986" y="903"/>
                  </a:lnTo>
                  <a:lnTo>
                    <a:pt x="986" y="903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7" y="905"/>
                  </a:lnTo>
                  <a:lnTo>
                    <a:pt x="987" y="906"/>
                  </a:lnTo>
                  <a:lnTo>
                    <a:pt x="987" y="906"/>
                  </a:lnTo>
                  <a:lnTo>
                    <a:pt x="987" y="908"/>
                  </a:lnTo>
                  <a:lnTo>
                    <a:pt x="989" y="906"/>
                  </a:lnTo>
                  <a:lnTo>
                    <a:pt x="989" y="908"/>
                  </a:lnTo>
                  <a:lnTo>
                    <a:pt x="987" y="910"/>
                  </a:lnTo>
                  <a:lnTo>
                    <a:pt x="987" y="910"/>
                  </a:lnTo>
                  <a:lnTo>
                    <a:pt x="986" y="908"/>
                  </a:lnTo>
                  <a:lnTo>
                    <a:pt x="984" y="906"/>
                  </a:lnTo>
                  <a:lnTo>
                    <a:pt x="982" y="906"/>
                  </a:lnTo>
                  <a:lnTo>
                    <a:pt x="982" y="906"/>
                  </a:lnTo>
                  <a:lnTo>
                    <a:pt x="984" y="908"/>
                  </a:lnTo>
                  <a:lnTo>
                    <a:pt x="984" y="910"/>
                  </a:lnTo>
                  <a:lnTo>
                    <a:pt x="986" y="912"/>
                  </a:lnTo>
                  <a:lnTo>
                    <a:pt x="982" y="908"/>
                  </a:lnTo>
                  <a:lnTo>
                    <a:pt x="982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12"/>
                  </a:lnTo>
                  <a:lnTo>
                    <a:pt x="980" y="914"/>
                  </a:lnTo>
                  <a:lnTo>
                    <a:pt x="980" y="915"/>
                  </a:lnTo>
                  <a:lnTo>
                    <a:pt x="982" y="915"/>
                  </a:lnTo>
                  <a:lnTo>
                    <a:pt x="982" y="915"/>
                  </a:lnTo>
                  <a:lnTo>
                    <a:pt x="980" y="915"/>
                  </a:lnTo>
                  <a:lnTo>
                    <a:pt x="980" y="915"/>
                  </a:lnTo>
                  <a:lnTo>
                    <a:pt x="980" y="915"/>
                  </a:lnTo>
                  <a:lnTo>
                    <a:pt x="978" y="917"/>
                  </a:lnTo>
                  <a:lnTo>
                    <a:pt x="977" y="915"/>
                  </a:lnTo>
                  <a:lnTo>
                    <a:pt x="977" y="915"/>
                  </a:lnTo>
                  <a:lnTo>
                    <a:pt x="977" y="917"/>
                  </a:lnTo>
                  <a:lnTo>
                    <a:pt x="977" y="919"/>
                  </a:lnTo>
                  <a:lnTo>
                    <a:pt x="975" y="917"/>
                  </a:lnTo>
                  <a:lnTo>
                    <a:pt x="973" y="917"/>
                  </a:lnTo>
                  <a:lnTo>
                    <a:pt x="973" y="919"/>
                  </a:lnTo>
                  <a:lnTo>
                    <a:pt x="973" y="919"/>
                  </a:lnTo>
                  <a:lnTo>
                    <a:pt x="971" y="921"/>
                  </a:lnTo>
                  <a:lnTo>
                    <a:pt x="969" y="921"/>
                  </a:lnTo>
                  <a:lnTo>
                    <a:pt x="969" y="923"/>
                  </a:lnTo>
                  <a:lnTo>
                    <a:pt x="973" y="925"/>
                  </a:lnTo>
                  <a:lnTo>
                    <a:pt x="975" y="926"/>
                  </a:lnTo>
                  <a:lnTo>
                    <a:pt x="975" y="928"/>
                  </a:lnTo>
                  <a:lnTo>
                    <a:pt x="975" y="928"/>
                  </a:lnTo>
                  <a:lnTo>
                    <a:pt x="973" y="926"/>
                  </a:lnTo>
                  <a:lnTo>
                    <a:pt x="971" y="925"/>
                  </a:lnTo>
                  <a:lnTo>
                    <a:pt x="969" y="926"/>
                  </a:lnTo>
                  <a:lnTo>
                    <a:pt x="968" y="926"/>
                  </a:lnTo>
                  <a:lnTo>
                    <a:pt x="969" y="926"/>
                  </a:lnTo>
                  <a:lnTo>
                    <a:pt x="969" y="926"/>
                  </a:lnTo>
                  <a:lnTo>
                    <a:pt x="969" y="926"/>
                  </a:lnTo>
                  <a:lnTo>
                    <a:pt x="968" y="926"/>
                  </a:lnTo>
                  <a:lnTo>
                    <a:pt x="968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8"/>
                  </a:lnTo>
                  <a:lnTo>
                    <a:pt x="966" y="928"/>
                  </a:lnTo>
                  <a:lnTo>
                    <a:pt x="966" y="930"/>
                  </a:lnTo>
                  <a:lnTo>
                    <a:pt x="966" y="930"/>
                  </a:lnTo>
                  <a:lnTo>
                    <a:pt x="966" y="930"/>
                  </a:lnTo>
                  <a:lnTo>
                    <a:pt x="968" y="932"/>
                  </a:lnTo>
                  <a:lnTo>
                    <a:pt x="964" y="932"/>
                  </a:lnTo>
                  <a:lnTo>
                    <a:pt x="964" y="932"/>
                  </a:lnTo>
                  <a:lnTo>
                    <a:pt x="966" y="932"/>
                  </a:lnTo>
                  <a:lnTo>
                    <a:pt x="966" y="934"/>
                  </a:lnTo>
                  <a:lnTo>
                    <a:pt x="964" y="934"/>
                  </a:lnTo>
                  <a:lnTo>
                    <a:pt x="964" y="934"/>
                  </a:lnTo>
                  <a:lnTo>
                    <a:pt x="962" y="934"/>
                  </a:lnTo>
                  <a:lnTo>
                    <a:pt x="962" y="935"/>
                  </a:lnTo>
                  <a:lnTo>
                    <a:pt x="966" y="935"/>
                  </a:lnTo>
                  <a:lnTo>
                    <a:pt x="968" y="935"/>
                  </a:lnTo>
                  <a:lnTo>
                    <a:pt x="968" y="937"/>
                  </a:lnTo>
                  <a:lnTo>
                    <a:pt x="966" y="937"/>
                  </a:lnTo>
                  <a:lnTo>
                    <a:pt x="962" y="939"/>
                  </a:lnTo>
                  <a:lnTo>
                    <a:pt x="962" y="939"/>
                  </a:lnTo>
                  <a:lnTo>
                    <a:pt x="960" y="937"/>
                  </a:lnTo>
                  <a:lnTo>
                    <a:pt x="959" y="935"/>
                  </a:lnTo>
                  <a:lnTo>
                    <a:pt x="957" y="935"/>
                  </a:lnTo>
                  <a:lnTo>
                    <a:pt x="957" y="937"/>
                  </a:lnTo>
                  <a:lnTo>
                    <a:pt x="957" y="939"/>
                  </a:lnTo>
                  <a:lnTo>
                    <a:pt x="957" y="939"/>
                  </a:lnTo>
                  <a:lnTo>
                    <a:pt x="957" y="941"/>
                  </a:lnTo>
                  <a:lnTo>
                    <a:pt x="959" y="943"/>
                  </a:lnTo>
                  <a:lnTo>
                    <a:pt x="957" y="944"/>
                  </a:lnTo>
                  <a:lnTo>
                    <a:pt x="957" y="944"/>
                  </a:lnTo>
                  <a:lnTo>
                    <a:pt x="959" y="944"/>
                  </a:lnTo>
                  <a:lnTo>
                    <a:pt x="957" y="944"/>
                  </a:lnTo>
                  <a:lnTo>
                    <a:pt x="957" y="946"/>
                  </a:lnTo>
                  <a:lnTo>
                    <a:pt x="957" y="948"/>
                  </a:lnTo>
                  <a:lnTo>
                    <a:pt x="957" y="950"/>
                  </a:lnTo>
                  <a:lnTo>
                    <a:pt x="955" y="952"/>
                  </a:lnTo>
                  <a:lnTo>
                    <a:pt x="955" y="952"/>
                  </a:lnTo>
                  <a:lnTo>
                    <a:pt x="953" y="953"/>
                  </a:lnTo>
                  <a:lnTo>
                    <a:pt x="955" y="953"/>
                  </a:lnTo>
                  <a:lnTo>
                    <a:pt x="957" y="953"/>
                  </a:lnTo>
                  <a:lnTo>
                    <a:pt x="960" y="950"/>
                  </a:lnTo>
                  <a:lnTo>
                    <a:pt x="960" y="952"/>
                  </a:lnTo>
                  <a:lnTo>
                    <a:pt x="960" y="952"/>
                  </a:lnTo>
                  <a:lnTo>
                    <a:pt x="960" y="952"/>
                  </a:lnTo>
                  <a:lnTo>
                    <a:pt x="962" y="952"/>
                  </a:lnTo>
                  <a:lnTo>
                    <a:pt x="962" y="952"/>
                  </a:lnTo>
                  <a:lnTo>
                    <a:pt x="962" y="950"/>
                  </a:lnTo>
                  <a:lnTo>
                    <a:pt x="964" y="950"/>
                  </a:lnTo>
                  <a:lnTo>
                    <a:pt x="960" y="953"/>
                  </a:lnTo>
                  <a:lnTo>
                    <a:pt x="955" y="955"/>
                  </a:lnTo>
                  <a:lnTo>
                    <a:pt x="953" y="959"/>
                  </a:lnTo>
                  <a:lnTo>
                    <a:pt x="955" y="959"/>
                  </a:lnTo>
                  <a:lnTo>
                    <a:pt x="957" y="957"/>
                  </a:lnTo>
                  <a:lnTo>
                    <a:pt x="959" y="957"/>
                  </a:lnTo>
                  <a:lnTo>
                    <a:pt x="960" y="955"/>
                  </a:lnTo>
                  <a:lnTo>
                    <a:pt x="962" y="955"/>
                  </a:lnTo>
                  <a:lnTo>
                    <a:pt x="964" y="953"/>
                  </a:lnTo>
                  <a:lnTo>
                    <a:pt x="964" y="953"/>
                  </a:lnTo>
                  <a:lnTo>
                    <a:pt x="964" y="953"/>
                  </a:lnTo>
                  <a:lnTo>
                    <a:pt x="966" y="953"/>
                  </a:lnTo>
                  <a:lnTo>
                    <a:pt x="968" y="957"/>
                  </a:lnTo>
                  <a:lnTo>
                    <a:pt x="966" y="957"/>
                  </a:lnTo>
                  <a:lnTo>
                    <a:pt x="962" y="955"/>
                  </a:lnTo>
                  <a:lnTo>
                    <a:pt x="960" y="959"/>
                  </a:lnTo>
                  <a:lnTo>
                    <a:pt x="955" y="961"/>
                  </a:lnTo>
                  <a:lnTo>
                    <a:pt x="953" y="962"/>
                  </a:lnTo>
                  <a:lnTo>
                    <a:pt x="953" y="962"/>
                  </a:lnTo>
                  <a:lnTo>
                    <a:pt x="951" y="962"/>
                  </a:lnTo>
                  <a:lnTo>
                    <a:pt x="953" y="962"/>
                  </a:lnTo>
                  <a:lnTo>
                    <a:pt x="953" y="961"/>
                  </a:lnTo>
                  <a:lnTo>
                    <a:pt x="953" y="961"/>
                  </a:lnTo>
                  <a:lnTo>
                    <a:pt x="951" y="961"/>
                  </a:lnTo>
                  <a:lnTo>
                    <a:pt x="946" y="962"/>
                  </a:lnTo>
                  <a:lnTo>
                    <a:pt x="948" y="964"/>
                  </a:lnTo>
                  <a:lnTo>
                    <a:pt x="948" y="964"/>
                  </a:lnTo>
                  <a:lnTo>
                    <a:pt x="951" y="964"/>
                  </a:lnTo>
                  <a:lnTo>
                    <a:pt x="951" y="964"/>
                  </a:lnTo>
                  <a:lnTo>
                    <a:pt x="948" y="964"/>
                  </a:lnTo>
                  <a:lnTo>
                    <a:pt x="941" y="970"/>
                  </a:lnTo>
                  <a:lnTo>
                    <a:pt x="933" y="975"/>
                  </a:lnTo>
                  <a:lnTo>
                    <a:pt x="935" y="977"/>
                  </a:lnTo>
                  <a:lnTo>
                    <a:pt x="946" y="975"/>
                  </a:lnTo>
                  <a:lnTo>
                    <a:pt x="946" y="975"/>
                  </a:lnTo>
                  <a:lnTo>
                    <a:pt x="942" y="977"/>
                  </a:lnTo>
                  <a:lnTo>
                    <a:pt x="935" y="981"/>
                  </a:lnTo>
                  <a:lnTo>
                    <a:pt x="935" y="981"/>
                  </a:lnTo>
                  <a:lnTo>
                    <a:pt x="935" y="982"/>
                  </a:lnTo>
                  <a:lnTo>
                    <a:pt x="935" y="986"/>
                  </a:lnTo>
                  <a:lnTo>
                    <a:pt x="933" y="988"/>
                  </a:lnTo>
                  <a:lnTo>
                    <a:pt x="937" y="986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44" y="982"/>
                  </a:lnTo>
                  <a:lnTo>
                    <a:pt x="946" y="981"/>
                  </a:lnTo>
                  <a:lnTo>
                    <a:pt x="950" y="981"/>
                  </a:lnTo>
                  <a:lnTo>
                    <a:pt x="951" y="977"/>
                  </a:lnTo>
                  <a:lnTo>
                    <a:pt x="955" y="975"/>
                  </a:lnTo>
                  <a:lnTo>
                    <a:pt x="955" y="975"/>
                  </a:lnTo>
                  <a:lnTo>
                    <a:pt x="957" y="975"/>
                  </a:lnTo>
                  <a:lnTo>
                    <a:pt x="957" y="973"/>
                  </a:lnTo>
                  <a:lnTo>
                    <a:pt x="959" y="973"/>
                  </a:lnTo>
                  <a:lnTo>
                    <a:pt x="959" y="975"/>
                  </a:lnTo>
                  <a:lnTo>
                    <a:pt x="959" y="975"/>
                  </a:lnTo>
                  <a:lnTo>
                    <a:pt x="959" y="975"/>
                  </a:lnTo>
                  <a:lnTo>
                    <a:pt x="957" y="977"/>
                  </a:lnTo>
                  <a:lnTo>
                    <a:pt x="957" y="979"/>
                  </a:lnTo>
                  <a:lnTo>
                    <a:pt x="959" y="977"/>
                  </a:lnTo>
                  <a:lnTo>
                    <a:pt x="960" y="975"/>
                  </a:lnTo>
                  <a:lnTo>
                    <a:pt x="962" y="975"/>
                  </a:lnTo>
                  <a:lnTo>
                    <a:pt x="960" y="977"/>
                  </a:lnTo>
                  <a:lnTo>
                    <a:pt x="959" y="979"/>
                  </a:lnTo>
                  <a:lnTo>
                    <a:pt x="957" y="981"/>
                  </a:lnTo>
                  <a:lnTo>
                    <a:pt x="953" y="982"/>
                  </a:lnTo>
                  <a:lnTo>
                    <a:pt x="950" y="984"/>
                  </a:lnTo>
                  <a:lnTo>
                    <a:pt x="948" y="984"/>
                  </a:lnTo>
                  <a:lnTo>
                    <a:pt x="948" y="986"/>
                  </a:lnTo>
                  <a:lnTo>
                    <a:pt x="948" y="986"/>
                  </a:lnTo>
                  <a:lnTo>
                    <a:pt x="948" y="986"/>
                  </a:lnTo>
                  <a:lnTo>
                    <a:pt x="946" y="986"/>
                  </a:lnTo>
                  <a:lnTo>
                    <a:pt x="946" y="986"/>
                  </a:lnTo>
                  <a:lnTo>
                    <a:pt x="946" y="988"/>
                  </a:lnTo>
                  <a:lnTo>
                    <a:pt x="948" y="988"/>
                  </a:lnTo>
                  <a:lnTo>
                    <a:pt x="948" y="988"/>
                  </a:lnTo>
                  <a:lnTo>
                    <a:pt x="948" y="990"/>
                  </a:lnTo>
                  <a:lnTo>
                    <a:pt x="948" y="990"/>
                  </a:lnTo>
                  <a:lnTo>
                    <a:pt x="948" y="991"/>
                  </a:lnTo>
                  <a:lnTo>
                    <a:pt x="948" y="993"/>
                  </a:lnTo>
                  <a:lnTo>
                    <a:pt x="948" y="995"/>
                  </a:lnTo>
                  <a:lnTo>
                    <a:pt x="950" y="995"/>
                  </a:lnTo>
                  <a:lnTo>
                    <a:pt x="951" y="995"/>
                  </a:lnTo>
                  <a:lnTo>
                    <a:pt x="951" y="995"/>
                  </a:lnTo>
                  <a:lnTo>
                    <a:pt x="951" y="997"/>
                  </a:lnTo>
                  <a:lnTo>
                    <a:pt x="951" y="997"/>
                  </a:lnTo>
                  <a:lnTo>
                    <a:pt x="951" y="1000"/>
                  </a:lnTo>
                  <a:lnTo>
                    <a:pt x="953" y="1002"/>
                  </a:lnTo>
                  <a:lnTo>
                    <a:pt x="953" y="1004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9" y="1006"/>
                  </a:lnTo>
                  <a:lnTo>
                    <a:pt x="960" y="1004"/>
                  </a:lnTo>
                  <a:lnTo>
                    <a:pt x="966" y="1002"/>
                  </a:lnTo>
                  <a:lnTo>
                    <a:pt x="966" y="1000"/>
                  </a:lnTo>
                  <a:lnTo>
                    <a:pt x="968" y="1000"/>
                  </a:lnTo>
                  <a:lnTo>
                    <a:pt x="968" y="999"/>
                  </a:lnTo>
                  <a:lnTo>
                    <a:pt x="969" y="999"/>
                  </a:lnTo>
                  <a:lnTo>
                    <a:pt x="973" y="999"/>
                  </a:lnTo>
                  <a:lnTo>
                    <a:pt x="973" y="999"/>
                  </a:lnTo>
                  <a:lnTo>
                    <a:pt x="975" y="997"/>
                  </a:lnTo>
                  <a:lnTo>
                    <a:pt x="977" y="997"/>
                  </a:lnTo>
                  <a:lnTo>
                    <a:pt x="978" y="997"/>
                  </a:lnTo>
                  <a:lnTo>
                    <a:pt x="984" y="993"/>
                  </a:lnTo>
                  <a:lnTo>
                    <a:pt x="986" y="991"/>
                  </a:lnTo>
                  <a:lnTo>
                    <a:pt x="987" y="990"/>
                  </a:lnTo>
                  <a:lnTo>
                    <a:pt x="987" y="990"/>
                  </a:lnTo>
                  <a:lnTo>
                    <a:pt x="989" y="986"/>
                  </a:lnTo>
                  <a:lnTo>
                    <a:pt x="989" y="986"/>
                  </a:lnTo>
                  <a:lnTo>
                    <a:pt x="991" y="984"/>
                  </a:lnTo>
                  <a:lnTo>
                    <a:pt x="995" y="984"/>
                  </a:lnTo>
                  <a:lnTo>
                    <a:pt x="998" y="981"/>
                  </a:lnTo>
                  <a:lnTo>
                    <a:pt x="1002" y="981"/>
                  </a:lnTo>
                  <a:lnTo>
                    <a:pt x="1004" y="977"/>
                  </a:lnTo>
                  <a:lnTo>
                    <a:pt x="1006" y="977"/>
                  </a:lnTo>
                  <a:lnTo>
                    <a:pt x="1006" y="977"/>
                  </a:lnTo>
                  <a:lnTo>
                    <a:pt x="1006" y="975"/>
                  </a:lnTo>
                  <a:lnTo>
                    <a:pt x="1006" y="975"/>
                  </a:lnTo>
                  <a:lnTo>
                    <a:pt x="1006" y="973"/>
                  </a:lnTo>
                  <a:lnTo>
                    <a:pt x="1007" y="971"/>
                  </a:lnTo>
                  <a:lnTo>
                    <a:pt x="1007" y="970"/>
                  </a:lnTo>
                  <a:lnTo>
                    <a:pt x="1009" y="970"/>
                  </a:lnTo>
                  <a:lnTo>
                    <a:pt x="1009" y="968"/>
                  </a:lnTo>
                  <a:lnTo>
                    <a:pt x="1011" y="968"/>
                  </a:lnTo>
                  <a:lnTo>
                    <a:pt x="1009" y="964"/>
                  </a:lnTo>
                  <a:lnTo>
                    <a:pt x="1009" y="964"/>
                  </a:lnTo>
                  <a:lnTo>
                    <a:pt x="1007" y="962"/>
                  </a:lnTo>
                  <a:lnTo>
                    <a:pt x="1004" y="961"/>
                  </a:lnTo>
                  <a:lnTo>
                    <a:pt x="1002" y="961"/>
                  </a:lnTo>
                  <a:lnTo>
                    <a:pt x="995" y="966"/>
                  </a:lnTo>
                  <a:lnTo>
                    <a:pt x="991" y="968"/>
                  </a:lnTo>
                  <a:lnTo>
                    <a:pt x="991" y="968"/>
                  </a:lnTo>
                  <a:lnTo>
                    <a:pt x="989" y="970"/>
                  </a:lnTo>
                  <a:lnTo>
                    <a:pt x="987" y="971"/>
                  </a:lnTo>
                  <a:lnTo>
                    <a:pt x="987" y="971"/>
                  </a:lnTo>
                  <a:lnTo>
                    <a:pt x="986" y="971"/>
                  </a:lnTo>
                  <a:lnTo>
                    <a:pt x="987" y="970"/>
                  </a:lnTo>
                  <a:lnTo>
                    <a:pt x="989" y="968"/>
                  </a:lnTo>
                  <a:lnTo>
                    <a:pt x="991" y="964"/>
                  </a:lnTo>
                  <a:lnTo>
                    <a:pt x="993" y="964"/>
                  </a:lnTo>
                  <a:lnTo>
                    <a:pt x="998" y="962"/>
                  </a:lnTo>
                  <a:lnTo>
                    <a:pt x="1000" y="961"/>
                  </a:lnTo>
                  <a:lnTo>
                    <a:pt x="1002" y="959"/>
                  </a:lnTo>
                  <a:lnTo>
                    <a:pt x="1002" y="959"/>
                  </a:lnTo>
                  <a:lnTo>
                    <a:pt x="1004" y="957"/>
                  </a:lnTo>
                  <a:lnTo>
                    <a:pt x="1006" y="955"/>
                  </a:lnTo>
                  <a:lnTo>
                    <a:pt x="1016" y="948"/>
                  </a:lnTo>
                  <a:lnTo>
                    <a:pt x="1016" y="946"/>
                  </a:lnTo>
                  <a:lnTo>
                    <a:pt x="1016" y="946"/>
                  </a:lnTo>
                  <a:lnTo>
                    <a:pt x="1018" y="941"/>
                  </a:lnTo>
                  <a:lnTo>
                    <a:pt x="1022" y="937"/>
                  </a:lnTo>
                  <a:lnTo>
                    <a:pt x="1024" y="935"/>
                  </a:lnTo>
                  <a:lnTo>
                    <a:pt x="1025" y="935"/>
                  </a:lnTo>
                  <a:lnTo>
                    <a:pt x="1024" y="937"/>
                  </a:lnTo>
                  <a:lnTo>
                    <a:pt x="1022" y="941"/>
                  </a:lnTo>
                  <a:lnTo>
                    <a:pt x="1020" y="941"/>
                  </a:lnTo>
                  <a:lnTo>
                    <a:pt x="1018" y="943"/>
                  </a:lnTo>
                  <a:lnTo>
                    <a:pt x="1018" y="943"/>
                  </a:lnTo>
                  <a:lnTo>
                    <a:pt x="1020" y="944"/>
                  </a:lnTo>
                  <a:lnTo>
                    <a:pt x="1020" y="944"/>
                  </a:lnTo>
                  <a:lnTo>
                    <a:pt x="1025" y="946"/>
                  </a:lnTo>
                  <a:lnTo>
                    <a:pt x="1029" y="946"/>
                  </a:lnTo>
                  <a:lnTo>
                    <a:pt x="1029" y="946"/>
                  </a:lnTo>
                  <a:lnTo>
                    <a:pt x="1029" y="948"/>
                  </a:lnTo>
                  <a:lnTo>
                    <a:pt x="1033" y="946"/>
                  </a:lnTo>
                  <a:lnTo>
                    <a:pt x="1031" y="948"/>
                  </a:lnTo>
                  <a:lnTo>
                    <a:pt x="1031" y="950"/>
                  </a:lnTo>
                  <a:lnTo>
                    <a:pt x="1029" y="952"/>
                  </a:lnTo>
                  <a:lnTo>
                    <a:pt x="1022" y="953"/>
                  </a:lnTo>
                  <a:lnTo>
                    <a:pt x="1018" y="955"/>
                  </a:lnTo>
                  <a:lnTo>
                    <a:pt x="1018" y="957"/>
                  </a:lnTo>
                  <a:lnTo>
                    <a:pt x="1016" y="959"/>
                  </a:lnTo>
                  <a:lnTo>
                    <a:pt x="1016" y="959"/>
                  </a:lnTo>
                  <a:lnTo>
                    <a:pt x="1013" y="961"/>
                  </a:lnTo>
                  <a:lnTo>
                    <a:pt x="1013" y="961"/>
                  </a:lnTo>
                  <a:lnTo>
                    <a:pt x="1011" y="962"/>
                  </a:lnTo>
                  <a:lnTo>
                    <a:pt x="1011" y="962"/>
                  </a:lnTo>
                  <a:lnTo>
                    <a:pt x="1011" y="964"/>
                  </a:lnTo>
                  <a:lnTo>
                    <a:pt x="1011" y="966"/>
                  </a:lnTo>
                  <a:lnTo>
                    <a:pt x="1013" y="966"/>
                  </a:lnTo>
                  <a:lnTo>
                    <a:pt x="1013" y="966"/>
                  </a:lnTo>
                  <a:lnTo>
                    <a:pt x="1020" y="964"/>
                  </a:lnTo>
                  <a:lnTo>
                    <a:pt x="1020" y="964"/>
                  </a:lnTo>
                  <a:lnTo>
                    <a:pt x="1022" y="964"/>
                  </a:lnTo>
                  <a:lnTo>
                    <a:pt x="1024" y="966"/>
                  </a:lnTo>
                  <a:lnTo>
                    <a:pt x="1025" y="966"/>
                  </a:lnTo>
                  <a:lnTo>
                    <a:pt x="1027" y="966"/>
                  </a:lnTo>
                  <a:lnTo>
                    <a:pt x="1029" y="968"/>
                  </a:lnTo>
                  <a:lnTo>
                    <a:pt x="1029" y="968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31" y="970"/>
                  </a:lnTo>
                  <a:lnTo>
                    <a:pt x="1031" y="971"/>
                  </a:lnTo>
                  <a:lnTo>
                    <a:pt x="1029" y="973"/>
                  </a:lnTo>
                  <a:lnTo>
                    <a:pt x="1029" y="973"/>
                  </a:lnTo>
                  <a:lnTo>
                    <a:pt x="1024" y="973"/>
                  </a:lnTo>
                  <a:lnTo>
                    <a:pt x="1020" y="975"/>
                  </a:lnTo>
                  <a:lnTo>
                    <a:pt x="1020" y="975"/>
                  </a:lnTo>
                  <a:lnTo>
                    <a:pt x="1016" y="979"/>
                  </a:lnTo>
                  <a:lnTo>
                    <a:pt x="1016" y="981"/>
                  </a:lnTo>
                  <a:lnTo>
                    <a:pt x="1015" y="982"/>
                  </a:lnTo>
                  <a:lnTo>
                    <a:pt x="1013" y="982"/>
                  </a:lnTo>
                  <a:lnTo>
                    <a:pt x="1011" y="982"/>
                  </a:lnTo>
                  <a:lnTo>
                    <a:pt x="1009" y="981"/>
                  </a:lnTo>
                  <a:lnTo>
                    <a:pt x="1009" y="981"/>
                  </a:lnTo>
                  <a:lnTo>
                    <a:pt x="1002" y="984"/>
                  </a:lnTo>
                  <a:lnTo>
                    <a:pt x="1000" y="990"/>
                  </a:lnTo>
                  <a:lnTo>
                    <a:pt x="998" y="990"/>
                  </a:lnTo>
                  <a:lnTo>
                    <a:pt x="996" y="991"/>
                  </a:lnTo>
                  <a:lnTo>
                    <a:pt x="995" y="991"/>
                  </a:lnTo>
                  <a:lnTo>
                    <a:pt x="993" y="993"/>
                  </a:lnTo>
                  <a:lnTo>
                    <a:pt x="993" y="993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7"/>
                  </a:lnTo>
                  <a:lnTo>
                    <a:pt x="991" y="997"/>
                  </a:lnTo>
                  <a:lnTo>
                    <a:pt x="991" y="997"/>
                  </a:lnTo>
                  <a:lnTo>
                    <a:pt x="991" y="999"/>
                  </a:lnTo>
                  <a:lnTo>
                    <a:pt x="991" y="999"/>
                  </a:lnTo>
                  <a:lnTo>
                    <a:pt x="989" y="1000"/>
                  </a:lnTo>
                  <a:lnTo>
                    <a:pt x="989" y="1000"/>
                  </a:lnTo>
                  <a:lnTo>
                    <a:pt x="991" y="1000"/>
                  </a:lnTo>
                  <a:lnTo>
                    <a:pt x="991" y="1000"/>
                  </a:lnTo>
                  <a:lnTo>
                    <a:pt x="993" y="999"/>
                  </a:lnTo>
                  <a:lnTo>
                    <a:pt x="993" y="999"/>
                  </a:lnTo>
                  <a:lnTo>
                    <a:pt x="993" y="997"/>
                  </a:lnTo>
                  <a:lnTo>
                    <a:pt x="995" y="997"/>
                  </a:lnTo>
                  <a:lnTo>
                    <a:pt x="996" y="997"/>
                  </a:lnTo>
                  <a:lnTo>
                    <a:pt x="998" y="995"/>
                  </a:lnTo>
                  <a:lnTo>
                    <a:pt x="1000" y="995"/>
                  </a:lnTo>
                  <a:lnTo>
                    <a:pt x="1004" y="995"/>
                  </a:lnTo>
                  <a:lnTo>
                    <a:pt x="1002" y="995"/>
                  </a:lnTo>
                  <a:lnTo>
                    <a:pt x="1002" y="997"/>
                  </a:lnTo>
                  <a:lnTo>
                    <a:pt x="1000" y="997"/>
                  </a:lnTo>
                  <a:lnTo>
                    <a:pt x="1000" y="997"/>
                  </a:lnTo>
                  <a:lnTo>
                    <a:pt x="1000" y="999"/>
                  </a:lnTo>
                  <a:lnTo>
                    <a:pt x="1000" y="999"/>
                  </a:lnTo>
                  <a:lnTo>
                    <a:pt x="1004" y="999"/>
                  </a:lnTo>
                  <a:lnTo>
                    <a:pt x="1004" y="1000"/>
                  </a:lnTo>
                  <a:lnTo>
                    <a:pt x="998" y="1000"/>
                  </a:lnTo>
                  <a:lnTo>
                    <a:pt x="996" y="1002"/>
                  </a:lnTo>
                  <a:lnTo>
                    <a:pt x="995" y="1004"/>
                  </a:lnTo>
                  <a:lnTo>
                    <a:pt x="996" y="1008"/>
                  </a:lnTo>
                  <a:lnTo>
                    <a:pt x="998" y="1008"/>
                  </a:lnTo>
                  <a:lnTo>
                    <a:pt x="1002" y="1009"/>
                  </a:lnTo>
                  <a:lnTo>
                    <a:pt x="1002" y="1011"/>
                  </a:lnTo>
                  <a:lnTo>
                    <a:pt x="1002" y="1011"/>
                  </a:lnTo>
                  <a:lnTo>
                    <a:pt x="1000" y="1011"/>
                  </a:lnTo>
                  <a:lnTo>
                    <a:pt x="1000" y="1011"/>
                  </a:lnTo>
                  <a:lnTo>
                    <a:pt x="998" y="1011"/>
                  </a:lnTo>
                  <a:lnTo>
                    <a:pt x="998" y="1013"/>
                  </a:lnTo>
                  <a:lnTo>
                    <a:pt x="998" y="1015"/>
                  </a:lnTo>
                  <a:lnTo>
                    <a:pt x="996" y="1015"/>
                  </a:lnTo>
                  <a:lnTo>
                    <a:pt x="996" y="1015"/>
                  </a:lnTo>
                  <a:lnTo>
                    <a:pt x="995" y="1013"/>
                  </a:lnTo>
                  <a:lnTo>
                    <a:pt x="991" y="1011"/>
                  </a:lnTo>
                  <a:lnTo>
                    <a:pt x="991" y="1011"/>
                  </a:lnTo>
                  <a:lnTo>
                    <a:pt x="986" y="1013"/>
                  </a:lnTo>
                  <a:lnTo>
                    <a:pt x="984" y="1013"/>
                  </a:lnTo>
                  <a:lnTo>
                    <a:pt x="982" y="1011"/>
                  </a:lnTo>
                  <a:lnTo>
                    <a:pt x="980" y="1011"/>
                  </a:lnTo>
                  <a:lnTo>
                    <a:pt x="978" y="1011"/>
                  </a:lnTo>
                  <a:lnTo>
                    <a:pt x="978" y="1011"/>
                  </a:lnTo>
                  <a:lnTo>
                    <a:pt x="977" y="1011"/>
                  </a:lnTo>
                  <a:lnTo>
                    <a:pt x="975" y="1013"/>
                  </a:lnTo>
                  <a:lnTo>
                    <a:pt x="975" y="1011"/>
                  </a:lnTo>
                  <a:lnTo>
                    <a:pt x="973" y="1009"/>
                  </a:lnTo>
                  <a:lnTo>
                    <a:pt x="971" y="1009"/>
                  </a:lnTo>
                  <a:lnTo>
                    <a:pt x="964" y="1011"/>
                  </a:lnTo>
                  <a:lnTo>
                    <a:pt x="962" y="1013"/>
                  </a:lnTo>
                  <a:lnTo>
                    <a:pt x="960" y="1013"/>
                  </a:lnTo>
                  <a:lnTo>
                    <a:pt x="960" y="1015"/>
                  </a:lnTo>
                  <a:lnTo>
                    <a:pt x="959" y="1015"/>
                  </a:lnTo>
                  <a:lnTo>
                    <a:pt x="959" y="1017"/>
                  </a:lnTo>
                  <a:lnTo>
                    <a:pt x="959" y="1017"/>
                  </a:lnTo>
                  <a:lnTo>
                    <a:pt x="959" y="1018"/>
                  </a:lnTo>
                  <a:lnTo>
                    <a:pt x="960" y="1020"/>
                  </a:lnTo>
                  <a:lnTo>
                    <a:pt x="960" y="1020"/>
                  </a:lnTo>
                  <a:lnTo>
                    <a:pt x="960" y="1022"/>
                  </a:lnTo>
                  <a:lnTo>
                    <a:pt x="969" y="1024"/>
                  </a:lnTo>
                  <a:lnTo>
                    <a:pt x="969" y="1024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9"/>
                  </a:lnTo>
                  <a:lnTo>
                    <a:pt x="971" y="1031"/>
                  </a:lnTo>
                  <a:lnTo>
                    <a:pt x="969" y="1031"/>
                  </a:lnTo>
                  <a:lnTo>
                    <a:pt x="969" y="1026"/>
                  </a:lnTo>
                  <a:lnTo>
                    <a:pt x="969" y="1026"/>
                  </a:lnTo>
                  <a:lnTo>
                    <a:pt x="968" y="1026"/>
                  </a:lnTo>
                  <a:lnTo>
                    <a:pt x="964" y="1026"/>
                  </a:lnTo>
                  <a:lnTo>
                    <a:pt x="962" y="1026"/>
                  </a:lnTo>
                  <a:lnTo>
                    <a:pt x="959" y="1022"/>
                  </a:lnTo>
                  <a:lnTo>
                    <a:pt x="957" y="1020"/>
                  </a:lnTo>
                  <a:lnTo>
                    <a:pt x="955" y="1020"/>
                  </a:lnTo>
                  <a:lnTo>
                    <a:pt x="953" y="1024"/>
                  </a:lnTo>
                  <a:lnTo>
                    <a:pt x="951" y="1024"/>
                  </a:lnTo>
                  <a:lnTo>
                    <a:pt x="950" y="1026"/>
                  </a:lnTo>
                  <a:lnTo>
                    <a:pt x="948" y="1026"/>
                  </a:lnTo>
                  <a:lnTo>
                    <a:pt x="953" y="1020"/>
                  </a:lnTo>
                  <a:lnTo>
                    <a:pt x="953" y="1017"/>
                  </a:lnTo>
                  <a:lnTo>
                    <a:pt x="955" y="1013"/>
                  </a:lnTo>
                  <a:lnTo>
                    <a:pt x="955" y="1011"/>
                  </a:lnTo>
                  <a:lnTo>
                    <a:pt x="951" y="1008"/>
                  </a:lnTo>
                  <a:lnTo>
                    <a:pt x="948" y="1004"/>
                  </a:lnTo>
                  <a:lnTo>
                    <a:pt x="948" y="1002"/>
                  </a:lnTo>
                  <a:lnTo>
                    <a:pt x="948" y="1000"/>
                  </a:lnTo>
                  <a:lnTo>
                    <a:pt x="948" y="999"/>
                  </a:lnTo>
                  <a:lnTo>
                    <a:pt x="946" y="997"/>
                  </a:lnTo>
                  <a:lnTo>
                    <a:pt x="944" y="995"/>
                  </a:lnTo>
                  <a:lnTo>
                    <a:pt x="942" y="991"/>
                  </a:lnTo>
                  <a:lnTo>
                    <a:pt x="942" y="990"/>
                  </a:lnTo>
                  <a:lnTo>
                    <a:pt x="942" y="990"/>
                  </a:lnTo>
                  <a:lnTo>
                    <a:pt x="941" y="990"/>
                  </a:lnTo>
                  <a:lnTo>
                    <a:pt x="937" y="993"/>
                  </a:lnTo>
                  <a:lnTo>
                    <a:pt x="933" y="993"/>
                  </a:lnTo>
                  <a:lnTo>
                    <a:pt x="933" y="993"/>
                  </a:lnTo>
                  <a:lnTo>
                    <a:pt x="931" y="995"/>
                  </a:lnTo>
                  <a:lnTo>
                    <a:pt x="933" y="995"/>
                  </a:lnTo>
                  <a:lnTo>
                    <a:pt x="933" y="997"/>
                  </a:lnTo>
                  <a:lnTo>
                    <a:pt x="935" y="999"/>
                  </a:lnTo>
                  <a:lnTo>
                    <a:pt x="935" y="1000"/>
                  </a:lnTo>
                  <a:lnTo>
                    <a:pt x="935" y="1000"/>
                  </a:lnTo>
                  <a:lnTo>
                    <a:pt x="933" y="999"/>
                  </a:lnTo>
                  <a:lnTo>
                    <a:pt x="933" y="997"/>
                  </a:lnTo>
                  <a:lnTo>
                    <a:pt x="931" y="997"/>
                  </a:lnTo>
                  <a:lnTo>
                    <a:pt x="931" y="997"/>
                  </a:lnTo>
                  <a:lnTo>
                    <a:pt x="930" y="999"/>
                  </a:lnTo>
                  <a:lnTo>
                    <a:pt x="928" y="1002"/>
                  </a:lnTo>
                  <a:lnTo>
                    <a:pt x="928" y="1004"/>
                  </a:lnTo>
                  <a:lnTo>
                    <a:pt x="926" y="1004"/>
                  </a:lnTo>
                  <a:lnTo>
                    <a:pt x="926" y="1002"/>
                  </a:lnTo>
                  <a:lnTo>
                    <a:pt x="926" y="1000"/>
                  </a:lnTo>
                  <a:lnTo>
                    <a:pt x="926" y="1000"/>
                  </a:lnTo>
                  <a:lnTo>
                    <a:pt x="926" y="999"/>
                  </a:lnTo>
                  <a:lnTo>
                    <a:pt x="926" y="999"/>
                  </a:lnTo>
                  <a:lnTo>
                    <a:pt x="924" y="999"/>
                  </a:lnTo>
                  <a:lnTo>
                    <a:pt x="922" y="1000"/>
                  </a:lnTo>
                  <a:lnTo>
                    <a:pt x="922" y="1002"/>
                  </a:lnTo>
                  <a:lnTo>
                    <a:pt x="921" y="1002"/>
                  </a:lnTo>
                  <a:lnTo>
                    <a:pt x="919" y="1002"/>
                  </a:lnTo>
                  <a:lnTo>
                    <a:pt x="919" y="1002"/>
                  </a:lnTo>
                  <a:lnTo>
                    <a:pt x="919" y="1004"/>
                  </a:lnTo>
                  <a:lnTo>
                    <a:pt x="917" y="1004"/>
                  </a:lnTo>
                  <a:lnTo>
                    <a:pt x="915" y="1004"/>
                  </a:lnTo>
                  <a:lnTo>
                    <a:pt x="913" y="1008"/>
                  </a:lnTo>
                  <a:lnTo>
                    <a:pt x="915" y="1009"/>
                  </a:lnTo>
                  <a:lnTo>
                    <a:pt x="917" y="1009"/>
                  </a:lnTo>
                  <a:lnTo>
                    <a:pt x="921" y="1009"/>
                  </a:lnTo>
                  <a:lnTo>
                    <a:pt x="921" y="1009"/>
                  </a:lnTo>
                  <a:lnTo>
                    <a:pt x="921" y="1009"/>
                  </a:lnTo>
                  <a:lnTo>
                    <a:pt x="921" y="1008"/>
                  </a:lnTo>
                  <a:lnTo>
                    <a:pt x="921" y="1006"/>
                  </a:lnTo>
                  <a:lnTo>
                    <a:pt x="921" y="1006"/>
                  </a:lnTo>
                  <a:lnTo>
                    <a:pt x="921" y="1008"/>
                  </a:lnTo>
                  <a:lnTo>
                    <a:pt x="921" y="1008"/>
                  </a:lnTo>
                  <a:lnTo>
                    <a:pt x="922" y="1008"/>
                  </a:lnTo>
                  <a:lnTo>
                    <a:pt x="924" y="1009"/>
                  </a:lnTo>
                  <a:lnTo>
                    <a:pt x="924" y="1009"/>
                  </a:lnTo>
                  <a:lnTo>
                    <a:pt x="930" y="1008"/>
                  </a:lnTo>
                  <a:lnTo>
                    <a:pt x="930" y="1008"/>
                  </a:lnTo>
                  <a:lnTo>
                    <a:pt x="931" y="1008"/>
                  </a:lnTo>
                  <a:lnTo>
                    <a:pt x="931" y="1008"/>
                  </a:lnTo>
                  <a:lnTo>
                    <a:pt x="931" y="1008"/>
                  </a:lnTo>
                  <a:lnTo>
                    <a:pt x="931" y="1009"/>
                  </a:lnTo>
                  <a:lnTo>
                    <a:pt x="915" y="1013"/>
                  </a:lnTo>
                  <a:lnTo>
                    <a:pt x="915" y="1015"/>
                  </a:lnTo>
                  <a:lnTo>
                    <a:pt x="915" y="1017"/>
                  </a:lnTo>
                  <a:lnTo>
                    <a:pt x="917" y="1018"/>
                  </a:lnTo>
                  <a:lnTo>
                    <a:pt x="917" y="1020"/>
                  </a:lnTo>
                  <a:lnTo>
                    <a:pt x="917" y="1020"/>
                  </a:lnTo>
                  <a:lnTo>
                    <a:pt x="919" y="1020"/>
                  </a:lnTo>
                  <a:lnTo>
                    <a:pt x="921" y="1018"/>
                  </a:lnTo>
                  <a:lnTo>
                    <a:pt x="926" y="1018"/>
                  </a:lnTo>
                  <a:lnTo>
                    <a:pt x="930" y="1017"/>
                  </a:lnTo>
                  <a:lnTo>
                    <a:pt x="931" y="1017"/>
                  </a:lnTo>
                  <a:lnTo>
                    <a:pt x="928" y="1018"/>
                  </a:lnTo>
                  <a:lnTo>
                    <a:pt x="921" y="1020"/>
                  </a:lnTo>
                  <a:lnTo>
                    <a:pt x="917" y="1024"/>
                  </a:lnTo>
                  <a:lnTo>
                    <a:pt x="913" y="1024"/>
                  </a:lnTo>
                  <a:lnTo>
                    <a:pt x="913" y="1026"/>
                  </a:lnTo>
                  <a:lnTo>
                    <a:pt x="912" y="1029"/>
                  </a:lnTo>
                  <a:lnTo>
                    <a:pt x="912" y="1026"/>
                  </a:lnTo>
                  <a:lnTo>
                    <a:pt x="912" y="1024"/>
                  </a:lnTo>
                  <a:lnTo>
                    <a:pt x="913" y="1020"/>
                  </a:lnTo>
                  <a:lnTo>
                    <a:pt x="913" y="1020"/>
                  </a:lnTo>
                  <a:lnTo>
                    <a:pt x="913" y="1018"/>
                  </a:lnTo>
                  <a:lnTo>
                    <a:pt x="913" y="1017"/>
                  </a:lnTo>
                  <a:lnTo>
                    <a:pt x="913" y="1017"/>
                  </a:lnTo>
                  <a:lnTo>
                    <a:pt x="913" y="1015"/>
                  </a:lnTo>
                  <a:lnTo>
                    <a:pt x="910" y="1011"/>
                  </a:lnTo>
                  <a:lnTo>
                    <a:pt x="908" y="1009"/>
                  </a:lnTo>
                  <a:lnTo>
                    <a:pt x="908" y="1009"/>
                  </a:lnTo>
                  <a:lnTo>
                    <a:pt x="906" y="1009"/>
                  </a:lnTo>
                  <a:lnTo>
                    <a:pt x="906" y="1011"/>
                  </a:lnTo>
                  <a:lnTo>
                    <a:pt x="904" y="1013"/>
                  </a:lnTo>
                  <a:lnTo>
                    <a:pt x="906" y="1015"/>
                  </a:lnTo>
                  <a:lnTo>
                    <a:pt x="906" y="1015"/>
                  </a:lnTo>
                  <a:lnTo>
                    <a:pt x="906" y="1015"/>
                  </a:lnTo>
                  <a:lnTo>
                    <a:pt x="904" y="1015"/>
                  </a:lnTo>
                  <a:lnTo>
                    <a:pt x="903" y="1015"/>
                  </a:lnTo>
                  <a:lnTo>
                    <a:pt x="901" y="1015"/>
                  </a:lnTo>
                  <a:lnTo>
                    <a:pt x="901" y="1017"/>
                  </a:lnTo>
                  <a:lnTo>
                    <a:pt x="899" y="1017"/>
                  </a:lnTo>
                  <a:lnTo>
                    <a:pt x="899" y="1015"/>
                  </a:lnTo>
                  <a:lnTo>
                    <a:pt x="897" y="1013"/>
                  </a:lnTo>
                  <a:lnTo>
                    <a:pt x="897" y="1013"/>
                  </a:lnTo>
                  <a:lnTo>
                    <a:pt x="895" y="1013"/>
                  </a:lnTo>
                  <a:lnTo>
                    <a:pt x="895" y="1015"/>
                  </a:lnTo>
                  <a:lnTo>
                    <a:pt x="894" y="1015"/>
                  </a:lnTo>
                  <a:lnTo>
                    <a:pt x="894" y="1017"/>
                  </a:lnTo>
                  <a:lnTo>
                    <a:pt x="890" y="1015"/>
                  </a:lnTo>
                  <a:lnTo>
                    <a:pt x="890" y="1017"/>
                  </a:lnTo>
                  <a:lnTo>
                    <a:pt x="888" y="1018"/>
                  </a:lnTo>
                  <a:lnTo>
                    <a:pt x="890" y="1018"/>
                  </a:lnTo>
                  <a:lnTo>
                    <a:pt x="892" y="1020"/>
                  </a:lnTo>
                  <a:lnTo>
                    <a:pt x="892" y="1020"/>
                  </a:lnTo>
                  <a:lnTo>
                    <a:pt x="892" y="1022"/>
                  </a:lnTo>
                  <a:lnTo>
                    <a:pt x="892" y="1022"/>
                  </a:lnTo>
                  <a:lnTo>
                    <a:pt x="894" y="1022"/>
                  </a:lnTo>
                  <a:lnTo>
                    <a:pt x="895" y="1022"/>
                  </a:lnTo>
                  <a:lnTo>
                    <a:pt x="894" y="1024"/>
                  </a:lnTo>
                  <a:lnTo>
                    <a:pt x="892" y="1026"/>
                  </a:lnTo>
                  <a:lnTo>
                    <a:pt x="883" y="1027"/>
                  </a:lnTo>
                  <a:lnTo>
                    <a:pt x="881" y="1029"/>
                  </a:lnTo>
                  <a:lnTo>
                    <a:pt x="883" y="1029"/>
                  </a:lnTo>
                  <a:lnTo>
                    <a:pt x="883" y="1031"/>
                  </a:lnTo>
                  <a:lnTo>
                    <a:pt x="886" y="1033"/>
                  </a:lnTo>
                  <a:lnTo>
                    <a:pt x="886" y="1035"/>
                  </a:lnTo>
                  <a:lnTo>
                    <a:pt x="886" y="1037"/>
                  </a:lnTo>
                  <a:lnTo>
                    <a:pt x="888" y="1038"/>
                  </a:lnTo>
                  <a:lnTo>
                    <a:pt x="888" y="1038"/>
                  </a:lnTo>
                  <a:lnTo>
                    <a:pt x="890" y="1038"/>
                  </a:lnTo>
                  <a:lnTo>
                    <a:pt x="901" y="1038"/>
                  </a:lnTo>
                  <a:lnTo>
                    <a:pt x="904" y="1038"/>
                  </a:lnTo>
                  <a:lnTo>
                    <a:pt x="899" y="1038"/>
                  </a:lnTo>
                  <a:lnTo>
                    <a:pt x="888" y="1042"/>
                  </a:lnTo>
                  <a:lnTo>
                    <a:pt x="886" y="1042"/>
                  </a:lnTo>
                  <a:lnTo>
                    <a:pt x="885" y="1044"/>
                  </a:lnTo>
                  <a:lnTo>
                    <a:pt x="886" y="1046"/>
                  </a:lnTo>
                  <a:lnTo>
                    <a:pt x="888" y="1047"/>
                  </a:lnTo>
                  <a:lnTo>
                    <a:pt x="888" y="1049"/>
                  </a:lnTo>
                  <a:lnTo>
                    <a:pt x="885" y="1047"/>
                  </a:lnTo>
                  <a:lnTo>
                    <a:pt x="868" y="1044"/>
                  </a:lnTo>
                  <a:lnTo>
                    <a:pt x="868" y="1046"/>
                  </a:lnTo>
                  <a:lnTo>
                    <a:pt x="870" y="1047"/>
                  </a:lnTo>
                  <a:lnTo>
                    <a:pt x="872" y="1047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2" y="1051"/>
                  </a:lnTo>
                  <a:lnTo>
                    <a:pt x="874" y="1051"/>
                  </a:lnTo>
                  <a:lnTo>
                    <a:pt x="874" y="1051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1"/>
                  </a:lnTo>
                  <a:lnTo>
                    <a:pt x="872" y="1051"/>
                  </a:lnTo>
                  <a:lnTo>
                    <a:pt x="870" y="1049"/>
                  </a:lnTo>
                  <a:lnTo>
                    <a:pt x="868" y="1047"/>
                  </a:lnTo>
                  <a:lnTo>
                    <a:pt x="868" y="1046"/>
                  </a:lnTo>
                  <a:lnTo>
                    <a:pt x="866" y="1047"/>
                  </a:lnTo>
                  <a:lnTo>
                    <a:pt x="865" y="1049"/>
                  </a:lnTo>
                  <a:lnTo>
                    <a:pt x="866" y="1049"/>
                  </a:lnTo>
                  <a:lnTo>
                    <a:pt x="866" y="1051"/>
                  </a:lnTo>
                  <a:lnTo>
                    <a:pt x="868" y="1053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6"/>
                  </a:lnTo>
                  <a:lnTo>
                    <a:pt x="868" y="1056"/>
                  </a:lnTo>
                  <a:lnTo>
                    <a:pt x="868" y="1058"/>
                  </a:lnTo>
                  <a:lnTo>
                    <a:pt x="868" y="1058"/>
                  </a:lnTo>
                  <a:lnTo>
                    <a:pt x="870" y="1058"/>
                  </a:lnTo>
                  <a:lnTo>
                    <a:pt x="872" y="1058"/>
                  </a:lnTo>
                  <a:lnTo>
                    <a:pt x="879" y="1058"/>
                  </a:lnTo>
                  <a:lnTo>
                    <a:pt x="881" y="1058"/>
                  </a:lnTo>
                  <a:lnTo>
                    <a:pt x="879" y="1060"/>
                  </a:lnTo>
                  <a:lnTo>
                    <a:pt x="874" y="1060"/>
                  </a:lnTo>
                  <a:lnTo>
                    <a:pt x="872" y="1062"/>
                  </a:lnTo>
                  <a:lnTo>
                    <a:pt x="874" y="1062"/>
                  </a:lnTo>
                  <a:lnTo>
                    <a:pt x="874" y="1062"/>
                  </a:lnTo>
                  <a:lnTo>
                    <a:pt x="875" y="1064"/>
                  </a:lnTo>
                  <a:lnTo>
                    <a:pt x="875" y="1064"/>
                  </a:lnTo>
                  <a:lnTo>
                    <a:pt x="875" y="1064"/>
                  </a:lnTo>
                  <a:lnTo>
                    <a:pt x="877" y="1064"/>
                  </a:lnTo>
                  <a:lnTo>
                    <a:pt x="881" y="1062"/>
                  </a:lnTo>
                  <a:lnTo>
                    <a:pt x="885" y="1058"/>
                  </a:lnTo>
                  <a:lnTo>
                    <a:pt x="886" y="1058"/>
                  </a:lnTo>
                  <a:lnTo>
                    <a:pt x="883" y="1062"/>
                  </a:lnTo>
                  <a:lnTo>
                    <a:pt x="883" y="1062"/>
                  </a:lnTo>
                  <a:lnTo>
                    <a:pt x="885" y="1064"/>
                  </a:lnTo>
                  <a:lnTo>
                    <a:pt x="886" y="1064"/>
                  </a:lnTo>
                  <a:lnTo>
                    <a:pt x="888" y="1062"/>
                  </a:lnTo>
                  <a:lnTo>
                    <a:pt x="890" y="1064"/>
                  </a:lnTo>
                  <a:lnTo>
                    <a:pt x="888" y="1065"/>
                  </a:lnTo>
                  <a:lnTo>
                    <a:pt x="877" y="1065"/>
                  </a:lnTo>
                  <a:lnTo>
                    <a:pt x="877" y="1067"/>
                  </a:lnTo>
                  <a:lnTo>
                    <a:pt x="881" y="1071"/>
                  </a:lnTo>
                  <a:lnTo>
                    <a:pt x="881" y="1073"/>
                  </a:lnTo>
                  <a:lnTo>
                    <a:pt x="883" y="1073"/>
                  </a:lnTo>
                  <a:lnTo>
                    <a:pt x="886" y="1074"/>
                  </a:lnTo>
                  <a:lnTo>
                    <a:pt x="888" y="1074"/>
                  </a:lnTo>
                  <a:lnTo>
                    <a:pt x="892" y="1080"/>
                  </a:lnTo>
                  <a:lnTo>
                    <a:pt x="892" y="1080"/>
                  </a:lnTo>
                  <a:lnTo>
                    <a:pt x="890" y="1080"/>
                  </a:lnTo>
                  <a:lnTo>
                    <a:pt x="888" y="1078"/>
                  </a:lnTo>
                  <a:lnTo>
                    <a:pt x="888" y="1078"/>
                  </a:lnTo>
                  <a:lnTo>
                    <a:pt x="886" y="1076"/>
                  </a:lnTo>
                  <a:lnTo>
                    <a:pt x="886" y="1076"/>
                  </a:lnTo>
                  <a:lnTo>
                    <a:pt x="886" y="1074"/>
                  </a:lnTo>
                  <a:lnTo>
                    <a:pt x="879" y="1073"/>
                  </a:lnTo>
                  <a:lnTo>
                    <a:pt x="879" y="1073"/>
                  </a:lnTo>
                  <a:lnTo>
                    <a:pt x="879" y="1074"/>
                  </a:lnTo>
                  <a:lnTo>
                    <a:pt x="883" y="1076"/>
                  </a:lnTo>
                  <a:lnTo>
                    <a:pt x="885" y="1078"/>
                  </a:lnTo>
                  <a:lnTo>
                    <a:pt x="883" y="1078"/>
                  </a:lnTo>
                  <a:lnTo>
                    <a:pt x="881" y="1078"/>
                  </a:lnTo>
                  <a:lnTo>
                    <a:pt x="877" y="1074"/>
                  </a:lnTo>
                  <a:lnTo>
                    <a:pt x="875" y="1073"/>
                  </a:lnTo>
                  <a:lnTo>
                    <a:pt x="875" y="1073"/>
                  </a:lnTo>
                  <a:lnTo>
                    <a:pt x="874" y="1074"/>
                  </a:lnTo>
                  <a:lnTo>
                    <a:pt x="874" y="1074"/>
                  </a:lnTo>
                  <a:lnTo>
                    <a:pt x="874" y="1074"/>
                  </a:lnTo>
                  <a:lnTo>
                    <a:pt x="874" y="1071"/>
                  </a:lnTo>
                  <a:lnTo>
                    <a:pt x="872" y="1069"/>
                  </a:lnTo>
                  <a:lnTo>
                    <a:pt x="872" y="1067"/>
                  </a:lnTo>
                  <a:lnTo>
                    <a:pt x="874" y="1065"/>
                  </a:lnTo>
                  <a:lnTo>
                    <a:pt x="874" y="1065"/>
                  </a:lnTo>
                  <a:lnTo>
                    <a:pt x="874" y="1064"/>
                  </a:lnTo>
                  <a:lnTo>
                    <a:pt x="874" y="1064"/>
                  </a:lnTo>
                  <a:lnTo>
                    <a:pt x="872" y="1064"/>
                  </a:lnTo>
                  <a:lnTo>
                    <a:pt x="872" y="1064"/>
                  </a:lnTo>
                  <a:lnTo>
                    <a:pt x="872" y="1064"/>
                  </a:lnTo>
                  <a:lnTo>
                    <a:pt x="870" y="1062"/>
                  </a:lnTo>
                  <a:lnTo>
                    <a:pt x="868" y="1060"/>
                  </a:lnTo>
                  <a:lnTo>
                    <a:pt x="866" y="1058"/>
                  </a:lnTo>
                  <a:lnTo>
                    <a:pt x="865" y="1058"/>
                  </a:lnTo>
                  <a:lnTo>
                    <a:pt x="865" y="1056"/>
                  </a:lnTo>
                  <a:lnTo>
                    <a:pt x="863" y="1056"/>
                  </a:lnTo>
                  <a:lnTo>
                    <a:pt x="863" y="1053"/>
                  </a:lnTo>
                  <a:lnTo>
                    <a:pt x="863" y="1051"/>
                  </a:lnTo>
                  <a:lnTo>
                    <a:pt x="861" y="1049"/>
                  </a:lnTo>
                  <a:lnTo>
                    <a:pt x="861" y="1049"/>
                  </a:lnTo>
                  <a:lnTo>
                    <a:pt x="859" y="1049"/>
                  </a:lnTo>
                  <a:lnTo>
                    <a:pt x="859" y="1049"/>
                  </a:lnTo>
                  <a:lnTo>
                    <a:pt x="857" y="1051"/>
                  </a:lnTo>
                  <a:lnTo>
                    <a:pt x="857" y="1051"/>
                  </a:lnTo>
                  <a:lnTo>
                    <a:pt x="856" y="1053"/>
                  </a:lnTo>
                  <a:lnTo>
                    <a:pt x="854" y="1056"/>
                  </a:lnTo>
                  <a:lnTo>
                    <a:pt x="854" y="1056"/>
                  </a:lnTo>
                  <a:lnTo>
                    <a:pt x="852" y="1058"/>
                  </a:lnTo>
                  <a:lnTo>
                    <a:pt x="850" y="1060"/>
                  </a:lnTo>
                  <a:lnTo>
                    <a:pt x="850" y="1060"/>
                  </a:lnTo>
                  <a:lnTo>
                    <a:pt x="852" y="1062"/>
                  </a:lnTo>
                  <a:lnTo>
                    <a:pt x="854" y="1060"/>
                  </a:lnTo>
                  <a:lnTo>
                    <a:pt x="856" y="1060"/>
                  </a:lnTo>
                  <a:lnTo>
                    <a:pt x="856" y="1060"/>
                  </a:lnTo>
                  <a:lnTo>
                    <a:pt x="856" y="1060"/>
                  </a:lnTo>
                  <a:lnTo>
                    <a:pt x="854" y="1058"/>
                  </a:lnTo>
                  <a:lnTo>
                    <a:pt x="854" y="1058"/>
                  </a:lnTo>
                  <a:lnTo>
                    <a:pt x="854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7" y="1060"/>
                  </a:lnTo>
                  <a:lnTo>
                    <a:pt x="857" y="1060"/>
                  </a:lnTo>
                  <a:lnTo>
                    <a:pt x="861" y="1065"/>
                  </a:lnTo>
                  <a:lnTo>
                    <a:pt x="863" y="1065"/>
                  </a:lnTo>
                  <a:lnTo>
                    <a:pt x="865" y="1067"/>
                  </a:lnTo>
                  <a:lnTo>
                    <a:pt x="865" y="1067"/>
                  </a:lnTo>
                  <a:lnTo>
                    <a:pt x="865" y="1069"/>
                  </a:lnTo>
                  <a:lnTo>
                    <a:pt x="865" y="1069"/>
                  </a:lnTo>
                  <a:lnTo>
                    <a:pt x="865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3"/>
                  </a:lnTo>
                  <a:lnTo>
                    <a:pt x="865" y="1073"/>
                  </a:lnTo>
                  <a:lnTo>
                    <a:pt x="865" y="1074"/>
                  </a:lnTo>
                  <a:lnTo>
                    <a:pt x="865" y="1076"/>
                  </a:lnTo>
                  <a:lnTo>
                    <a:pt x="866" y="1078"/>
                  </a:lnTo>
                  <a:lnTo>
                    <a:pt x="868" y="1082"/>
                  </a:lnTo>
                  <a:lnTo>
                    <a:pt x="874" y="1083"/>
                  </a:lnTo>
                  <a:lnTo>
                    <a:pt x="875" y="1085"/>
                  </a:lnTo>
                  <a:lnTo>
                    <a:pt x="879" y="1087"/>
                  </a:lnTo>
                  <a:lnTo>
                    <a:pt x="885" y="1093"/>
                  </a:lnTo>
                  <a:lnTo>
                    <a:pt x="885" y="1094"/>
                  </a:lnTo>
                  <a:lnTo>
                    <a:pt x="885" y="1096"/>
                  </a:lnTo>
                  <a:lnTo>
                    <a:pt x="885" y="1098"/>
                  </a:lnTo>
                  <a:lnTo>
                    <a:pt x="885" y="1096"/>
                  </a:lnTo>
                  <a:lnTo>
                    <a:pt x="883" y="1093"/>
                  </a:lnTo>
                  <a:lnTo>
                    <a:pt x="881" y="1093"/>
                  </a:lnTo>
                  <a:lnTo>
                    <a:pt x="879" y="1093"/>
                  </a:lnTo>
                  <a:lnTo>
                    <a:pt x="877" y="1091"/>
                  </a:lnTo>
                  <a:lnTo>
                    <a:pt x="872" y="1085"/>
                  </a:lnTo>
                  <a:lnTo>
                    <a:pt x="870" y="1085"/>
                  </a:lnTo>
                  <a:lnTo>
                    <a:pt x="866" y="1083"/>
                  </a:lnTo>
                  <a:lnTo>
                    <a:pt x="865" y="1082"/>
                  </a:lnTo>
                  <a:lnTo>
                    <a:pt x="863" y="1080"/>
                  </a:lnTo>
                  <a:lnTo>
                    <a:pt x="863" y="1076"/>
                  </a:lnTo>
                  <a:lnTo>
                    <a:pt x="863" y="1073"/>
                  </a:lnTo>
                  <a:lnTo>
                    <a:pt x="863" y="1071"/>
                  </a:lnTo>
                  <a:lnTo>
                    <a:pt x="861" y="1069"/>
                  </a:lnTo>
                  <a:lnTo>
                    <a:pt x="861" y="1069"/>
                  </a:lnTo>
                  <a:lnTo>
                    <a:pt x="861" y="1069"/>
                  </a:lnTo>
                  <a:lnTo>
                    <a:pt x="861" y="1067"/>
                  </a:lnTo>
                  <a:lnTo>
                    <a:pt x="861" y="1067"/>
                  </a:lnTo>
                  <a:lnTo>
                    <a:pt x="856" y="1064"/>
                  </a:lnTo>
                  <a:lnTo>
                    <a:pt x="854" y="1064"/>
                  </a:lnTo>
                  <a:lnTo>
                    <a:pt x="852" y="1065"/>
                  </a:lnTo>
                  <a:lnTo>
                    <a:pt x="850" y="1067"/>
                  </a:lnTo>
                  <a:lnTo>
                    <a:pt x="848" y="1067"/>
                  </a:lnTo>
                  <a:lnTo>
                    <a:pt x="848" y="1067"/>
                  </a:lnTo>
                  <a:lnTo>
                    <a:pt x="841" y="1071"/>
                  </a:lnTo>
                  <a:lnTo>
                    <a:pt x="839" y="1071"/>
                  </a:lnTo>
                  <a:lnTo>
                    <a:pt x="845" y="1067"/>
                  </a:lnTo>
                  <a:lnTo>
                    <a:pt x="845" y="1065"/>
                  </a:lnTo>
                  <a:lnTo>
                    <a:pt x="845" y="1065"/>
                  </a:lnTo>
                  <a:lnTo>
                    <a:pt x="847" y="1064"/>
                  </a:lnTo>
                  <a:lnTo>
                    <a:pt x="845" y="1064"/>
                  </a:lnTo>
                  <a:lnTo>
                    <a:pt x="841" y="1064"/>
                  </a:lnTo>
                  <a:lnTo>
                    <a:pt x="839" y="1064"/>
                  </a:lnTo>
                  <a:lnTo>
                    <a:pt x="838" y="1065"/>
                  </a:lnTo>
                  <a:lnTo>
                    <a:pt x="834" y="1069"/>
                  </a:lnTo>
                  <a:lnTo>
                    <a:pt x="832" y="1071"/>
                  </a:lnTo>
                  <a:lnTo>
                    <a:pt x="829" y="1071"/>
                  </a:lnTo>
                  <a:lnTo>
                    <a:pt x="829" y="1067"/>
                  </a:lnTo>
                  <a:lnTo>
                    <a:pt x="829" y="1067"/>
                  </a:lnTo>
                  <a:lnTo>
                    <a:pt x="825" y="1064"/>
                  </a:lnTo>
                  <a:lnTo>
                    <a:pt x="823" y="1064"/>
                  </a:lnTo>
                  <a:lnTo>
                    <a:pt x="821" y="1060"/>
                  </a:lnTo>
                  <a:lnTo>
                    <a:pt x="820" y="1060"/>
                  </a:lnTo>
                  <a:lnTo>
                    <a:pt x="820" y="1060"/>
                  </a:lnTo>
                  <a:lnTo>
                    <a:pt x="816" y="1062"/>
                  </a:lnTo>
                  <a:lnTo>
                    <a:pt x="812" y="1062"/>
                  </a:lnTo>
                  <a:lnTo>
                    <a:pt x="810" y="1064"/>
                  </a:lnTo>
                  <a:lnTo>
                    <a:pt x="807" y="1067"/>
                  </a:lnTo>
                  <a:lnTo>
                    <a:pt x="801" y="1069"/>
                  </a:lnTo>
                  <a:lnTo>
                    <a:pt x="801" y="1069"/>
                  </a:lnTo>
                  <a:lnTo>
                    <a:pt x="801" y="1071"/>
                  </a:lnTo>
                  <a:lnTo>
                    <a:pt x="803" y="1071"/>
                  </a:lnTo>
                  <a:lnTo>
                    <a:pt x="803" y="1071"/>
                  </a:lnTo>
                  <a:lnTo>
                    <a:pt x="805" y="1074"/>
                  </a:lnTo>
                  <a:lnTo>
                    <a:pt x="807" y="1078"/>
                  </a:lnTo>
                  <a:lnTo>
                    <a:pt x="807" y="1078"/>
                  </a:lnTo>
                  <a:lnTo>
                    <a:pt x="814" y="1078"/>
                  </a:lnTo>
                  <a:lnTo>
                    <a:pt x="814" y="1078"/>
                  </a:lnTo>
                  <a:lnTo>
                    <a:pt x="816" y="1082"/>
                  </a:lnTo>
                  <a:lnTo>
                    <a:pt x="818" y="1082"/>
                  </a:lnTo>
                  <a:lnTo>
                    <a:pt x="810" y="1080"/>
                  </a:lnTo>
                  <a:lnTo>
                    <a:pt x="807" y="1082"/>
                  </a:lnTo>
                  <a:lnTo>
                    <a:pt x="805" y="1083"/>
                  </a:lnTo>
                  <a:lnTo>
                    <a:pt x="805" y="1085"/>
                  </a:lnTo>
                  <a:lnTo>
                    <a:pt x="805" y="1087"/>
                  </a:lnTo>
                  <a:lnTo>
                    <a:pt x="805" y="1087"/>
                  </a:lnTo>
                  <a:lnTo>
                    <a:pt x="805" y="1087"/>
                  </a:lnTo>
                  <a:lnTo>
                    <a:pt x="805" y="1089"/>
                  </a:lnTo>
                  <a:lnTo>
                    <a:pt x="805" y="1089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23" y="1089"/>
                  </a:lnTo>
                  <a:lnTo>
                    <a:pt x="825" y="1089"/>
                  </a:lnTo>
                  <a:lnTo>
                    <a:pt x="827" y="1087"/>
                  </a:lnTo>
                  <a:lnTo>
                    <a:pt x="827" y="1087"/>
                  </a:lnTo>
                  <a:lnTo>
                    <a:pt x="829" y="1087"/>
                  </a:lnTo>
                  <a:lnTo>
                    <a:pt x="838" y="1083"/>
                  </a:lnTo>
                  <a:lnTo>
                    <a:pt x="839" y="1083"/>
                  </a:lnTo>
                  <a:lnTo>
                    <a:pt x="841" y="1083"/>
                  </a:lnTo>
                  <a:lnTo>
                    <a:pt x="830" y="1087"/>
                  </a:lnTo>
                  <a:lnTo>
                    <a:pt x="827" y="1091"/>
                  </a:lnTo>
                  <a:lnTo>
                    <a:pt x="825" y="1091"/>
                  </a:lnTo>
                  <a:lnTo>
                    <a:pt x="827" y="1093"/>
                  </a:lnTo>
                  <a:lnTo>
                    <a:pt x="827" y="1093"/>
                  </a:lnTo>
                  <a:lnTo>
                    <a:pt x="827" y="1094"/>
                  </a:lnTo>
                  <a:lnTo>
                    <a:pt x="825" y="1094"/>
                  </a:lnTo>
                  <a:lnTo>
                    <a:pt x="827" y="1096"/>
                  </a:lnTo>
                  <a:lnTo>
                    <a:pt x="830" y="1096"/>
                  </a:lnTo>
                  <a:lnTo>
                    <a:pt x="832" y="1094"/>
                  </a:lnTo>
                  <a:lnTo>
                    <a:pt x="839" y="1091"/>
                  </a:lnTo>
                  <a:lnTo>
                    <a:pt x="850" y="1089"/>
                  </a:lnTo>
                  <a:lnTo>
                    <a:pt x="852" y="1087"/>
                  </a:lnTo>
                  <a:lnTo>
                    <a:pt x="857" y="1087"/>
                  </a:lnTo>
                  <a:lnTo>
                    <a:pt x="859" y="1085"/>
                  </a:lnTo>
                  <a:lnTo>
                    <a:pt x="861" y="1085"/>
                  </a:lnTo>
                  <a:lnTo>
                    <a:pt x="861" y="1087"/>
                  </a:lnTo>
                  <a:lnTo>
                    <a:pt x="859" y="1087"/>
                  </a:lnTo>
                  <a:lnTo>
                    <a:pt x="859" y="1087"/>
                  </a:lnTo>
                  <a:lnTo>
                    <a:pt x="859" y="1087"/>
                  </a:lnTo>
                  <a:lnTo>
                    <a:pt x="859" y="1091"/>
                  </a:lnTo>
                  <a:lnTo>
                    <a:pt x="863" y="1093"/>
                  </a:lnTo>
                  <a:lnTo>
                    <a:pt x="865" y="1094"/>
                  </a:lnTo>
                  <a:lnTo>
                    <a:pt x="863" y="1094"/>
                  </a:lnTo>
                  <a:lnTo>
                    <a:pt x="859" y="1091"/>
                  </a:lnTo>
                  <a:lnTo>
                    <a:pt x="857" y="1091"/>
                  </a:lnTo>
                  <a:lnTo>
                    <a:pt x="857" y="1091"/>
                  </a:lnTo>
                  <a:lnTo>
                    <a:pt x="854" y="1091"/>
                  </a:lnTo>
                  <a:lnTo>
                    <a:pt x="848" y="1091"/>
                  </a:lnTo>
                  <a:lnTo>
                    <a:pt x="838" y="1094"/>
                  </a:lnTo>
                  <a:lnTo>
                    <a:pt x="836" y="1096"/>
                  </a:lnTo>
                  <a:lnTo>
                    <a:pt x="832" y="1096"/>
                  </a:lnTo>
                  <a:lnTo>
                    <a:pt x="832" y="1098"/>
                  </a:lnTo>
                  <a:lnTo>
                    <a:pt x="832" y="1100"/>
                  </a:lnTo>
                  <a:lnTo>
                    <a:pt x="834" y="1103"/>
                  </a:lnTo>
                  <a:lnTo>
                    <a:pt x="834" y="1105"/>
                  </a:lnTo>
                  <a:lnTo>
                    <a:pt x="832" y="1107"/>
                  </a:lnTo>
                  <a:lnTo>
                    <a:pt x="832" y="1107"/>
                  </a:lnTo>
                  <a:lnTo>
                    <a:pt x="832" y="1103"/>
                  </a:lnTo>
                  <a:lnTo>
                    <a:pt x="830" y="1102"/>
                  </a:lnTo>
                  <a:lnTo>
                    <a:pt x="829" y="1100"/>
                  </a:lnTo>
                  <a:lnTo>
                    <a:pt x="829" y="1102"/>
                  </a:lnTo>
                  <a:lnTo>
                    <a:pt x="827" y="1103"/>
                  </a:lnTo>
                  <a:lnTo>
                    <a:pt x="829" y="1105"/>
                  </a:lnTo>
                  <a:lnTo>
                    <a:pt x="829" y="1107"/>
                  </a:lnTo>
                  <a:lnTo>
                    <a:pt x="830" y="1107"/>
                  </a:lnTo>
                  <a:lnTo>
                    <a:pt x="832" y="1109"/>
                  </a:lnTo>
                  <a:lnTo>
                    <a:pt x="845" y="1107"/>
                  </a:lnTo>
                  <a:lnTo>
                    <a:pt x="845" y="1107"/>
                  </a:lnTo>
                  <a:lnTo>
                    <a:pt x="836" y="1111"/>
                  </a:lnTo>
                  <a:lnTo>
                    <a:pt x="836" y="1111"/>
                  </a:lnTo>
                  <a:lnTo>
                    <a:pt x="836" y="1112"/>
                  </a:lnTo>
                  <a:lnTo>
                    <a:pt x="836" y="1112"/>
                  </a:lnTo>
                  <a:lnTo>
                    <a:pt x="834" y="1114"/>
                  </a:lnTo>
                  <a:lnTo>
                    <a:pt x="834" y="1116"/>
                  </a:lnTo>
                  <a:lnTo>
                    <a:pt x="834" y="1114"/>
                  </a:lnTo>
                  <a:lnTo>
                    <a:pt x="834" y="1112"/>
                  </a:lnTo>
                  <a:lnTo>
                    <a:pt x="832" y="1111"/>
                  </a:lnTo>
                  <a:lnTo>
                    <a:pt x="830" y="1111"/>
                  </a:lnTo>
                  <a:lnTo>
                    <a:pt x="829" y="1111"/>
                  </a:lnTo>
                  <a:lnTo>
                    <a:pt x="825" y="1105"/>
                  </a:lnTo>
                  <a:lnTo>
                    <a:pt x="823" y="1105"/>
                  </a:lnTo>
                  <a:lnTo>
                    <a:pt x="818" y="1103"/>
                  </a:lnTo>
                  <a:lnTo>
                    <a:pt x="816" y="1102"/>
                  </a:lnTo>
                  <a:lnTo>
                    <a:pt x="814" y="1102"/>
                  </a:lnTo>
                  <a:lnTo>
                    <a:pt x="814" y="1105"/>
                  </a:lnTo>
                  <a:lnTo>
                    <a:pt x="814" y="1105"/>
                  </a:lnTo>
                  <a:lnTo>
                    <a:pt x="814" y="1107"/>
                  </a:lnTo>
                  <a:lnTo>
                    <a:pt x="814" y="1107"/>
                  </a:lnTo>
                  <a:lnTo>
                    <a:pt x="814" y="1109"/>
                  </a:lnTo>
                  <a:lnTo>
                    <a:pt x="814" y="1111"/>
                  </a:lnTo>
                  <a:lnTo>
                    <a:pt x="814" y="1112"/>
                  </a:lnTo>
                  <a:lnTo>
                    <a:pt x="812" y="1112"/>
                  </a:lnTo>
                  <a:lnTo>
                    <a:pt x="812" y="1111"/>
                  </a:lnTo>
                  <a:lnTo>
                    <a:pt x="812" y="1107"/>
                  </a:lnTo>
                  <a:lnTo>
                    <a:pt x="812" y="1105"/>
                  </a:lnTo>
                  <a:lnTo>
                    <a:pt x="812" y="1103"/>
                  </a:lnTo>
                  <a:lnTo>
                    <a:pt x="809" y="1103"/>
                  </a:lnTo>
                  <a:lnTo>
                    <a:pt x="809" y="1103"/>
                  </a:lnTo>
                  <a:lnTo>
                    <a:pt x="809" y="1102"/>
                  </a:lnTo>
                  <a:lnTo>
                    <a:pt x="810" y="1102"/>
                  </a:lnTo>
                  <a:lnTo>
                    <a:pt x="810" y="1102"/>
                  </a:lnTo>
                  <a:lnTo>
                    <a:pt x="810" y="1100"/>
                  </a:lnTo>
                  <a:lnTo>
                    <a:pt x="803" y="1100"/>
                  </a:lnTo>
                  <a:lnTo>
                    <a:pt x="801" y="1100"/>
                  </a:lnTo>
                  <a:lnTo>
                    <a:pt x="801" y="1102"/>
                  </a:lnTo>
                  <a:lnTo>
                    <a:pt x="801" y="1102"/>
                  </a:lnTo>
                  <a:lnTo>
                    <a:pt x="803" y="1102"/>
                  </a:lnTo>
                  <a:lnTo>
                    <a:pt x="803" y="1103"/>
                  </a:lnTo>
                  <a:lnTo>
                    <a:pt x="803" y="1103"/>
                  </a:lnTo>
                  <a:lnTo>
                    <a:pt x="801" y="1105"/>
                  </a:lnTo>
                  <a:lnTo>
                    <a:pt x="803" y="1105"/>
                  </a:lnTo>
                  <a:lnTo>
                    <a:pt x="803" y="1107"/>
                  </a:lnTo>
                  <a:lnTo>
                    <a:pt x="803" y="1107"/>
                  </a:lnTo>
                  <a:lnTo>
                    <a:pt x="803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5"/>
                  </a:lnTo>
                  <a:lnTo>
                    <a:pt x="796" y="1100"/>
                  </a:lnTo>
                  <a:lnTo>
                    <a:pt x="794" y="1100"/>
                  </a:lnTo>
                  <a:lnTo>
                    <a:pt x="792" y="1100"/>
                  </a:lnTo>
                  <a:lnTo>
                    <a:pt x="791" y="1102"/>
                  </a:lnTo>
                  <a:lnTo>
                    <a:pt x="789" y="1103"/>
                  </a:lnTo>
                  <a:lnTo>
                    <a:pt x="789" y="1103"/>
                  </a:lnTo>
                  <a:lnTo>
                    <a:pt x="789" y="1103"/>
                  </a:lnTo>
                  <a:lnTo>
                    <a:pt x="787" y="1103"/>
                  </a:lnTo>
                  <a:lnTo>
                    <a:pt x="787" y="1103"/>
                  </a:lnTo>
                  <a:lnTo>
                    <a:pt x="787" y="1105"/>
                  </a:lnTo>
                  <a:lnTo>
                    <a:pt x="787" y="1107"/>
                  </a:lnTo>
                  <a:lnTo>
                    <a:pt x="787" y="1109"/>
                  </a:lnTo>
                  <a:lnTo>
                    <a:pt x="787" y="1109"/>
                  </a:lnTo>
                  <a:lnTo>
                    <a:pt x="787" y="1107"/>
                  </a:lnTo>
                  <a:lnTo>
                    <a:pt x="785" y="1105"/>
                  </a:lnTo>
                  <a:lnTo>
                    <a:pt x="785" y="1103"/>
                  </a:lnTo>
                  <a:lnTo>
                    <a:pt x="783" y="1103"/>
                  </a:lnTo>
                  <a:lnTo>
                    <a:pt x="773" y="1103"/>
                  </a:lnTo>
                  <a:lnTo>
                    <a:pt x="771" y="1105"/>
                  </a:lnTo>
                  <a:lnTo>
                    <a:pt x="771" y="1105"/>
                  </a:lnTo>
                  <a:lnTo>
                    <a:pt x="769" y="1107"/>
                  </a:lnTo>
                  <a:lnTo>
                    <a:pt x="769" y="1107"/>
                  </a:lnTo>
                  <a:lnTo>
                    <a:pt x="769" y="1109"/>
                  </a:lnTo>
                  <a:lnTo>
                    <a:pt x="771" y="1109"/>
                  </a:lnTo>
                  <a:lnTo>
                    <a:pt x="771" y="1111"/>
                  </a:lnTo>
                  <a:lnTo>
                    <a:pt x="769" y="1111"/>
                  </a:lnTo>
                  <a:lnTo>
                    <a:pt x="771" y="1112"/>
                  </a:lnTo>
                  <a:lnTo>
                    <a:pt x="771" y="1112"/>
                  </a:lnTo>
                  <a:lnTo>
                    <a:pt x="771" y="1112"/>
                  </a:lnTo>
                  <a:lnTo>
                    <a:pt x="769" y="1112"/>
                  </a:lnTo>
                  <a:lnTo>
                    <a:pt x="783" y="1112"/>
                  </a:lnTo>
                  <a:lnTo>
                    <a:pt x="785" y="1112"/>
                  </a:lnTo>
                  <a:lnTo>
                    <a:pt x="783" y="1112"/>
                  </a:lnTo>
                  <a:lnTo>
                    <a:pt x="780" y="1114"/>
                  </a:lnTo>
                  <a:lnTo>
                    <a:pt x="780" y="1114"/>
                  </a:lnTo>
                  <a:lnTo>
                    <a:pt x="785" y="1114"/>
                  </a:lnTo>
                  <a:lnTo>
                    <a:pt x="787" y="1114"/>
                  </a:lnTo>
                  <a:lnTo>
                    <a:pt x="789" y="1116"/>
                  </a:lnTo>
                  <a:lnTo>
                    <a:pt x="791" y="1116"/>
                  </a:lnTo>
                  <a:lnTo>
                    <a:pt x="791" y="1116"/>
                  </a:lnTo>
                  <a:lnTo>
                    <a:pt x="785" y="1116"/>
                  </a:lnTo>
                  <a:lnTo>
                    <a:pt x="783" y="1116"/>
                  </a:lnTo>
                  <a:lnTo>
                    <a:pt x="780" y="1116"/>
                  </a:lnTo>
                  <a:lnTo>
                    <a:pt x="778" y="1116"/>
                  </a:lnTo>
                  <a:lnTo>
                    <a:pt x="778" y="1118"/>
                  </a:lnTo>
                  <a:lnTo>
                    <a:pt x="774" y="1120"/>
                  </a:lnTo>
                  <a:lnTo>
                    <a:pt x="769" y="1120"/>
                  </a:lnTo>
                  <a:lnTo>
                    <a:pt x="767" y="1120"/>
                  </a:lnTo>
                  <a:lnTo>
                    <a:pt x="769" y="1121"/>
                  </a:lnTo>
                  <a:lnTo>
                    <a:pt x="771" y="1121"/>
                  </a:lnTo>
                  <a:lnTo>
                    <a:pt x="771" y="1120"/>
                  </a:lnTo>
                  <a:lnTo>
                    <a:pt x="773" y="1120"/>
                  </a:lnTo>
                  <a:lnTo>
                    <a:pt x="773" y="1121"/>
                  </a:lnTo>
                  <a:lnTo>
                    <a:pt x="774" y="1123"/>
                  </a:lnTo>
                  <a:lnTo>
                    <a:pt x="774" y="1123"/>
                  </a:lnTo>
                  <a:lnTo>
                    <a:pt x="776" y="1123"/>
                  </a:lnTo>
                  <a:lnTo>
                    <a:pt x="782" y="1123"/>
                  </a:lnTo>
                  <a:lnTo>
                    <a:pt x="791" y="1118"/>
                  </a:lnTo>
                  <a:lnTo>
                    <a:pt x="796" y="1118"/>
                  </a:lnTo>
                  <a:lnTo>
                    <a:pt x="796" y="1120"/>
                  </a:lnTo>
                  <a:lnTo>
                    <a:pt x="794" y="1120"/>
                  </a:lnTo>
                  <a:lnTo>
                    <a:pt x="796" y="1120"/>
                  </a:lnTo>
                  <a:lnTo>
                    <a:pt x="798" y="1120"/>
                  </a:lnTo>
                  <a:lnTo>
                    <a:pt x="798" y="1120"/>
                  </a:lnTo>
                  <a:lnTo>
                    <a:pt x="800" y="1121"/>
                  </a:lnTo>
                  <a:lnTo>
                    <a:pt x="805" y="1129"/>
                  </a:lnTo>
                  <a:lnTo>
                    <a:pt x="805" y="1130"/>
                  </a:lnTo>
                  <a:lnTo>
                    <a:pt x="803" y="1130"/>
                  </a:lnTo>
                  <a:lnTo>
                    <a:pt x="803" y="1130"/>
                  </a:lnTo>
                  <a:lnTo>
                    <a:pt x="805" y="1134"/>
                  </a:lnTo>
                  <a:lnTo>
                    <a:pt x="809" y="1138"/>
                  </a:lnTo>
                  <a:lnTo>
                    <a:pt x="814" y="1139"/>
                  </a:lnTo>
                  <a:lnTo>
                    <a:pt x="821" y="1138"/>
                  </a:lnTo>
                  <a:lnTo>
                    <a:pt x="823" y="1138"/>
                  </a:lnTo>
                  <a:lnTo>
                    <a:pt x="823" y="1139"/>
                  </a:lnTo>
                  <a:lnTo>
                    <a:pt x="825" y="1139"/>
                  </a:lnTo>
                  <a:lnTo>
                    <a:pt x="827" y="1143"/>
                  </a:lnTo>
                  <a:lnTo>
                    <a:pt x="827" y="1145"/>
                  </a:lnTo>
                  <a:lnTo>
                    <a:pt x="827" y="1145"/>
                  </a:lnTo>
                  <a:lnTo>
                    <a:pt x="825" y="1143"/>
                  </a:lnTo>
                  <a:lnTo>
                    <a:pt x="825" y="1141"/>
                  </a:lnTo>
                  <a:lnTo>
                    <a:pt x="823" y="1141"/>
                  </a:lnTo>
                  <a:lnTo>
                    <a:pt x="823" y="1139"/>
                  </a:lnTo>
                  <a:lnTo>
                    <a:pt x="821" y="1139"/>
                  </a:lnTo>
                  <a:lnTo>
                    <a:pt x="820" y="1141"/>
                  </a:lnTo>
                  <a:lnTo>
                    <a:pt x="818" y="1141"/>
                  </a:lnTo>
                  <a:lnTo>
                    <a:pt x="818" y="1143"/>
                  </a:lnTo>
                  <a:lnTo>
                    <a:pt x="812" y="1139"/>
                  </a:lnTo>
                  <a:lnTo>
                    <a:pt x="809" y="1139"/>
                  </a:lnTo>
                  <a:lnTo>
                    <a:pt x="809" y="1139"/>
                  </a:lnTo>
                  <a:lnTo>
                    <a:pt x="809" y="1141"/>
                  </a:lnTo>
                  <a:lnTo>
                    <a:pt x="809" y="1141"/>
                  </a:lnTo>
                  <a:lnTo>
                    <a:pt x="809" y="1149"/>
                  </a:lnTo>
                  <a:lnTo>
                    <a:pt x="809" y="1150"/>
                  </a:lnTo>
                  <a:lnTo>
                    <a:pt x="809" y="1152"/>
                  </a:lnTo>
                  <a:lnTo>
                    <a:pt x="807" y="1154"/>
                  </a:lnTo>
                  <a:lnTo>
                    <a:pt x="805" y="1156"/>
                  </a:lnTo>
                  <a:lnTo>
                    <a:pt x="805" y="1158"/>
                  </a:lnTo>
                  <a:lnTo>
                    <a:pt x="809" y="1159"/>
                  </a:lnTo>
                  <a:lnTo>
                    <a:pt x="814" y="1156"/>
                  </a:lnTo>
                  <a:lnTo>
                    <a:pt x="816" y="1159"/>
                  </a:lnTo>
                  <a:lnTo>
                    <a:pt x="814" y="1158"/>
                  </a:lnTo>
                  <a:lnTo>
                    <a:pt x="814" y="1158"/>
                  </a:lnTo>
                  <a:lnTo>
                    <a:pt x="812" y="1158"/>
                  </a:lnTo>
                  <a:lnTo>
                    <a:pt x="812" y="1158"/>
                  </a:lnTo>
                  <a:lnTo>
                    <a:pt x="809" y="1159"/>
                  </a:lnTo>
                  <a:lnTo>
                    <a:pt x="807" y="1159"/>
                  </a:lnTo>
                  <a:lnTo>
                    <a:pt x="805" y="1159"/>
                  </a:lnTo>
                  <a:lnTo>
                    <a:pt x="803" y="1156"/>
                  </a:lnTo>
                  <a:lnTo>
                    <a:pt x="803" y="1156"/>
                  </a:lnTo>
                  <a:lnTo>
                    <a:pt x="807" y="1150"/>
                  </a:lnTo>
                  <a:lnTo>
                    <a:pt x="807" y="1149"/>
                  </a:lnTo>
                  <a:lnTo>
                    <a:pt x="807" y="1147"/>
                  </a:lnTo>
                  <a:lnTo>
                    <a:pt x="807" y="1143"/>
                  </a:lnTo>
                  <a:lnTo>
                    <a:pt x="807" y="1141"/>
                  </a:lnTo>
                  <a:lnTo>
                    <a:pt x="807" y="1139"/>
                  </a:lnTo>
                  <a:lnTo>
                    <a:pt x="805" y="1139"/>
                  </a:lnTo>
                  <a:lnTo>
                    <a:pt x="801" y="1132"/>
                  </a:lnTo>
                  <a:lnTo>
                    <a:pt x="800" y="1132"/>
                  </a:lnTo>
                  <a:lnTo>
                    <a:pt x="800" y="1129"/>
                  </a:lnTo>
                  <a:lnTo>
                    <a:pt x="801" y="1127"/>
                  </a:lnTo>
                  <a:lnTo>
                    <a:pt x="801" y="1125"/>
                  </a:lnTo>
                  <a:lnTo>
                    <a:pt x="794" y="1123"/>
                  </a:lnTo>
                  <a:lnTo>
                    <a:pt x="792" y="1121"/>
                  </a:lnTo>
                  <a:lnTo>
                    <a:pt x="792" y="1121"/>
                  </a:lnTo>
                  <a:lnTo>
                    <a:pt x="791" y="1121"/>
                  </a:lnTo>
                  <a:lnTo>
                    <a:pt x="789" y="1123"/>
                  </a:lnTo>
                  <a:lnTo>
                    <a:pt x="785" y="1125"/>
                  </a:lnTo>
                  <a:lnTo>
                    <a:pt x="783" y="1125"/>
                  </a:lnTo>
                  <a:lnTo>
                    <a:pt x="783" y="1127"/>
                  </a:lnTo>
                  <a:lnTo>
                    <a:pt x="785" y="1127"/>
                  </a:lnTo>
                  <a:lnTo>
                    <a:pt x="785" y="1129"/>
                  </a:lnTo>
                  <a:lnTo>
                    <a:pt x="785" y="1130"/>
                  </a:lnTo>
                  <a:lnTo>
                    <a:pt x="785" y="1132"/>
                  </a:lnTo>
                  <a:lnTo>
                    <a:pt x="783" y="1129"/>
                  </a:lnTo>
                  <a:lnTo>
                    <a:pt x="783" y="1127"/>
                  </a:lnTo>
                  <a:lnTo>
                    <a:pt x="782" y="1127"/>
                  </a:lnTo>
                  <a:lnTo>
                    <a:pt x="780" y="1127"/>
                  </a:lnTo>
                  <a:lnTo>
                    <a:pt x="778" y="1127"/>
                  </a:lnTo>
                  <a:lnTo>
                    <a:pt x="776" y="1129"/>
                  </a:lnTo>
                  <a:lnTo>
                    <a:pt x="776" y="1130"/>
                  </a:lnTo>
                  <a:lnTo>
                    <a:pt x="776" y="1134"/>
                  </a:lnTo>
                  <a:lnTo>
                    <a:pt x="778" y="1136"/>
                  </a:lnTo>
                  <a:lnTo>
                    <a:pt x="782" y="1143"/>
                  </a:lnTo>
                  <a:lnTo>
                    <a:pt x="785" y="1152"/>
                  </a:lnTo>
                  <a:lnTo>
                    <a:pt x="787" y="1156"/>
                  </a:lnTo>
                  <a:lnTo>
                    <a:pt x="783" y="1158"/>
                  </a:lnTo>
                  <a:lnTo>
                    <a:pt x="785" y="1154"/>
                  </a:lnTo>
                  <a:lnTo>
                    <a:pt x="785" y="1154"/>
                  </a:lnTo>
                  <a:lnTo>
                    <a:pt x="783" y="1152"/>
                  </a:lnTo>
                  <a:lnTo>
                    <a:pt x="782" y="1145"/>
                  </a:lnTo>
                  <a:lnTo>
                    <a:pt x="780" y="1143"/>
                  </a:lnTo>
                  <a:lnTo>
                    <a:pt x="778" y="1141"/>
                  </a:lnTo>
                  <a:lnTo>
                    <a:pt x="776" y="1139"/>
                  </a:lnTo>
                  <a:lnTo>
                    <a:pt x="776" y="1136"/>
                  </a:lnTo>
                  <a:lnTo>
                    <a:pt x="774" y="1132"/>
                  </a:lnTo>
                  <a:lnTo>
                    <a:pt x="774" y="1132"/>
                  </a:lnTo>
                  <a:lnTo>
                    <a:pt x="773" y="1130"/>
                  </a:lnTo>
                  <a:lnTo>
                    <a:pt x="769" y="1130"/>
                  </a:lnTo>
                  <a:lnTo>
                    <a:pt x="764" y="1134"/>
                  </a:lnTo>
                  <a:lnTo>
                    <a:pt x="762" y="1136"/>
                  </a:lnTo>
                  <a:lnTo>
                    <a:pt x="758" y="1138"/>
                  </a:lnTo>
                  <a:lnTo>
                    <a:pt x="756" y="1139"/>
                  </a:lnTo>
                  <a:lnTo>
                    <a:pt x="754" y="1143"/>
                  </a:lnTo>
                  <a:lnTo>
                    <a:pt x="754" y="1143"/>
                  </a:lnTo>
                  <a:lnTo>
                    <a:pt x="756" y="1145"/>
                  </a:lnTo>
                  <a:lnTo>
                    <a:pt x="756" y="1145"/>
                  </a:lnTo>
                  <a:lnTo>
                    <a:pt x="756" y="1147"/>
                  </a:lnTo>
                  <a:lnTo>
                    <a:pt x="758" y="1147"/>
                  </a:lnTo>
                  <a:lnTo>
                    <a:pt x="760" y="1147"/>
                  </a:lnTo>
                  <a:lnTo>
                    <a:pt x="760" y="1149"/>
                  </a:lnTo>
                  <a:lnTo>
                    <a:pt x="758" y="1147"/>
                  </a:lnTo>
                  <a:lnTo>
                    <a:pt x="756" y="1147"/>
                  </a:lnTo>
                  <a:lnTo>
                    <a:pt x="754" y="1145"/>
                  </a:lnTo>
                  <a:lnTo>
                    <a:pt x="754" y="1145"/>
                  </a:lnTo>
                  <a:lnTo>
                    <a:pt x="753" y="1145"/>
                  </a:lnTo>
                  <a:lnTo>
                    <a:pt x="753" y="1147"/>
                  </a:lnTo>
                  <a:lnTo>
                    <a:pt x="753" y="1149"/>
                  </a:lnTo>
                  <a:lnTo>
                    <a:pt x="756" y="1150"/>
                  </a:lnTo>
                  <a:lnTo>
                    <a:pt x="758" y="1154"/>
                  </a:lnTo>
                  <a:lnTo>
                    <a:pt x="758" y="1154"/>
                  </a:lnTo>
                  <a:lnTo>
                    <a:pt x="760" y="1154"/>
                  </a:lnTo>
                  <a:lnTo>
                    <a:pt x="760" y="1158"/>
                  </a:lnTo>
                  <a:lnTo>
                    <a:pt x="762" y="1158"/>
                  </a:lnTo>
                  <a:lnTo>
                    <a:pt x="774" y="1163"/>
                  </a:lnTo>
                  <a:lnTo>
                    <a:pt x="774" y="1163"/>
                  </a:lnTo>
                  <a:lnTo>
                    <a:pt x="767" y="1161"/>
                  </a:lnTo>
                  <a:lnTo>
                    <a:pt x="764" y="1161"/>
                  </a:lnTo>
                  <a:lnTo>
                    <a:pt x="762" y="1161"/>
                  </a:lnTo>
                  <a:lnTo>
                    <a:pt x="760" y="1163"/>
                  </a:lnTo>
                  <a:lnTo>
                    <a:pt x="760" y="1161"/>
                  </a:lnTo>
                  <a:lnTo>
                    <a:pt x="758" y="1159"/>
                  </a:lnTo>
                  <a:lnTo>
                    <a:pt x="754" y="1154"/>
                  </a:lnTo>
                  <a:lnTo>
                    <a:pt x="754" y="1154"/>
                  </a:lnTo>
                  <a:lnTo>
                    <a:pt x="753" y="1159"/>
                  </a:lnTo>
                  <a:lnTo>
                    <a:pt x="753" y="1163"/>
                  </a:lnTo>
                  <a:lnTo>
                    <a:pt x="749" y="1167"/>
                  </a:lnTo>
                  <a:lnTo>
                    <a:pt x="749" y="1165"/>
                  </a:lnTo>
                  <a:lnTo>
                    <a:pt x="753" y="1159"/>
                  </a:lnTo>
                  <a:lnTo>
                    <a:pt x="753" y="1158"/>
                  </a:lnTo>
                  <a:lnTo>
                    <a:pt x="753" y="1154"/>
                  </a:lnTo>
                  <a:lnTo>
                    <a:pt x="753" y="1152"/>
                  </a:lnTo>
                  <a:lnTo>
                    <a:pt x="753" y="1150"/>
                  </a:lnTo>
                  <a:lnTo>
                    <a:pt x="753" y="1149"/>
                  </a:lnTo>
                  <a:lnTo>
                    <a:pt x="751" y="1149"/>
                  </a:lnTo>
                  <a:lnTo>
                    <a:pt x="749" y="1149"/>
                  </a:lnTo>
                  <a:lnTo>
                    <a:pt x="749" y="1149"/>
                  </a:lnTo>
                  <a:lnTo>
                    <a:pt x="745" y="1150"/>
                  </a:lnTo>
                  <a:lnTo>
                    <a:pt x="745" y="1150"/>
                  </a:lnTo>
                  <a:lnTo>
                    <a:pt x="742" y="1150"/>
                  </a:lnTo>
                  <a:lnTo>
                    <a:pt x="740" y="1150"/>
                  </a:lnTo>
                  <a:lnTo>
                    <a:pt x="740" y="1152"/>
                  </a:lnTo>
                  <a:lnTo>
                    <a:pt x="740" y="1154"/>
                  </a:lnTo>
                  <a:lnTo>
                    <a:pt x="742" y="1156"/>
                  </a:lnTo>
                  <a:lnTo>
                    <a:pt x="744" y="1158"/>
                  </a:lnTo>
                  <a:lnTo>
                    <a:pt x="744" y="1159"/>
                  </a:lnTo>
                  <a:lnTo>
                    <a:pt x="742" y="1158"/>
                  </a:lnTo>
                  <a:lnTo>
                    <a:pt x="740" y="1156"/>
                  </a:lnTo>
                  <a:lnTo>
                    <a:pt x="740" y="1156"/>
                  </a:lnTo>
                  <a:lnTo>
                    <a:pt x="738" y="1154"/>
                  </a:lnTo>
                  <a:lnTo>
                    <a:pt x="738" y="1152"/>
                  </a:lnTo>
                  <a:lnTo>
                    <a:pt x="738" y="1152"/>
                  </a:lnTo>
                  <a:lnTo>
                    <a:pt x="733" y="1150"/>
                  </a:lnTo>
                  <a:lnTo>
                    <a:pt x="731" y="1149"/>
                  </a:lnTo>
                  <a:lnTo>
                    <a:pt x="729" y="1149"/>
                  </a:lnTo>
                  <a:lnTo>
                    <a:pt x="727" y="1150"/>
                  </a:lnTo>
                  <a:lnTo>
                    <a:pt x="727" y="1150"/>
                  </a:lnTo>
                  <a:lnTo>
                    <a:pt x="727" y="1152"/>
                  </a:lnTo>
                  <a:lnTo>
                    <a:pt x="726" y="1156"/>
                  </a:lnTo>
                  <a:lnTo>
                    <a:pt x="726" y="1156"/>
                  </a:lnTo>
                  <a:lnTo>
                    <a:pt x="727" y="1158"/>
                  </a:lnTo>
                  <a:lnTo>
                    <a:pt x="727" y="1158"/>
                  </a:lnTo>
                  <a:lnTo>
                    <a:pt x="735" y="1159"/>
                  </a:lnTo>
                  <a:lnTo>
                    <a:pt x="736" y="1163"/>
                  </a:lnTo>
                  <a:lnTo>
                    <a:pt x="736" y="1161"/>
                  </a:lnTo>
                  <a:lnTo>
                    <a:pt x="735" y="1161"/>
                  </a:lnTo>
                  <a:lnTo>
                    <a:pt x="735" y="1161"/>
                  </a:lnTo>
                  <a:lnTo>
                    <a:pt x="733" y="1161"/>
                  </a:lnTo>
                  <a:lnTo>
                    <a:pt x="733" y="1161"/>
                  </a:lnTo>
                  <a:lnTo>
                    <a:pt x="733" y="1163"/>
                  </a:lnTo>
                  <a:lnTo>
                    <a:pt x="731" y="1167"/>
                  </a:lnTo>
                  <a:lnTo>
                    <a:pt x="731" y="1168"/>
                  </a:lnTo>
                  <a:lnTo>
                    <a:pt x="729" y="1168"/>
                  </a:lnTo>
                  <a:lnTo>
                    <a:pt x="729" y="1168"/>
                  </a:lnTo>
                  <a:lnTo>
                    <a:pt x="729" y="1163"/>
                  </a:lnTo>
                  <a:lnTo>
                    <a:pt x="726" y="1159"/>
                  </a:lnTo>
                  <a:lnTo>
                    <a:pt x="722" y="1158"/>
                  </a:lnTo>
                  <a:lnTo>
                    <a:pt x="720" y="1156"/>
                  </a:lnTo>
                  <a:lnTo>
                    <a:pt x="720" y="1154"/>
                  </a:lnTo>
                  <a:lnTo>
                    <a:pt x="720" y="1154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18" y="1150"/>
                  </a:lnTo>
                  <a:lnTo>
                    <a:pt x="718" y="1150"/>
                  </a:lnTo>
                  <a:lnTo>
                    <a:pt x="717" y="1149"/>
                  </a:lnTo>
                  <a:lnTo>
                    <a:pt x="717" y="1147"/>
                  </a:lnTo>
                  <a:lnTo>
                    <a:pt x="715" y="1147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3" y="1149"/>
                  </a:lnTo>
                  <a:lnTo>
                    <a:pt x="713" y="1149"/>
                  </a:lnTo>
                  <a:lnTo>
                    <a:pt x="713" y="1149"/>
                  </a:lnTo>
                  <a:lnTo>
                    <a:pt x="711" y="1149"/>
                  </a:lnTo>
                  <a:lnTo>
                    <a:pt x="711" y="1149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2"/>
                  </a:lnTo>
                  <a:lnTo>
                    <a:pt x="711" y="1152"/>
                  </a:lnTo>
                  <a:lnTo>
                    <a:pt x="711" y="1152"/>
                  </a:lnTo>
                  <a:lnTo>
                    <a:pt x="709" y="1152"/>
                  </a:lnTo>
                  <a:lnTo>
                    <a:pt x="711" y="1154"/>
                  </a:lnTo>
                  <a:lnTo>
                    <a:pt x="713" y="1154"/>
                  </a:lnTo>
                  <a:lnTo>
                    <a:pt x="713" y="1156"/>
                  </a:lnTo>
                  <a:lnTo>
                    <a:pt x="713" y="1156"/>
                  </a:lnTo>
                  <a:lnTo>
                    <a:pt x="711" y="1156"/>
                  </a:lnTo>
                  <a:lnTo>
                    <a:pt x="711" y="1156"/>
                  </a:lnTo>
                  <a:lnTo>
                    <a:pt x="713" y="1158"/>
                  </a:lnTo>
                  <a:lnTo>
                    <a:pt x="717" y="1159"/>
                  </a:lnTo>
                  <a:lnTo>
                    <a:pt x="722" y="1163"/>
                  </a:lnTo>
                  <a:lnTo>
                    <a:pt x="722" y="1163"/>
                  </a:lnTo>
                  <a:lnTo>
                    <a:pt x="724" y="1165"/>
                  </a:lnTo>
                  <a:lnTo>
                    <a:pt x="724" y="1165"/>
                  </a:lnTo>
                  <a:lnTo>
                    <a:pt x="726" y="1165"/>
                  </a:lnTo>
                  <a:lnTo>
                    <a:pt x="726" y="1167"/>
                  </a:lnTo>
                  <a:lnTo>
                    <a:pt x="727" y="1167"/>
                  </a:lnTo>
                  <a:lnTo>
                    <a:pt x="726" y="1168"/>
                  </a:lnTo>
                  <a:lnTo>
                    <a:pt x="724" y="1168"/>
                  </a:lnTo>
                  <a:lnTo>
                    <a:pt x="722" y="1167"/>
                  </a:lnTo>
                  <a:lnTo>
                    <a:pt x="722" y="1168"/>
                  </a:lnTo>
                  <a:lnTo>
                    <a:pt x="720" y="1170"/>
                  </a:lnTo>
                  <a:lnTo>
                    <a:pt x="718" y="1172"/>
                  </a:lnTo>
                  <a:lnTo>
                    <a:pt x="718" y="1172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7" y="1172"/>
                  </a:lnTo>
                  <a:lnTo>
                    <a:pt x="717" y="1172"/>
                  </a:lnTo>
                  <a:lnTo>
                    <a:pt x="717" y="1172"/>
                  </a:lnTo>
                  <a:lnTo>
                    <a:pt x="717" y="1174"/>
                  </a:lnTo>
                  <a:lnTo>
                    <a:pt x="717" y="1174"/>
                  </a:lnTo>
                  <a:lnTo>
                    <a:pt x="715" y="1174"/>
                  </a:lnTo>
                  <a:lnTo>
                    <a:pt x="715" y="1174"/>
                  </a:lnTo>
                  <a:lnTo>
                    <a:pt x="715" y="1172"/>
                  </a:lnTo>
                  <a:lnTo>
                    <a:pt x="715" y="1172"/>
                  </a:lnTo>
                  <a:lnTo>
                    <a:pt x="713" y="1172"/>
                  </a:lnTo>
                  <a:lnTo>
                    <a:pt x="713" y="1174"/>
                  </a:lnTo>
                  <a:lnTo>
                    <a:pt x="713" y="1176"/>
                  </a:lnTo>
                  <a:lnTo>
                    <a:pt x="713" y="1177"/>
                  </a:lnTo>
                  <a:lnTo>
                    <a:pt x="711" y="1179"/>
                  </a:lnTo>
                  <a:lnTo>
                    <a:pt x="713" y="1179"/>
                  </a:lnTo>
                  <a:lnTo>
                    <a:pt x="715" y="1181"/>
                  </a:lnTo>
                  <a:lnTo>
                    <a:pt x="715" y="1181"/>
                  </a:lnTo>
                  <a:lnTo>
                    <a:pt x="717" y="1179"/>
                  </a:lnTo>
                  <a:lnTo>
                    <a:pt x="718" y="1179"/>
                  </a:lnTo>
                  <a:lnTo>
                    <a:pt x="720" y="1179"/>
                  </a:lnTo>
                  <a:lnTo>
                    <a:pt x="722" y="1179"/>
                  </a:lnTo>
                  <a:lnTo>
                    <a:pt x="724" y="1177"/>
                  </a:lnTo>
                  <a:lnTo>
                    <a:pt x="727" y="1176"/>
                  </a:lnTo>
                  <a:lnTo>
                    <a:pt x="729" y="1176"/>
                  </a:lnTo>
                  <a:lnTo>
                    <a:pt x="729" y="1177"/>
                  </a:lnTo>
                  <a:lnTo>
                    <a:pt x="729" y="1177"/>
                  </a:lnTo>
                  <a:lnTo>
                    <a:pt x="733" y="1176"/>
                  </a:lnTo>
                  <a:lnTo>
                    <a:pt x="738" y="1177"/>
                  </a:lnTo>
                  <a:lnTo>
                    <a:pt x="754" y="1179"/>
                  </a:lnTo>
                  <a:lnTo>
                    <a:pt x="754" y="1179"/>
                  </a:lnTo>
                  <a:lnTo>
                    <a:pt x="753" y="1179"/>
                  </a:lnTo>
                  <a:lnTo>
                    <a:pt x="744" y="1181"/>
                  </a:lnTo>
                  <a:lnTo>
                    <a:pt x="744" y="1181"/>
                  </a:lnTo>
                  <a:lnTo>
                    <a:pt x="747" y="1185"/>
                  </a:lnTo>
                  <a:lnTo>
                    <a:pt x="747" y="1185"/>
                  </a:lnTo>
                  <a:lnTo>
                    <a:pt x="747" y="1185"/>
                  </a:lnTo>
                  <a:lnTo>
                    <a:pt x="747" y="1183"/>
                  </a:lnTo>
                  <a:lnTo>
                    <a:pt x="747" y="1183"/>
                  </a:lnTo>
                  <a:lnTo>
                    <a:pt x="749" y="1183"/>
                  </a:lnTo>
                  <a:lnTo>
                    <a:pt x="751" y="1183"/>
                  </a:lnTo>
                  <a:lnTo>
                    <a:pt x="751" y="1183"/>
                  </a:lnTo>
                  <a:lnTo>
                    <a:pt x="753" y="1183"/>
                  </a:lnTo>
                  <a:lnTo>
                    <a:pt x="754" y="1183"/>
                  </a:lnTo>
                  <a:lnTo>
                    <a:pt x="758" y="1183"/>
                  </a:lnTo>
                  <a:lnTo>
                    <a:pt x="758" y="1183"/>
                  </a:lnTo>
                  <a:lnTo>
                    <a:pt x="760" y="1185"/>
                  </a:lnTo>
                  <a:lnTo>
                    <a:pt x="762" y="1186"/>
                  </a:lnTo>
                  <a:lnTo>
                    <a:pt x="769" y="1185"/>
                  </a:lnTo>
                  <a:lnTo>
                    <a:pt x="780" y="1188"/>
                  </a:lnTo>
                  <a:lnTo>
                    <a:pt x="782" y="1186"/>
                  </a:lnTo>
                  <a:lnTo>
                    <a:pt x="783" y="1185"/>
                  </a:lnTo>
                  <a:lnTo>
                    <a:pt x="783" y="1185"/>
                  </a:lnTo>
                  <a:lnTo>
                    <a:pt x="785" y="1183"/>
                  </a:lnTo>
                  <a:lnTo>
                    <a:pt x="789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3"/>
                  </a:lnTo>
                  <a:lnTo>
                    <a:pt x="794" y="1183"/>
                  </a:lnTo>
                  <a:lnTo>
                    <a:pt x="794" y="1183"/>
                  </a:lnTo>
                  <a:lnTo>
                    <a:pt x="796" y="1183"/>
                  </a:lnTo>
                  <a:lnTo>
                    <a:pt x="796" y="1183"/>
                  </a:lnTo>
                  <a:lnTo>
                    <a:pt x="798" y="1183"/>
                  </a:lnTo>
                  <a:lnTo>
                    <a:pt x="798" y="1183"/>
                  </a:lnTo>
                  <a:lnTo>
                    <a:pt x="798" y="1185"/>
                  </a:lnTo>
                  <a:lnTo>
                    <a:pt x="796" y="1185"/>
                  </a:lnTo>
                  <a:lnTo>
                    <a:pt x="796" y="1186"/>
                  </a:lnTo>
                  <a:lnTo>
                    <a:pt x="796" y="1186"/>
                  </a:lnTo>
                  <a:lnTo>
                    <a:pt x="794" y="1186"/>
                  </a:lnTo>
                  <a:lnTo>
                    <a:pt x="794" y="1185"/>
                  </a:lnTo>
                  <a:lnTo>
                    <a:pt x="794" y="1185"/>
                  </a:lnTo>
                  <a:lnTo>
                    <a:pt x="792" y="1185"/>
                  </a:lnTo>
                  <a:lnTo>
                    <a:pt x="791" y="1183"/>
                  </a:lnTo>
                  <a:lnTo>
                    <a:pt x="789" y="1183"/>
                  </a:lnTo>
                  <a:lnTo>
                    <a:pt x="787" y="1183"/>
                  </a:lnTo>
                  <a:lnTo>
                    <a:pt x="787" y="1183"/>
                  </a:lnTo>
                  <a:lnTo>
                    <a:pt x="785" y="1185"/>
                  </a:lnTo>
                  <a:lnTo>
                    <a:pt x="783" y="1186"/>
                  </a:lnTo>
                  <a:lnTo>
                    <a:pt x="783" y="1188"/>
                  </a:lnTo>
                  <a:lnTo>
                    <a:pt x="783" y="1190"/>
                  </a:lnTo>
                  <a:lnTo>
                    <a:pt x="782" y="1190"/>
                  </a:lnTo>
                  <a:lnTo>
                    <a:pt x="780" y="1190"/>
                  </a:lnTo>
                  <a:lnTo>
                    <a:pt x="776" y="1190"/>
                  </a:lnTo>
                  <a:lnTo>
                    <a:pt x="774" y="1190"/>
                  </a:lnTo>
                  <a:lnTo>
                    <a:pt x="773" y="1188"/>
                  </a:lnTo>
                  <a:lnTo>
                    <a:pt x="771" y="1186"/>
                  </a:lnTo>
                  <a:lnTo>
                    <a:pt x="760" y="1186"/>
                  </a:lnTo>
                  <a:lnTo>
                    <a:pt x="760" y="1188"/>
                  </a:lnTo>
                  <a:lnTo>
                    <a:pt x="760" y="1188"/>
                  </a:lnTo>
                  <a:lnTo>
                    <a:pt x="762" y="1188"/>
                  </a:lnTo>
                  <a:lnTo>
                    <a:pt x="762" y="1190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5" y="1194"/>
                  </a:lnTo>
                  <a:lnTo>
                    <a:pt x="765" y="1194"/>
                  </a:lnTo>
                  <a:lnTo>
                    <a:pt x="764" y="1194"/>
                  </a:lnTo>
                  <a:lnTo>
                    <a:pt x="762" y="1194"/>
                  </a:lnTo>
                  <a:lnTo>
                    <a:pt x="760" y="1190"/>
                  </a:lnTo>
                  <a:lnTo>
                    <a:pt x="756" y="1188"/>
                  </a:lnTo>
                  <a:lnTo>
                    <a:pt x="756" y="1186"/>
                  </a:lnTo>
                  <a:lnTo>
                    <a:pt x="754" y="1188"/>
                  </a:lnTo>
                  <a:lnTo>
                    <a:pt x="754" y="1188"/>
                  </a:lnTo>
                  <a:lnTo>
                    <a:pt x="754" y="1192"/>
                  </a:lnTo>
                  <a:lnTo>
                    <a:pt x="754" y="1194"/>
                  </a:lnTo>
                  <a:lnTo>
                    <a:pt x="753" y="1195"/>
                  </a:lnTo>
                  <a:lnTo>
                    <a:pt x="753" y="1195"/>
                  </a:lnTo>
                  <a:lnTo>
                    <a:pt x="751" y="1197"/>
                  </a:lnTo>
                  <a:lnTo>
                    <a:pt x="751" y="1195"/>
                  </a:lnTo>
                  <a:lnTo>
                    <a:pt x="753" y="1192"/>
                  </a:lnTo>
                  <a:lnTo>
                    <a:pt x="753" y="1188"/>
                  </a:lnTo>
                  <a:lnTo>
                    <a:pt x="754" y="1188"/>
                  </a:lnTo>
                  <a:lnTo>
                    <a:pt x="754" y="1186"/>
                  </a:lnTo>
                  <a:lnTo>
                    <a:pt x="754" y="1186"/>
                  </a:lnTo>
                  <a:lnTo>
                    <a:pt x="753" y="1185"/>
                  </a:lnTo>
                  <a:lnTo>
                    <a:pt x="744" y="1186"/>
                  </a:lnTo>
                  <a:lnTo>
                    <a:pt x="738" y="1188"/>
                  </a:lnTo>
                  <a:lnTo>
                    <a:pt x="738" y="1190"/>
                  </a:lnTo>
                  <a:lnTo>
                    <a:pt x="738" y="1186"/>
                  </a:lnTo>
                  <a:lnTo>
                    <a:pt x="740" y="1186"/>
                  </a:lnTo>
                  <a:lnTo>
                    <a:pt x="742" y="1186"/>
                  </a:lnTo>
                  <a:lnTo>
                    <a:pt x="744" y="1186"/>
                  </a:lnTo>
                  <a:lnTo>
                    <a:pt x="742" y="1185"/>
                  </a:lnTo>
                  <a:lnTo>
                    <a:pt x="742" y="1183"/>
                  </a:lnTo>
                  <a:lnTo>
                    <a:pt x="740" y="1181"/>
                  </a:lnTo>
                  <a:lnTo>
                    <a:pt x="738" y="1181"/>
                  </a:lnTo>
                  <a:lnTo>
                    <a:pt x="736" y="1181"/>
                  </a:lnTo>
                  <a:lnTo>
                    <a:pt x="736" y="1181"/>
                  </a:lnTo>
                  <a:lnTo>
                    <a:pt x="733" y="1181"/>
                  </a:lnTo>
                  <a:lnTo>
                    <a:pt x="733" y="1181"/>
                  </a:lnTo>
                  <a:lnTo>
                    <a:pt x="731" y="1179"/>
                  </a:lnTo>
                  <a:lnTo>
                    <a:pt x="726" y="1179"/>
                  </a:lnTo>
                  <a:lnTo>
                    <a:pt x="726" y="1179"/>
                  </a:lnTo>
                  <a:lnTo>
                    <a:pt x="722" y="1183"/>
                  </a:lnTo>
                  <a:lnTo>
                    <a:pt x="722" y="1185"/>
                  </a:lnTo>
                  <a:lnTo>
                    <a:pt x="722" y="1185"/>
                  </a:lnTo>
                  <a:lnTo>
                    <a:pt x="722" y="1186"/>
                  </a:lnTo>
                  <a:lnTo>
                    <a:pt x="722" y="1186"/>
                  </a:lnTo>
                  <a:lnTo>
                    <a:pt x="724" y="1186"/>
                  </a:lnTo>
                  <a:lnTo>
                    <a:pt x="722" y="1186"/>
                  </a:lnTo>
                  <a:lnTo>
                    <a:pt x="720" y="1186"/>
                  </a:lnTo>
                  <a:lnTo>
                    <a:pt x="720" y="1188"/>
                  </a:lnTo>
                  <a:lnTo>
                    <a:pt x="720" y="1188"/>
                  </a:lnTo>
                  <a:lnTo>
                    <a:pt x="720" y="1188"/>
                  </a:lnTo>
                  <a:lnTo>
                    <a:pt x="718" y="1188"/>
                  </a:lnTo>
                  <a:lnTo>
                    <a:pt x="713" y="1192"/>
                  </a:lnTo>
                  <a:lnTo>
                    <a:pt x="711" y="1192"/>
                  </a:lnTo>
                  <a:lnTo>
                    <a:pt x="711" y="1194"/>
                  </a:lnTo>
                  <a:lnTo>
                    <a:pt x="709" y="1195"/>
                  </a:lnTo>
                  <a:lnTo>
                    <a:pt x="717" y="1194"/>
                  </a:lnTo>
                  <a:lnTo>
                    <a:pt x="715" y="1195"/>
                  </a:lnTo>
                  <a:lnTo>
                    <a:pt x="713" y="1195"/>
                  </a:lnTo>
                  <a:lnTo>
                    <a:pt x="713" y="1197"/>
                  </a:lnTo>
                  <a:lnTo>
                    <a:pt x="715" y="1199"/>
                  </a:lnTo>
                  <a:lnTo>
                    <a:pt x="715" y="1199"/>
                  </a:lnTo>
                  <a:lnTo>
                    <a:pt x="713" y="1199"/>
                  </a:lnTo>
                  <a:lnTo>
                    <a:pt x="713" y="1199"/>
                  </a:lnTo>
                  <a:lnTo>
                    <a:pt x="713" y="1199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09" y="1197"/>
                  </a:lnTo>
                  <a:lnTo>
                    <a:pt x="709" y="1195"/>
                  </a:lnTo>
                  <a:lnTo>
                    <a:pt x="708" y="1195"/>
                  </a:lnTo>
                  <a:lnTo>
                    <a:pt x="708" y="1195"/>
                  </a:lnTo>
                  <a:lnTo>
                    <a:pt x="706" y="1195"/>
                  </a:lnTo>
                  <a:lnTo>
                    <a:pt x="706" y="1197"/>
                  </a:lnTo>
                  <a:lnTo>
                    <a:pt x="706" y="1197"/>
                  </a:lnTo>
                  <a:lnTo>
                    <a:pt x="706" y="1197"/>
                  </a:lnTo>
                  <a:lnTo>
                    <a:pt x="706" y="1199"/>
                  </a:lnTo>
                  <a:lnTo>
                    <a:pt x="706" y="1199"/>
                  </a:lnTo>
                  <a:lnTo>
                    <a:pt x="706" y="1199"/>
                  </a:lnTo>
                  <a:lnTo>
                    <a:pt x="704" y="1199"/>
                  </a:lnTo>
                  <a:lnTo>
                    <a:pt x="704" y="1201"/>
                  </a:lnTo>
                  <a:lnTo>
                    <a:pt x="706" y="1201"/>
                  </a:lnTo>
                  <a:lnTo>
                    <a:pt x="704" y="1203"/>
                  </a:lnTo>
                  <a:lnTo>
                    <a:pt x="704" y="1203"/>
                  </a:lnTo>
                  <a:lnTo>
                    <a:pt x="704" y="1205"/>
                  </a:lnTo>
                  <a:lnTo>
                    <a:pt x="704" y="1205"/>
                  </a:lnTo>
                  <a:lnTo>
                    <a:pt x="704" y="1208"/>
                  </a:lnTo>
                  <a:lnTo>
                    <a:pt x="706" y="1208"/>
                  </a:lnTo>
                  <a:lnTo>
                    <a:pt x="706" y="1208"/>
                  </a:lnTo>
                  <a:lnTo>
                    <a:pt x="718" y="1208"/>
                  </a:lnTo>
                  <a:lnTo>
                    <a:pt x="718" y="1208"/>
                  </a:lnTo>
                  <a:lnTo>
                    <a:pt x="720" y="1208"/>
                  </a:lnTo>
                  <a:lnTo>
                    <a:pt x="724" y="1208"/>
                  </a:lnTo>
                  <a:lnTo>
                    <a:pt x="722" y="1208"/>
                  </a:lnTo>
                  <a:lnTo>
                    <a:pt x="720" y="1210"/>
                  </a:lnTo>
                  <a:lnTo>
                    <a:pt x="724" y="1212"/>
                  </a:lnTo>
                  <a:lnTo>
                    <a:pt x="727" y="1214"/>
                  </a:lnTo>
                  <a:lnTo>
                    <a:pt x="727" y="1214"/>
                  </a:lnTo>
                  <a:lnTo>
                    <a:pt x="722" y="1214"/>
                  </a:lnTo>
                  <a:lnTo>
                    <a:pt x="722" y="1214"/>
                  </a:lnTo>
                  <a:lnTo>
                    <a:pt x="722" y="1214"/>
                  </a:lnTo>
                  <a:lnTo>
                    <a:pt x="724" y="1212"/>
                  </a:lnTo>
                  <a:lnTo>
                    <a:pt x="715" y="1212"/>
                  </a:lnTo>
                  <a:lnTo>
                    <a:pt x="715" y="1214"/>
                  </a:lnTo>
                  <a:lnTo>
                    <a:pt x="724" y="1215"/>
                  </a:lnTo>
                  <a:lnTo>
                    <a:pt x="724" y="1215"/>
                  </a:lnTo>
                  <a:lnTo>
                    <a:pt x="724" y="1217"/>
                  </a:lnTo>
                  <a:lnTo>
                    <a:pt x="718" y="1217"/>
                  </a:lnTo>
                  <a:lnTo>
                    <a:pt x="717" y="1217"/>
                  </a:lnTo>
                  <a:lnTo>
                    <a:pt x="717" y="1217"/>
                  </a:lnTo>
                  <a:lnTo>
                    <a:pt x="715" y="1217"/>
                  </a:lnTo>
                  <a:lnTo>
                    <a:pt x="713" y="1217"/>
                  </a:lnTo>
                  <a:lnTo>
                    <a:pt x="713" y="1217"/>
                  </a:lnTo>
                  <a:lnTo>
                    <a:pt x="713" y="1217"/>
                  </a:lnTo>
                  <a:lnTo>
                    <a:pt x="715" y="1219"/>
                  </a:lnTo>
                  <a:lnTo>
                    <a:pt x="713" y="1219"/>
                  </a:lnTo>
                  <a:lnTo>
                    <a:pt x="715" y="1221"/>
                  </a:lnTo>
                  <a:lnTo>
                    <a:pt x="718" y="1223"/>
                  </a:lnTo>
                  <a:lnTo>
                    <a:pt x="722" y="1224"/>
                  </a:lnTo>
                  <a:lnTo>
                    <a:pt x="727" y="1224"/>
                  </a:lnTo>
                  <a:lnTo>
                    <a:pt x="729" y="1224"/>
                  </a:lnTo>
                  <a:lnTo>
                    <a:pt x="729" y="1226"/>
                  </a:lnTo>
                  <a:lnTo>
                    <a:pt x="729" y="1228"/>
                  </a:lnTo>
                  <a:lnTo>
                    <a:pt x="731" y="1228"/>
                  </a:lnTo>
                  <a:lnTo>
                    <a:pt x="733" y="1226"/>
                  </a:lnTo>
                  <a:lnTo>
                    <a:pt x="735" y="1226"/>
                  </a:lnTo>
                  <a:lnTo>
                    <a:pt x="736" y="1226"/>
                  </a:lnTo>
                  <a:lnTo>
                    <a:pt x="736" y="1224"/>
                  </a:lnTo>
                  <a:lnTo>
                    <a:pt x="738" y="1223"/>
                  </a:lnTo>
                  <a:lnTo>
                    <a:pt x="740" y="1223"/>
                  </a:lnTo>
                  <a:lnTo>
                    <a:pt x="744" y="1223"/>
                  </a:lnTo>
                  <a:lnTo>
                    <a:pt x="744" y="1223"/>
                  </a:lnTo>
                  <a:lnTo>
                    <a:pt x="745" y="1226"/>
                  </a:lnTo>
                  <a:lnTo>
                    <a:pt x="747" y="1226"/>
                  </a:lnTo>
                  <a:lnTo>
                    <a:pt x="747" y="1228"/>
                  </a:lnTo>
                  <a:lnTo>
                    <a:pt x="745" y="1228"/>
                  </a:lnTo>
                  <a:lnTo>
                    <a:pt x="745" y="1226"/>
                  </a:lnTo>
                  <a:lnTo>
                    <a:pt x="744" y="1224"/>
                  </a:lnTo>
                  <a:lnTo>
                    <a:pt x="744" y="1224"/>
                  </a:lnTo>
                  <a:lnTo>
                    <a:pt x="742" y="1224"/>
                  </a:lnTo>
                  <a:lnTo>
                    <a:pt x="740" y="1224"/>
                  </a:lnTo>
                  <a:lnTo>
                    <a:pt x="740" y="1224"/>
                  </a:lnTo>
                  <a:lnTo>
                    <a:pt x="738" y="1224"/>
                  </a:lnTo>
                  <a:lnTo>
                    <a:pt x="738" y="1226"/>
                  </a:lnTo>
                  <a:lnTo>
                    <a:pt x="738" y="1226"/>
                  </a:lnTo>
                  <a:lnTo>
                    <a:pt x="736" y="1228"/>
                  </a:lnTo>
                  <a:lnTo>
                    <a:pt x="735" y="1228"/>
                  </a:lnTo>
                  <a:lnTo>
                    <a:pt x="733" y="1228"/>
                  </a:lnTo>
                  <a:lnTo>
                    <a:pt x="735" y="1230"/>
                  </a:lnTo>
                  <a:lnTo>
                    <a:pt x="733" y="1230"/>
                  </a:lnTo>
                  <a:lnTo>
                    <a:pt x="731" y="1230"/>
                  </a:lnTo>
                  <a:lnTo>
                    <a:pt x="724" y="1226"/>
                  </a:lnTo>
                  <a:lnTo>
                    <a:pt x="722" y="1228"/>
                  </a:lnTo>
                  <a:lnTo>
                    <a:pt x="720" y="1226"/>
                  </a:lnTo>
                  <a:lnTo>
                    <a:pt x="718" y="1226"/>
                  </a:lnTo>
                  <a:lnTo>
                    <a:pt x="715" y="1224"/>
                  </a:lnTo>
                  <a:lnTo>
                    <a:pt x="717" y="1226"/>
                  </a:lnTo>
                  <a:lnTo>
                    <a:pt x="715" y="1228"/>
                  </a:lnTo>
                  <a:lnTo>
                    <a:pt x="709" y="1228"/>
                  </a:lnTo>
                  <a:lnTo>
                    <a:pt x="704" y="1232"/>
                  </a:lnTo>
                  <a:lnTo>
                    <a:pt x="704" y="1232"/>
                  </a:lnTo>
                  <a:lnTo>
                    <a:pt x="706" y="1232"/>
                  </a:lnTo>
                  <a:lnTo>
                    <a:pt x="708" y="1232"/>
                  </a:lnTo>
                  <a:lnTo>
                    <a:pt x="709" y="1232"/>
                  </a:lnTo>
                  <a:lnTo>
                    <a:pt x="711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2"/>
                  </a:lnTo>
                  <a:lnTo>
                    <a:pt x="711" y="1232"/>
                  </a:lnTo>
                  <a:lnTo>
                    <a:pt x="711" y="1232"/>
                  </a:lnTo>
                  <a:lnTo>
                    <a:pt x="711" y="1232"/>
                  </a:lnTo>
                  <a:lnTo>
                    <a:pt x="711" y="1233"/>
                  </a:lnTo>
                  <a:lnTo>
                    <a:pt x="711" y="1235"/>
                  </a:lnTo>
                  <a:lnTo>
                    <a:pt x="709" y="1235"/>
                  </a:lnTo>
                  <a:lnTo>
                    <a:pt x="709" y="1235"/>
                  </a:lnTo>
                  <a:lnTo>
                    <a:pt x="709" y="1233"/>
                  </a:lnTo>
                  <a:lnTo>
                    <a:pt x="709" y="1233"/>
                  </a:lnTo>
                  <a:lnTo>
                    <a:pt x="708" y="1233"/>
                  </a:lnTo>
                  <a:lnTo>
                    <a:pt x="708" y="1233"/>
                  </a:lnTo>
                  <a:lnTo>
                    <a:pt x="706" y="1235"/>
                  </a:lnTo>
                  <a:lnTo>
                    <a:pt x="706" y="1237"/>
                  </a:lnTo>
                  <a:lnTo>
                    <a:pt x="708" y="1239"/>
                  </a:lnTo>
                  <a:lnTo>
                    <a:pt x="708" y="1239"/>
                  </a:lnTo>
                  <a:lnTo>
                    <a:pt x="708" y="1241"/>
                  </a:lnTo>
                  <a:lnTo>
                    <a:pt x="709" y="1241"/>
                  </a:lnTo>
                  <a:lnTo>
                    <a:pt x="711" y="1241"/>
                  </a:lnTo>
                  <a:lnTo>
                    <a:pt x="713" y="1239"/>
                  </a:lnTo>
                  <a:lnTo>
                    <a:pt x="715" y="1237"/>
                  </a:lnTo>
                  <a:lnTo>
                    <a:pt x="715" y="1237"/>
                  </a:lnTo>
                  <a:lnTo>
                    <a:pt x="735" y="1235"/>
                  </a:lnTo>
                  <a:lnTo>
                    <a:pt x="736" y="1235"/>
                  </a:lnTo>
                  <a:lnTo>
                    <a:pt x="738" y="1237"/>
                  </a:lnTo>
                  <a:lnTo>
                    <a:pt x="729" y="1237"/>
                  </a:lnTo>
                  <a:lnTo>
                    <a:pt x="720" y="1239"/>
                  </a:lnTo>
                  <a:lnTo>
                    <a:pt x="720" y="1239"/>
                  </a:lnTo>
                  <a:lnTo>
                    <a:pt x="722" y="1241"/>
                  </a:lnTo>
                  <a:lnTo>
                    <a:pt x="722" y="1241"/>
                  </a:lnTo>
                  <a:lnTo>
                    <a:pt x="724" y="1242"/>
                  </a:lnTo>
                  <a:lnTo>
                    <a:pt x="724" y="1244"/>
                  </a:lnTo>
                  <a:lnTo>
                    <a:pt x="724" y="1246"/>
                  </a:lnTo>
                  <a:lnTo>
                    <a:pt x="724" y="1248"/>
                  </a:lnTo>
                  <a:lnTo>
                    <a:pt x="722" y="1248"/>
                  </a:lnTo>
                  <a:lnTo>
                    <a:pt x="722" y="1246"/>
                  </a:lnTo>
                  <a:lnTo>
                    <a:pt x="722" y="1242"/>
                  </a:lnTo>
                  <a:lnTo>
                    <a:pt x="722" y="1242"/>
                  </a:lnTo>
                  <a:lnTo>
                    <a:pt x="720" y="1241"/>
                  </a:lnTo>
                  <a:lnTo>
                    <a:pt x="720" y="1241"/>
                  </a:lnTo>
                  <a:lnTo>
                    <a:pt x="718" y="1239"/>
                  </a:lnTo>
                  <a:lnTo>
                    <a:pt x="718" y="1239"/>
                  </a:lnTo>
                  <a:lnTo>
                    <a:pt x="717" y="1239"/>
                  </a:lnTo>
                  <a:lnTo>
                    <a:pt x="715" y="1239"/>
                  </a:lnTo>
                  <a:lnTo>
                    <a:pt x="715" y="1242"/>
                  </a:lnTo>
                  <a:lnTo>
                    <a:pt x="713" y="1242"/>
                  </a:lnTo>
                  <a:lnTo>
                    <a:pt x="711" y="1242"/>
                  </a:lnTo>
                  <a:lnTo>
                    <a:pt x="711" y="1242"/>
                  </a:lnTo>
                  <a:lnTo>
                    <a:pt x="711" y="1244"/>
                  </a:lnTo>
                  <a:lnTo>
                    <a:pt x="709" y="1244"/>
                  </a:lnTo>
                  <a:lnTo>
                    <a:pt x="709" y="1244"/>
                  </a:lnTo>
                  <a:lnTo>
                    <a:pt x="708" y="1244"/>
                  </a:lnTo>
                  <a:lnTo>
                    <a:pt x="706" y="1246"/>
                  </a:lnTo>
                  <a:lnTo>
                    <a:pt x="704" y="1246"/>
                  </a:lnTo>
                  <a:lnTo>
                    <a:pt x="704" y="1248"/>
                  </a:lnTo>
                  <a:lnTo>
                    <a:pt x="706" y="1248"/>
                  </a:lnTo>
                  <a:lnTo>
                    <a:pt x="706" y="1248"/>
                  </a:lnTo>
                  <a:lnTo>
                    <a:pt x="706" y="1248"/>
                  </a:lnTo>
                  <a:lnTo>
                    <a:pt x="706" y="1250"/>
                  </a:lnTo>
                  <a:lnTo>
                    <a:pt x="708" y="1250"/>
                  </a:lnTo>
                  <a:lnTo>
                    <a:pt x="708" y="1250"/>
                  </a:lnTo>
                  <a:lnTo>
                    <a:pt x="709" y="1250"/>
                  </a:lnTo>
                  <a:lnTo>
                    <a:pt x="709" y="1250"/>
                  </a:lnTo>
                  <a:lnTo>
                    <a:pt x="708" y="1250"/>
                  </a:lnTo>
                  <a:lnTo>
                    <a:pt x="708" y="1251"/>
                  </a:lnTo>
                  <a:lnTo>
                    <a:pt x="706" y="1251"/>
                  </a:lnTo>
                  <a:lnTo>
                    <a:pt x="708" y="1251"/>
                  </a:lnTo>
                  <a:lnTo>
                    <a:pt x="713" y="1251"/>
                  </a:lnTo>
                  <a:lnTo>
                    <a:pt x="715" y="1251"/>
                  </a:lnTo>
                  <a:lnTo>
                    <a:pt x="717" y="1253"/>
                  </a:lnTo>
                  <a:lnTo>
                    <a:pt x="718" y="1255"/>
                  </a:lnTo>
                  <a:lnTo>
                    <a:pt x="717" y="1255"/>
                  </a:lnTo>
                  <a:lnTo>
                    <a:pt x="717" y="1255"/>
                  </a:lnTo>
                  <a:lnTo>
                    <a:pt x="718" y="1257"/>
                  </a:lnTo>
                  <a:lnTo>
                    <a:pt x="718" y="1257"/>
                  </a:lnTo>
                  <a:lnTo>
                    <a:pt x="713" y="1255"/>
                  </a:lnTo>
                  <a:lnTo>
                    <a:pt x="709" y="1255"/>
                  </a:lnTo>
                  <a:lnTo>
                    <a:pt x="709" y="1257"/>
                  </a:lnTo>
                  <a:lnTo>
                    <a:pt x="709" y="1259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5" y="1259"/>
                  </a:lnTo>
                  <a:lnTo>
                    <a:pt x="717" y="1259"/>
                  </a:lnTo>
                  <a:lnTo>
                    <a:pt x="717" y="1259"/>
                  </a:lnTo>
                  <a:lnTo>
                    <a:pt x="718" y="1259"/>
                  </a:lnTo>
                  <a:lnTo>
                    <a:pt x="717" y="1261"/>
                  </a:lnTo>
                  <a:lnTo>
                    <a:pt x="717" y="1261"/>
                  </a:lnTo>
                  <a:lnTo>
                    <a:pt x="715" y="1261"/>
                  </a:lnTo>
                  <a:lnTo>
                    <a:pt x="715" y="1261"/>
                  </a:lnTo>
                  <a:lnTo>
                    <a:pt x="715" y="1261"/>
                  </a:lnTo>
                  <a:lnTo>
                    <a:pt x="715" y="1262"/>
                  </a:lnTo>
                  <a:lnTo>
                    <a:pt x="717" y="1262"/>
                  </a:lnTo>
                  <a:lnTo>
                    <a:pt x="717" y="1264"/>
                  </a:lnTo>
                  <a:lnTo>
                    <a:pt x="717" y="1264"/>
                  </a:lnTo>
                  <a:lnTo>
                    <a:pt x="717" y="1264"/>
                  </a:lnTo>
                  <a:lnTo>
                    <a:pt x="720" y="1262"/>
                  </a:lnTo>
                  <a:lnTo>
                    <a:pt x="720" y="1262"/>
                  </a:lnTo>
                  <a:lnTo>
                    <a:pt x="722" y="1261"/>
                  </a:lnTo>
                  <a:lnTo>
                    <a:pt x="724" y="1264"/>
                  </a:lnTo>
                  <a:lnTo>
                    <a:pt x="726" y="1266"/>
                  </a:lnTo>
                  <a:lnTo>
                    <a:pt x="727" y="1266"/>
                  </a:lnTo>
                  <a:lnTo>
                    <a:pt x="731" y="1264"/>
                  </a:lnTo>
                  <a:lnTo>
                    <a:pt x="733" y="1261"/>
                  </a:lnTo>
                  <a:lnTo>
                    <a:pt x="735" y="1261"/>
                  </a:lnTo>
                  <a:lnTo>
                    <a:pt x="740" y="1261"/>
                  </a:lnTo>
                  <a:lnTo>
                    <a:pt x="742" y="1259"/>
                  </a:lnTo>
                  <a:lnTo>
                    <a:pt x="742" y="1259"/>
                  </a:lnTo>
                  <a:lnTo>
                    <a:pt x="742" y="1259"/>
                  </a:lnTo>
                  <a:lnTo>
                    <a:pt x="744" y="1259"/>
                  </a:lnTo>
                  <a:lnTo>
                    <a:pt x="744" y="1259"/>
                  </a:lnTo>
                  <a:lnTo>
                    <a:pt x="745" y="1257"/>
                  </a:lnTo>
                  <a:lnTo>
                    <a:pt x="745" y="1255"/>
                  </a:lnTo>
                  <a:lnTo>
                    <a:pt x="745" y="1255"/>
                  </a:lnTo>
                  <a:lnTo>
                    <a:pt x="745" y="1253"/>
                  </a:lnTo>
                  <a:lnTo>
                    <a:pt x="745" y="1255"/>
                  </a:lnTo>
                  <a:lnTo>
                    <a:pt x="745" y="1257"/>
                  </a:lnTo>
                  <a:lnTo>
                    <a:pt x="747" y="1259"/>
                  </a:lnTo>
                  <a:lnTo>
                    <a:pt x="751" y="1259"/>
                  </a:lnTo>
                  <a:lnTo>
                    <a:pt x="754" y="1257"/>
                  </a:lnTo>
                  <a:lnTo>
                    <a:pt x="758" y="1253"/>
                  </a:lnTo>
                  <a:lnTo>
                    <a:pt x="758" y="1255"/>
                  </a:lnTo>
                  <a:lnTo>
                    <a:pt x="756" y="1255"/>
                  </a:lnTo>
                  <a:lnTo>
                    <a:pt x="754" y="1257"/>
                  </a:lnTo>
                  <a:lnTo>
                    <a:pt x="758" y="1259"/>
                  </a:lnTo>
                  <a:lnTo>
                    <a:pt x="760" y="1259"/>
                  </a:lnTo>
                  <a:lnTo>
                    <a:pt x="764" y="1259"/>
                  </a:lnTo>
                  <a:lnTo>
                    <a:pt x="765" y="1255"/>
                  </a:lnTo>
                  <a:lnTo>
                    <a:pt x="767" y="1259"/>
                  </a:lnTo>
                  <a:lnTo>
                    <a:pt x="771" y="1261"/>
                  </a:lnTo>
                  <a:lnTo>
                    <a:pt x="776" y="1262"/>
                  </a:lnTo>
                  <a:lnTo>
                    <a:pt x="778" y="1262"/>
                  </a:lnTo>
                  <a:lnTo>
                    <a:pt x="782" y="1261"/>
                  </a:lnTo>
                  <a:lnTo>
                    <a:pt x="782" y="1261"/>
                  </a:lnTo>
                  <a:lnTo>
                    <a:pt x="782" y="1259"/>
                  </a:lnTo>
                  <a:lnTo>
                    <a:pt x="782" y="1259"/>
                  </a:lnTo>
                  <a:lnTo>
                    <a:pt x="782" y="1257"/>
                  </a:lnTo>
                  <a:lnTo>
                    <a:pt x="782" y="1255"/>
                  </a:lnTo>
                  <a:lnTo>
                    <a:pt x="782" y="1255"/>
                  </a:lnTo>
                  <a:lnTo>
                    <a:pt x="782" y="1253"/>
                  </a:lnTo>
                  <a:lnTo>
                    <a:pt x="780" y="1253"/>
                  </a:lnTo>
                  <a:lnTo>
                    <a:pt x="780" y="1253"/>
                  </a:lnTo>
                  <a:lnTo>
                    <a:pt x="780" y="1253"/>
                  </a:lnTo>
                  <a:lnTo>
                    <a:pt x="783" y="1253"/>
                  </a:lnTo>
                  <a:lnTo>
                    <a:pt x="783" y="1251"/>
                  </a:lnTo>
                  <a:lnTo>
                    <a:pt x="783" y="1251"/>
                  </a:lnTo>
                  <a:lnTo>
                    <a:pt x="783" y="1251"/>
                  </a:lnTo>
                  <a:lnTo>
                    <a:pt x="783" y="1250"/>
                  </a:lnTo>
                  <a:lnTo>
                    <a:pt x="782" y="1248"/>
                  </a:lnTo>
                  <a:lnTo>
                    <a:pt x="782" y="1248"/>
                  </a:lnTo>
                  <a:lnTo>
                    <a:pt x="782" y="1246"/>
                  </a:lnTo>
                  <a:lnTo>
                    <a:pt x="782" y="1246"/>
                  </a:lnTo>
                  <a:lnTo>
                    <a:pt x="783" y="1244"/>
                  </a:lnTo>
                  <a:lnTo>
                    <a:pt x="783" y="1244"/>
                  </a:lnTo>
                  <a:lnTo>
                    <a:pt x="783" y="1244"/>
                  </a:lnTo>
                  <a:lnTo>
                    <a:pt x="785" y="1246"/>
                  </a:lnTo>
                  <a:lnTo>
                    <a:pt x="785" y="1246"/>
                  </a:lnTo>
                  <a:lnTo>
                    <a:pt x="787" y="1246"/>
                  </a:lnTo>
                  <a:lnTo>
                    <a:pt x="789" y="1242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5"/>
                  </a:lnTo>
                  <a:lnTo>
                    <a:pt x="792" y="1235"/>
                  </a:lnTo>
                  <a:lnTo>
                    <a:pt x="792" y="1235"/>
                  </a:lnTo>
                  <a:lnTo>
                    <a:pt x="791" y="1237"/>
                  </a:lnTo>
                  <a:lnTo>
                    <a:pt x="791" y="1239"/>
                  </a:lnTo>
                  <a:lnTo>
                    <a:pt x="791" y="1239"/>
                  </a:lnTo>
                  <a:lnTo>
                    <a:pt x="791" y="1241"/>
                  </a:lnTo>
                  <a:lnTo>
                    <a:pt x="791" y="1241"/>
                  </a:lnTo>
                  <a:lnTo>
                    <a:pt x="787" y="1246"/>
                  </a:lnTo>
                  <a:lnTo>
                    <a:pt x="787" y="1248"/>
                  </a:lnTo>
                  <a:lnTo>
                    <a:pt x="785" y="1250"/>
                  </a:lnTo>
                  <a:lnTo>
                    <a:pt x="785" y="1251"/>
                  </a:lnTo>
                  <a:lnTo>
                    <a:pt x="791" y="1253"/>
                  </a:lnTo>
                  <a:lnTo>
                    <a:pt x="798" y="1255"/>
                  </a:lnTo>
                  <a:lnTo>
                    <a:pt x="801" y="1257"/>
                  </a:lnTo>
                  <a:lnTo>
                    <a:pt x="803" y="1257"/>
                  </a:lnTo>
                  <a:lnTo>
                    <a:pt x="805" y="1257"/>
                  </a:lnTo>
                  <a:lnTo>
                    <a:pt x="807" y="1255"/>
                  </a:lnTo>
                  <a:lnTo>
                    <a:pt x="805" y="1257"/>
                  </a:lnTo>
                  <a:lnTo>
                    <a:pt x="803" y="1259"/>
                  </a:lnTo>
                  <a:lnTo>
                    <a:pt x="803" y="1261"/>
                  </a:lnTo>
                  <a:lnTo>
                    <a:pt x="803" y="1262"/>
                  </a:lnTo>
                  <a:lnTo>
                    <a:pt x="805" y="1262"/>
                  </a:lnTo>
                  <a:lnTo>
                    <a:pt x="805" y="1262"/>
                  </a:lnTo>
                  <a:lnTo>
                    <a:pt x="807" y="1261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4" y="1257"/>
                  </a:lnTo>
                  <a:lnTo>
                    <a:pt x="814" y="1257"/>
                  </a:lnTo>
                  <a:lnTo>
                    <a:pt x="814" y="1257"/>
                  </a:lnTo>
                  <a:lnTo>
                    <a:pt x="816" y="1257"/>
                  </a:lnTo>
                  <a:lnTo>
                    <a:pt x="818" y="1255"/>
                  </a:lnTo>
                  <a:lnTo>
                    <a:pt x="818" y="1255"/>
                  </a:lnTo>
                  <a:lnTo>
                    <a:pt x="818" y="1255"/>
                  </a:lnTo>
                  <a:lnTo>
                    <a:pt x="820" y="1257"/>
                  </a:lnTo>
                  <a:lnTo>
                    <a:pt x="820" y="1257"/>
                  </a:lnTo>
                  <a:lnTo>
                    <a:pt x="821" y="1257"/>
                  </a:lnTo>
                  <a:lnTo>
                    <a:pt x="821" y="1257"/>
                  </a:lnTo>
                  <a:lnTo>
                    <a:pt x="821" y="1257"/>
                  </a:lnTo>
                  <a:lnTo>
                    <a:pt x="823" y="1257"/>
                  </a:lnTo>
                  <a:lnTo>
                    <a:pt x="825" y="1255"/>
                  </a:lnTo>
                  <a:lnTo>
                    <a:pt x="823" y="1253"/>
                  </a:lnTo>
                  <a:lnTo>
                    <a:pt x="823" y="1253"/>
                  </a:lnTo>
                  <a:lnTo>
                    <a:pt x="823" y="1251"/>
                  </a:lnTo>
                  <a:lnTo>
                    <a:pt x="821" y="1248"/>
                  </a:lnTo>
                  <a:lnTo>
                    <a:pt x="821" y="1246"/>
                  </a:lnTo>
                  <a:lnTo>
                    <a:pt x="820" y="1244"/>
                  </a:lnTo>
                  <a:lnTo>
                    <a:pt x="820" y="1244"/>
                  </a:lnTo>
                  <a:lnTo>
                    <a:pt x="820" y="1242"/>
                  </a:lnTo>
                  <a:lnTo>
                    <a:pt x="821" y="1239"/>
                  </a:lnTo>
                  <a:lnTo>
                    <a:pt x="821" y="1237"/>
                  </a:lnTo>
                  <a:lnTo>
                    <a:pt x="821" y="1235"/>
                  </a:lnTo>
                  <a:lnTo>
                    <a:pt x="821" y="1235"/>
                  </a:lnTo>
                  <a:lnTo>
                    <a:pt x="820" y="1233"/>
                  </a:lnTo>
                  <a:lnTo>
                    <a:pt x="821" y="1233"/>
                  </a:lnTo>
                  <a:lnTo>
                    <a:pt x="823" y="1233"/>
                  </a:lnTo>
                  <a:lnTo>
                    <a:pt x="825" y="1233"/>
                  </a:lnTo>
                  <a:lnTo>
                    <a:pt x="830" y="1226"/>
                  </a:lnTo>
                  <a:lnTo>
                    <a:pt x="836" y="1224"/>
                  </a:lnTo>
                  <a:lnTo>
                    <a:pt x="834" y="1226"/>
                  </a:lnTo>
                  <a:lnTo>
                    <a:pt x="834" y="1226"/>
                  </a:lnTo>
                  <a:lnTo>
                    <a:pt x="832" y="1228"/>
                  </a:lnTo>
                  <a:lnTo>
                    <a:pt x="830" y="1228"/>
                  </a:lnTo>
                  <a:lnTo>
                    <a:pt x="830" y="1228"/>
                  </a:lnTo>
                  <a:lnTo>
                    <a:pt x="829" y="1230"/>
                  </a:lnTo>
                  <a:lnTo>
                    <a:pt x="829" y="1232"/>
                  </a:lnTo>
                  <a:lnTo>
                    <a:pt x="829" y="1233"/>
                  </a:lnTo>
                  <a:lnTo>
                    <a:pt x="825" y="1235"/>
                  </a:lnTo>
                  <a:lnTo>
                    <a:pt x="825" y="1237"/>
                  </a:lnTo>
                  <a:lnTo>
                    <a:pt x="825" y="1239"/>
                  </a:lnTo>
                  <a:lnTo>
                    <a:pt x="825" y="1241"/>
                  </a:lnTo>
                  <a:lnTo>
                    <a:pt x="823" y="1242"/>
                  </a:lnTo>
                  <a:lnTo>
                    <a:pt x="823" y="1244"/>
                  </a:lnTo>
                  <a:lnTo>
                    <a:pt x="823" y="1244"/>
                  </a:lnTo>
                  <a:lnTo>
                    <a:pt x="823" y="1246"/>
                  </a:lnTo>
                  <a:lnTo>
                    <a:pt x="823" y="1246"/>
                  </a:lnTo>
                  <a:lnTo>
                    <a:pt x="823" y="1248"/>
                  </a:lnTo>
                  <a:lnTo>
                    <a:pt x="823" y="1248"/>
                  </a:lnTo>
                  <a:lnTo>
                    <a:pt x="823" y="1250"/>
                  </a:lnTo>
                  <a:lnTo>
                    <a:pt x="825" y="1251"/>
                  </a:lnTo>
                  <a:lnTo>
                    <a:pt x="825" y="1253"/>
                  </a:lnTo>
                  <a:lnTo>
                    <a:pt x="827" y="1253"/>
                  </a:lnTo>
                  <a:lnTo>
                    <a:pt x="829" y="1253"/>
                  </a:lnTo>
                  <a:lnTo>
                    <a:pt x="838" y="1251"/>
                  </a:lnTo>
                  <a:lnTo>
                    <a:pt x="838" y="1251"/>
                  </a:lnTo>
                  <a:lnTo>
                    <a:pt x="839" y="1250"/>
                  </a:lnTo>
                  <a:lnTo>
                    <a:pt x="841" y="1250"/>
                  </a:lnTo>
                  <a:lnTo>
                    <a:pt x="839" y="1253"/>
                  </a:lnTo>
                  <a:lnTo>
                    <a:pt x="838" y="1253"/>
                  </a:lnTo>
                  <a:lnTo>
                    <a:pt x="830" y="1255"/>
                  </a:lnTo>
                  <a:lnTo>
                    <a:pt x="829" y="1255"/>
                  </a:lnTo>
                  <a:lnTo>
                    <a:pt x="827" y="1257"/>
                  </a:lnTo>
                  <a:lnTo>
                    <a:pt x="827" y="1257"/>
                  </a:lnTo>
                  <a:lnTo>
                    <a:pt x="825" y="1259"/>
                  </a:lnTo>
                  <a:lnTo>
                    <a:pt x="825" y="1259"/>
                  </a:lnTo>
                  <a:lnTo>
                    <a:pt x="825" y="1261"/>
                  </a:lnTo>
                  <a:lnTo>
                    <a:pt x="827" y="1262"/>
                  </a:lnTo>
                  <a:lnTo>
                    <a:pt x="827" y="1262"/>
                  </a:lnTo>
                  <a:lnTo>
                    <a:pt x="827" y="1262"/>
                  </a:lnTo>
                  <a:lnTo>
                    <a:pt x="829" y="1262"/>
                  </a:lnTo>
                  <a:lnTo>
                    <a:pt x="829" y="1264"/>
                  </a:lnTo>
                  <a:lnTo>
                    <a:pt x="825" y="1264"/>
                  </a:lnTo>
                  <a:lnTo>
                    <a:pt x="823" y="1262"/>
                  </a:lnTo>
                  <a:lnTo>
                    <a:pt x="823" y="1261"/>
                  </a:lnTo>
                  <a:lnTo>
                    <a:pt x="821" y="1261"/>
                  </a:lnTo>
                  <a:lnTo>
                    <a:pt x="818" y="1261"/>
                  </a:lnTo>
                  <a:lnTo>
                    <a:pt x="818" y="1261"/>
                  </a:lnTo>
                  <a:lnTo>
                    <a:pt x="816" y="1261"/>
                  </a:lnTo>
                  <a:lnTo>
                    <a:pt x="816" y="1262"/>
                  </a:lnTo>
                  <a:lnTo>
                    <a:pt x="810" y="1264"/>
                  </a:lnTo>
                  <a:lnTo>
                    <a:pt x="807" y="1264"/>
                  </a:lnTo>
                  <a:lnTo>
                    <a:pt x="807" y="1264"/>
                  </a:lnTo>
                  <a:lnTo>
                    <a:pt x="807" y="1266"/>
                  </a:lnTo>
                  <a:lnTo>
                    <a:pt x="807" y="1266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09" y="1271"/>
                  </a:lnTo>
                  <a:lnTo>
                    <a:pt x="809" y="1271"/>
                  </a:lnTo>
                  <a:lnTo>
                    <a:pt x="810" y="1277"/>
                  </a:lnTo>
                  <a:lnTo>
                    <a:pt x="812" y="1279"/>
                  </a:lnTo>
                  <a:lnTo>
                    <a:pt x="812" y="1279"/>
                  </a:lnTo>
                  <a:lnTo>
                    <a:pt x="814" y="1279"/>
                  </a:lnTo>
                  <a:lnTo>
                    <a:pt x="814" y="1279"/>
                  </a:lnTo>
                  <a:lnTo>
                    <a:pt x="816" y="1282"/>
                  </a:lnTo>
                  <a:lnTo>
                    <a:pt x="814" y="1284"/>
                  </a:lnTo>
                  <a:lnTo>
                    <a:pt x="814" y="1288"/>
                  </a:lnTo>
                  <a:lnTo>
                    <a:pt x="812" y="1289"/>
                  </a:lnTo>
                  <a:lnTo>
                    <a:pt x="814" y="1284"/>
                  </a:lnTo>
                  <a:lnTo>
                    <a:pt x="814" y="1282"/>
                  </a:lnTo>
                  <a:lnTo>
                    <a:pt x="812" y="1280"/>
                  </a:lnTo>
                  <a:lnTo>
                    <a:pt x="809" y="1279"/>
                  </a:lnTo>
                  <a:lnTo>
                    <a:pt x="807" y="1277"/>
                  </a:lnTo>
                  <a:lnTo>
                    <a:pt x="805" y="1279"/>
                  </a:lnTo>
                  <a:lnTo>
                    <a:pt x="800" y="1280"/>
                  </a:lnTo>
                  <a:lnTo>
                    <a:pt x="803" y="1277"/>
                  </a:lnTo>
                  <a:lnTo>
                    <a:pt x="805" y="1277"/>
                  </a:lnTo>
                  <a:lnTo>
                    <a:pt x="807" y="1275"/>
                  </a:lnTo>
                  <a:lnTo>
                    <a:pt x="807" y="1275"/>
                  </a:lnTo>
                  <a:lnTo>
                    <a:pt x="807" y="1273"/>
                  </a:lnTo>
                  <a:lnTo>
                    <a:pt x="807" y="1273"/>
                  </a:lnTo>
                  <a:lnTo>
                    <a:pt x="807" y="1271"/>
                  </a:lnTo>
                  <a:lnTo>
                    <a:pt x="805" y="1270"/>
                  </a:lnTo>
                  <a:lnTo>
                    <a:pt x="805" y="1266"/>
                  </a:lnTo>
                  <a:lnTo>
                    <a:pt x="805" y="1266"/>
                  </a:lnTo>
                  <a:lnTo>
                    <a:pt x="803" y="1264"/>
                  </a:lnTo>
                  <a:lnTo>
                    <a:pt x="801" y="1266"/>
                  </a:lnTo>
                  <a:lnTo>
                    <a:pt x="800" y="1264"/>
                  </a:lnTo>
                  <a:lnTo>
                    <a:pt x="800" y="1264"/>
                  </a:lnTo>
                  <a:lnTo>
                    <a:pt x="800" y="1264"/>
                  </a:lnTo>
                  <a:lnTo>
                    <a:pt x="800" y="1262"/>
                  </a:lnTo>
                  <a:lnTo>
                    <a:pt x="800" y="1261"/>
                  </a:lnTo>
                  <a:lnTo>
                    <a:pt x="800" y="1261"/>
                  </a:lnTo>
                  <a:lnTo>
                    <a:pt x="798" y="1261"/>
                  </a:lnTo>
                  <a:lnTo>
                    <a:pt x="796" y="1259"/>
                  </a:lnTo>
                  <a:lnTo>
                    <a:pt x="789" y="1259"/>
                  </a:lnTo>
                  <a:lnTo>
                    <a:pt x="789" y="1257"/>
                  </a:lnTo>
                  <a:lnTo>
                    <a:pt x="787" y="1257"/>
                  </a:lnTo>
                  <a:lnTo>
                    <a:pt x="787" y="1257"/>
                  </a:lnTo>
                  <a:lnTo>
                    <a:pt x="787" y="1257"/>
                  </a:lnTo>
                  <a:lnTo>
                    <a:pt x="785" y="1259"/>
                  </a:lnTo>
                  <a:lnTo>
                    <a:pt x="785" y="1262"/>
                  </a:lnTo>
                  <a:lnTo>
                    <a:pt x="783" y="1264"/>
                  </a:lnTo>
                  <a:lnTo>
                    <a:pt x="783" y="1264"/>
                  </a:lnTo>
                  <a:lnTo>
                    <a:pt x="780" y="1264"/>
                  </a:lnTo>
                  <a:lnTo>
                    <a:pt x="778" y="1266"/>
                  </a:lnTo>
                  <a:lnTo>
                    <a:pt x="778" y="1268"/>
                  </a:lnTo>
                  <a:lnTo>
                    <a:pt x="776" y="1270"/>
                  </a:lnTo>
                  <a:lnTo>
                    <a:pt x="776" y="1271"/>
                  </a:lnTo>
                  <a:lnTo>
                    <a:pt x="774" y="1271"/>
                  </a:lnTo>
                  <a:lnTo>
                    <a:pt x="776" y="1273"/>
                  </a:lnTo>
                  <a:lnTo>
                    <a:pt x="774" y="1273"/>
                  </a:lnTo>
                  <a:lnTo>
                    <a:pt x="774" y="1273"/>
                  </a:lnTo>
                  <a:lnTo>
                    <a:pt x="774" y="1271"/>
                  </a:lnTo>
                  <a:lnTo>
                    <a:pt x="774" y="1270"/>
                  </a:lnTo>
                  <a:lnTo>
                    <a:pt x="774" y="1268"/>
                  </a:lnTo>
                  <a:lnTo>
                    <a:pt x="774" y="1268"/>
                  </a:lnTo>
                  <a:lnTo>
                    <a:pt x="774" y="1268"/>
                  </a:lnTo>
                  <a:lnTo>
                    <a:pt x="773" y="1268"/>
                  </a:lnTo>
                  <a:lnTo>
                    <a:pt x="773" y="1268"/>
                  </a:lnTo>
                  <a:lnTo>
                    <a:pt x="773" y="1268"/>
                  </a:lnTo>
                  <a:lnTo>
                    <a:pt x="771" y="1270"/>
                  </a:lnTo>
                  <a:lnTo>
                    <a:pt x="771" y="1270"/>
                  </a:lnTo>
                  <a:lnTo>
                    <a:pt x="769" y="1270"/>
                  </a:lnTo>
                  <a:lnTo>
                    <a:pt x="771" y="1268"/>
                  </a:lnTo>
                  <a:lnTo>
                    <a:pt x="771" y="1266"/>
                  </a:lnTo>
                  <a:lnTo>
                    <a:pt x="769" y="1264"/>
                  </a:lnTo>
                  <a:lnTo>
                    <a:pt x="769" y="1264"/>
                  </a:lnTo>
                  <a:lnTo>
                    <a:pt x="767" y="1264"/>
                  </a:lnTo>
                  <a:lnTo>
                    <a:pt x="764" y="1262"/>
                  </a:lnTo>
                  <a:lnTo>
                    <a:pt x="762" y="1262"/>
                  </a:lnTo>
                  <a:lnTo>
                    <a:pt x="758" y="1262"/>
                  </a:lnTo>
                  <a:lnTo>
                    <a:pt x="758" y="1262"/>
                  </a:lnTo>
                  <a:lnTo>
                    <a:pt x="756" y="1262"/>
                  </a:lnTo>
                  <a:lnTo>
                    <a:pt x="751" y="1262"/>
                  </a:lnTo>
                  <a:lnTo>
                    <a:pt x="749" y="1262"/>
                  </a:lnTo>
                  <a:lnTo>
                    <a:pt x="749" y="1262"/>
                  </a:lnTo>
                  <a:lnTo>
                    <a:pt x="749" y="1264"/>
                  </a:lnTo>
                  <a:lnTo>
                    <a:pt x="749" y="1264"/>
                  </a:lnTo>
                  <a:lnTo>
                    <a:pt x="749" y="1264"/>
                  </a:lnTo>
                  <a:lnTo>
                    <a:pt x="747" y="1266"/>
                  </a:lnTo>
                  <a:lnTo>
                    <a:pt x="747" y="1266"/>
                  </a:lnTo>
                  <a:lnTo>
                    <a:pt x="745" y="1268"/>
                  </a:lnTo>
                  <a:lnTo>
                    <a:pt x="745" y="1268"/>
                  </a:lnTo>
                  <a:lnTo>
                    <a:pt x="745" y="1266"/>
                  </a:lnTo>
                  <a:lnTo>
                    <a:pt x="745" y="1264"/>
                  </a:lnTo>
                  <a:lnTo>
                    <a:pt x="745" y="1262"/>
                  </a:lnTo>
                  <a:lnTo>
                    <a:pt x="744" y="1262"/>
                  </a:lnTo>
                  <a:lnTo>
                    <a:pt x="742" y="1264"/>
                  </a:lnTo>
                  <a:lnTo>
                    <a:pt x="740" y="1266"/>
                  </a:lnTo>
                  <a:lnTo>
                    <a:pt x="740" y="1264"/>
                  </a:lnTo>
                  <a:lnTo>
                    <a:pt x="738" y="1264"/>
                  </a:lnTo>
                  <a:lnTo>
                    <a:pt x="736" y="1266"/>
                  </a:lnTo>
                  <a:lnTo>
                    <a:pt x="736" y="1266"/>
                  </a:lnTo>
                  <a:lnTo>
                    <a:pt x="736" y="1266"/>
                  </a:lnTo>
                  <a:lnTo>
                    <a:pt x="738" y="1268"/>
                  </a:lnTo>
                  <a:lnTo>
                    <a:pt x="738" y="1268"/>
                  </a:lnTo>
                  <a:lnTo>
                    <a:pt x="736" y="1268"/>
                  </a:lnTo>
                  <a:lnTo>
                    <a:pt x="735" y="1268"/>
                  </a:lnTo>
                  <a:lnTo>
                    <a:pt x="733" y="1266"/>
                  </a:lnTo>
                  <a:lnTo>
                    <a:pt x="731" y="1268"/>
                  </a:lnTo>
                  <a:lnTo>
                    <a:pt x="731" y="1268"/>
                  </a:lnTo>
                  <a:lnTo>
                    <a:pt x="729" y="1270"/>
                  </a:lnTo>
                  <a:lnTo>
                    <a:pt x="729" y="1271"/>
                  </a:lnTo>
                  <a:lnTo>
                    <a:pt x="729" y="1271"/>
                  </a:lnTo>
                  <a:lnTo>
                    <a:pt x="729" y="1273"/>
                  </a:lnTo>
                  <a:lnTo>
                    <a:pt x="729" y="1273"/>
                  </a:lnTo>
                  <a:lnTo>
                    <a:pt x="729" y="1275"/>
                  </a:lnTo>
                  <a:lnTo>
                    <a:pt x="729" y="1275"/>
                  </a:lnTo>
                  <a:lnTo>
                    <a:pt x="729" y="1273"/>
                  </a:lnTo>
                  <a:lnTo>
                    <a:pt x="729" y="1273"/>
                  </a:lnTo>
                  <a:lnTo>
                    <a:pt x="729" y="1271"/>
                  </a:lnTo>
                  <a:lnTo>
                    <a:pt x="727" y="1271"/>
                  </a:lnTo>
                  <a:lnTo>
                    <a:pt x="726" y="1271"/>
                  </a:lnTo>
                  <a:lnTo>
                    <a:pt x="722" y="1271"/>
                  </a:lnTo>
                  <a:lnTo>
                    <a:pt x="720" y="1270"/>
                  </a:lnTo>
                  <a:lnTo>
                    <a:pt x="717" y="1268"/>
                  </a:lnTo>
                  <a:lnTo>
                    <a:pt x="713" y="1266"/>
                  </a:lnTo>
                  <a:lnTo>
                    <a:pt x="709" y="1266"/>
                  </a:lnTo>
                  <a:lnTo>
                    <a:pt x="708" y="1270"/>
                  </a:lnTo>
                  <a:lnTo>
                    <a:pt x="708" y="1271"/>
                  </a:lnTo>
                  <a:lnTo>
                    <a:pt x="708" y="1273"/>
                  </a:lnTo>
                  <a:lnTo>
                    <a:pt x="708" y="1275"/>
                  </a:lnTo>
                  <a:lnTo>
                    <a:pt x="708" y="1277"/>
                  </a:lnTo>
                  <a:lnTo>
                    <a:pt x="708" y="1277"/>
                  </a:lnTo>
                  <a:lnTo>
                    <a:pt x="711" y="1277"/>
                  </a:lnTo>
                  <a:lnTo>
                    <a:pt x="711" y="1277"/>
                  </a:lnTo>
                  <a:lnTo>
                    <a:pt x="713" y="1277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7"/>
                  </a:lnTo>
                  <a:lnTo>
                    <a:pt x="713" y="1279"/>
                  </a:lnTo>
                  <a:lnTo>
                    <a:pt x="713" y="1279"/>
                  </a:lnTo>
                  <a:lnTo>
                    <a:pt x="711" y="1279"/>
                  </a:lnTo>
                  <a:lnTo>
                    <a:pt x="711" y="1280"/>
                  </a:lnTo>
                  <a:lnTo>
                    <a:pt x="711" y="1286"/>
                  </a:lnTo>
                  <a:lnTo>
                    <a:pt x="711" y="1288"/>
                  </a:lnTo>
                  <a:lnTo>
                    <a:pt x="711" y="1288"/>
                  </a:lnTo>
                  <a:lnTo>
                    <a:pt x="711" y="1286"/>
                  </a:lnTo>
                  <a:lnTo>
                    <a:pt x="711" y="1284"/>
                  </a:lnTo>
                  <a:lnTo>
                    <a:pt x="711" y="1280"/>
                  </a:lnTo>
                  <a:lnTo>
                    <a:pt x="711" y="1280"/>
                  </a:lnTo>
                  <a:lnTo>
                    <a:pt x="709" y="1279"/>
                  </a:lnTo>
                  <a:lnTo>
                    <a:pt x="709" y="1279"/>
                  </a:lnTo>
                  <a:lnTo>
                    <a:pt x="708" y="1279"/>
                  </a:lnTo>
                  <a:lnTo>
                    <a:pt x="706" y="1279"/>
                  </a:lnTo>
                  <a:lnTo>
                    <a:pt x="706" y="1279"/>
                  </a:lnTo>
                  <a:lnTo>
                    <a:pt x="706" y="1280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4"/>
                  </a:lnTo>
                  <a:lnTo>
                    <a:pt x="708" y="1284"/>
                  </a:lnTo>
                  <a:lnTo>
                    <a:pt x="708" y="1284"/>
                  </a:lnTo>
                  <a:lnTo>
                    <a:pt x="708" y="1286"/>
                  </a:lnTo>
                  <a:lnTo>
                    <a:pt x="709" y="1289"/>
                  </a:lnTo>
                  <a:lnTo>
                    <a:pt x="709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3" y="1291"/>
                  </a:lnTo>
                  <a:lnTo>
                    <a:pt x="713" y="1291"/>
                  </a:lnTo>
                  <a:lnTo>
                    <a:pt x="713" y="1293"/>
                  </a:lnTo>
                  <a:lnTo>
                    <a:pt x="715" y="1293"/>
                  </a:lnTo>
                  <a:lnTo>
                    <a:pt x="715" y="1291"/>
                  </a:lnTo>
                  <a:lnTo>
                    <a:pt x="715" y="1289"/>
                  </a:lnTo>
                  <a:lnTo>
                    <a:pt x="717" y="1291"/>
                  </a:lnTo>
                  <a:lnTo>
                    <a:pt x="718" y="1293"/>
                  </a:lnTo>
                  <a:lnTo>
                    <a:pt x="722" y="1293"/>
                  </a:lnTo>
                  <a:lnTo>
                    <a:pt x="722" y="1291"/>
                  </a:lnTo>
                  <a:lnTo>
                    <a:pt x="724" y="1288"/>
                  </a:lnTo>
                  <a:lnTo>
                    <a:pt x="724" y="1288"/>
                  </a:lnTo>
                  <a:lnTo>
                    <a:pt x="727" y="1286"/>
                  </a:lnTo>
                  <a:lnTo>
                    <a:pt x="731" y="1284"/>
                  </a:lnTo>
                  <a:lnTo>
                    <a:pt x="731" y="1284"/>
                  </a:lnTo>
                  <a:lnTo>
                    <a:pt x="731" y="1286"/>
                  </a:lnTo>
                  <a:lnTo>
                    <a:pt x="731" y="1286"/>
                  </a:lnTo>
                  <a:lnTo>
                    <a:pt x="733" y="1288"/>
                  </a:lnTo>
                  <a:lnTo>
                    <a:pt x="733" y="1288"/>
                  </a:lnTo>
                  <a:lnTo>
                    <a:pt x="733" y="1288"/>
                  </a:lnTo>
                  <a:lnTo>
                    <a:pt x="731" y="1288"/>
                  </a:lnTo>
                  <a:lnTo>
                    <a:pt x="731" y="1289"/>
                  </a:lnTo>
                  <a:lnTo>
                    <a:pt x="729" y="1288"/>
                  </a:lnTo>
                  <a:lnTo>
                    <a:pt x="729" y="1288"/>
                  </a:lnTo>
                  <a:lnTo>
                    <a:pt x="727" y="1288"/>
                  </a:lnTo>
                  <a:lnTo>
                    <a:pt x="724" y="1289"/>
                  </a:lnTo>
                  <a:lnTo>
                    <a:pt x="724" y="1291"/>
                  </a:lnTo>
                  <a:lnTo>
                    <a:pt x="724" y="1293"/>
                  </a:lnTo>
                  <a:lnTo>
                    <a:pt x="724" y="1295"/>
                  </a:lnTo>
                  <a:lnTo>
                    <a:pt x="720" y="1295"/>
                  </a:lnTo>
                  <a:lnTo>
                    <a:pt x="720" y="1295"/>
                  </a:lnTo>
                  <a:lnTo>
                    <a:pt x="718" y="1297"/>
                  </a:lnTo>
                  <a:lnTo>
                    <a:pt x="718" y="1297"/>
                  </a:lnTo>
                  <a:lnTo>
                    <a:pt x="718" y="1298"/>
                  </a:lnTo>
                  <a:lnTo>
                    <a:pt x="718" y="1298"/>
                  </a:lnTo>
                  <a:lnTo>
                    <a:pt x="720" y="1298"/>
                  </a:lnTo>
                  <a:lnTo>
                    <a:pt x="720" y="1300"/>
                  </a:lnTo>
                  <a:lnTo>
                    <a:pt x="722" y="1300"/>
                  </a:lnTo>
                  <a:lnTo>
                    <a:pt x="724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6" y="1304"/>
                  </a:lnTo>
                  <a:lnTo>
                    <a:pt x="727" y="1304"/>
                  </a:lnTo>
                  <a:lnTo>
                    <a:pt x="727" y="1306"/>
                  </a:lnTo>
                  <a:lnTo>
                    <a:pt x="727" y="1307"/>
                  </a:lnTo>
                  <a:lnTo>
                    <a:pt x="727" y="1307"/>
                  </a:lnTo>
                  <a:lnTo>
                    <a:pt x="729" y="1309"/>
                  </a:lnTo>
                  <a:lnTo>
                    <a:pt x="727" y="1309"/>
                  </a:lnTo>
                  <a:lnTo>
                    <a:pt x="726" y="1307"/>
                  </a:lnTo>
                  <a:lnTo>
                    <a:pt x="726" y="1307"/>
                  </a:lnTo>
                  <a:lnTo>
                    <a:pt x="726" y="1307"/>
                  </a:lnTo>
                  <a:lnTo>
                    <a:pt x="726" y="1309"/>
                  </a:lnTo>
                  <a:lnTo>
                    <a:pt x="727" y="1311"/>
                  </a:lnTo>
                  <a:lnTo>
                    <a:pt x="729" y="1313"/>
                  </a:lnTo>
                  <a:lnTo>
                    <a:pt x="727" y="1311"/>
                  </a:lnTo>
                  <a:lnTo>
                    <a:pt x="726" y="1309"/>
                  </a:lnTo>
                  <a:lnTo>
                    <a:pt x="724" y="1309"/>
                  </a:lnTo>
                  <a:lnTo>
                    <a:pt x="724" y="1309"/>
                  </a:lnTo>
                  <a:lnTo>
                    <a:pt x="724" y="1311"/>
                  </a:lnTo>
                  <a:lnTo>
                    <a:pt x="726" y="1311"/>
                  </a:lnTo>
                  <a:lnTo>
                    <a:pt x="726" y="1311"/>
                  </a:lnTo>
                  <a:lnTo>
                    <a:pt x="724" y="1311"/>
                  </a:lnTo>
                  <a:lnTo>
                    <a:pt x="724" y="1309"/>
                  </a:lnTo>
                  <a:lnTo>
                    <a:pt x="722" y="1307"/>
                  </a:lnTo>
                  <a:lnTo>
                    <a:pt x="722" y="1306"/>
                  </a:lnTo>
                  <a:lnTo>
                    <a:pt x="722" y="1304"/>
                  </a:lnTo>
                  <a:lnTo>
                    <a:pt x="720" y="1302"/>
                  </a:lnTo>
                  <a:lnTo>
                    <a:pt x="715" y="1300"/>
                  </a:lnTo>
                  <a:lnTo>
                    <a:pt x="715" y="1300"/>
                  </a:lnTo>
                  <a:lnTo>
                    <a:pt x="713" y="1298"/>
                  </a:lnTo>
                  <a:lnTo>
                    <a:pt x="709" y="1297"/>
                  </a:lnTo>
                  <a:lnTo>
                    <a:pt x="708" y="1295"/>
                  </a:lnTo>
                  <a:lnTo>
                    <a:pt x="706" y="1295"/>
                  </a:lnTo>
                  <a:lnTo>
                    <a:pt x="704" y="1295"/>
                  </a:lnTo>
                  <a:lnTo>
                    <a:pt x="702" y="1295"/>
                  </a:lnTo>
                  <a:lnTo>
                    <a:pt x="704" y="1295"/>
                  </a:lnTo>
                  <a:lnTo>
                    <a:pt x="706" y="1297"/>
                  </a:lnTo>
                  <a:lnTo>
                    <a:pt x="708" y="1300"/>
                  </a:lnTo>
                  <a:lnTo>
                    <a:pt x="709" y="1302"/>
                  </a:lnTo>
                  <a:lnTo>
                    <a:pt x="711" y="1302"/>
                  </a:lnTo>
                  <a:lnTo>
                    <a:pt x="713" y="1302"/>
                  </a:lnTo>
                  <a:lnTo>
                    <a:pt x="715" y="1304"/>
                  </a:lnTo>
                  <a:lnTo>
                    <a:pt x="711" y="1304"/>
                  </a:lnTo>
                  <a:lnTo>
                    <a:pt x="711" y="1304"/>
                  </a:lnTo>
                  <a:lnTo>
                    <a:pt x="715" y="1307"/>
                  </a:lnTo>
                  <a:lnTo>
                    <a:pt x="718" y="1313"/>
                  </a:lnTo>
                  <a:lnTo>
                    <a:pt x="718" y="1313"/>
                  </a:lnTo>
                  <a:lnTo>
                    <a:pt x="715" y="1311"/>
                  </a:lnTo>
                  <a:lnTo>
                    <a:pt x="713" y="1309"/>
                  </a:lnTo>
                  <a:lnTo>
                    <a:pt x="711" y="1309"/>
                  </a:lnTo>
                  <a:lnTo>
                    <a:pt x="711" y="1311"/>
                  </a:lnTo>
                  <a:lnTo>
                    <a:pt x="715" y="1313"/>
                  </a:lnTo>
                  <a:lnTo>
                    <a:pt x="717" y="1316"/>
                  </a:lnTo>
                  <a:lnTo>
                    <a:pt x="718" y="1318"/>
                  </a:lnTo>
                  <a:lnTo>
                    <a:pt x="718" y="1318"/>
                  </a:lnTo>
                  <a:lnTo>
                    <a:pt x="720" y="1320"/>
                  </a:lnTo>
                  <a:lnTo>
                    <a:pt x="722" y="1320"/>
                  </a:lnTo>
                  <a:lnTo>
                    <a:pt x="726" y="1316"/>
                  </a:lnTo>
                  <a:lnTo>
                    <a:pt x="729" y="1315"/>
                  </a:lnTo>
                  <a:lnTo>
                    <a:pt x="731" y="1313"/>
                  </a:lnTo>
                  <a:lnTo>
                    <a:pt x="733" y="1313"/>
                  </a:lnTo>
                  <a:lnTo>
                    <a:pt x="733" y="1311"/>
                  </a:lnTo>
                  <a:lnTo>
                    <a:pt x="733" y="1306"/>
                  </a:lnTo>
                  <a:lnTo>
                    <a:pt x="733" y="1306"/>
                  </a:lnTo>
                  <a:lnTo>
                    <a:pt x="735" y="1306"/>
                  </a:lnTo>
                  <a:lnTo>
                    <a:pt x="736" y="1306"/>
                  </a:lnTo>
                  <a:lnTo>
                    <a:pt x="736" y="1306"/>
                  </a:lnTo>
                  <a:lnTo>
                    <a:pt x="738" y="1304"/>
                  </a:lnTo>
                  <a:lnTo>
                    <a:pt x="738" y="1304"/>
                  </a:lnTo>
                  <a:lnTo>
                    <a:pt x="738" y="1302"/>
                  </a:lnTo>
                  <a:lnTo>
                    <a:pt x="740" y="1300"/>
                  </a:lnTo>
                  <a:lnTo>
                    <a:pt x="740" y="1298"/>
                  </a:lnTo>
                  <a:lnTo>
                    <a:pt x="742" y="1300"/>
                  </a:lnTo>
                  <a:lnTo>
                    <a:pt x="740" y="1300"/>
                  </a:lnTo>
                  <a:lnTo>
                    <a:pt x="740" y="1302"/>
                  </a:lnTo>
                  <a:lnTo>
                    <a:pt x="740" y="1304"/>
                  </a:lnTo>
                  <a:lnTo>
                    <a:pt x="740" y="1304"/>
                  </a:lnTo>
                  <a:lnTo>
                    <a:pt x="742" y="1306"/>
                  </a:lnTo>
                  <a:lnTo>
                    <a:pt x="744" y="1304"/>
                  </a:lnTo>
                  <a:lnTo>
                    <a:pt x="744" y="1304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4" y="1309"/>
                  </a:lnTo>
                  <a:lnTo>
                    <a:pt x="744" y="1309"/>
                  </a:lnTo>
                  <a:lnTo>
                    <a:pt x="742" y="1311"/>
                  </a:lnTo>
                  <a:lnTo>
                    <a:pt x="742" y="1315"/>
                  </a:lnTo>
                  <a:lnTo>
                    <a:pt x="742" y="1318"/>
                  </a:lnTo>
                  <a:lnTo>
                    <a:pt x="742" y="1322"/>
                  </a:lnTo>
                  <a:lnTo>
                    <a:pt x="742" y="1326"/>
                  </a:lnTo>
                  <a:lnTo>
                    <a:pt x="742" y="1327"/>
                  </a:lnTo>
                  <a:lnTo>
                    <a:pt x="742" y="1329"/>
                  </a:lnTo>
                  <a:lnTo>
                    <a:pt x="742" y="1329"/>
                  </a:lnTo>
                  <a:lnTo>
                    <a:pt x="740" y="1329"/>
                  </a:lnTo>
                  <a:lnTo>
                    <a:pt x="738" y="1331"/>
                  </a:lnTo>
                  <a:lnTo>
                    <a:pt x="740" y="1333"/>
                  </a:lnTo>
                  <a:lnTo>
                    <a:pt x="738" y="1335"/>
                  </a:lnTo>
                  <a:lnTo>
                    <a:pt x="735" y="1335"/>
                  </a:lnTo>
                  <a:lnTo>
                    <a:pt x="733" y="1333"/>
                  </a:lnTo>
                  <a:lnTo>
                    <a:pt x="731" y="1333"/>
                  </a:lnTo>
                  <a:lnTo>
                    <a:pt x="729" y="1331"/>
                  </a:lnTo>
                  <a:lnTo>
                    <a:pt x="726" y="1327"/>
                  </a:lnTo>
                  <a:lnTo>
                    <a:pt x="726" y="1327"/>
                  </a:lnTo>
                  <a:lnTo>
                    <a:pt x="726" y="1326"/>
                  </a:lnTo>
                  <a:lnTo>
                    <a:pt x="724" y="1324"/>
                  </a:lnTo>
                  <a:lnTo>
                    <a:pt x="722" y="1322"/>
                  </a:lnTo>
                  <a:lnTo>
                    <a:pt x="720" y="1324"/>
                  </a:lnTo>
                  <a:lnTo>
                    <a:pt x="718" y="1327"/>
                  </a:lnTo>
                  <a:lnTo>
                    <a:pt x="718" y="1327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8" y="1333"/>
                  </a:lnTo>
                  <a:lnTo>
                    <a:pt x="720" y="1336"/>
                  </a:lnTo>
                  <a:lnTo>
                    <a:pt x="722" y="1336"/>
                  </a:lnTo>
                  <a:lnTo>
                    <a:pt x="720" y="1336"/>
                  </a:lnTo>
                  <a:lnTo>
                    <a:pt x="715" y="1336"/>
                  </a:lnTo>
                  <a:lnTo>
                    <a:pt x="715" y="1338"/>
                  </a:lnTo>
                  <a:lnTo>
                    <a:pt x="713" y="1340"/>
                  </a:lnTo>
                  <a:lnTo>
                    <a:pt x="715" y="1342"/>
                  </a:lnTo>
                  <a:lnTo>
                    <a:pt x="715" y="1342"/>
                  </a:lnTo>
                  <a:lnTo>
                    <a:pt x="717" y="1342"/>
                  </a:lnTo>
                  <a:lnTo>
                    <a:pt x="717" y="1342"/>
                  </a:lnTo>
                  <a:lnTo>
                    <a:pt x="718" y="1344"/>
                  </a:lnTo>
                  <a:lnTo>
                    <a:pt x="717" y="1344"/>
                  </a:lnTo>
                  <a:lnTo>
                    <a:pt x="717" y="1344"/>
                  </a:lnTo>
                  <a:lnTo>
                    <a:pt x="715" y="1344"/>
                  </a:lnTo>
                  <a:lnTo>
                    <a:pt x="715" y="1345"/>
                  </a:lnTo>
                  <a:lnTo>
                    <a:pt x="715" y="1345"/>
                  </a:lnTo>
                  <a:lnTo>
                    <a:pt x="715" y="1347"/>
                  </a:lnTo>
                  <a:lnTo>
                    <a:pt x="715" y="1347"/>
                  </a:lnTo>
                  <a:lnTo>
                    <a:pt x="720" y="1349"/>
                  </a:lnTo>
                  <a:lnTo>
                    <a:pt x="722" y="1349"/>
                  </a:lnTo>
                  <a:lnTo>
                    <a:pt x="722" y="1351"/>
                  </a:lnTo>
                  <a:lnTo>
                    <a:pt x="718" y="1354"/>
                  </a:lnTo>
                  <a:lnTo>
                    <a:pt x="718" y="1354"/>
                  </a:lnTo>
                  <a:lnTo>
                    <a:pt x="722" y="1354"/>
                  </a:lnTo>
                  <a:lnTo>
                    <a:pt x="724" y="1354"/>
                  </a:lnTo>
                  <a:lnTo>
                    <a:pt x="724" y="1354"/>
                  </a:lnTo>
                  <a:lnTo>
                    <a:pt x="722" y="1354"/>
                  </a:lnTo>
                  <a:lnTo>
                    <a:pt x="722" y="1356"/>
                  </a:lnTo>
                  <a:lnTo>
                    <a:pt x="722" y="1356"/>
                  </a:lnTo>
                  <a:lnTo>
                    <a:pt x="722" y="1358"/>
                  </a:lnTo>
                  <a:lnTo>
                    <a:pt x="726" y="1358"/>
                  </a:lnTo>
                  <a:lnTo>
                    <a:pt x="726" y="1360"/>
                  </a:lnTo>
                  <a:lnTo>
                    <a:pt x="726" y="1360"/>
                  </a:lnTo>
                  <a:lnTo>
                    <a:pt x="724" y="1360"/>
                  </a:lnTo>
                  <a:lnTo>
                    <a:pt x="726" y="1362"/>
                  </a:lnTo>
                  <a:lnTo>
                    <a:pt x="727" y="1363"/>
                  </a:lnTo>
                  <a:lnTo>
                    <a:pt x="727" y="1362"/>
                  </a:lnTo>
                  <a:lnTo>
                    <a:pt x="727" y="1360"/>
                  </a:lnTo>
                  <a:lnTo>
                    <a:pt x="727" y="1360"/>
                  </a:lnTo>
                  <a:lnTo>
                    <a:pt x="729" y="1358"/>
                  </a:lnTo>
                  <a:lnTo>
                    <a:pt x="731" y="1356"/>
                  </a:lnTo>
                  <a:lnTo>
                    <a:pt x="733" y="1354"/>
                  </a:lnTo>
                  <a:lnTo>
                    <a:pt x="733" y="1354"/>
                  </a:lnTo>
                  <a:lnTo>
                    <a:pt x="733" y="1353"/>
                  </a:lnTo>
                  <a:lnTo>
                    <a:pt x="735" y="1347"/>
                  </a:lnTo>
                  <a:lnTo>
                    <a:pt x="735" y="1347"/>
                  </a:lnTo>
                  <a:lnTo>
                    <a:pt x="736" y="1345"/>
                  </a:lnTo>
                  <a:lnTo>
                    <a:pt x="736" y="1342"/>
                  </a:lnTo>
                  <a:lnTo>
                    <a:pt x="738" y="1340"/>
                  </a:lnTo>
                  <a:lnTo>
                    <a:pt x="738" y="1338"/>
                  </a:lnTo>
                  <a:lnTo>
                    <a:pt x="738" y="1340"/>
                  </a:lnTo>
                  <a:lnTo>
                    <a:pt x="738" y="1340"/>
                  </a:lnTo>
                  <a:lnTo>
                    <a:pt x="738" y="1342"/>
                  </a:lnTo>
                  <a:lnTo>
                    <a:pt x="738" y="1340"/>
                  </a:lnTo>
                  <a:lnTo>
                    <a:pt x="740" y="1338"/>
                  </a:lnTo>
                  <a:lnTo>
                    <a:pt x="740" y="1338"/>
                  </a:lnTo>
                  <a:lnTo>
                    <a:pt x="742" y="1338"/>
                  </a:lnTo>
                  <a:lnTo>
                    <a:pt x="742" y="1338"/>
                  </a:lnTo>
                  <a:lnTo>
                    <a:pt x="742" y="1336"/>
                  </a:lnTo>
                  <a:lnTo>
                    <a:pt x="744" y="1336"/>
                  </a:lnTo>
                  <a:lnTo>
                    <a:pt x="744" y="1338"/>
                  </a:lnTo>
                  <a:lnTo>
                    <a:pt x="742" y="1338"/>
                  </a:lnTo>
                  <a:lnTo>
                    <a:pt x="740" y="1340"/>
                  </a:lnTo>
                  <a:lnTo>
                    <a:pt x="740" y="1340"/>
                  </a:lnTo>
                  <a:lnTo>
                    <a:pt x="740" y="1340"/>
                  </a:lnTo>
                  <a:lnTo>
                    <a:pt x="740" y="1342"/>
                  </a:lnTo>
                  <a:lnTo>
                    <a:pt x="738" y="1344"/>
                  </a:lnTo>
                  <a:lnTo>
                    <a:pt x="738" y="1344"/>
                  </a:lnTo>
                  <a:lnTo>
                    <a:pt x="738" y="1344"/>
                  </a:lnTo>
                  <a:lnTo>
                    <a:pt x="736" y="1347"/>
                  </a:lnTo>
                  <a:lnTo>
                    <a:pt x="736" y="1349"/>
                  </a:lnTo>
                  <a:lnTo>
                    <a:pt x="736" y="1349"/>
                  </a:lnTo>
                  <a:lnTo>
                    <a:pt x="736" y="1349"/>
                  </a:lnTo>
                  <a:lnTo>
                    <a:pt x="735" y="1351"/>
                  </a:lnTo>
                  <a:lnTo>
                    <a:pt x="735" y="1353"/>
                  </a:lnTo>
                  <a:lnTo>
                    <a:pt x="736" y="1351"/>
                  </a:lnTo>
                  <a:lnTo>
                    <a:pt x="736" y="1349"/>
                  </a:lnTo>
                  <a:lnTo>
                    <a:pt x="738" y="1349"/>
                  </a:lnTo>
                  <a:lnTo>
                    <a:pt x="738" y="1349"/>
                  </a:lnTo>
                  <a:lnTo>
                    <a:pt x="738" y="1349"/>
                  </a:lnTo>
                  <a:lnTo>
                    <a:pt x="738" y="1351"/>
                  </a:lnTo>
                  <a:lnTo>
                    <a:pt x="736" y="1353"/>
                  </a:lnTo>
                  <a:lnTo>
                    <a:pt x="738" y="1353"/>
                  </a:lnTo>
                  <a:lnTo>
                    <a:pt x="742" y="1353"/>
                  </a:lnTo>
                  <a:lnTo>
                    <a:pt x="742" y="1353"/>
                  </a:lnTo>
                  <a:lnTo>
                    <a:pt x="740" y="1353"/>
                  </a:lnTo>
                  <a:lnTo>
                    <a:pt x="736" y="1354"/>
                  </a:lnTo>
                  <a:lnTo>
                    <a:pt x="735" y="1356"/>
                  </a:lnTo>
                  <a:lnTo>
                    <a:pt x="735" y="1356"/>
                  </a:lnTo>
                  <a:lnTo>
                    <a:pt x="736" y="1356"/>
                  </a:lnTo>
                  <a:lnTo>
                    <a:pt x="735" y="1358"/>
                  </a:lnTo>
                  <a:lnTo>
                    <a:pt x="735" y="1360"/>
                  </a:lnTo>
                  <a:lnTo>
                    <a:pt x="735" y="1360"/>
                  </a:lnTo>
                  <a:lnTo>
                    <a:pt x="735" y="1360"/>
                  </a:lnTo>
                  <a:lnTo>
                    <a:pt x="735" y="1362"/>
                  </a:lnTo>
                  <a:lnTo>
                    <a:pt x="736" y="1362"/>
                  </a:lnTo>
                  <a:lnTo>
                    <a:pt x="738" y="1362"/>
                  </a:lnTo>
                  <a:lnTo>
                    <a:pt x="738" y="1362"/>
                  </a:lnTo>
                  <a:lnTo>
                    <a:pt x="738" y="1362"/>
                  </a:lnTo>
                  <a:lnTo>
                    <a:pt x="740" y="1360"/>
                  </a:lnTo>
                  <a:lnTo>
                    <a:pt x="740" y="1358"/>
                  </a:lnTo>
                  <a:lnTo>
                    <a:pt x="740" y="1358"/>
                  </a:lnTo>
                  <a:lnTo>
                    <a:pt x="740" y="1356"/>
                  </a:lnTo>
                  <a:lnTo>
                    <a:pt x="742" y="1356"/>
                  </a:lnTo>
                  <a:lnTo>
                    <a:pt x="744" y="1354"/>
                  </a:lnTo>
                  <a:lnTo>
                    <a:pt x="745" y="1354"/>
                  </a:lnTo>
                  <a:lnTo>
                    <a:pt x="745" y="1356"/>
                  </a:lnTo>
                  <a:lnTo>
                    <a:pt x="744" y="1356"/>
                  </a:lnTo>
                  <a:lnTo>
                    <a:pt x="742" y="1358"/>
                  </a:lnTo>
                  <a:lnTo>
                    <a:pt x="742" y="1360"/>
                  </a:lnTo>
                  <a:lnTo>
                    <a:pt x="744" y="1363"/>
                  </a:lnTo>
                  <a:lnTo>
                    <a:pt x="744" y="1363"/>
                  </a:lnTo>
                  <a:lnTo>
                    <a:pt x="742" y="1365"/>
                  </a:lnTo>
                  <a:lnTo>
                    <a:pt x="742" y="1365"/>
                  </a:lnTo>
                  <a:lnTo>
                    <a:pt x="742" y="1365"/>
                  </a:lnTo>
                  <a:lnTo>
                    <a:pt x="742" y="1367"/>
                  </a:lnTo>
                  <a:lnTo>
                    <a:pt x="742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7" y="1367"/>
                  </a:lnTo>
                  <a:lnTo>
                    <a:pt x="745" y="1369"/>
                  </a:lnTo>
                  <a:lnTo>
                    <a:pt x="745" y="1369"/>
                  </a:lnTo>
                  <a:lnTo>
                    <a:pt x="744" y="1371"/>
                  </a:lnTo>
                  <a:lnTo>
                    <a:pt x="744" y="1371"/>
                  </a:lnTo>
                  <a:lnTo>
                    <a:pt x="742" y="1369"/>
                  </a:lnTo>
                  <a:lnTo>
                    <a:pt x="742" y="1369"/>
                  </a:lnTo>
                  <a:lnTo>
                    <a:pt x="740" y="1372"/>
                  </a:lnTo>
                  <a:lnTo>
                    <a:pt x="742" y="1372"/>
                  </a:lnTo>
                  <a:lnTo>
                    <a:pt x="742" y="1372"/>
                  </a:lnTo>
                  <a:lnTo>
                    <a:pt x="742" y="1374"/>
                  </a:lnTo>
                  <a:lnTo>
                    <a:pt x="742" y="1374"/>
                  </a:lnTo>
                  <a:lnTo>
                    <a:pt x="742" y="1374"/>
                  </a:lnTo>
                  <a:lnTo>
                    <a:pt x="744" y="1376"/>
                  </a:lnTo>
                  <a:lnTo>
                    <a:pt x="744" y="1376"/>
                  </a:lnTo>
                  <a:lnTo>
                    <a:pt x="745" y="1374"/>
                  </a:lnTo>
                  <a:lnTo>
                    <a:pt x="745" y="1374"/>
                  </a:lnTo>
                  <a:lnTo>
                    <a:pt x="745" y="1374"/>
                  </a:lnTo>
                  <a:lnTo>
                    <a:pt x="745" y="1376"/>
                  </a:lnTo>
                  <a:lnTo>
                    <a:pt x="747" y="1374"/>
                  </a:lnTo>
                  <a:lnTo>
                    <a:pt x="749" y="1374"/>
                  </a:lnTo>
                  <a:lnTo>
                    <a:pt x="751" y="1371"/>
                  </a:lnTo>
                  <a:lnTo>
                    <a:pt x="751" y="1367"/>
                  </a:lnTo>
                  <a:lnTo>
                    <a:pt x="749" y="1362"/>
                  </a:lnTo>
                  <a:lnTo>
                    <a:pt x="749" y="1362"/>
                  </a:lnTo>
                  <a:lnTo>
                    <a:pt x="749" y="1360"/>
                  </a:lnTo>
                  <a:lnTo>
                    <a:pt x="751" y="1360"/>
                  </a:lnTo>
                  <a:lnTo>
                    <a:pt x="751" y="1360"/>
                  </a:lnTo>
                  <a:lnTo>
                    <a:pt x="753" y="1360"/>
                  </a:lnTo>
                  <a:lnTo>
                    <a:pt x="753" y="1358"/>
                  </a:lnTo>
                  <a:lnTo>
                    <a:pt x="753" y="1356"/>
                  </a:lnTo>
                  <a:lnTo>
                    <a:pt x="754" y="1354"/>
                  </a:lnTo>
                  <a:lnTo>
                    <a:pt x="756" y="1353"/>
                  </a:lnTo>
                  <a:lnTo>
                    <a:pt x="756" y="1351"/>
                  </a:lnTo>
                  <a:lnTo>
                    <a:pt x="756" y="1349"/>
                  </a:lnTo>
                  <a:lnTo>
                    <a:pt x="758" y="1349"/>
                  </a:lnTo>
                  <a:lnTo>
                    <a:pt x="758" y="1349"/>
                  </a:lnTo>
                  <a:lnTo>
                    <a:pt x="762" y="1351"/>
                  </a:lnTo>
                  <a:lnTo>
                    <a:pt x="762" y="1351"/>
                  </a:lnTo>
                  <a:lnTo>
                    <a:pt x="764" y="1351"/>
                  </a:lnTo>
                  <a:lnTo>
                    <a:pt x="764" y="1351"/>
                  </a:lnTo>
                  <a:lnTo>
                    <a:pt x="764" y="1349"/>
                  </a:lnTo>
                  <a:lnTo>
                    <a:pt x="765" y="1347"/>
                  </a:lnTo>
                  <a:lnTo>
                    <a:pt x="764" y="1347"/>
                  </a:lnTo>
                  <a:lnTo>
                    <a:pt x="764" y="1345"/>
                  </a:lnTo>
                  <a:lnTo>
                    <a:pt x="764" y="1345"/>
                  </a:lnTo>
                  <a:lnTo>
                    <a:pt x="764" y="1344"/>
                  </a:lnTo>
                  <a:lnTo>
                    <a:pt x="765" y="1342"/>
                  </a:lnTo>
                  <a:lnTo>
                    <a:pt x="765" y="1340"/>
                  </a:lnTo>
                  <a:lnTo>
                    <a:pt x="764" y="1340"/>
                  </a:lnTo>
                  <a:lnTo>
                    <a:pt x="762" y="1338"/>
                  </a:lnTo>
                  <a:lnTo>
                    <a:pt x="764" y="1338"/>
                  </a:lnTo>
                  <a:lnTo>
                    <a:pt x="765" y="1338"/>
                  </a:lnTo>
                  <a:lnTo>
                    <a:pt x="767" y="1338"/>
                  </a:lnTo>
                  <a:lnTo>
                    <a:pt x="767" y="1338"/>
                  </a:lnTo>
                  <a:lnTo>
                    <a:pt x="769" y="1338"/>
                  </a:lnTo>
                  <a:lnTo>
                    <a:pt x="769" y="1336"/>
                  </a:lnTo>
                  <a:lnTo>
                    <a:pt x="769" y="1336"/>
                  </a:lnTo>
                  <a:lnTo>
                    <a:pt x="767" y="1335"/>
                  </a:lnTo>
                  <a:lnTo>
                    <a:pt x="767" y="1333"/>
                  </a:lnTo>
                  <a:lnTo>
                    <a:pt x="765" y="1331"/>
                  </a:lnTo>
                  <a:lnTo>
                    <a:pt x="765" y="1331"/>
                  </a:lnTo>
                  <a:lnTo>
                    <a:pt x="765" y="1329"/>
                  </a:lnTo>
                  <a:lnTo>
                    <a:pt x="765" y="1329"/>
                  </a:lnTo>
                  <a:lnTo>
                    <a:pt x="765" y="1329"/>
                  </a:lnTo>
                  <a:lnTo>
                    <a:pt x="767" y="1329"/>
                  </a:lnTo>
                  <a:lnTo>
                    <a:pt x="767" y="1333"/>
                  </a:lnTo>
                  <a:lnTo>
                    <a:pt x="767" y="1335"/>
                  </a:lnTo>
                  <a:lnTo>
                    <a:pt x="769" y="1336"/>
                  </a:lnTo>
                  <a:lnTo>
                    <a:pt x="771" y="1336"/>
                  </a:lnTo>
                  <a:lnTo>
                    <a:pt x="771" y="1336"/>
                  </a:lnTo>
                  <a:lnTo>
                    <a:pt x="773" y="1336"/>
                  </a:lnTo>
                  <a:lnTo>
                    <a:pt x="774" y="1333"/>
                  </a:lnTo>
                  <a:lnTo>
                    <a:pt x="776" y="1333"/>
                  </a:lnTo>
                  <a:lnTo>
                    <a:pt x="778" y="1333"/>
                  </a:lnTo>
                  <a:lnTo>
                    <a:pt x="782" y="1331"/>
                  </a:lnTo>
                  <a:lnTo>
                    <a:pt x="782" y="1331"/>
                  </a:lnTo>
                  <a:lnTo>
                    <a:pt x="785" y="1329"/>
                  </a:lnTo>
                  <a:lnTo>
                    <a:pt x="789" y="1324"/>
                  </a:lnTo>
                  <a:lnTo>
                    <a:pt x="791" y="1324"/>
                  </a:lnTo>
                  <a:lnTo>
                    <a:pt x="791" y="1326"/>
                  </a:lnTo>
                  <a:lnTo>
                    <a:pt x="787" y="1329"/>
                  </a:lnTo>
                  <a:lnTo>
                    <a:pt x="787" y="1331"/>
                  </a:lnTo>
                  <a:lnTo>
                    <a:pt x="787" y="1333"/>
                  </a:lnTo>
                  <a:lnTo>
                    <a:pt x="789" y="1333"/>
                  </a:lnTo>
                  <a:lnTo>
                    <a:pt x="789" y="1333"/>
                  </a:lnTo>
                  <a:lnTo>
                    <a:pt x="791" y="1333"/>
                  </a:lnTo>
                  <a:lnTo>
                    <a:pt x="794" y="1329"/>
                  </a:lnTo>
                  <a:lnTo>
                    <a:pt x="796" y="1327"/>
                  </a:lnTo>
                  <a:lnTo>
                    <a:pt x="798" y="1326"/>
                  </a:lnTo>
                  <a:lnTo>
                    <a:pt x="800" y="1326"/>
                  </a:lnTo>
                  <a:lnTo>
                    <a:pt x="801" y="1322"/>
                  </a:lnTo>
                  <a:lnTo>
                    <a:pt x="803" y="1320"/>
                  </a:lnTo>
                  <a:lnTo>
                    <a:pt x="805" y="1318"/>
                  </a:lnTo>
                  <a:lnTo>
                    <a:pt x="807" y="1316"/>
                  </a:lnTo>
                  <a:lnTo>
                    <a:pt x="807" y="1316"/>
                  </a:lnTo>
                  <a:lnTo>
                    <a:pt x="805" y="1322"/>
                  </a:lnTo>
                  <a:lnTo>
                    <a:pt x="805" y="1322"/>
                  </a:lnTo>
                  <a:lnTo>
                    <a:pt x="803" y="1322"/>
                  </a:lnTo>
                  <a:lnTo>
                    <a:pt x="803" y="1322"/>
                  </a:lnTo>
                  <a:lnTo>
                    <a:pt x="803" y="1324"/>
                  </a:lnTo>
                  <a:lnTo>
                    <a:pt x="803" y="1324"/>
                  </a:lnTo>
                  <a:lnTo>
                    <a:pt x="803" y="1324"/>
                  </a:lnTo>
                  <a:lnTo>
                    <a:pt x="801" y="1324"/>
                  </a:lnTo>
                  <a:lnTo>
                    <a:pt x="801" y="1324"/>
                  </a:lnTo>
                  <a:lnTo>
                    <a:pt x="801" y="1326"/>
                  </a:lnTo>
                  <a:lnTo>
                    <a:pt x="812" y="1326"/>
                  </a:lnTo>
                  <a:lnTo>
                    <a:pt x="810" y="1327"/>
                  </a:lnTo>
                  <a:lnTo>
                    <a:pt x="809" y="1327"/>
                  </a:lnTo>
                  <a:lnTo>
                    <a:pt x="803" y="1326"/>
                  </a:lnTo>
                  <a:lnTo>
                    <a:pt x="796" y="1327"/>
                  </a:lnTo>
                  <a:lnTo>
                    <a:pt x="796" y="1329"/>
                  </a:lnTo>
                  <a:lnTo>
                    <a:pt x="794" y="1329"/>
                  </a:lnTo>
                  <a:lnTo>
                    <a:pt x="794" y="1331"/>
                  </a:lnTo>
                  <a:lnTo>
                    <a:pt x="792" y="1335"/>
                  </a:lnTo>
                  <a:lnTo>
                    <a:pt x="792" y="1336"/>
                  </a:lnTo>
                  <a:lnTo>
                    <a:pt x="791" y="1336"/>
                  </a:lnTo>
                  <a:lnTo>
                    <a:pt x="789" y="1338"/>
                  </a:lnTo>
                  <a:lnTo>
                    <a:pt x="789" y="1340"/>
                  </a:lnTo>
                  <a:lnTo>
                    <a:pt x="787" y="1345"/>
                  </a:lnTo>
                  <a:lnTo>
                    <a:pt x="785" y="1349"/>
                  </a:lnTo>
                  <a:lnTo>
                    <a:pt x="785" y="1351"/>
                  </a:lnTo>
                  <a:lnTo>
                    <a:pt x="785" y="1353"/>
                  </a:lnTo>
                  <a:lnTo>
                    <a:pt x="785" y="1353"/>
                  </a:lnTo>
                  <a:lnTo>
                    <a:pt x="783" y="1358"/>
                  </a:lnTo>
                  <a:lnTo>
                    <a:pt x="783" y="1360"/>
                  </a:lnTo>
                  <a:lnTo>
                    <a:pt x="783" y="1362"/>
                  </a:lnTo>
                  <a:lnTo>
                    <a:pt x="783" y="1367"/>
                  </a:lnTo>
                  <a:lnTo>
                    <a:pt x="783" y="1367"/>
                  </a:lnTo>
                  <a:lnTo>
                    <a:pt x="782" y="1365"/>
                  </a:lnTo>
                  <a:lnTo>
                    <a:pt x="782" y="1362"/>
                  </a:lnTo>
                  <a:lnTo>
                    <a:pt x="782" y="1360"/>
                  </a:lnTo>
                  <a:lnTo>
                    <a:pt x="783" y="1358"/>
                  </a:lnTo>
                  <a:lnTo>
                    <a:pt x="783" y="1349"/>
                  </a:lnTo>
                  <a:lnTo>
                    <a:pt x="783" y="1349"/>
                  </a:lnTo>
                  <a:lnTo>
                    <a:pt x="785" y="1347"/>
                  </a:lnTo>
                  <a:lnTo>
                    <a:pt x="785" y="1345"/>
                  </a:lnTo>
                  <a:lnTo>
                    <a:pt x="785" y="1342"/>
                  </a:lnTo>
                  <a:lnTo>
                    <a:pt x="787" y="1340"/>
                  </a:lnTo>
                  <a:lnTo>
                    <a:pt x="789" y="1335"/>
                  </a:lnTo>
                  <a:lnTo>
                    <a:pt x="785" y="1333"/>
                  </a:lnTo>
                  <a:lnTo>
                    <a:pt x="783" y="1333"/>
                  </a:lnTo>
                  <a:lnTo>
                    <a:pt x="782" y="1333"/>
                  </a:lnTo>
                  <a:lnTo>
                    <a:pt x="780" y="1333"/>
                  </a:lnTo>
                  <a:lnTo>
                    <a:pt x="778" y="1336"/>
                  </a:lnTo>
                  <a:lnTo>
                    <a:pt x="778" y="1338"/>
                  </a:lnTo>
                  <a:lnTo>
                    <a:pt x="776" y="1338"/>
                  </a:lnTo>
                  <a:lnTo>
                    <a:pt x="774" y="1338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3" y="1340"/>
                  </a:lnTo>
                  <a:lnTo>
                    <a:pt x="774" y="1342"/>
                  </a:lnTo>
                  <a:lnTo>
                    <a:pt x="773" y="1342"/>
                  </a:lnTo>
                  <a:lnTo>
                    <a:pt x="773" y="1342"/>
                  </a:lnTo>
                  <a:lnTo>
                    <a:pt x="773" y="1342"/>
                  </a:lnTo>
                  <a:lnTo>
                    <a:pt x="771" y="1344"/>
                  </a:lnTo>
                  <a:lnTo>
                    <a:pt x="771" y="1344"/>
                  </a:lnTo>
                  <a:lnTo>
                    <a:pt x="769" y="1345"/>
                  </a:lnTo>
                  <a:lnTo>
                    <a:pt x="767" y="1345"/>
                  </a:lnTo>
                  <a:lnTo>
                    <a:pt x="767" y="1347"/>
                  </a:lnTo>
                  <a:lnTo>
                    <a:pt x="767" y="1347"/>
                  </a:lnTo>
                  <a:lnTo>
                    <a:pt x="765" y="1349"/>
                  </a:lnTo>
                  <a:lnTo>
                    <a:pt x="765" y="1351"/>
                  </a:lnTo>
                  <a:lnTo>
                    <a:pt x="765" y="1353"/>
                  </a:lnTo>
                  <a:lnTo>
                    <a:pt x="764" y="1354"/>
                  </a:lnTo>
                  <a:lnTo>
                    <a:pt x="760" y="1356"/>
                  </a:lnTo>
                  <a:lnTo>
                    <a:pt x="762" y="1358"/>
                  </a:lnTo>
                  <a:lnTo>
                    <a:pt x="762" y="1362"/>
                  </a:lnTo>
                  <a:lnTo>
                    <a:pt x="762" y="1365"/>
                  </a:lnTo>
                  <a:lnTo>
                    <a:pt x="764" y="1365"/>
                  </a:lnTo>
                  <a:lnTo>
                    <a:pt x="765" y="1363"/>
                  </a:lnTo>
                  <a:lnTo>
                    <a:pt x="767" y="1363"/>
                  </a:lnTo>
                  <a:lnTo>
                    <a:pt x="767" y="1362"/>
                  </a:lnTo>
                  <a:lnTo>
                    <a:pt x="767" y="1362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2"/>
                  </a:lnTo>
                  <a:lnTo>
                    <a:pt x="771" y="1363"/>
                  </a:lnTo>
                  <a:lnTo>
                    <a:pt x="771" y="1363"/>
                  </a:lnTo>
                  <a:lnTo>
                    <a:pt x="771" y="1363"/>
                  </a:lnTo>
                  <a:lnTo>
                    <a:pt x="762" y="1367"/>
                  </a:lnTo>
                  <a:lnTo>
                    <a:pt x="756" y="1371"/>
                  </a:lnTo>
                  <a:lnTo>
                    <a:pt x="754" y="1376"/>
                  </a:lnTo>
                  <a:lnTo>
                    <a:pt x="756" y="1378"/>
                  </a:lnTo>
                  <a:lnTo>
                    <a:pt x="756" y="1378"/>
                  </a:lnTo>
                  <a:lnTo>
                    <a:pt x="756" y="1378"/>
                  </a:lnTo>
                  <a:lnTo>
                    <a:pt x="756" y="1380"/>
                  </a:lnTo>
                  <a:lnTo>
                    <a:pt x="754" y="1380"/>
                  </a:lnTo>
                  <a:lnTo>
                    <a:pt x="754" y="1380"/>
                  </a:lnTo>
                  <a:lnTo>
                    <a:pt x="749" y="1382"/>
                  </a:lnTo>
                  <a:lnTo>
                    <a:pt x="747" y="1382"/>
                  </a:lnTo>
                  <a:lnTo>
                    <a:pt x="745" y="1383"/>
                  </a:lnTo>
                  <a:lnTo>
                    <a:pt x="744" y="1385"/>
                  </a:lnTo>
                  <a:lnTo>
                    <a:pt x="744" y="1387"/>
                  </a:lnTo>
                  <a:lnTo>
                    <a:pt x="742" y="1389"/>
                  </a:lnTo>
                  <a:lnTo>
                    <a:pt x="740" y="1391"/>
                  </a:lnTo>
                  <a:lnTo>
                    <a:pt x="738" y="1391"/>
                  </a:lnTo>
                  <a:lnTo>
                    <a:pt x="740" y="1392"/>
                  </a:lnTo>
                  <a:lnTo>
                    <a:pt x="740" y="1392"/>
                  </a:lnTo>
                  <a:lnTo>
                    <a:pt x="742" y="1391"/>
                  </a:lnTo>
                  <a:lnTo>
                    <a:pt x="742" y="1391"/>
                  </a:lnTo>
                  <a:lnTo>
                    <a:pt x="742" y="1392"/>
                  </a:lnTo>
                  <a:lnTo>
                    <a:pt x="742" y="1392"/>
                  </a:lnTo>
                  <a:lnTo>
                    <a:pt x="744" y="1392"/>
                  </a:lnTo>
                  <a:lnTo>
                    <a:pt x="745" y="1394"/>
                  </a:lnTo>
                  <a:lnTo>
                    <a:pt x="745" y="1396"/>
                  </a:lnTo>
                  <a:lnTo>
                    <a:pt x="747" y="1398"/>
                  </a:lnTo>
                  <a:lnTo>
                    <a:pt x="749" y="1398"/>
                  </a:lnTo>
                  <a:lnTo>
                    <a:pt x="749" y="1398"/>
                  </a:lnTo>
                  <a:lnTo>
                    <a:pt x="751" y="1398"/>
                  </a:lnTo>
                  <a:lnTo>
                    <a:pt x="753" y="1396"/>
                  </a:lnTo>
                  <a:lnTo>
                    <a:pt x="753" y="1396"/>
                  </a:lnTo>
                  <a:lnTo>
                    <a:pt x="753" y="1394"/>
                  </a:lnTo>
                  <a:lnTo>
                    <a:pt x="753" y="1392"/>
                  </a:lnTo>
                  <a:lnTo>
                    <a:pt x="754" y="1391"/>
                  </a:lnTo>
                  <a:lnTo>
                    <a:pt x="754" y="1391"/>
                  </a:lnTo>
                  <a:lnTo>
                    <a:pt x="754" y="1391"/>
                  </a:lnTo>
                  <a:lnTo>
                    <a:pt x="754" y="1392"/>
                  </a:lnTo>
                  <a:lnTo>
                    <a:pt x="754" y="1394"/>
                  </a:lnTo>
                  <a:lnTo>
                    <a:pt x="754" y="1396"/>
                  </a:lnTo>
                  <a:lnTo>
                    <a:pt x="754" y="1396"/>
                  </a:lnTo>
                  <a:lnTo>
                    <a:pt x="753" y="1396"/>
                  </a:lnTo>
                  <a:lnTo>
                    <a:pt x="753" y="1398"/>
                  </a:lnTo>
                  <a:lnTo>
                    <a:pt x="754" y="1400"/>
                  </a:lnTo>
                  <a:lnTo>
                    <a:pt x="754" y="1400"/>
                  </a:lnTo>
                  <a:lnTo>
                    <a:pt x="756" y="1400"/>
                  </a:lnTo>
                  <a:lnTo>
                    <a:pt x="758" y="1400"/>
                  </a:lnTo>
                  <a:lnTo>
                    <a:pt x="758" y="1400"/>
                  </a:lnTo>
                  <a:lnTo>
                    <a:pt x="764" y="1396"/>
                  </a:lnTo>
                  <a:lnTo>
                    <a:pt x="769" y="1391"/>
                  </a:lnTo>
                  <a:lnTo>
                    <a:pt x="773" y="1391"/>
                  </a:lnTo>
                  <a:lnTo>
                    <a:pt x="771" y="1392"/>
                  </a:lnTo>
                  <a:lnTo>
                    <a:pt x="767" y="1392"/>
                  </a:lnTo>
                  <a:lnTo>
                    <a:pt x="767" y="1394"/>
                  </a:lnTo>
                  <a:lnTo>
                    <a:pt x="767" y="1394"/>
                  </a:lnTo>
                  <a:lnTo>
                    <a:pt x="767" y="1396"/>
                  </a:lnTo>
                  <a:lnTo>
                    <a:pt x="765" y="1396"/>
                  </a:lnTo>
                  <a:lnTo>
                    <a:pt x="765" y="1396"/>
                  </a:lnTo>
                  <a:lnTo>
                    <a:pt x="765" y="1396"/>
                  </a:lnTo>
                  <a:lnTo>
                    <a:pt x="758" y="1401"/>
                  </a:lnTo>
                  <a:lnTo>
                    <a:pt x="756" y="1401"/>
                  </a:lnTo>
                  <a:lnTo>
                    <a:pt x="753" y="1401"/>
                  </a:lnTo>
                  <a:lnTo>
                    <a:pt x="753" y="1401"/>
                  </a:lnTo>
                  <a:lnTo>
                    <a:pt x="753" y="1400"/>
                  </a:lnTo>
                  <a:lnTo>
                    <a:pt x="753" y="1400"/>
                  </a:lnTo>
                  <a:lnTo>
                    <a:pt x="753" y="1400"/>
                  </a:lnTo>
                  <a:lnTo>
                    <a:pt x="751" y="1400"/>
                  </a:lnTo>
                  <a:lnTo>
                    <a:pt x="751" y="1400"/>
                  </a:lnTo>
                  <a:lnTo>
                    <a:pt x="751" y="1401"/>
                  </a:lnTo>
                  <a:lnTo>
                    <a:pt x="751" y="1401"/>
                  </a:lnTo>
                  <a:lnTo>
                    <a:pt x="751" y="1401"/>
                  </a:lnTo>
                  <a:lnTo>
                    <a:pt x="747" y="1403"/>
                  </a:lnTo>
                  <a:lnTo>
                    <a:pt x="747" y="1403"/>
                  </a:lnTo>
                  <a:lnTo>
                    <a:pt x="747" y="1403"/>
                  </a:lnTo>
                  <a:lnTo>
                    <a:pt x="747" y="1405"/>
                  </a:lnTo>
                  <a:lnTo>
                    <a:pt x="744" y="1407"/>
                  </a:lnTo>
                  <a:lnTo>
                    <a:pt x="744" y="1409"/>
                  </a:lnTo>
                  <a:lnTo>
                    <a:pt x="745" y="1409"/>
                  </a:lnTo>
                  <a:lnTo>
                    <a:pt x="745" y="1410"/>
                  </a:lnTo>
                  <a:lnTo>
                    <a:pt x="751" y="1409"/>
                  </a:lnTo>
                  <a:lnTo>
                    <a:pt x="751" y="1410"/>
                  </a:lnTo>
                  <a:lnTo>
                    <a:pt x="747" y="1410"/>
                  </a:lnTo>
                  <a:lnTo>
                    <a:pt x="745" y="1410"/>
                  </a:lnTo>
                  <a:lnTo>
                    <a:pt x="745" y="1410"/>
                  </a:lnTo>
                  <a:lnTo>
                    <a:pt x="745" y="1412"/>
                  </a:lnTo>
                  <a:lnTo>
                    <a:pt x="745" y="1414"/>
                  </a:lnTo>
                  <a:lnTo>
                    <a:pt x="745" y="1414"/>
                  </a:lnTo>
                  <a:lnTo>
                    <a:pt x="744" y="1414"/>
                  </a:lnTo>
                  <a:lnTo>
                    <a:pt x="744" y="1414"/>
                  </a:lnTo>
                  <a:lnTo>
                    <a:pt x="742" y="1414"/>
                  </a:lnTo>
                  <a:lnTo>
                    <a:pt x="744" y="1412"/>
                  </a:lnTo>
                  <a:lnTo>
                    <a:pt x="744" y="1410"/>
                  </a:lnTo>
                  <a:lnTo>
                    <a:pt x="742" y="1409"/>
                  </a:lnTo>
                  <a:lnTo>
                    <a:pt x="742" y="1409"/>
                  </a:lnTo>
                  <a:lnTo>
                    <a:pt x="738" y="1409"/>
                  </a:lnTo>
                  <a:lnTo>
                    <a:pt x="736" y="1409"/>
                  </a:lnTo>
                  <a:lnTo>
                    <a:pt x="736" y="1409"/>
                  </a:lnTo>
                  <a:lnTo>
                    <a:pt x="735" y="1409"/>
                  </a:lnTo>
                  <a:lnTo>
                    <a:pt x="735" y="1409"/>
                  </a:lnTo>
                  <a:lnTo>
                    <a:pt x="733" y="1412"/>
                  </a:lnTo>
                  <a:lnTo>
                    <a:pt x="733" y="1414"/>
                  </a:lnTo>
                  <a:lnTo>
                    <a:pt x="733" y="1414"/>
                  </a:lnTo>
                  <a:lnTo>
                    <a:pt x="733" y="1416"/>
                  </a:lnTo>
                  <a:lnTo>
                    <a:pt x="733" y="1418"/>
                  </a:lnTo>
                  <a:lnTo>
                    <a:pt x="733" y="1419"/>
                  </a:lnTo>
                  <a:lnTo>
                    <a:pt x="733" y="1419"/>
                  </a:lnTo>
                  <a:lnTo>
                    <a:pt x="733" y="1421"/>
                  </a:lnTo>
                  <a:lnTo>
                    <a:pt x="731" y="1421"/>
                  </a:lnTo>
                  <a:lnTo>
                    <a:pt x="729" y="1423"/>
                  </a:lnTo>
                  <a:lnTo>
                    <a:pt x="729" y="1423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23"/>
                  </a:lnTo>
                  <a:lnTo>
                    <a:pt x="727" y="1423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9" y="1421"/>
                  </a:lnTo>
                  <a:lnTo>
                    <a:pt x="729" y="1421"/>
                  </a:lnTo>
                  <a:lnTo>
                    <a:pt x="729" y="1419"/>
                  </a:lnTo>
                  <a:lnTo>
                    <a:pt x="729" y="1419"/>
                  </a:lnTo>
                  <a:lnTo>
                    <a:pt x="731" y="1419"/>
                  </a:lnTo>
                  <a:lnTo>
                    <a:pt x="731" y="1418"/>
                  </a:lnTo>
                  <a:lnTo>
                    <a:pt x="731" y="1418"/>
                  </a:lnTo>
                  <a:lnTo>
                    <a:pt x="731" y="1416"/>
                  </a:lnTo>
                  <a:lnTo>
                    <a:pt x="731" y="1414"/>
                  </a:lnTo>
                  <a:lnTo>
                    <a:pt x="731" y="1414"/>
                  </a:lnTo>
                  <a:lnTo>
                    <a:pt x="731" y="1412"/>
                  </a:lnTo>
                  <a:lnTo>
                    <a:pt x="731" y="1410"/>
                  </a:lnTo>
                  <a:lnTo>
                    <a:pt x="731" y="1409"/>
                  </a:lnTo>
                  <a:lnTo>
                    <a:pt x="731" y="1407"/>
                  </a:lnTo>
                  <a:lnTo>
                    <a:pt x="731" y="1405"/>
                  </a:lnTo>
                  <a:lnTo>
                    <a:pt x="731" y="1405"/>
                  </a:lnTo>
                  <a:lnTo>
                    <a:pt x="731" y="1403"/>
                  </a:lnTo>
                  <a:lnTo>
                    <a:pt x="731" y="1403"/>
                  </a:lnTo>
                  <a:lnTo>
                    <a:pt x="731" y="1403"/>
                  </a:lnTo>
                  <a:lnTo>
                    <a:pt x="731" y="1401"/>
                  </a:lnTo>
                  <a:lnTo>
                    <a:pt x="729" y="1405"/>
                  </a:lnTo>
                  <a:lnTo>
                    <a:pt x="727" y="1407"/>
                  </a:lnTo>
                  <a:lnTo>
                    <a:pt x="727" y="1409"/>
                  </a:lnTo>
                  <a:lnTo>
                    <a:pt x="727" y="1410"/>
                  </a:lnTo>
                  <a:lnTo>
                    <a:pt x="727" y="1410"/>
                  </a:lnTo>
                  <a:lnTo>
                    <a:pt x="727" y="1412"/>
                  </a:lnTo>
                  <a:lnTo>
                    <a:pt x="727" y="1412"/>
                  </a:lnTo>
                  <a:lnTo>
                    <a:pt x="727" y="1414"/>
                  </a:lnTo>
                  <a:lnTo>
                    <a:pt x="727" y="1416"/>
                  </a:lnTo>
                  <a:lnTo>
                    <a:pt x="727" y="1416"/>
                  </a:lnTo>
                  <a:lnTo>
                    <a:pt x="726" y="1412"/>
                  </a:lnTo>
                  <a:lnTo>
                    <a:pt x="726" y="1410"/>
                  </a:lnTo>
                  <a:lnTo>
                    <a:pt x="726" y="1410"/>
                  </a:lnTo>
                  <a:lnTo>
                    <a:pt x="724" y="1410"/>
                  </a:lnTo>
                  <a:lnTo>
                    <a:pt x="722" y="1412"/>
                  </a:lnTo>
                  <a:lnTo>
                    <a:pt x="722" y="1412"/>
                  </a:lnTo>
                  <a:lnTo>
                    <a:pt x="722" y="1416"/>
                  </a:lnTo>
                  <a:lnTo>
                    <a:pt x="718" y="1419"/>
                  </a:lnTo>
                  <a:lnTo>
                    <a:pt x="718" y="1419"/>
                  </a:lnTo>
                  <a:lnTo>
                    <a:pt x="717" y="1421"/>
                  </a:lnTo>
                  <a:lnTo>
                    <a:pt x="717" y="1421"/>
                  </a:lnTo>
                  <a:lnTo>
                    <a:pt x="718" y="1423"/>
                  </a:lnTo>
                  <a:lnTo>
                    <a:pt x="718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8"/>
                  </a:lnTo>
                  <a:lnTo>
                    <a:pt x="717" y="1430"/>
                  </a:lnTo>
                  <a:lnTo>
                    <a:pt x="717" y="1432"/>
                  </a:lnTo>
                  <a:lnTo>
                    <a:pt x="718" y="1432"/>
                  </a:lnTo>
                  <a:lnTo>
                    <a:pt x="722" y="1441"/>
                  </a:lnTo>
                  <a:lnTo>
                    <a:pt x="724" y="1439"/>
                  </a:lnTo>
                  <a:lnTo>
                    <a:pt x="724" y="1439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4" y="1439"/>
                  </a:lnTo>
                  <a:lnTo>
                    <a:pt x="724" y="1439"/>
                  </a:lnTo>
                  <a:lnTo>
                    <a:pt x="726" y="1441"/>
                  </a:lnTo>
                  <a:lnTo>
                    <a:pt x="726" y="1443"/>
                  </a:lnTo>
                  <a:lnTo>
                    <a:pt x="726" y="1445"/>
                  </a:lnTo>
                  <a:lnTo>
                    <a:pt x="726" y="1445"/>
                  </a:lnTo>
                  <a:lnTo>
                    <a:pt x="726" y="1445"/>
                  </a:lnTo>
                  <a:lnTo>
                    <a:pt x="727" y="1445"/>
                  </a:lnTo>
                  <a:lnTo>
                    <a:pt x="727" y="1445"/>
                  </a:lnTo>
                  <a:lnTo>
                    <a:pt x="727" y="1443"/>
                  </a:lnTo>
                  <a:lnTo>
                    <a:pt x="727" y="1439"/>
                  </a:lnTo>
                  <a:lnTo>
                    <a:pt x="727" y="1438"/>
                  </a:lnTo>
                  <a:lnTo>
                    <a:pt x="727" y="1436"/>
                  </a:lnTo>
                  <a:lnTo>
                    <a:pt x="727" y="1434"/>
                  </a:lnTo>
                  <a:lnTo>
                    <a:pt x="729" y="1436"/>
                  </a:lnTo>
                  <a:lnTo>
                    <a:pt x="729" y="1438"/>
                  </a:lnTo>
                  <a:lnTo>
                    <a:pt x="727" y="1439"/>
                  </a:lnTo>
                  <a:lnTo>
                    <a:pt x="727" y="1443"/>
                  </a:lnTo>
                  <a:lnTo>
                    <a:pt x="729" y="1445"/>
                  </a:lnTo>
                  <a:lnTo>
                    <a:pt x="729" y="1447"/>
                  </a:lnTo>
                  <a:lnTo>
                    <a:pt x="731" y="1447"/>
                  </a:lnTo>
                  <a:lnTo>
                    <a:pt x="731" y="1447"/>
                  </a:lnTo>
                  <a:lnTo>
                    <a:pt x="733" y="1447"/>
                  </a:lnTo>
                  <a:lnTo>
                    <a:pt x="735" y="1445"/>
                  </a:lnTo>
                  <a:lnTo>
                    <a:pt x="735" y="1443"/>
                  </a:lnTo>
                  <a:lnTo>
                    <a:pt x="735" y="1441"/>
                  </a:lnTo>
                  <a:lnTo>
                    <a:pt x="735" y="1438"/>
                  </a:lnTo>
                  <a:lnTo>
                    <a:pt x="736" y="1436"/>
                  </a:lnTo>
                  <a:lnTo>
                    <a:pt x="736" y="1436"/>
                  </a:lnTo>
                  <a:lnTo>
                    <a:pt x="735" y="1434"/>
                  </a:lnTo>
                  <a:lnTo>
                    <a:pt x="735" y="1434"/>
                  </a:lnTo>
                  <a:lnTo>
                    <a:pt x="736" y="1434"/>
                  </a:lnTo>
                  <a:lnTo>
                    <a:pt x="736" y="1436"/>
                  </a:lnTo>
                  <a:lnTo>
                    <a:pt x="738" y="1439"/>
                  </a:lnTo>
                  <a:lnTo>
                    <a:pt x="738" y="1441"/>
                  </a:lnTo>
                  <a:lnTo>
                    <a:pt x="738" y="1443"/>
                  </a:lnTo>
                  <a:lnTo>
                    <a:pt x="738" y="1443"/>
                  </a:lnTo>
                  <a:lnTo>
                    <a:pt x="738" y="1443"/>
                  </a:lnTo>
                  <a:lnTo>
                    <a:pt x="736" y="1445"/>
                  </a:lnTo>
                  <a:lnTo>
                    <a:pt x="736" y="1447"/>
                  </a:lnTo>
                  <a:lnTo>
                    <a:pt x="738" y="1447"/>
                  </a:lnTo>
                  <a:lnTo>
                    <a:pt x="740" y="1445"/>
                  </a:lnTo>
                  <a:lnTo>
                    <a:pt x="740" y="1445"/>
                  </a:lnTo>
                  <a:lnTo>
                    <a:pt x="740" y="1443"/>
                  </a:lnTo>
                  <a:lnTo>
                    <a:pt x="742" y="1443"/>
                  </a:lnTo>
                  <a:lnTo>
                    <a:pt x="742" y="1443"/>
                  </a:lnTo>
                  <a:lnTo>
                    <a:pt x="742" y="1441"/>
                  </a:lnTo>
                  <a:lnTo>
                    <a:pt x="742" y="1441"/>
                  </a:lnTo>
                  <a:lnTo>
                    <a:pt x="742" y="1441"/>
                  </a:lnTo>
                  <a:lnTo>
                    <a:pt x="744" y="1441"/>
                  </a:lnTo>
                  <a:lnTo>
                    <a:pt x="744" y="1441"/>
                  </a:lnTo>
                  <a:lnTo>
                    <a:pt x="745" y="1441"/>
                  </a:lnTo>
                  <a:lnTo>
                    <a:pt x="745" y="1441"/>
                  </a:lnTo>
                  <a:lnTo>
                    <a:pt x="749" y="1441"/>
                  </a:lnTo>
                  <a:lnTo>
                    <a:pt x="749" y="1439"/>
                  </a:lnTo>
                  <a:lnTo>
                    <a:pt x="749" y="1438"/>
                  </a:lnTo>
                  <a:lnTo>
                    <a:pt x="749" y="1438"/>
                  </a:lnTo>
                  <a:lnTo>
                    <a:pt x="747" y="1434"/>
                  </a:lnTo>
                  <a:lnTo>
                    <a:pt x="745" y="1432"/>
                  </a:lnTo>
                  <a:lnTo>
                    <a:pt x="745" y="1432"/>
                  </a:lnTo>
                  <a:lnTo>
                    <a:pt x="744" y="1432"/>
                  </a:lnTo>
                  <a:lnTo>
                    <a:pt x="740" y="1434"/>
                  </a:lnTo>
                  <a:lnTo>
                    <a:pt x="738" y="1434"/>
                  </a:lnTo>
                  <a:lnTo>
                    <a:pt x="742" y="1432"/>
                  </a:lnTo>
                  <a:lnTo>
                    <a:pt x="742" y="1430"/>
                  </a:lnTo>
                  <a:lnTo>
                    <a:pt x="742" y="1428"/>
                  </a:lnTo>
                  <a:lnTo>
                    <a:pt x="744" y="1430"/>
                  </a:lnTo>
                  <a:lnTo>
                    <a:pt x="744" y="1430"/>
                  </a:lnTo>
                  <a:lnTo>
                    <a:pt x="745" y="1430"/>
                  </a:lnTo>
                  <a:lnTo>
                    <a:pt x="747" y="1428"/>
                  </a:lnTo>
                  <a:lnTo>
                    <a:pt x="747" y="1427"/>
                  </a:lnTo>
                  <a:lnTo>
                    <a:pt x="747" y="1427"/>
                  </a:lnTo>
                  <a:lnTo>
                    <a:pt x="745" y="1423"/>
                  </a:lnTo>
                  <a:lnTo>
                    <a:pt x="745" y="1423"/>
                  </a:lnTo>
                  <a:lnTo>
                    <a:pt x="747" y="1421"/>
                  </a:lnTo>
                  <a:lnTo>
                    <a:pt x="747" y="1421"/>
                  </a:lnTo>
                  <a:lnTo>
                    <a:pt x="747" y="1421"/>
                  </a:lnTo>
                  <a:lnTo>
                    <a:pt x="749" y="1423"/>
                  </a:lnTo>
                  <a:lnTo>
                    <a:pt x="749" y="1425"/>
                  </a:lnTo>
                  <a:lnTo>
                    <a:pt x="749" y="1425"/>
                  </a:lnTo>
                  <a:lnTo>
                    <a:pt x="749" y="1427"/>
                  </a:lnTo>
                  <a:lnTo>
                    <a:pt x="751" y="1427"/>
                  </a:lnTo>
                  <a:lnTo>
                    <a:pt x="751" y="1427"/>
                  </a:lnTo>
                  <a:lnTo>
                    <a:pt x="751" y="1427"/>
                  </a:lnTo>
                  <a:lnTo>
                    <a:pt x="758" y="1428"/>
                  </a:lnTo>
                  <a:lnTo>
                    <a:pt x="760" y="1427"/>
                  </a:lnTo>
                  <a:lnTo>
                    <a:pt x="762" y="1427"/>
                  </a:lnTo>
                  <a:lnTo>
                    <a:pt x="764" y="1427"/>
                  </a:lnTo>
                  <a:lnTo>
                    <a:pt x="764" y="1428"/>
                  </a:lnTo>
                  <a:lnTo>
                    <a:pt x="753" y="1430"/>
                  </a:lnTo>
                  <a:lnTo>
                    <a:pt x="751" y="1430"/>
                  </a:lnTo>
                  <a:lnTo>
                    <a:pt x="751" y="1432"/>
                  </a:lnTo>
                  <a:lnTo>
                    <a:pt x="751" y="1432"/>
                  </a:lnTo>
                  <a:lnTo>
                    <a:pt x="751" y="1434"/>
                  </a:lnTo>
                  <a:lnTo>
                    <a:pt x="751" y="1436"/>
                  </a:lnTo>
                  <a:lnTo>
                    <a:pt x="751" y="1436"/>
                  </a:lnTo>
                  <a:lnTo>
                    <a:pt x="751" y="1436"/>
                  </a:lnTo>
                  <a:lnTo>
                    <a:pt x="753" y="1438"/>
                  </a:lnTo>
                  <a:lnTo>
                    <a:pt x="753" y="1438"/>
                  </a:lnTo>
                  <a:lnTo>
                    <a:pt x="753" y="1439"/>
                  </a:lnTo>
                  <a:lnTo>
                    <a:pt x="754" y="1439"/>
                  </a:lnTo>
                  <a:lnTo>
                    <a:pt x="756" y="1438"/>
                  </a:lnTo>
                  <a:lnTo>
                    <a:pt x="756" y="1436"/>
                  </a:lnTo>
                  <a:lnTo>
                    <a:pt x="756" y="1436"/>
                  </a:lnTo>
                  <a:lnTo>
                    <a:pt x="756" y="1436"/>
                  </a:lnTo>
                  <a:lnTo>
                    <a:pt x="754" y="1436"/>
                  </a:lnTo>
                  <a:lnTo>
                    <a:pt x="754" y="1434"/>
                  </a:lnTo>
                  <a:lnTo>
                    <a:pt x="754" y="1434"/>
                  </a:lnTo>
                  <a:lnTo>
                    <a:pt x="756" y="1434"/>
                  </a:lnTo>
                  <a:lnTo>
                    <a:pt x="756" y="1434"/>
                  </a:lnTo>
                  <a:lnTo>
                    <a:pt x="756" y="1432"/>
                  </a:lnTo>
                  <a:lnTo>
                    <a:pt x="756" y="1432"/>
                  </a:lnTo>
                  <a:lnTo>
                    <a:pt x="756" y="1434"/>
                  </a:lnTo>
                  <a:lnTo>
                    <a:pt x="758" y="1436"/>
                  </a:lnTo>
                  <a:lnTo>
                    <a:pt x="758" y="1434"/>
                  </a:lnTo>
                  <a:lnTo>
                    <a:pt x="760" y="1434"/>
                  </a:lnTo>
                  <a:lnTo>
                    <a:pt x="762" y="1432"/>
                  </a:lnTo>
                  <a:lnTo>
                    <a:pt x="764" y="1430"/>
                  </a:lnTo>
                  <a:lnTo>
                    <a:pt x="764" y="1430"/>
                  </a:lnTo>
                  <a:lnTo>
                    <a:pt x="765" y="1428"/>
                  </a:lnTo>
                  <a:lnTo>
                    <a:pt x="767" y="1425"/>
                  </a:lnTo>
                  <a:lnTo>
                    <a:pt x="767" y="1423"/>
                  </a:lnTo>
                  <a:lnTo>
                    <a:pt x="769" y="1421"/>
                  </a:lnTo>
                  <a:lnTo>
                    <a:pt x="769" y="1419"/>
                  </a:lnTo>
                  <a:lnTo>
                    <a:pt x="769" y="1419"/>
                  </a:lnTo>
                  <a:lnTo>
                    <a:pt x="769" y="1416"/>
                  </a:lnTo>
                  <a:lnTo>
                    <a:pt x="771" y="1412"/>
                  </a:lnTo>
                  <a:lnTo>
                    <a:pt x="771" y="1410"/>
                  </a:lnTo>
                  <a:lnTo>
                    <a:pt x="773" y="1410"/>
                  </a:lnTo>
                  <a:lnTo>
                    <a:pt x="771" y="1410"/>
                  </a:lnTo>
                  <a:lnTo>
                    <a:pt x="771" y="1412"/>
                  </a:lnTo>
                  <a:lnTo>
                    <a:pt x="771" y="1414"/>
                  </a:lnTo>
                  <a:lnTo>
                    <a:pt x="771" y="1416"/>
                  </a:lnTo>
                  <a:lnTo>
                    <a:pt x="771" y="1418"/>
                  </a:lnTo>
                  <a:lnTo>
                    <a:pt x="771" y="1419"/>
                  </a:lnTo>
                  <a:lnTo>
                    <a:pt x="769" y="1421"/>
                  </a:lnTo>
                  <a:lnTo>
                    <a:pt x="769" y="1423"/>
                  </a:lnTo>
                  <a:lnTo>
                    <a:pt x="771" y="1423"/>
                  </a:lnTo>
                  <a:lnTo>
                    <a:pt x="774" y="1419"/>
                  </a:lnTo>
                  <a:lnTo>
                    <a:pt x="782" y="1418"/>
                  </a:lnTo>
                  <a:lnTo>
                    <a:pt x="783" y="1419"/>
                  </a:lnTo>
                  <a:lnTo>
                    <a:pt x="778" y="1421"/>
                  </a:lnTo>
                  <a:lnTo>
                    <a:pt x="769" y="1425"/>
                  </a:lnTo>
                  <a:lnTo>
                    <a:pt x="767" y="1425"/>
                  </a:lnTo>
                  <a:lnTo>
                    <a:pt x="767" y="1427"/>
                  </a:lnTo>
                  <a:lnTo>
                    <a:pt x="767" y="1428"/>
                  </a:lnTo>
                  <a:lnTo>
                    <a:pt x="767" y="1428"/>
                  </a:lnTo>
                  <a:lnTo>
                    <a:pt x="767" y="1430"/>
                  </a:lnTo>
                  <a:lnTo>
                    <a:pt x="767" y="1432"/>
                  </a:lnTo>
                  <a:lnTo>
                    <a:pt x="765" y="1432"/>
                  </a:lnTo>
                  <a:lnTo>
                    <a:pt x="765" y="1432"/>
                  </a:lnTo>
                  <a:lnTo>
                    <a:pt x="765" y="1432"/>
                  </a:lnTo>
                  <a:lnTo>
                    <a:pt x="765" y="1430"/>
                  </a:lnTo>
                  <a:lnTo>
                    <a:pt x="764" y="1432"/>
                  </a:lnTo>
                  <a:lnTo>
                    <a:pt x="764" y="1434"/>
                  </a:lnTo>
                  <a:lnTo>
                    <a:pt x="760" y="1436"/>
                  </a:lnTo>
                  <a:lnTo>
                    <a:pt x="760" y="1436"/>
                  </a:lnTo>
                  <a:lnTo>
                    <a:pt x="758" y="1438"/>
                  </a:lnTo>
                  <a:lnTo>
                    <a:pt x="758" y="1438"/>
                  </a:lnTo>
                  <a:lnTo>
                    <a:pt x="758" y="1439"/>
                  </a:lnTo>
                  <a:lnTo>
                    <a:pt x="758" y="1439"/>
                  </a:lnTo>
                  <a:lnTo>
                    <a:pt x="756" y="1441"/>
                  </a:lnTo>
                  <a:lnTo>
                    <a:pt x="756" y="1441"/>
                  </a:lnTo>
                  <a:lnTo>
                    <a:pt x="756" y="1441"/>
                  </a:lnTo>
                  <a:lnTo>
                    <a:pt x="758" y="1443"/>
                  </a:lnTo>
                  <a:lnTo>
                    <a:pt x="758" y="1443"/>
                  </a:lnTo>
                  <a:lnTo>
                    <a:pt x="760" y="1441"/>
                  </a:lnTo>
                  <a:lnTo>
                    <a:pt x="760" y="1439"/>
                  </a:lnTo>
                  <a:lnTo>
                    <a:pt x="760" y="1441"/>
                  </a:lnTo>
                  <a:lnTo>
                    <a:pt x="760" y="1441"/>
                  </a:lnTo>
                  <a:lnTo>
                    <a:pt x="760" y="1443"/>
                  </a:lnTo>
                  <a:lnTo>
                    <a:pt x="762" y="1443"/>
                  </a:lnTo>
                  <a:lnTo>
                    <a:pt x="762" y="1443"/>
                  </a:lnTo>
                  <a:lnTo>
                    <a:pt x="762" y="1443"/>
                  </a:lnTo>
                  <a:lnTo>
                    <a:pt x="764" y="1443"/>
                  </a:lnTo>
                  <a:lnTo>
                    <a:pt x="764" y="1443"/>
                  </a:lnTo>
                  <a:lnTo>
                    <a:pt x="764" y="1441"/>
                  </a:lnTo>
                  <a:lnTo>
                    <a:pt x="764" y="1441"/>
                  </a:lnTo>
                  <a:lnTo>
                    <a:pt x="765" y="1441"/>
                  </a:lnTo>
                  <a:lnTo>
                    <a:pt x="765" y="1443"/>
                  </a:lnTo>
                  <a:lnTo>
                    <a:pt x="765" y="1443"/>
                  </a:lnTo>
                  <a:lnTo>
                    <a:pt x="765" y="1443"/>
                  </a:lnTo>
                  <a:lnTo>
                    <a:pt x="767" y="1441"/>
                  </a:lnTo>
                  <a:lnTo>
                    <a:pt x="767" y="1441"/>
                  </a:lnTo>
                  <a:lnTo>
                    <a:pt x="767" y="1439"/>
                  </a:lnTo>
                  <a:lnTo>
                    <a:pt x="767" y="1441"/>
                  </a:lnTo>
                  <a:lnTo>
                    <a:pt x="767" y="1443"/>
                  </a:lnTo>
                  <a:lnTo>
                    <a:pt x="769" y="1443"/>
                  </a:lnTo>
                  <a:lnTo>
                    <a:pt x="769" y="1443"/>
                  </a:lnTo>
                  <a:lnTo>
                    <a:pt x="762" y="1445"/>
                  </a:lnTo>
                  <a:lnTo>
                    <a:pt x="762" y="1448"/>
                  </a:lnTo>
                  <a:lnTo>
                    <a:pt x="764" y="1448"/>
                  </a:lnTo>
                  <a:lnTo>
                    <a:pt x="767" y="1447"/>
                  </a:lnTo>
                  <a:lnTo>
                    <a:pt x="773" y="1443"/>
                  </a:lnTo>
                  <a:lnTo>
                    <a:pt x="774" y="1443"/>
                  </a:lnTo>
                  <a:lnTo>
                    <a:pt x="780" y="1443"/>
                  </a:lnTo>
                  <a:lnTo>
                    <a:pt x="780" y="1443"/>
                  </a:lnTo>
                  <a:lnTo>
                    <a:pt x="774" y="1443"/>
                  </a:lnTo>
                  <a:lnTo>
                    <a:pt x="773" y="1443"/>
                  </a:lnTo>
                  <a:lnTo>
                    <a:pt x="769" y="1447"/>
                  </a:lnTo>
                  <a:lnTo>
                    <a:pt x="765" y="1448"/>
                  </a:lnTo>
                  <a:lnTo>
                    <a:pt x="764" y="1452"/>
                  </a:lnTo>
                  <a:lnTo>
                    <a:pt x="760" y="1454"/>
                  </a:lnTo>
                  <a:lnTo>
                    <a:pt x="760" y="1454"/>
                  </a:lnTo>
                  <a:lnTo>
                    <a:pt x="758" y="1457"/>
                  </a:lnTo>
                  <a:lnTo>
                    <a:pt x="756" y="1459"/>
                  </a:lnTo>
                  <a:lnTo>
                    <a:pt x="758" y="1459"/>
                  </a:lnTo>
                  <a:lnTo>
                    <a:pt x="762" y="1459"/>
                  </a:lnTo>
                  <a:lnTo>
                    <a:pt x="764" y="1459"/>
                  </a:lnTo>
                  <a:lnTo>
                    <a:pt x="762" y="1461"/>
                  </a:lnTo>
                  <a:lnTo>
                    <a:pt x="760" y="1461"/>
                  </a:lnTo>
                  <a:lnTo>
                    <a:pt x="758" y="1463"/>
                  </a:lnTo>
                  <a:lnTo>
                    <a:pt x="753" y="1463"/>
                  </a:lnTo>
                  <a:lnTo>
                    <a:pt x="751" y="1465"/>
                  </a:lnTo>
                  <a:lnTo>
                    <a:pt x="751" y="1466"/>
                  </a:lnTo>
                  <a:lnTo>
                    <a:pt x="751" y="1468"/>
                  </a:lnTo>
                  <a:lnTo>
                    <a:pt x="751" y="1470"/>
                  </a:lnTo>
                  <a:lnTo>
                    <a:pt x="753" y="1472"/>
                  </a:lnTo>
                  <a:lnTo>
                    <a:pt x="753" y="1472"/>
                  </a:lnTo>
                  <a:lnTo>
                    <a:pt x="754" y="1472"/>
                  </a:lnTo>
                  <a:lnTo>
                    <a:pt x="756" y="1472"/>
                  </a:lnTo>
                  <a:lnTo>
                    <a:pt x="756" y="1472"/>
                  </a:lnTo>
                  <a:lnTo>
                    <a:pt x="758" y="1472"/>
                  </a:lnTo>
                  <a:lnTo>
                    <a:pt x="758" y="1474"/>
                  </a:lnTo>
                  <a:lnTo>
                    <a:pt x="760" y="1474"/>
                  </a:lnTo>
                  <a:lnTo>
                    <a:pt x="758" y="1475"/>
                  </a:lnTo>
                  <a:lnTo>
                    <a:pt x="756" y="1475"/>
                  </a:lnTo>
                  <a:lnTo>
                    <a:pt x="756" y="1475"/>
                  </a:lnTo>
                  <a:lnTo>
                    <a:pt x="756" y="1477"/>
                  </a:lnTo>
                  <a:lnTo>
                    <a:pt x="756" y="1479"/>
                  </a:lnTo>
                  <a:lnTo>
                    <a:pt x="758" y="1483"/>
                  </a:lnTo>
                  <a:lnTo>
                    <a:pt x="764" y="1475"/>
                  </a:lnTo>
                  <a:lnTo>
                    <a:pt x="765" y="1474"/>
                  </a:lnTo>
                  <a:lnTo>
                    <a:pt x="771" y="1474"/>
                  </a:lnTo>
                  <a:lnTo>
                    <a:pt x="774" y="1472"/>
                  </a:lnTo>
                  <a:lnTo>
                    <a:pt x="789" y="1468"/>
                  </a:lnTo>
                  <a:lnTo>
                    <a:pt x="789" y="1470"/>
                  </a:lnTo>
                  <a:lnTo>
                    <a:pt x="767" y="1475"/>
                  </a:lnTo>
                  <a:lnTo>
                    <a:pt x="764" y="1477"/>
                  </a:lnTo>
                  <a:lnTo>
                    <a:pt x="762" y="1479"/>
                  </a:lnTo>
                  <a:lnTo>
                    <a:pt x="760" y="1481"/>
                  </a:lnTo>
                  <a:lnTo>
                    <a:pt x="760" y="1483"/>
                  </a:lnTo>
                  <a:lnTo>
                    <a:pt x="760" y="1484"/>
                  </a:lnTo>
                  <a:lnTo>
                    <a:pt x="760" y="1486"/>
                  </a:lnTo>
                  <a:lnTo>
                    <a:pt x="760" y="1486"/>
                  </a:lnTo>
                  <a:lnTo>
                    <a:pt x="762" y="1488"/>
                  </a:lnTo>
                  <a:lnTo>
                    <a:pt x="762" y="1488"/>
                  </a:lnTo>
                  <a:lnTo>
                    <a:pt x="767" y="1488"/>
                  </a:lnTo>
                  <a:lnTo>
                    <a:pt x="769" y="1490"/>
                  </a:lnTo>
                  <a:lnTo>
                    <a:pt x="764" y="1490"/>
                  </a:lnTo>
                  <a:lnTo>
                    <a:pt x="762" y="1490"/>
                  </a:lnTo>
                  <a:lnTo>
                    <a:pt x="754" y="1484"/>
                  </a:lnTo>
                  <a:lnTo>
                    <a:pt x="754" y="1483"/>
                  </a:lnTo>
                  <a:lnTo>
                    <a:pt x="753" y="1481"/>
                  </a:lnTo>
                  <a:lnTo>
                    <a:pt x="753" y="1479"/>
                  </a:lnTo>
                  <a:lnTo>
                    <a:pt x="751" y="1479"/>
                  </a:lnTo>
                  <a:lnTo>
                    <a:pt x="749" y="1477"/>
                  </a:lnTo>
                  <a:lnTo>
                    <a:pt x="749" y="1477"/>
                  </a:lnTo>
                  <a:lnTo>
                    <a:pt x="747" y="1477"/>
                  </a:lnTo>
                  <a:lnTo>
                    <a:pt x="747" y="1479"/>
                  </a:lnTo>
                  <a:lnTo>
                    <a:pt x="747" y="1479"/>
                  </a:lnTo>
                  <a:lnTo>
                    <a:pt x="747" y="1481"/>
                  </a:lnTo>
                  <a:lnTo>
                    <a:pt x="747" y="1481"/>
                  </a:lnTo>
                  <a:lnTo>
                    <a:pt x="744" y="1481"/>
                  </a:lnTo>
                  <a:lnTo>
                    <a:pt x="744" y="1481"/>
                  </a:lnTo>
                  <a:lnTo>
                    <a:pt x="742" y="1486"/>
                  </a:lnTo>
                  <a:lnTo>
                    <a:pt x="742" y="1484"/>
                  </a:lnTo>
                  <a:lnTo>
                    <a:pt x="742" y="1483"/>
                  </a:lnTo>
                  <a:lnTo>
                    <a:pt x="742" y="1479"/>
                  </a:lnTo>
                  <a:lnTo>
                    <a:pt x="742" y="1477"/>
                  </a:lnTo>
                  <a:lnTo>
                    <a:pt x="735" y="1470"/>
                  </a:lnTo>
                  <a:lnTo>
                    <a:pt x="735" y="1474"/>
                  </a:lnTo>
                  <a:lnTo>
                    <a:pt x="733" y="1474"/>
                  </a:lnTo>
                  <a:lnTo>
                    <a:pt x="733" y="1475"/>
                  </a:lnTo>
                  <a:lnTo>
                    <a:pt x="733" y="1475"/>
                  </a:lnTo>
                  <a:lnTo>
                    <a:pt x="736" y="1475"/>
                  </a:lnTo>
                  <a:lnTo>
                    <a:pt x="736" y="1477"/>
                  </a:lnTo>
                  <a:lnTo>
                    <a:pt x="736" y="1475"/>
                  </a:lnTo>
                  <a:lnTo>
                    <a:pt x="735" y="1475"/>
                  </a:lnTo>
                  <a:lnTo>
                    <a:pt x="735" y="1477"/>
                  </a:lnTo>
                  <a:lnTo>
                    <a:pt x="735" y="1477"/>
                  </a:lnTo>
                  <a:lnTo>
                    <a:pt x="736" y="1479"/>
                  </a:lnTo>
                  <a:lnTo>
                    <a:pt x="738" y="1481"/>
                  </a:lnTo>
                  <a:lnTo>
                    <a:pt x="738" y="1481"/>
                  </a:lnTo>
                  <a:lnTo>
                    <a:pt x="738" y="1483"/>
                  </a:lnTo>
                  <a:lnTo>
                    <a:pt x="736" y="1483"/>
                  </a:lnTo>
                  <a:lnTo>
                    <a:pt x="735" y="1479"/>
                  </a:lnTo>
                  <a:lnTo>
                    <a:pt x="735" y="1479"/>
                  </a:lnTo>
                  <a:lnTo>
                    <a:pt x="735" y="1479"/>
                  </a:lnTo>
                  <a:lnTo>
                    <a:pt x="733" y="1479"/>
                  </a:lnTo>
                  <a:lnTo>
                    <a:pt x="733" y="1479"/>
                  </a:lnTo>
                  <a:lnTo>
                    <a:pt x="735" y="1481"/>
                  </a:lnTo>
                  <a:lnTo>
                    <a:pt x="735" y="1483"/>
                  </a:lnTo>
                  <a:lnTo>
                    <a:pt x="735" y="1483"/>
                  </a:lnTo>
                  <a:lnTo>
                    <a:pt x="735" y="1483"/>
                  </a:lnTo>
                  <a:lnTo>
                    <a:pt x="735" y="1484"/>
                  </a:lnTo>
                  <a:lnTo>
                    <a:pt x="735" y="1484"/>
                  </a:lnTo>
                  <a:lnTo>
                    <a:pt x="735" y="1486"/>
                  </a:lnTo>
                  <a:lnTo>
                    <a:pt x="735" y="1486"/>
                  </a:lnTo>
                  <a:lnTo>
                    <a:pt x="733" y="1486"/>
                  </a:lnTo>
                  <a:lnTo>
                    <a:pt x="733" y="1486"/>
                  </a:lnTo>
                  <a:lnTo>
                    <a:pt x="733" y="1488"/>
                  </a:lnTo>
                  <a:lnTo>
                    <a:pt x="733" y="1490"/>
                  </a:lnTo>
                  <a:lnTo>
                    <a:pt x="733" y="1492"/>
                  </a:lnTo>
                  <a:lnTo>
                    <a:pt x="733" y="1494"/>
                  </a:lnTo>
                  <a:lnTo>
                    <a:pt x="733" y="1495"/>
                  </a:lnTo>
                  <a:lnTo>
                    <a:pt x="731" y="1497"/>
                  </a:lnTo>
                  <a:lnTo>
                    <a:pt x="731" y="1499"/>
                  </a:lnTo>
                  <a:lnTo>
                    <a:pt x="733" y="1501"/>
                  </a:lnTo>
                  <a:lnTo>
                    <a:pt x="733" y="1503"/>
                  </a:lnTo>
                  <a:lnTo>
                    <a:pt x="733" y="1504"/>
                  </a:lnTo>
                  <a:lnTo>
                    <a:pt x="735" y="1506"/>
                  </a:lnTo>
                  <a:lnTo>
                    <a:pt x="735" y="1510"/>
                  </a:lnTo>
                  <a:lnTo>
                    <a:pt x="738" y="1513"/>
                  </a:lnTo>
                  <a:lnTo>
                    <a:pt x="740" y="1517"/>
                  </a:lnTo>
                  <a:lnTo>
                    <a:pt x="738" y="1517"/>
                  </a:lnTo>
                  <a:lnTo>
                    <a:pt x="742" y="1521"/>
                  </a:lnTo>
                  <a:lnTo>
                    <a:pt x="744" y="1521"/>
                  </a:lnTo>
                  <a:lnTo>
                    <a:pt x="745" y="1521"/>
                  </a:lnTo>
                  <a:lnTo>
                    <a:pt x="747" y="1524"/>
                  </a:lnTo>
                  <a:lnTo>
                    <a:pt x="749" y="1524"/>
                  </a:lnTo>
                  <a:lnTo>
                    <a:pt x="753" y="1524"/>
                  </a:lnTo>
                  <a:lnTo>
                    <a:pt x="754" y="1524"/>
                  </a:lnTo>
                  <a:lnTo>
                    <a:pt x="754" y="1526"/>
                  </a:lnTo>
                  <a:lnTo>
                    <a:pt x="754" y="1526"/>
                  </a:lnTo>
                  <a:lnTo>
                    <a:pt x="754" y="1528"/>
                  </a:lnTo>
                  <a:lnTo>
                    <a:pt x="754" y="1528"/>
                  </a:lnTo>
                  <a:lnTo>
                    <a:pt x="754" y="1530"/>
                  </a:lnTo>
                  <a:lnTo>
                    <a:pt x="756" y="1531"/>
                  </a:lnTo>
                  <a:lnTo>
                    <a:pt x="756" y="1531"/>
                  </a:lnTo>
                  <a:lnTo>
                    <a:pt x="756" y="1533"/>
                  </a:lnTo>
                  <a:lnTo>
                    <a:pt x="756" y="1533"/>
                  </a:lnTo>
                  <a:lnTo>
                    <a:pt x="758" y="1533"/>
                  </a:lnTo>
                  <a:lnTo>
                    <a:pt x="760" y="1533"/>
                  </a:lnTo>
                  <a:lnTo>
                    <a:pt x="760" y="1535"/>
                  </a:lnTo>
                  <a:lnTo>
                    <a:pt x="762" y="1535"/>
                  </a:lnTo>
                  <a:lnTo>
                    <a:pt x="764" y="1539"/>
                  </a:lnTo>
                  <a:lnTo>
                    <a:pt x="767" y="1539"/>
                  </a:lnTo>
                  <a:lnTo>
                    <a:pt x="767" y="1539"/>
                  </a:lnTo>
                  <a:lnTo>
                    <a:pt x="769" y="1539"/>
                  </a:lnTo>
                  <a:lnTo>
                    <a:pt x="769" y="1540"/>
                  </a:lnTo>
                  <a:lnTo>
                    <a:pt x="771" y="1540"/>
                  </a:lnTo>
                  <a:lnTo>
                    <a:pt x="771" y="1540"/>
                  </a:lnTo>
                  <a:lnTo>
                    <a:pt x="771" y="1540"/>
                  </a:lnTo>
                  <a:lnTo>
                    <a:pt x="774" y="1542"/>
                  </a:lnTo>
                  <a:lnTo>
                    <a:pt x="776" y="1544"/>
                  </a:lnTo>
                  <a:lnTo>
                    <a:pt x="782" y="1546"/>
                  </a:lnTo>
                  <a:lnTo>
                    <a:pt x="785" y="1548"/>
                  </a:lnTo>
                  <a:lnTo>
                    <a:pt x="789" y="1548"/>
                  </a:lnTo>
                  <a:lnTo>
                    <a:pt x="787" y="1544"/>
                  </a:lnTo>
                  <a:lnTo>
                    <a:pt x="787" y="1540"/>
                  </a:lnTo>
                  <a:lnTo>
                    <a:pt x="789" y="1540"/>
                  </a:lnTo>
                  <a:lnTo>
                    <a:pt x="791" y="1539"/>
                  </a:lnTo>
                  <a:lnTo>
                    <a:pt x="791" y="1539"/>
                  </a:lnTo>
                  <a:lnTo>
                    <a:pt x="792" y="1540"/>
                  </a:lnTo>
                  <a:lnTo>
                    <a:pt x="791" y="1542"/>
                  </a:lnTo>
                  <a:lnTo>
                    <a:pt x="791" y="1540"/>
                  </a:lnTo>
                  <a:lnTo>
                    <a:pt x="789" y="1540"/>
                  </a:lnTo>
                  <a:lnTo>
                    <a:pt x="789" y="1542"/>
                  </a:lnTo>
                  <a:lnTo>
                    <a:pt x="789" y="1544"/>
                  </a:lnTo>
                  <a:lnTo>
                    <a:pt x="789" y="1544"/>
                  </a:lnTo>
                  <a:lnTo>
                    <a:pt x="791" y="1548"/>
                  </a:lnTo>
                  <a:lnTo>
                    <a:pt x="791" y="1550"/>
                  </a:lnTo>
                  <a:lnTo>
                    <a:pt x="792" y="1550"/>
                  </a:lnTo>
                  <a:lnTo>
                    <a:pt x="794" y="1546"/>
                  </a:lnTo>
                  <a:lnTo>
                    <a:pt x="796" y="1544"/>
                  </a:lnTo>
                  <a:lnTo>
                    <a:pt x="798" y="1544"/>
                  </a:lnTo>
                  <a:lnTo>
                    <a:pt x="800" y="1544"/>
                  </a:lnTo>
                  <a:lnTo>
                    <a:pt x="794" y="1546"/>
                  </a:lnTo>
                  <a:lnTo>
                    <a:pt x="792" y="1550"/>
                  </a:lnTo>
                  <a:lnTo>
                    <a:pt x="791" y="1550"/>
                  </a:lnTo>
                  <a:lnTo>
                    <a:pt x="789" y="1551"/>
                  </a:lnTo>
                  <a:lnTo>
                    <a:pt x="791" y="1551"/>
                  </a:lnTo>
                  <a:lnTo>
                    <a:pt x="791" y="1553"/>
                  </a:lnTo>
                  <a:lnTo>
                    <a:pt x="789" y="1553"/>
                  </a:lnTo>
                  <a:lnTo>
                    <a:pt x="787" y="1553"/>
                  </a:lnTo>
                  <a:lnTo>
                    <a:pt x="785" y="1555"/>
                  </a:lnTo>
                  <a:lnTo>
                    <a:pt x="785" y="1557"/>
                  </a:lnTo>
                  <a:lnTo>
                    <a:pt x="785" y="1557"/>
                  </a:lnTo>
                  <a:lnTo>
                    <a:pt x="783" y="1559"/>
                  </a:lnTo>
                  <a:lnTo>
                    <a:pt x="783" y="1559"/>
                  </a:lnTo>
                  <a:lnTo>
                    <a:pt x="783" y="1560"/>
                  </a:lnTo>
                  <a:lnTo>
                    <a:pt x="787" y="1562"/>
                  </a:lnTo>
                  <a:lnTo>
                    <a:pt x="787" y="1564"/>
                  </a:lnTo>
                  <a:lnTo>
                    <a:pt x="792" y="1564"/>
                  </a:lnTo>
                  <a:lnTo>
                    <a:pt x="794" y="1564"/>
                  </a:lnTo>
                  <a:lnTo>
                    <a:pt x="794" y="1564"/>
                  </a:lnTo>
                  <a:lnTo>
                    <a:pt x="794" y="1564"/>
                  </a:lnTo>
                  <a:lnTo>
                    <a:pt x="796" y="1564"/>
                  </a:lnTo>
                  <a:lnTo>
                    <a:pt x="796" y="1564"/>
                  </a:lnTo>
                  <a:lnTo>
                    <a:pt x="796" y="1562"/>
                  </a:lnTo>
                  <a:lnTo>
                    <a:pt x="794" y="1562"/>
                  </a:lnTo>
                  <a:lnTo>
                    <a:pt x="794" y="1560"/>
                  </a:lnTo>
                  <a:lnTo>
                    <a:pt x="792" y="1560"/>
                  </a:lnTo>
                  <a:lnTo>
                    <a:pt x="792" y="1560"/>
                  </a:lnTo>
                  <a:lnTo>
                    <a:pt x="792" y="1559"/>
                  </a:lnTo>
                  <a:lnTo>
                    <a:pt x="792" y="1559"/>
                  </a:lnTo>
                  <a:lnTo>
                    <a:pt x="791" y="1559"/>
                  </a:lnTo>
                  <a:lnTo>
                    <a:pt x="792" y="1557"/>
                  </a:lnTo>
                  <a:lnTo>
                    <a:pt x="792" y="1551"/>
                  </a:lnTo>
                  <a:lnTo>
                    <a:pt x="792" y="1553"/>
                  </a:lnTo>
                  <a:lnTo>
                    <a:pt x="792" y="1555"/>
                  </a:lnTo>
                  <a:lnTo>
                    <a:pt x="792" y="1557"/>
                  </a:lnTo>
                  <a:lnTo>
                    <a:pt x="792" y="1557"/>
                  </a:lnTo>
                  <a:lnTo>
                    <a:pt x="792" y="1559"/>
                  </a:lnTo>
                  <a:lnTo>
                    <a:pt x="794" y="1559"/>
                  </a:lnTo>
                  <a:lnTo>
                    <a:pt x="798" y="1559"/>
                  </a:lnTo>
                  <a:lnTo>
                    <a:pt x="798" y="1559"/>
                  </a:lnTo>
                  <a:lnTo>
                    <a:pt x="796" y="1553"/>
                  </a:lnTo>
                  <a:lnTo>
                    <a:pt x="796" y="1553"/>
                  </a:lnTo>
                  <a:lnTo>
                    <a:pt x="800" y="1557"/>
                  </a:lnTo>
                  <a:lnTo>
                    <a:pt x="800" y="1557"/>
                  </a:lnTo>
                  <a:lnTo>
                    <a:pt x="801" y="1557"/>
                  </a:lnTo>
                  <a:lnTo>
                    <a:pt x="805" y="1557"/>
                  </a:lnTo>
                  <a:lnTo>
                    <a:pt x="807" y="1557"/>
                  </a:lnTo>
                  <a:lnTo>
                    <a:pt x="805" y="1559"/>
                  </a:lnTo>
                  <a:lnTo>
                    <a:pt x="805" y="1559"/>
                  </a:lnTo>
                  <a:lnTo>
                    <a:pt x="800" y="1559"/>
                  </a:lnTo>
                  <a:lnTo>
                    <a:pt x="800" y="1559"/>
                  </a:lnTo>
                  <a:lnTo>
                    <a:pt x="796" y="1560"/>
                  </a:lnTo>
                  <a:lnTo>
                    <a:pt x="798" y="1562"/>
                  </a:lnTo>
                  <a:lnTo>
                    <a:pt x="798" y="1562"/>
                  </a:lnTo>
                  <a:lnTo>
                    <a:pt x="800" y="1562"/>
                  </a:lnTo>
                  <a:lnTo>
                    <a:pt x="800" y="1562"/>
                  </a:lnTo>
                  <a:lnTo>
                    <a:pt x="801" y="1562"/>
                  </a:lnTo>
                  <a:lnTo>
                    <a:pt x="801" y="1560"/>
                  </a:lnTo>
                  <a:lnTo>
                    <a:pt x="801" y="1560"/>
                  </a:lnTo>
                  <a:lnTo>
                    <a:pt x="803" y="1562"/>
                  </a:lnTo>
                  <a:lnTo>
                    <a:pt x="801" y="1562"/>
                  </a:lnTo>
                  <a:lnTo>
                    <a:pt x="801" y="1564"/>
                  </a:lnTo>
                  <a:lnTo>
                    <a:pt x="801" y="1566"/>
                  </a:lnTo>
                  <a:lnTo>
                    <a:pt x="803" y="1564"/>
                  </a:lnTo>
                  <a:lnTo>
                    <a:pt x="805" y="1560"/>
                  </a:lnTo>
                  <a:lnTo>
                    <a:pt x="807" y="1560"/>
                  </a:lnTo>
                  <a:lnTo>
                    <a:pt x="805" y="1562"/>
                  </a:lnTo>
                  <a:lnTo>
                    <a:pt x="805" y="1564"/>
                  </a:lnTo>
                  <a:lnTo>
                    <a:pt x="803" y="1566"/>
                  </a:lnTo>
                  <a:lnTo>
                    <a:pt x="805" y="1566"/>
                  </a:lnTo>
                  <a:lnTo>
                    <a:pt x="809" y="1564"/>
                  </a:lnTo>
                  <a:lnTo>
                    <a:pt x="809" y="1564"/>
                  </a:lnTo>
                  <a:lnTo>
                    <a:pt x="810" y="1562"/>
                  </a:lnTo>
                  <a:lnTo>
                    <a:pt x="812" y="1560"/>
                  </a:lnTo>
                  <a:lnTo>
                    <a:pt x="814" y="1560"/>
                  </a:lnTo>
                  <a:lnTo>
                    <a:pt x="814" y="1560"/>
                  </a:lnTo>
                  <a:lnTo>
                    <a:pt x="814" y="1562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0" y="1564"/>
                  </a:lnTo>
                  <a:lnTo>
                    <a:pt x="810" y="1564"/>
                  </a:lnTo>
                  <a:lnTo>
                    <a:pt x="809" y="1566"/>
                  </a:lnTo>
                  <a:lnTo>
                    <a:pt x="809" y="1566"/>
                  </a:lnTo>
                  <a:lnTo>
                    <a:pt x="807" y="1568"/>
                  </a:lnTo>
                  <a:lnTo>
                    <a:pt x="807" y="1569"/>
                  </a:lnTo>
                  <a:lnTo>
                    <a:pt x="807" y="1569"/>
                  </a:lnTo>
                  <a:lnTo>
                    <a:pt x="807" y="1571"/>
                  </a:lnTo>
                  <a:lnTo>
                    <a:pt x="809" y="1571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6"/>
                  </a:lnTo>
                  <a:lnTo>
                    <a:pt x="814" y="1566"/>
                  </a:lnTo>
                  <a:lnTo>
                    <a:pt x="816" y="1566"/>
                  </a:lnTo>
                  <a:lnTo>
                    <a:pt x="816" y="1568"/>
                  </a:lnTo>
                  <a:lnTo>
                    <a:pt x="816" y="1566"/>
                  </a:lnTo>
                  <a:lnTo>
                    <a:pt x="820" y="1564"/>
                  </a:lnTo>
                  <a:lnTo>
                    <a:pt x="820" y="1566"/>
                  </a:lnTo>
                  <a:lnTo>
                    <a:pt x="820" y="1566"/>
                  </a:lnTo>
                  <a:lnTo>
                    <a:pt x="827" y="1568"/>
                  </a:lnTo>
                  <a:lnTo>
                    <a:pt x="836" y="1568"/>
                  </a:lnTo>
                  <a:lnTo>
                    <a:pt x="836" y="1568"/>
                  </a:lnTo>
                  <a:lnTo>
                    <a:pt x="836" y="1568"/>
                  </a:lnTo>
                  <a:lnTo>
                    <a:pt x="836" y="1566"/>
                  </a:lnTo>
                  <a:lnTo>
                    <a:pt x="836" y="1568"/>
                  </a:lnTo>
                  <a:lnTo>
                    <a:pt x="838" y="1568"/>
                  </a:lnTo>
                  <a:lnTo>
                    <a:pt x="838" y="1568"/>
                  </a:lnTo>
                  <a:lnTo>
                    <a:pt x="838" y="1566"/>
                  </a:lnTo>
                  <a:lnTo>
                    <a:pt x="839" y="1566"/>
                  </a:lnTo>
                  <a:lnTo>
                    <a:pt x="839" y="1566"/>
                  </a:lnTo>
                  <a:lnTo>
                    <a:pt x="839" y="1566"/>
                  </a:lnTo>
                  <a:lnTo>
                    <a:pt x="839" y="1564"/>
                  </a:lnTo>
                  <a:lnTo>
                    <a:pt x="839" y="1564"/>
                  </a:lnTo>
                  <a:lnTo>
                    <a:pt x="841" y="1564"/>
                  </a:lnTo>
                  <a:lnTo>
                    <a:pt x="843" y="1564"/>
                  </a:lnTo>
                  <a:lnTo>
                    <a:pt x="845" y="1564"/>
                  </a:lnTo>
                  <a:lnTo>
                    <a:pt x="852" y="1562"/>
                  </a:lnTo>
                  <a:lnTo>
                    <a:pt x="854" y="1560"/>
                  </a:lnTo>
                  <a:lnTo>
                    <a:pt x="854" y="1560"/>
                  </a:lnTo>
                  <a:lnTo>
                    <a:pt x="854" y="1559"/>
                  </a:lnTo>
                  <a:lnTo>
                    <a:pt x="857" y="1557"/>
                  </a:lnTo>
                  <a:lnTo>
                    <a:pt x="857" y="1555"/>
                  </a:lnTo>
                  <a:lnTo>
                    <a:pt x="857" y="1553"/>
                  </a:lnTo>
                  <a:lnTo>
                    <a:pt x="857" y="1551"/>
                  </a:lnTo>
                  <a:lnTo>
                    <a:pt x="857" y="1550"/>
                  </a:lnTo>
                  <a:lnTo>
                    <a:pt x="857" y="1550"/>
                  </a:lnTo>
                  <a:lnTo>
                    <a:pt x="859" y="1551"/>
                  </a:lnTo>
                  <a:lnTo>
                    <a:pt x="859" y="1553"/>
                  </a:lnTo>
                  <a:lnTo>
                    <a:pt x="861" y="1555"/>
                  </a:lnTo>
                  <a:lnTo>
                    <a:pt x="861" y="1555"/>
                  </a:lnTo>
                  <a:lnTo>
                    <a:pt x="859" y="1557"/>
                  </a:lnTo>
                  <a:lnTo>
                    <a:pt x="857" y="1557"/>
                  </a:lnTo>
                  <a:lnTo>
                    <a:pt x="859" y="1559"/>
                  </a:lnTo>
                  <a:lnTo>
                    <a:pt x="859" y="1559"/>
                  </a:lnTo>
                  <a:lnTo>
                    <a:pt x="859" y="1559"/>
                  </a:lnTo>
                  <a:lnTo>
                    <a:pt x="859" y="1560"/>
                  </a:lnTo>
                  <a:lnTo>
                    <a:pt x="861" y="1560"/>
                  </a:lnTo>
                  <a:lnTo>
                    <a:pt x="863" y="1560"/>
                  </a:lnTo>
                  <a:lnTo>
                    <a:pt x="863" y="1560"/>
                  </a:lnTo>
                  <a:lnTo>
                    <a:pt x="863" y="1559"/>
                  </a:lnTo>
                  <a:lnTo>
                    <a:pt x="865" y="1557"/>
                  </a:lnTo>
                  <a:lnTo>
                    <a:pt x="865" y="1557"/>
                  </a:lnTo>
                  <a:lnTo>
                    <a:pt x="866" y="1557"/>
                  </a:lnTo>
                  <a:lnTo>
                    <a:pt x="866" y="1559"/>
                  </a:lnTo>
                  <a:lnTo>
                    <a:pt x="868" y="1557"/>
                  </a:lnTo>
                  <a:lnTo>
                    <a:pt x="868" y="1557"/>
                  </a:lnTo>
                  <a:lnTo>
                    <a:pt x="868" y="1555"/>
                  </a:lnTo>
                  <a:lnTo>
                    <a:pt x="868" y="1555"/>
                  </a:lnTo>
                  <a:lnTo>
                    <a:pt x="868" y="1555"/>
                  </a:lnTo>
                  <a:lnTo>
                    <a:pt x="870" y="1553"/>
                  </a:lnTo>
                  <a:lnTo>
                    <a:pt x="870" y="1553"/>
                  </a:lnTo>
                  <a:lnTo>
                    <a:pt x="870" y="1551"/>
                  </a:lnTo>
                  <a:lnTo>
                    <a:pt x="870" y="1551"/>
                  </a:lnTo>
                  <a:lnTo>
                    <a:pt x="870" y="1551"/>
                  </a:lnTo>
                  <a:lnTo>
                    <a:pt x="868" y="1551"/>
                  </a:lnTo>
                  <a:lnTo>
                    <a:pt x="870" y="1550"/>
                  </a:lnTo>
                  <a:lnTo>
                    <a:pt x="872" y="1550"/>
                  </a:lnTo>
                  <a:lnTo>
                    <a:pt x="872" y="1550"/>
                  </a:lnTo>
                  <a:lnTo>
                    <a:pt x="872" y="1550"/>
                  </a:lnTo>
                  <a:lnTo>
                    <a:pt x="874" y="1548"/>
                  </a:lnTo>
                  <a:lnTo>
                    <a:pt x="874" y="1548"/>
                  </a:lnTo>
                  <a:lnTo>
                    <a:pt x="875" y="1548"/>
                  </a:lnTo>
                  <a:lnTo>
                    <a:pt x="877" y="1548"/>
                  </a:lnTo>
                  <a:lnTo>
                    <a:pt x="877" y="1546"/>
                  </a:lnTo>
                  <a:lnTo>
                    <a:pt x="877" y="1544"/>
                  </a:lnTo>
                  <a:lnTo>
                    <a:pt x="877" y="1544"/>
                  </a:lnTo>
                  <a:lnTo>
                    <a:pt x="877" y="1544"/>
                  </a:lnTo>
                  <a:lnTo>
                    <a:pt x="879" y="1546"/>
                  </a:lnTo>
                  <a:lnTo>
                    <a:pt x="879" y="1544"/>
                  </a:lnTo>
                  <a:lnTo>
                    <a:pt x="881" y="1546"/>
                  </a:lnTo>
                  <a:lnTo>
                    <a:pt x="883" y="1546"/>
                  </a:lnTo>
                  <a:lnTo>
                    <a:pt x="883" y="1544"/>
                  </a:lnTo>
                  <a:lnTo>
                    <a:pt x="883" y="1542"/>
                  </a:lnTo>
                  <a:lnTo>
                    <a:pt x="883" y="1542"/>
                  </a:lnTo>
                  <a:lnTo>
                    <a:pt x="885" y="1540"/>
                  </a:lnTo>
                  <a:lnTo>
                    <a:pt x="886" y="1537"/>
                  </a:lnTo>
                  <a:lnTo>
                    <a:pt x="886" y="1537"/>
                  </a:lnTo>
                  <a:lnTo>
                    <a:pt x="886" y="1539"/>
                  </a:lnTo>
                  <a:lnTo>
                    <a:pt x="886" y="1539"/>
                  </a:lnTo>
                  <a:lnTo>
                    <a:pt x="886" y="1539"/>
                  </a:lnTo>
                  <a:lnTo>
                    <a:pt x="888" y="1539"/>
                  </a:lnTo>
                  <a:lnTo>
                    <a:pt x="888" y="1537"/>
                  </a:lnTo>
                  <a:lnTo>
                    <a:pt x="888" y="1537"/>
                  </a:lnTo>
                  <a:lnTo>
                    <a:pt x="888" y="1535"/>
                  </a:lnTo>
                  <a:lnTo>
                    <a:pt x="890" y="1535"/>
                  </a:lnTo>
                  <a:lnTo>
                    <a:pt x="890" y="1535"/>
                  </a:lnTo>
                  <a:lnTo>
                    <a:pt x="892" y="1535"/>
                  </a:lnTo>
                  <a:lnTo>
                    <a:pt x="892" y="1533"/>
                  </a:lnTo>
                  <a:lnTo>
                    <a:pt x="892" y="1533"/>
                  </a:lnTo>
                  <a:lnTo>
                    <a:pt x="894" y="1531"/>
                  </a:lnTo>
                  <a:lnTo>
                    <a:pt x="894" y="1531"/>
                  </a:lnTo>
                  <a:lnTo>
                    <a:pt x="895" y="1530"/>
                  </a:lnTo>
                  <a:lnTo>
                    <a:pt x="895" y="1530"/>
                  </a:lnTo>
                  <a:lnTo>
                    <a:pt x="897" y="1528"/>
                  </a:lnTo>
                  <a:lnTo>
                    <a:pt x="897" y="1528"/>
                  </a:lnTo>
                  <a:lnTo>
                    <a:pt x="899" y="1526"/>
                  </a:lnTo>
                  <a:lnTo>
                    <a:pt x="903" y="1522"/>
                  </a:lnTo>
                  <a:lnTo>
                    <a:pt x="903" y="1521"/>
                  </a:lnTo>
                  <a:lnTo>
                    <a:pt x="904" y="1521"/>
                  </a:lnTo>
                  <a:lnTo>
                    <a:pt x="904" y="1519"/>
                  </a:lnTo>
                  <a:lnTo>
                    <a:pt x="904" y="1515"/>
                  </a:lnTo>
                  <a:lnTo>
                    <a:pt x="904" y="1515"/>
                  </a:lnTo>
                  <a:lnTo>
                    <a:pt x="904" y="1513"/>
                  </a:lnTo>
                  <a:lnTo>
                    <a:pt x="903" y="1513"/>
                  </a:lnTo>
                  <a:lnTo>
                    <a:pt x="903" y="1512"/>
                  </a:lnTo>
                  <a:lnTo>
                    <a:pt x="903" y="1512"/>
                  </a:lnTo>
                  <a:lnTo>
                    <a:pt x="904" y="1513"/>
                  </a:lnTo>
                  <a:lnTo>
                    <a:pt x="904" y="1513"/>
                  </a:lnTo>
                  <a:lnTo>
                    <a:pt x="904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8" y="1513"/>
                  </a:lnTo>
                  <a:lnTo>
                    <a:pt x="912" y="1512"/>
                  </a:lnTo>
                  <a:lnTo>
                    <a:pt x="915" y="1508"/>
                  </a:lnTo>
                  <a:lnTo>
                    <a:pt x="917" y="1506"/>
                  </a:lnTo>
                  <a:lnTo>
                    <a:pt x="917" y="1506"/>
                  </a:lnTo>
                  <a:lnTo>
                    <a:pt x="915" y="1504"/>
                  </a:lnTo>
                  <a:lnTo>
                    <a:pt x="915" y="1504"/>
                  </a:lnTo>
                  <a:lnTo>
                    <a:pt x="912" y="1504"/>
                  </a:lnTo>
                  <a:lnTo>
                    <a:pt x="910" y="1504"/>
                  </a:lnTo>
                  <a:lnTo>
                    <a:pt x="912" y="1504"/>
                  </a:lnTo>
                  <a:lnTo>
                    <a:pt x="917" y="1504"/>
                  </a:lnTo>
                  <a:lnTo>
                    <a:pt x="917" y="1503"/>
                  </a:lnTo>
                  <a:lnTo>
                    <a:pt x="917" y="1501"/>
                  </a:lnTo>
                  <a:lnTo>
                    <a:pt x="912" y="1499"/>
                  </a:lnTo>
                  <a:lnTo>
                    <a:pt x="913" y="1501"/>
                  </a:lnTo>
                  <a:lnTo>
                    <a:pt x="915" y="1503"/>
                  </a:lnTo>
                  <a:lnTo>
                    <a:pt x="913" y="1503"/>
                  </a:lnTo>
                  <a:lnTo>
                    <a:pt x="910" y="1501"/>
                  </a:lnTo>
                  <a:lnTo>
                    <a:pt x="910" y="1501"/>
                  </a:lnTo>
                  <a:lnTo>
                    <a:pt x="910" y="1501"/>
                  </a:lnTo>
                  <a:lnTo>
                    <a:pt x="910" y="1499"/>
                  </a:lnTo>
                  <a:lnTo>
                    <a:pt x="912" y="1499"/>
                  </a:lnTo>
                  <a:lnTo>
                    <a:pt x="919" y="1501"/>
                  </a:lnTo>
                  <a:lnTo>
                    <a:pt x="922" y="1499"/>
                  </a:lnTo>
                  <a:lnTo>
                    <a:pt x="924" y="1499"/>
                  </a:lnTo>
                  <a:lnTo>
                    <a:pt x="924" y="1497"/>
                  </a:lnTo>
                  <a:lnTo>
                    <a:pt x="926" y="1495"/>
                  </a:lnTo>
                  <a:lnTo>
                    <a:pt x="926" y="1495"/>
                  </a:lnTo>
                  <a:lnTo>
                    <a:pt x="928" y="1495"/>
                  </a:lnTo>
                  <a:lnTo>
                    <a:pt x="928" y="1494"/>
                  </a:lnTo>
                  <a:lnTo>
                    <a:pt x="926" y="1494"/>
                  </a:lnTo>
                  <a:lnTo>
                    <a:pt x="926" y="1495"/>
                  </a:lnTo>
                  <a:lnTo>
                    <a:pt x="926" y="1494"/>
                  </a:lnTo>
                  <a:lnTo>
                    <a:pt x="928" y="1492"/>
                  </a:lnTo>
                  <a:lnTo>
                    <a:pt x="930" y="1490"/>
                  </a:lnTo>
                  <a:lnTo>
                    <a:pt x="928" y="1490"/>
                  </a:lnTo>
                  <a:lnTo>
                    <a:pt x="928" y="1490"/>
                  </a:lnTo>
                  <a:lnTo>
                    <a:pt x="926" y="1490"/>
                  </a:lnTo>
                  <a:lnTo>
                    <a:pt x="924" y="1490"/>
                  </a:lnTo>
                  <a:lnTo>
                    <a:pt x="922" y="1492"/>
                  </a:lnTo>
                  <a:lnTo>
                    <a:pt x="922" y="1492"/>
                  </a:lnTo>
                  <a:lnTo>
                    <a:pt x="922" y="1492"/>
                  </a:lnTo>
                  <a:lnTo>
                    <a:pt x="921" y="1490"/>
                  </a:lnTo>
                  <a:lnTo>
                    <a:pt x="921" y="1490"/>
                  </a:lnTo>
                  <a:lnTo>
                    <a:pt x="922" y="1486"/>
                  </a:lnTo>
                  <a:lnTo>
                    <a:pt x="922" y="1486"/>
                  </a:lnTo>
                  <a:lnTo>
                    <a:pt x="922" y="1488"/>
                  </a:lnTo>
                  <a:lnTo>
                    <a:pt x="924" y="1488"/>
                  </a:lnTo>
                  <a:lnTo>
                    <a:pt x="926" y="1486"/>
                  </a:lnTo>
                  <a:lnTo>
                    <a:pt x="926" y="1486"/>
                  </a:lnTo>
                  <a:lnTo>
                    <a:pt x="926" y="1486"/>
                  </a:lnTo>
                  <a:lnTo>
                    <a:pt x="928" y="1486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4" y="1486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8" y="1484"/>
                  </a:lnTo>
                  <a:lnTo>
                    <a:pt x="930" y="1486"/>
                  </a:lnTo>
                  <a:lnTo>
                    <a:pt x="930" y="1484"/>
                  </a:lnTo>
                  <a:lnTo>
                    <a:pt x="930" y="1484"/>
                  </a:lnTo>
                  <a:lnTo>
                    <a:pt x="933" y="1484"/>
                  </a:lnTo>
                  <a:lnTo>
                    <a:pt x="933" y="1484"/>
                  </a:lnTo>
                  <a:lnTo>
                    <a:pt x="931" y="1483"/>
                  </a:lnTo>
                  <a:lnTo>
                    <a:pt x="930" y="1481"/>
                  </a:lnTo>
                  <a:lnTo>
                    <a:pt x="935" y="1483"/>
                  </a:lnTo>
                  <a:lnTo>
                    <a:pt x="937" y="1481"/>
                  </a:lnTo>
                  <a:lnTo>
                    <a:pt x="937" y="1481"/>
                  </a:lnTo>
                  <a:lnTo>
                    <a:pt x="937" y="1481"/>
                  </a:lnTo>
                  <a:lnTo>
                    <a:pt x="937" y="1479"/>
                  </a:lnTo>
                  <a:lnTo>
                    <a:pt x="941" y="1479"/>
                  </a:lnTo>
                  <a:lnTo>
                    <a:pt x="941" y="1479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5"/>
                  </a:lnTo>
                  <a:lnTo>
                    <a:pt x="941" y="1475"/>
                  </a:lnTo>
                  <a:lnTo>
                    <a:pt x="942" y="1475"/>
                  </a:lnTo>
                  <a:lnTo>
                    <a:pt x="942" y="1474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4" y="1474"/>
                  </a:lnTo>
                  <a:lnTo>
                    <a:pt x="942" y="1472"/>
                  </a:lnTo>
                  <a:lnTo>
                    <a:pt x="939" y="1470"/>
                  </a:lnTo>
                  <a:lnTo>
                    <a:pt x="939" y="1470"/>
                  </a:lnTo>
                  <a:lnTo>
                    <a:pt x="939" y="1466"/>
                  </a:lnTo>
                  <a:lnTo>
                    <a:pt x="935" y="1465"/>
                  </a:lnTo>
                  <a:lnTo>
                    <a:pt x="933" y="1463"/>
                  </a:lnTo>
                  <a:lnTo>
                    <a:pt x="937" y="1463"/>
                  </a:lnTo>
                  <a:lnTo>
                    <a:pt x="939" y="1461"/>
                  </a:lnTo>
                  <a:lnTo>
                    <a:pt x="939" y="1463"/>
                  </a:lnTo>
                  <a:lnTo>
                    <a:pt x="939" y="1463"/>
                  </a:lnTo>
                  <a:lnTo>
                    <a:pt x="939" y="1465"/>
                  </a:lnTo>
                  <a:lnTo>
                    <a:pt x="939" y="1465"/>
                  </a:lnTo>
                  <a:lnTo>
                    <a:pt x="939" y="1465"/>
                  </a:lnTo>
                  <a:lnTo>
                    <a:pt x="939" y="1466"/>
                  </a:lnTo>
                  <a:lnTo>
                    <a:pt x="939" y="1466"/>
                  </a:lnTo>
                  <a:lnTo>
                    <a:pt x="941" y="1468"/>
                  </a:lnTo>
                  <a:lnTo>
                    <a:pt x="941" y="1470"/>
                  </a:lnTo>
                  <a:lnTo>
                    <a:pt x="941" y="1470"/>
                  </a:lnTo>
                  <a:lnTo>
                    <a:pt x="941" y="1468"/>
                  </a:lnTo>
                  <a:lnTo>
                    <a:pt x="941" y="1466"/>
                  </a:lnTo>
                  <a:lnTo>
                    <a:pt x="941" y="1465"/>
                  </a:lnTo>
                  <a:lnTo>
                    <a:pt x="942" y="1466"/>
                  </a:lnTo>
                  <a:lnTo>
                    <a:pt x="942" y="1466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4" y="1470"/>
                  </a:lnTo>
                  <a:lnTo>
                    <a:pt x="944" y="1472"/>
                  </a:lnTo>
                  <a:lnTo>
                    <a:pt x="946" y="1470"/>
                  </a:lnTo>
                  <a:lnTo>
                    <a:pt x="946" y="1470"/>
                  </a:lnTo>
                  <a:lnTo>
                    <a:pt x="948" y="1472"/>
                  </a:lnTo>
                  <a:lnTo>
                    <a:pt x="950" y="1474"/>
                  </a:lnTo>
                  <a:lnTo>
                    <a:pt x="950" y="1475"/>
                  </a:lnTo>
                  <a:lnTo>
                    <a:pt x="950" y="1477"/>
                  </a:lnTo>
                  <a:lnTo>
                    <a:pt x="948" y="1477"/>
                  </a:lnTo>
                  <a:lnTo>
                    <a:pt x="950" y="1479"/>
                  </a:lnTo>
                  <a:lnTo>
                    <a:pt x="955" y="1479"/>
                  </a:lnTo>
                  <a:lnTo>
                    <a:pt x="957" y="1477"/>
                  </a:lnTo>
                  <a:lnTo>
                    <a:pt x="957" y="1477"/>
                  </a:lnTo>
                  <a:lnTo>
                    <a:pt x="959" y="1475"/>
                  </a:lnTo>
                  <a:lnTo>
                    <a:pt x="959" y="1472"/>
                  </a:lnTo>
                  <a:lnTo>
                    <a:pt x="959" y="1472"/>
                  </a:lnTo>
                  <a:lnTo>
                    <a:pt x="960" y="1472"/>
                  </a:lnTo>
                  <a:lnTo>
                    <a:pt x="960" y="1472"/>
                  </a:lnTo>
                  <a:lnTo>
                    <a:pt x="960" y="1472"/>
                  </a:lnTo>
                  <a:lnTo>
                    <a:pt x="962" y="1470"/>
                  </a:lnTo>
                  <a:lnTo>
                    <a:pt x="962" y="1470"/>
                  </a:lnTo>
                  <a:lnTo>
                    <a:pt x="964" y="1470"/>
                  </a:lnTo>
                  <a:lnTo>
                    <a:pt x="966" y="1470"/>
                  </a:lnTo>
                  <a:lnTo>
                    <a:pt x="966" y="1470"/>
                  </a:lnTo>
                  <a:lnTo>
                    <a:pt x="966" y="1472"/>
                  </a:lnTo>
                  <a:lnTo>
                    <a:pt x="964" y="1474"/>
                  </a:lnTo>
                  <a:lnTo>
                    <a:pt x="962" y="1474"/>
                  </a:lnTo>
                  <a:lnTo>
                    <a:pt x="964" y="1474"/>
                  </a:lnTo>
                  <a:lnTo>
                    <a:pt x="966" y="1474"/>
                  </a:lnTo>
                  <a:lnTo>
                    <a:pt x="968" y="1472"/>
                  </a:lnTo>
                  <a:lnTo>
                    <a:pt x="968" y="1472"/>
                  </a:lnTo>
                  <a:lnTo>
                    <a:pt x="969" y="1470"/>
                  </a:lnTo>
                  <a:lnTo>
                    <a:pt x="968" y="1470"/>
                  </a:lnTo>
                  <a:lnTo>
                    <a:pt x="968" y="1468"/>
                  </a:lnTo>
                  <a:lnTo>
                    <a:pt x="968" y="1468"/>
                  </a:lnTo>
                  <a:lnTo>
                    <a:pt x="968" y="1466"/>
                  </a:lnTo>
                  <a:lnTo>
                    <a:pt x="968" y="1465"/>
                  </a:lnTo>
                  <a:lnTo>
                    <a:pt x="968" y="1463"/>
                  </a:lnTo>
                  <a:lnTo>
                    <a:pt x="968" y="1463"/>
                  </a:lnTo>
                  <a:lnTo>
                    <a:pt x="969" y="1470"/>
                  </a:lnTo>
                  <a:lnTo>
                    <a:pt x="969" y="1470"/>
                  </a:lnTo>
                  <a:lnTo>
                    <a:pt x="971" y="1470"/>
                  </a:lnTo>
                  <a:lnTo>
                    <a:pt x="971" y="1465"/>
                  </a:lnTo>
                  <a:lnTo>
                    <a:pt x="971" y="1463"/>
                  </a:lnTo>
                  <a:lnTo>
                    <a:pt x="971" y="1465"/>
                  </a:lnTo>
                  <a:lnTo>
                    <a:pt x="971" y="1466"/>
                  </a:lnTo>
                  <a:lnTo>
                    <a:pt x="971" y="1468"/>
                  </a:lnTo>
                  <a:lnTo>
                    <a:pt x="973" y="1468"/>
                  </a:lnTo>
                  <a:lnTo>
                    <a:pt x="971" y="1466"/>
                  </a:lnTo>
                  <a:lnTo>
                    <a:pt x="971" y="1463"/>
                  </a:lnTo>
                  <a:lnTo>
                    <a:pt x="971" y="1461"/>
                  </a:lnTo>
                  <a:lnTo>
                    <a:pt x="973" y="1461"/>
                  </a:lnTo>
                  <a:lnTo>
                    <a:pt x="973" y="1461"/>
                  </a:lnTo>
                  <a:lnTo>
                    <a:pt x="973" y="1459"/>
                  </a:lnTo>
                  <a:lnTo>
                    <a:pt x="973" y="1457"/>
                  </a:lnTo>
                  <a:lnTo>
                    <a:pt x="973" y="1454"/>
                  </a:lnTo>
                  <a:lnTo>
                    <a:pt x="973" y="1454"/>
                  </a:lnTo>
                  <a:lnTo>
                    <a:pt x="973" y="1454"/>
                  </a:lnTo>
                  <a:lnTo>
                    <a:pt x="975" y="1454"/>
                  </a:lnTo>
                  <a:lnTo>
                    <a:pt x="975" y="1452"/>
                  </a:lnTo>
                  <a:lnTo>
                    <a:pt x="975" y="1452"/>
                  </a:lnTo>
                  <a:lnTo>
                    <a:pt x="975" y="1450"/>
                  </a:lnTo>
                  <a:lnTo>
                    <a:pt x="975" y="1448"/>
                  </a:lnTo>
                  <a:lnTo>
                    <a:pt x="975" y="1448"/>
                  </a:lnTo>
                  <a:lnTo>
                    <a:pt x="975" y="1448"/>
                  </a:lnTo>
                  <a:lnTo>
                    <a:pt x="978" y="1448"/>
                  </a:lnTo>
                  <a:lnTo>
                    <a:pt x="980" y="1450"/>
                  </a:lnTo>
                  <a:lnTo>
                    <a:pt x="980" y="1450"/>
                  </a:lnTo>
                  <a:lnTo>
                    <a:pt x="980" y="1448"/>
                  </a:lnTo>
                  <a:lnTo>
                    <a:pt x="982" y="1447"/>
                  </a:lnTo>
                  <a:lnTo>
                    <a:pt x="982" y="1447"/>
                  </a:lnTo>
                  <a:lnTo>
                    <a:pt x="982" y="1445"/>
                  </a:lnTo>
                  <a:lnTo>
                    <a:pt x="982" y="1443"/>
                  </a:lnTo>
                  <a:lnTo>
                    <a:pt x="980" y="1441"/>
                  </a:lnTo>
                  <a:lnTo>
                    <a:pt x="978" y="1441"/>
                  </a:lnTo>
                  <a:lnTo>
                    <a:pt x="978" y="1439"/>
                  </a:lnTo>
                  <a:lnTo>
                    <a:pt x="980" y="1436"/>
                  </a:lnTo>
                  <a:lnTo>
                    <a:pt x="980" y="1434"/>
                  </a:lnTo>
                  <a:lnTo>
                    <a:pt x="980" y="1432"/>
                  </a:lnTo>
                  <a:lnTo>
                    <a:pt x="980" y="1432"/>
                  </a:lnTo>
                  <a:lnTo>
                    <a:pt x="975" y="1430"/>
                  </a:lnTo>
                  <a:lnTo>
                    <a:pt x="973" y="1427"/>
                  </a:lnTo>
                  <a:lnTo>
                    <a:pt x="973" y="1425"/>
                  </a:lnTo>
                  <a:lnTo>
                    <a:pt x="971" y="1425"/>
                  </a:lnTo>
                  <a:lnTo>
                    <a:pt x="971" y="1423"/>
                  </a:lnTo>
                  <a:lnTo>
                    <a:pt x="969" y="1421"/>
                  </a:lnTo>
                  <a:lnTo>
                    <a:pt x="969" y="1419"/>
                  </a:lnTo>
                  <a:lnTo>
                    <a:pt x="971" y="1419"/>
                  </a:lnTo>
                  <a:lnTo>
                    <a:pt x="973" y="1423"/>
                  </a:lnTo>
                  <a:lnTo>
                    <a:pt x="975" y="1423"/>
                  </a:lnTo>
                  <a:lnTo>
                    <a:pt x="977" y="1421"/>
                  </a:lnTo>
                  <a:lnTo>
                    <a:pt x="977" y="1419"/>
                  </a:lnTo>
                  <a:lnTo>
                    <a:pt x="977" y="1418"/>
                  </a:lnTo>
                  <a:lnTo>
                    <a:pt x="977" y="1414"/>
                  </a:lnTo>
                  <a:lnTo>
                    <a:pt x="977" y="1412"/>
                  </a:lnTo>
                  <a:lnTo>
                    <a:pt x="977" y="1410"/>
                  </a:lnTo>
                  <a:lnTo>
                    <a:pt x="975" y="1409"/>
                  </a:lnTo>
                  <a:lnTo>
                    <a:pt x="971" y="1407"/>
                  </a:lnTo>
                  <a:lnTo>
                    <a:pt x="971" y="1407"/>
                  </a:lnTo>
                  <a:lnTo>
                    <a:pt x="971" y="1407"/>
                  </a:lnTo>
                  <a:lnTo>
                    <a:pt x="969" y="1405"/>
                  </a:lnTo>
                  <a:lnTo>
                    <a:pt x="969" y="1403"/>
                  </a:lnTo>
                  <a:lnTo>
                    <a:pt x="968" y="1403"/>
                  </a:lnTo>
                  <a:lnTo>
                    <a:pt x="969" y="1401"/>
                  </a:lnTo>
                  <a:lnTo>
                    <a:pt x="969" y="1401"/>
                  </a:lnTo>
                  <a:lnTo>
                    <a:pt x="971" y="1403"/>
                  </a:lnTo>
                  <a:lnTo>
                    <a:pt x="973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7" y="1407"/>
                  </a:lnTo>
                  <a:lnTo>
                    <a:pt x="977" y="1407"/>
                  </a:lnTo>
                  <a:lnTo>
                    <a:pt x="977" y="1409"/>
                  </a:lnTo>
                  <a:lnTo>
                    <a:pt x="977" y="1409"/>
                  </a:lnTo>
                  <a:lnTo>
                    <a:pt x="978" y="1412"/>
                  </a:lnTo>
                  <a:lnTo>
                    <a:pt x="978" y="1414"/>
                  </a:lnTo>
                  <a:lnTo>
                    <a:pt x="978" y="1416"/>
                  </a:lnTo>
                  <a:lnTo>
                    <a:pt x="978" y="1419"/>
                  </a:lnTo>
                  <a:lnTo>
                    <a:pt x="978" y="1421"/>
                  </a:lnTo>
                  <a:lnTo>
                    <a:pt x="978" y="1423"/>
                  </a:lnTo>
                  <a:lnTo>
                    <a:pt x="980" y="1425"/>
                  </a:lnTo>
                  <a:lnTo>
                    <a:pt x="984" y="1421"/>
                  </a:lnTo>
                  <a:lnTo>
                    <a:pt x="987" y="1418"/>
                  </a:lnTo>
                  <a:lnTo>
                    <a:pt x="987" y="1414"/>
                  </a:lnTo>
                  <a:lnTo>
                    <a:pt x="987" y="1414"/>
                  </a:lnTo>
                  <a:lnTo>
                    <a:pt x="987" y="1410"/>
                  </a:lnTo>
                  <a:lnTo>
                    <a:pt x="986" y="1409"/>
                  </a:lnTo>
                  <a:lnTo>
                    <a:pt x="986" y="1409"/>
                  </a:lnTo>
                  <a:lnTo>
                    <a:pt x="984" y="1409"/>
                  </a:lnTo>
                  <a:lnTo>
                    <a:pt x="982" y="1407"/>
                  </a:lnTo>
                  <a:lnTo>
                    <a:pt x="982" y="1405"/>
                  </a:lnTo>
                  <a:lnTo>
                    <a:pt x="982" y="1403"/>
                  </a:lnTo>
                  <a:lnTo>
                    <a:pt x="982" y="1400"/>
                  </a:lnTo>
                  <a:lnTo>
                    <a:pt x="982" y="1398"/>
                  </a:lnTo>
                  <a:lnTo>
                    <a:pt x="982" y="1396"/>
                  </a:lnTo>
                  <a:lnTo>
                    <a:pt x="982" y="1394"/>
                  </a:lnTo>
                  <a:lnTo>
                    <a:pt x="982" y="1392"/>
                  </a:lnTo>
                  <a:lnTo>
                    <a:pt x="980" y="1392"/>
                  </a:lnTo>
                  <a:lnTo>
                    <a:pt x="980" y="1391"/>
                  </a:lnTo>
                  <a:lnTo>
                    <a:pt x="982" y="1389"/>
                  </a:lnTo>
                  <a:lnTo>
                    <a:pt x="984" y="1387"/>
                  </a:lnTo>
                  <a:lnTo>
                    <a:pt x="984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91" y="1387"/>
                  </a:lnTo>
                  <a:lnTo>
                    <a:pt x="991" y="1387"/>
                  </a:lnTo>
                  <a:lnTo>
                    <a:pt x="991" y="1385"/>
                  </a:lnTo>
                  <a:lnTo>
                    <a:pt x="991" y="1385"/>
                  </a:lnTo>
                  <a:lnTo>
                    <a:pt x="993" y="1385"/>
                  </a:lnTo>
                  <a:lnTo>
                    <a:pt x="995" y="1387"/>
                  </a:lnTo>
                  <a:lnTo>
                    <a:pt x="995" y="1387"/>
                  </a:lnTo>
                  <a:lnTo>
                    <a:pt x="995" y="1387"/>
                  </a:lnTo>
                  <a:lnTo>
                    <a:pt x="995" y="1391"/>
                  </a:lnTo>
                  <a:lnTo>
                    <a:pt x="995" y="1394"/>
                  </a:lnTo>
                  <a:lnTo>
                    <a:pt x="993" y="1398"/>
                  </a:lnTo>
                  <a:lnTo>
                    <a:pt x="993" y="1401"/>
                  </a:lnTo>
                  <a:lnTo>
                    <a:pt x="991" y="1398"/>
                  </a:lnTo>
                  <a:lnTo>
                    <a:pt x="991" y="1392"/>
                  </a:lnTo>
                  <a:lnTo>
                    <a:pt x="989" y="1391"/>
                  </a:lnTo>
                  <a:lnTo>
                    <a:pt x="987" y="1392"/>
                  </a:lnTo>
                  <a:lnTo>
                    <a:pt x="987" y="1394"/>
                  </a:lnTo>
                  <a:lnTo>
                    <a:pt x="986" y="1400"/>
                  </a:lnTo>
                  <a:lnTo>
                    <a:pt x="986" y="1401"/>
                  </a:lnTo>
                  <a:lnTo>
                    <a:pt x="986" y="1403"/>
                  </a:lnTo>
                  <a:lnTo>
                    <a:pt x="986" y="1405"/>
                  </a:lnTo>
                  <a:lnTo>
                    <a:pt x="987" y="1407"/>
                  </a:lnTo>
                  <a:lnTo>
                    <a:pt x="987" y="1407"/>
                  </a:lnTo>
                  <a:lnTo>
                    <a:pt x="987" y="1409"/>
                  </a:lnTo>
                  <a:lnTo>
                    <a:pt x="987" y="1412"/>
                  </a:lnTo>
                  <a:lnTo>
                    <a:pt x="989" y="1414"/>
                  </a:lnTo>
                  <a:lnTo>
                    <a:pt x="989" y="1416"/>
                  </a:lnTo>
                  <a:lnTo>
                    <a:pt x="989" y="1418"/>
                  </a:lnTo>
                  <a:lnTo>
                    <a:pt x="989" y="1421"/>
                  </a:lnTo>
                  <a:lnTo>
                    <a:pt x="989" y="1423"/>
                  </a:lnTo>
                  <a:lnTo>
                    <a:pt x="989" y="1425"/>
                  </a:lnTo>
                  <a:lnTo>
                    <a:pt x="991" y="1427"/>
                  </a:lnTo>
                  <a:lnTo>
                    <a:pt x="991" y="1427"/>
                  </a:lnTo>
                  <a:lnTo>
                    <a:pt x="991" y="1427"/>
                  </a:lnTo>
                  <a:lnTo>
                    <a:pt x="991" y="1428"/>
                  </a:lnTo>
                  <a:lnTo>
                    <a:pt x="991" y="1430"/>
                  </a:lnTo>
                  <a:lnTo>
                    <a:pt x="991" y="1432"/>
                  </a:lnTo>
                  <a:lnTo>
                    <a:pt x="989" y="1432"/>
                  </a:lnTo>
                  <a:lnTo>
                    <a:pt x="989" y="1430"/>
                  </a:lnTo>
                  <a:lnTo>
                    <a:pt x="989" y="1428"/>
                  </a:lnTo>
                  <a:lnTo>
                    <a:pt x="989" y="1427"/>
                  </a:lnTo>
                  <a:lnTo>
                    <a:pt x="989" y="1425"/>
                  </a:lnTo>
                  <a:lnTo>
                    <a:pt x="989" y="1427"/>
                  </a:lnTo>
                  <a:lnTo>
                    <a:pt x="987" y="1427"/>
                  </a:lnTo>
                  <a:lnTo>
                    <a:pt x="987" y="1430"/>
                  </a:lnTo>
                  <a:lnTo>
                    <a:pt x="986" y="1432"/>
                  </a:lnTo>
                  <a:lnTo>
                    <a:pt x="987" y="1432"/>
                  </a:lnTo>
                  <a:lnTo>
                    <a:pt x="989" y="1434"/>
                  </a:lnTo>
                  <a:lnTo>
                    <a:pt x="989" y="1434"/>
                  </a:lnTo>
                  <a:lnTo>
                    <a:pt x="989" y="1436"/>
                  </a:lnTo>
                  <a:lnTo>
                    <a:pt x="989" y="1436"/>
                  </a:lnTo>
                  <a:lnTo>
                    <a:pt x="989" y="1438"/>
                  </a:lnTo>
                  <a:lnTo>
                    <a:pt x="989" y="1439"/>
                  </a:lnTo>
                  <a:lnTo>
                    <a:pt x="991" y="1441"/>
                  </a:lnTo>
                  <a:lnTo>
                    <a:pt x="991" y="1443"/>
                  </a:lnTo>
                  <a:lnTo>
                    <a:pt x="991" y="1445"/>
                  </a:lnTo>
                  <a:lnTo>
                    <a:pt x="993" y="1445"/>
                  </a:lnTo>
                  <a:lnTo>
                    <a:pt x="993" y="1443"/>
                  </a:lnTo>
                  <a:lnTo>
                    <a:pt x="993" y="1441"/>
                  </a:lnTo>
                  <a:lnTo>
                    <a:pt x="995" y="1443"/>
                  </a:lnTo>
                  <a:lnTo>
                    <a:pt x="995" y="1443"/>
                  </a:lnTo>
                  <a:lnTo>
                    <a:pt x="995" y="1443"/>
                  </a:lnTo>
                  <a:lnTo>
                    <a:pt x="996" y="1443"/>
                  </a:lnTo>
                  <a:lnTo>
                    <a:pt x="995" y="1447"/>
                  </a:lnTo>
                  <a:lnTo>
                    <a:pt x="995" y="1448"/>
                  </a:lnTo>
                  <a:lnTo>
                    <a:pt x="993" y="1450"/>
                  </a:lnTo>
                  <a:lnTo>
                    <a:pt x="995" y="1454"/>
                  </a:lnTo>
                  <a:lnTo>
                    <a:pt x="995" y="1452"/>
                  </a:lnTo>
                  <a:lnTo>
                    <a:pt x="995" y="1450"/>
                  </a:lnTo>
                  <a:lnTo>
                    <a:pt x="995" y="1450"/>
                  </a:lnTo>
                  <a:lnTo>
                    <a:pt x="995" y="1452"/>
                  </a:lnTo>
                  <a:lnTo>
                    <a:pt x="996" y="1454"/>
                  </a:lnTo>
                  <a:lnTo>
                    <a:pt x="996" y="1456"/>
                  </a:lnTo>
                  <a:lnTo>
                    <a:pt x="996" y="1456"/>
                  </a:lnTo>
                  <a:lnTo>
                    <a:pt x="998" y="1459"/>
                  </a:lnTo>
                  <a:lnTo>
                    <a:pt x="998" y="1459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6"/>
                  </a:lnTo>
                  <a:lnTo>
                    <a:pt x="1002" y="1456"/>
                  </a:lnTo>
                  <a:lnTo>
                    <a:pt x="1002" y="1456"/>
                  </a:lnTo>
                  <a:lnTo>
                    <a:pt x="1002" y="1457"/>
                  </a:lnTo>
                  <a:lnTo>
                    <a:pt x="1002" y="1459"/>
                  </a:lnTo>
                  <a:lnTo>
                    <a:pt x="1002" y="1459"/>
                  </a:lnTo>
                  <a:lnTo>
                    <a:pt x="1002" y="1461"/>
                  </a:lnTo>
                  <a:lnTo>
                    <a:pt x="1004" y="1461"/>
                  </a:lnTo>
                  <a:lnTo>
                    <a:pt x="1004" y="1459"/>
                  </a:lnTo>
                  <a:lnTo>
                    <a:pt x="1004" y="1457"/>
                  </a:lnTo>
                  <a:lnTo>
                    <a:pt x="1004" y="1457"/>
                  </a:lnTo>
                  <a:lnTo>
                    <a:pt x="1004" y="1456"/>
                  </a:lnTo>
                  <a:lnTo>
                    <a:pt x="1006" y="1457"/>
                  </a:lnTo>
                  <a:lnTo>
                    <a:pt x="1007" y="1457"/>
                  </a:lnTo>
                  <a:lnTo>
                    <a:pt x="1007" y="1459"/>
                  </a:lnTo>
                  <a:lnTo>
                    <a:pt x="1009" y="1459"/>
                  </a:lnTo>
                  <a:lnTo>
                    <a:pt x="1009" y="1461"/>
                  </a:lnTo>
                  <a:lnTo>
                    <a:pt x="1009" y="1461"/>
                  </a:lnTo>
                  <a:lnTo>
                    <a:pt x="1011" y="1461"/>
                  </a:lnTo>
                  <a:lnTo>
                    <a:pt x="1013" y="1461"/>
                  </a:lnTo>
                  <a:lnTo>
                    <a:pt x="1011" y="1459"/>
                  </a:lnTo>
                  <a:lnTo>
                    <a:pt x="1011" y="1457"/>
                  </a:lnTo>
                  <a:lnTo>
                    <a:pt x="1013" y="1459"/>
                  </a:lnTo>
                  <a:lnTo>
                    <a:pt x="1013" y="1461"/>
                  </a:lnTo>
                  <a:lnTo>
                    <a:pt x="1015" y="1461"/>
                  </a:lnTo>
                  <a:lnTo>
                    <a:pt x="1015" y="1459"/>
                  </a:lnTo>
                  <a:lnTo>
                    <a:pt x="1015" y="1459"/>
                  </a:lnTo>
                  <a:lnTo>
                    <a:pt x="1015" y="1457"/>
                  </a:lnTo>
                  <a:lnTo>
                    <a:pt x="1015" y="1457"/>
                  </a:lnTo>
                  <a:lnTo>
                    <a:pt x="1015" y="1456"/>
                  </a:lnTo>
                  <a:lnTo>
                    <a:pt x="1016" y="1456"/>
                  </a:lnTo>
                  <a:lnTo>
                    <a:pt x="1016" y="1456"/>
                  </a:lnTo>
                  <a:lnTo>
                    <a:pt x="1016" y="1456"/>
                  </a:lnTo>
                  <a:lnTo>
                    <a:pt x="1016" y="1457"/>
                  </a:lnTo>
                  <a:lnTo>
                    <a:pt x="1016" y="1457"/>
                  </a:lnTo>
                  <a:lnTo>
                    <a:pt x="1016" y="1457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8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3"/>
                  </a:lnTo>
                  <a:lnTo>
                    <a:pt x="1018" y="1463"/>
                  </a:lnTo>
                  <a:lnTo>
                    <a:pt x="1022" y="1463"/>
                  </a:lnTo>
                  <a:lnTo>
                    <a:pt x="1024" y="1463"/>
                  </a:lnTo>
                  <a:lnTo>
                    <a:pt x="1025" y="1465"/>
                  </a:lnTo>
                  <a:lnTo>
                    <a:pt x="1027" y="1466"/>
                  </a:lnTo>
                  <a:lnTo>
                    <a:pt x="1027" y="1468"/>
                  </a:lnTo>
                  <a:lnTo>
                    <a:pt x="1027" y="1470"/>
                  </a:lnTo>
                  <a:lnTo>
                    <a:pt x="1027" y="1470"/>
                  </a:lnTo>
                  <a:lnTo>
                    <a:pt x="1029" y="1474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7"/>
                  </a:lnTo>
                  <a:lnTo>
                    <a:pt x="1029" y="1484"/>
                  </a:lnTo>
                  <a:lnTo>
                    <a:pt x="1031" y="1484"/>
                  </a:lnTo>
                  <a:lnTo>
                    <a:pt x="1034" y="1486"/>
                  </a:lnTo>
                  <a:lnTo>
                    <a:pt x="1038" y="1484"/>
                  </a:lnTo>
                  <a:lnTo>
                    <a:pt x="1040" y="1483"/>
                  </a:lnTo>
                  <a:lnTo>
                    <a:pt x="1042" y="1477"/>
                  </a:lnTo>
                  <a:lnTo>
                    <a:pt x="1042" y="1474"/>
                  </a:lnTo>
                  <a:lnTo>
                    <a:pt x="1042" y="1472"/>
                  </a:lnTo>
                  <a:lnTo>
                    <a:pt x="1043" y="1468"/>
                  </a:lnTo>
                  <a:lnTo>
                    <a:pt x="1043" y="1465"/>
                  </a:lnTo>
                  <a:lnTo>
                    <a:pt x="1045" y="1461"/>
                  </a:lnTo>
                  <a:lnTo>
                    <a:pt x="1045" y="1454"/>
                  </a:lnTo>
                  <a:lnTo>
                    <a:pt x="1047" y="1454"/>
                  </a:lnTo>
                  <a:lnTo>
                    <a:pt x="1047" y="1452"/>
                  </a:lnTo>
                  <a:lnTo>
                    <a:pt x="1047" y="1450"/>
                  </a:lnTo>
                  <a:lnTo>
                    <a:pt x="1047" y="1450"/>
                  </a:lnTo>
                  <a:lnTo>
                    <a:pt x="1047" y="1448"/>
                  </a:lnTo>
                  <a:lnTo>
                    <a:pt x="1047" y="1447"/>
                  </a:lnTo>
                  <a:lnTo>
                    <a:pt x="1047" y="1439"/>
                  </a:lnTo>
                  <a:lnTo>
                    <a:pt x="1042" y="1419"/>
                  </a:lnTo>
                  <a:lnTo>
                    <a:pt x="1040" y="1418"/>
                  </a:lnTo>
                  <a:lnTo>
                    <a:pt x="1042" y="1414"/>
                  </a:lnTo>
                  <a:lnTo>
                    <a:pt x="1042" y="1414"/>
                  </a:lnTo>
                  <a:lnTo>
                    <a:pt x="1049" y="1410"/>
                  </a:lnTo>
                  <a:lnTo>
                    <a:pt x="1049" y="1409"/>
                  </a:lnTo>
                  <a:lnTo>
                    <a:pt x="1052" y="1405"/>
                  </a:lnTo>
                  <a:lnTo>
                    <a:pt x="1052" y="1405"/>
                  </a:lnTo>
                  <a:lnTo>
                    <a:pt x="1052" y="1403"/>
                  </a:lnTo>
                  <a:lnTo>
                    <a:pt x="1052" y="1400"/>
                  </a:lnTo>
                  <a:lnTo>
                    <a:pt x="1052" y="1398"/>
                  </a:lnTo>
                  <a:lnTo>
                    <a:pt x="1051" y="1396"/>
                  </a:lnTo>
                  <a:lnTo>
                    <a:pt x="1051" y="1396"/>
                  </a:lnTo>
                  <a:lnTo>
                    <a:pt x="1049" y="1394"/>
                  </a:lnTo>
                  <a:lnTo>
                    <a:pt x="1049" y="1392"/>
                  </a:lnTo>
                  <a:lnTo>
                    <a:pt x="1049" y="1389"/>
                  </a:lnTo>
                  <a:lnTo>
                    <a:pt x="1051" y="1387"/>
                  </a:lnTo>
                  <a:lnTo>
                    <a:pt x="1051" y="1387"/>
                  </a:lnTo>
                  <a:lnTo>
                    <a:pt x="1054" y="1385"/>
                  </a:lnTo>
                  <a:lnTo>
                    <a:pt x="1061" y="1387"/>
                  </a:lnTo>
                  <a:lnTo>
                    <a:pt x="1063" y="1385"/>
                  </a:lnTo>
                  <a:lnTo>
                    <a:pt x="1072" y="1380"/>
                  </a:lnTo>
                  <a:lnTo>
                    <a:pt x="1080" y="1371"/>
                  </a:lnTo>
                  <a:lnTo>
                    <a:pt x="1081" y="1367"/>
                  </a:lnTo>
                  <a:lnTo>
                    <a:pt x="1083" y="1363"/>
                  </a:lnTo>
                  <a:lnTo>
                    <a:pt x="1083" y="1360"/>
                  </a:lnTo>
                  <a:lnTo>
                    <a:pt x="1083" y="1356"/>
                  </a:lnTo>
                  <a:lnTo>
                    <a:pt x="1081" y="1349"/>
                  </a:lnTo>
                  <a:lnTo>
                    <a:pt x="1081" y="1345"/>
                  </a:lnTo>
                  <a:lnTo>
                    <a:pt x="1081" y="1344"/>
                  </a:lnTo>
                  <a:lnTo>
                    <a:pt x="1083" y="1344"/>
                  </a:lnTo>
                  <a:lnTo>
                    <a:pt x="1085" y="1340"/>
                  </a:lnTo>
                  <a:lnTo>
                    <a:pt x="1087" y="1338"/>
                  </a:lnTo>
                  <a:lnTo>
                    <a:pt x="1087" y="1336"/>
                  </a:lnTo>
                  <a:lnTo>
                    <a:pt x="1087" y="1335"/>
                  </a:lnTo>
                  <a:lnTo>
                    <a:pt x="1087" y="1329"/>
                  </a:lnTo>
                  <a:lnTo>
                    <a:pt x="1087" y="1327"/>
                  </a:lnTo>
                  <a:lnTo>
                    <a:pt x="1087" y="1324"/>
                  </a:lnTo>
                  <a:lnTo>
                    <a:pt x="1081" y="1309"/>
                  </a:lnTo>
                  <a:lnTo>
                    <a:pt x="1076" y="1300"/>
                  </a:lnTo>
                  <a:lnTo>
                    <a:pt x="1074" y="1295"/>
                  </a:lnTo>
                  <a:lnTo>
                    <a:pt x="1074" y="1291"/>
                  </a:lnTo>
                  <a:lnTo>
                    <a:pt x="1072" y="1284"/>
                  </a:lnTo>
                  <a:lnTo>
                    <a:pt x="1072" y="1280"/>
                  </a:lnTo>
                  <a:lnTo>
                    <a:pt x="1071" y="1277"/>
                  </a:lnTo>
                  <a:lnTo>
                    <a:pt x="1071" y="1275"/>
                  </a:lnTo>
                  <a:lnTo>
                    <a:pt x="1071" y="1273"/>
                  </a:lnTo>
                  <a:lnTo>
                    <a:pt x="1083" y="1270"/>
                  </a:lnTo>
                  <a:lnTo>
                    <a:pt x="1085" y="1270"/>
                  </a:lnTo>
                  <a:lnTo>
                    <a:pt x="1090" y="1270"/>
                  </a:lnTo>
                  <a:lnTo>
                    <a:pt x="1092" y="1270"/>
                  </a:lnTo>
                  <a:lnTo>
                    <a:pt x="1092" y="1268"/>
                  </a:lnTo>
                  <a:lnTo>
                    <a:pt x="1092" y="1268"/>
                  </a:lnTo>
                  <a:lnTo>
                    <a:pt x="1094" y="1261"/>
                  </a:lnTo>
                  <a:lnTo>
                    <a:pt x="1094" y="1259"/>
                  </a:lnTo>
                  <a:lnTo>
                    <a:pt x="1094" y="1259"/>
                  </a:lnTo>
                  <a:lnTo>
                    <a:pt x="1098" y="1253"/>
                  </a:lnTo>
                  <a:lnTo>
                    <a:pt x="1099" y="1251"/>
                  </a:lnTo>
                  <a:lnTo>
                    <a:pt x="1099" y="1248"/>
                  </a:lnTo>
                  <a:lnTo>
                    <a:pt x="1101" y="1239"/>
                  </a:lnTo>
                  <a:lnTo>
                    <a:pt x="1101" y="1237"/>
                  </a:lnTo>
                  <a:lnTo>
                    <a:pt x="1101" y="1235"/>
                  </a:lnTo>
                  <a:lnTo>
                    <a:pt x="1089" y="1217"/>
                  </a:lnTo>
                  <a:lnTo>
                    <a:pt x="1087" y="1215"/>
                  </a:lnTo>
                  <a:lnTo>
                    <a:pt x="1085" y="1215"/>
                  </a:lnTo>
                  <a:lnTo>
                    <a:pt x="1081" y="1215"/>
                  </a:lnTo>
                  <a:lnTo>
                    <a:pt x="1080" y="1215"/>
                  </a:lnTo>
                  <a:lnTo>
                    <a:pt x="1078" y="1214"/>
                  </a:lnTo>
                  <a:lnTo>
                    <a:pt x="1074" y="1208"/>
                  </a:lnTo>
                  <a:lnTo>
                    <a:pt x="1072" y="1206"/>
                  </a:lnTo>
                  <a:lnTo>
                    <a:pt x="1065" y="1201"/>
                  </a:lnTo>
                  <a:lnTo>
                    <a:pt x="1065" y="1199"/>
                  </a:lnTo>
                  <a:lnTo>
                    <a:pt x="1069" y="1172"/>
                  </a:lnTo>
                  <a:lnTo>
                    <a:pt x="1072" y="1145"/>
                  </a:lnTo>
                  <a:lnTo>
                    <a:pt x="1072" y="1141"/>
                  </a:lnTo>
                  <a:lnTo>
                    <a:pt x="1072" y="1139"/>
                  </a:lnTo>
                  <a:lnTo>
                    <a:pt x="1071" y="1134"/>
                  </a:lnTo>
                  <a:lnTo>
                    <a:pt x="1071" y="1132"/>
                  </a:lnTo>
                  <a:lnTo>
                    <a:pt x="1061" y="1107"/>
                  </a:lnTo>
                  <a:lnTo>
                    <a:pt x="1061" y="1105"/>
                  </a:lnTo>
                  <a:lnTo>
                    <a:pt x="1061" y="1102"/>
                  </a:lnTo>
                  <a:lnTo>
                    <a:pt x="1063" y="1096"/>
                  </a:lnTo>
                  <a:lnTo>
                    <a:pt x="1065" y="1093"/>
                  </a:lnTo>
                  <a:lnTo>
                    <a:pt x="1065" y="1091"/>
                  </a:lnTo>
                  <a:lnTo>
                    <a:pt x="1061" y="1074"/>
                  </a:lnTo>
                  <a:lnTo>
                    <a:pt x="1061" y="1071"/>
                  </a:lnTo>
                  <a:lnTo>
                    <a:pt x="1061" y="1069"/>
                  </a:lnTo>
                  <a:lnTo>
                    <a:pt x="1069" y="1062"/>
                  </a:lnTo>
                  <a:lnTo>
                    <a:pt x="1060" y="1038"/>
                  </a:lnTo>
                  <a:lnTo>
                    <a:pt x="1056" y="1029"/>
                  </a:lnTo>
                  <a:lnTo>
                    <a:pt x="1067" y="1011"/>
                  </a:lnTo>
                  <a:lnTo>
                    <a:pt x="1069" y="1009"/>
                  </a:lnTo>
                  <a:lnTo>
                    <a:pt x="1069" y="1006"/>
                  </a:lnTo>
                  <a:lnTo>
                    <a:pt x="1065" y="995"/>
                  </a:lnTo>
                  <a:lnTo>
                    <a:pt x="1072" y="988"/>
                  </a:lnTo>
                  <a:lnTo>
                    <a:pt x="1081" y="971"/>
                  </a:lnTo>
                  <a:lnTo>
                    <a:pt x="1090" y="953"/>
                  </a:lnTo>
                  <a:lnTo>
                    <a:pt x="1094" y="950"/>
                  </a:lnTo>
                  <a:lnTo>
                    <a:pt x="1107" y="943"/>
                  </a:lnTo>
                  <a:lnTo>
                    <a:pt x="1119" y="939"/>
                  </a:lnTo>
                  <a:lnTo>
                    <a:pt x="1136" y="943"/>
                  </a:lnTo>
                  <a:lnTo>
                    <a:pt x="1154" y="948"/>
                  </a:lnTo>
                  <a:lnTo>
                    <a:pt x="1155" y="948"/>
                  </a:lnTo>
                  <a:lnTo>
                    <a:pt x="1155" y="946"/>
                  </a:lnTo>
                  <a:lnTo>
                    <a:pt x="1164" y="930"/>
                  </a:lnTo>
                  <a:lnTo>
                    <a:pt x="1164" y="928"/>
                  </a:lnTo>
                  <a:lnTo>
                    <a:pt x="1164" y="926"/>
                  </a:lnTo>
                  <a:lnTo>
                    <a:pt x="1163" y="899"/>
                  </a:lnTo>
                  <a:lnTo>
                    <a:pt x="1163" y="896"/>
                  </a:lnTo>
                  <a:lnTo>
                    <a:pt x="1161" y="894"/>
                  </a:lnTo>
                  <a:lnTo>
                    <a:pt x="1155" y="894"/>
                  </a:lnTo>
                  <a:lnTo>
                    <a:pt x="1154" y="892"/>
                  </a:lnTo>
                  <a:lnTo>
                    <a:pt x="1139" y="881"/>
                  </a:lnTo>
                  <a:lnTo>
                    <a:pt x="1152" y="858"/>
                  </a:lnTo>
                  <a:lnTo>
                    <a:pt x="1166" y="834"/>
                  </a:lnTo>
                  <a:lnTo>
                    <a:pt x="1166" y="834"/>
                  </a:lnTo>
                  <a:lnTo>
                    <a:pt x="1173" y="823"/>
                  </a:lnTo>
                  <a:lnTo>
                    <a:pt x="1173" y="820"/>
                  </a:lnTo>
                  <a:lnTo>
                    <a:pt x="1173" y="820"/>
                  </a:lnTo>
                  <a:lnTo>
                    <a:pt x="1173" y="818"/>
                  </a:lnTo>
                  <a:lnTo>
                    <a:pt x="1175" y="807"/>
                  </a:lnTo>
                  <a:lnTo>
                    <a:pt x="1175" y="805"/>
                  </a:lnTo>
                  <a:lnTo>
                    <a:pt x="1177" y="804"/>
                  </a:lnTo>
                  <a:lnTo>
                    <a:pt x="1181" y="798"/>
                  </a:lnTo>
                  <a:lnTo>
                    <a:pt x="1182" y="794"/>
                  </a:lnTo>
                  <a:lnTo>
                    <a:pt x="1182" y="789"/>
                  </a:lnTo>
                  <a:lnTo>
                    <a:pt x="1182" y="784"/>
                  </a:lnTo>
                  <a:lnTo>
                    <a:pt x="1182" y="778"/>
                  </a:lnTo>
                  <a:lnTo>
                    <a:pt x="1184" y="749"/>
                  </a:lnTo>
                  <a:lnTo>
                    <a:pt x="1186" y="748"/>
                  </a:lnTo>
                  <a:lnTo>
                    <a:pt x="1190" y="738"/>
                  </a:lnTo>
                  <a:lnTo>
                    <a:pt x="1190" y="737"/>
                  </a:lnTo>
                  <a:lnTo>
                    <a:pt x="1190" y="731"/>
                  </a:lnTo>
                  <a:lnTo>
                    <a:pt x="1184" y="697"/>
                  </a:lnTo>
                  <a:lnTo>
                    <a:pt x="1197" y="695"/>
                  </a:lnTo>
                  <a:lnTo>
                    <a:pt x="1210" y="693"/>
                  </a:lnTo>
                  <a:lnTo>
                    <a:pt x="1231" y="679"/>
                  </a:lnTo>
                  <a:lnTo>
                    <a:pt x="1231" y="677"/>
                  </a:lnTo>
                  <a:lnTo>
                    <a:pt x="1231" y="673"/>
                  </a:lnTo>
                  <a:lnTo>
                    <a:pt x="1231" y="670"/>
                  </a:lnTo>
                  <a:lnTo>
                    <a:pt x="1231" y="668"/>
                  </a:lnTo>
                  <a:lnTo>
                    <a:pt x="1229" y="655"/>
                  </a:lnTo>
                  <a:lnTo>
                    <a:pt x="1228" y="652"/>
                  </a:lnTo>
                  <a:lnTo>
                    <a:pt x="1240" y="637"/>
                  </a:lnTo>
                  <a:lnTo>
                    <a:pt x="1258" y="601"/>
                  </a:lnTo>
                  <a:lnTo>
                    <a:pt x="1264" y="596"/>
                  </a:lnTo>
                  <a:lnTo>
                    <a:pt x="1273" y="585"/>
                  </a:lnTo>
                  <a:lnTo>
                    <a:pt x="1276" y="583"/>
                  </a:lnTo>
                  <a:lnTo>
                    <a:pt x="1276" y="583"/>
                  </a:lnTo>
                  <a:lnTo>
                    <a:pt x="1278" y="580"/>
                  </a:lnTo>
                  <a:lnTo>
                    <a:pt x="1280" y="563"/>
                  </a:lnTo>
                  <a:lnTo>
                    <a:pt x="1280" y="561"/>
                  </a:lnTo>
                  <a:lnTo>
                    <a:pt x="1264" y="533"/>
                  </a:lnTo>
                  <a:lnTo>
                    <a:pt x="1266" y="524"/>
                  </a:lnTo>
                  <a:lnTo>
                    <a:pt x="1267" y="522"/>
                  </a:lnTo>
                  <a:lnTo>
                    <a:pt x="1276" y="520"/>
                  </a:lnTo>
                  <a:lnTo>
                    <a:pt x="1278" y="518"/>
                  </a:lnTo>
                  <a:lnTo>
                    <a:pt x="1282" y="514"/>
                  </a:lnTo>
                  <a:lnTo>
                    <a:pt x="1287" y="505"/>
                  </a:lnTo>
                  <a:lnTo>
                    <a:pt x="1287" y="504"/>
                  </a:lnTo>
                  <a:lnTo>
                    <a:pt x="1296" y="473"/>
                  </a:lnTo>
                  <a:lnTo>
                    <a:pt x="1296" y="469"/>
                  </a:lnTo>
                  <a:lnTo>
                    <a:pt x="1298" y="468"/>
                  </a:lnTo>
                  <a:lnTo>
                    <a:pt x="1318" y="451"/>
                  </a:lnTo>
                  <a:lnTo>
                    <a:pt x="1322" y="442"/>
                  </a:lnTo>
                  <a:lnTo>
                    <a:pt x="1323" y="442"/>
                  </a:lnTo>
                  <a:lnTo>
                    <a:pt x="1338" y="451"/>
                  </a:lnTo>
                  <a:lnTo>
                    <a:pt x="1352" y="460"/>
                  </a:lnTo>
                  <a:lnTo>
                    <a:pt x="1354" y="460"/>
                  </a:lnTo>
                  <a:lnTo>
                    <a:pt x="1354" y="457"/>
                  </a:lnTo>
                  <a:lnTo>
                    <a:pt x="1356" y="455"/>
                  </a:lnTo>
                  <a:lnTo>
                    <a:pt x="1365" y="435"/>
                  </a:lnTo>
                  <a:lnTo>
                    <a:pt x="1367" y="430"/>
                  </a:lnTo>
                  <a:lnTo>
                    <a:pt x="1365" y="403"/>
                  </a:lnTo>
                  <a:lnTo>
                    <a:pt x="1365" y="399"/>
                  </a:lnTo>
                  <a:lnTo>
                    <a:pt x="1365" y="386"/>
                  </a:lnTo>
                  <a:lnTo>
                    <a:pt x="1365" y="384"/>
                  </a:lnTo>
                  <a:lnTo>
                    <a:pt x="1367" y="384"/>
                  </a:lnTo>
                  <a:lnTo>
                    <a:pt x="1367" y="383"/>
                  </a:lnTo>
                  <a:lnTo>
                    <a:pt x="1379" y="379"/>
                  </a:lnTo>
                  <a:lnTo>
                    <a:pt x="1381" y="381"/>
                  </a:lnTo>
                  <a:lnTo>
                    <a:pt x="1390" y="388"/>
                  </a:lnTo>
                  <a:lnTo>
                    <a:pt x="1392" y="390"/>
                  </a:lnTo>
                  <a:lnTo>
                    <a:pt x="1410" y="388"/>
                  </a:lnTo>
                  <a:lnTo>
                    <a:pt x="1432" y="399"/>
                  </a:lnTo>
                  <a:lnTo>
                    <a:pt x="1453" y="410"/>
                  </a:lnTo>
                  <a:lnTo>
                    <a:pt x="1455" y="410"/>
                  </a:lnTo>
                  <a:lnTo>
                    <a:pt x="1459" y="408"/>
                  </a:lnTo>
                  <a:lnTo>
                    <a:pt x="1470" y="392"/>
                  </a:lnTo>
                  <a:lnTo>
                    <a:pt x="1455" y="383"/>
                  </a:lnTo>
                  <a:lnTo>
                    <a:pt x="1464" y="374"/>
                  </a:lnTo>
                  <a:lnTo>
                    <a:pt x="1470" y="366"/>
                  </a:lnTo>
                  <a:lnTo>
                    <a:pt x="1475" y="352"/>
                  </a:lnTo>
                  <a:lnTo>
                    <a:pt x="1475" y="350"/>
                  </a:lnTo>
                  <a:lnTo>
                    <a:pt x="1475" y="347"/>
                  </a:lnTo>
                  <a:lnTo>
                    <a:pt x="1475" y="334"/>
                  </a:lnTo>
                  <a:lnTo>
                    <a:pt x="1475" y="332"/>
                  </a:lnTo>
                  <a:lnTo>
                    <a:pt x="1462" y="316"/>
                  </a:lnTo>
                  <a:lnTo>
                    <a:pt x="1475" y="316"/>
                  </a:lnTo>
                  <a:lnTo>
                    <a:pt x="1489" y="314"/>
                  </a:lnTo>
                  <a:lnTo>
                    <a:pt x="1493" y="307"/>
                  </a:lnTo>
                  <a:lnTo>
                    <a:pt x="1495" y="305"/>
                  </a:lnTo>
                  <a:lnTo>
                    <a:pt x="1509" y="314"/>
                  </a:lnTo>
                  <a:lnTo>
                    <a:pt x="1511" y="314"/>
                  </a:lnTo>
                  <a:lnTo>
                    <a:pt x="1513" y="314"/>
                  </a:lnTo>
                  <a:lnTo>
                    <a:pt x="1515" y="307"/>
                  </a:lnTo>
                  <a:lnTo>
                    <a:pt x="1509" y="294"/>
                  </a:lnTo>
                  <a:lnTo>
                    <a:pt x="1511" y="289"/>
                  </a:lnTo>
                  <a:lnTo>
                    <a:pt x="1511" y="287"/>
                  </a:lnTo>
                  <a:lnTo>
                    <a:pt x="1513" y="287"/>
                  </a:lnTo>
                  <a:lnTo>
                    <a:pt x="1524" y="278"/>
                  </a:lnTo>
                  <a:lnTo>
                    <a:pt x="1540" y="281"/>
                  </a:lnTo>
                  <a:lnTo>
                    <a:pt x="1540" y="283"/>
                  </a:lnTo>
                  <a:lnTo>
                    <a:pt x="1554" y="310"/>
                  </a:lnTo>
                  <a:lnTo>
                    <a:pt x="1558" y="318"/>
                  </a:lnTo>
                  <a:lnTo>
                    <a:pt x="1565" y="327"/>
                  </a:lnTo>
                  <a:lnTo>
                    <a:pt x="1567" y="328"/>
                  </a:lnTo>
                  <a:lnTo>
                    <a:pt x="1567" y="330"/>
                  </a:lnTo>
                  <a:lnTo>
                    <a:pt x="1567" y="332"/>
                  </a:lnTo>
                  <a:lnTo>
                    <a:pt x="1571" y="339"/>
                  </a:lnTo>
                  <a:lnTo>
                    <a:pt x="1576" y="343"/>
                  </a:lnTo>
                  <a:lnTo>
                    <a:pt x="1576" y="345"/>
                  </a:lnTo>
                  <a:lnTo>
                    <a:pt x="1578" y="357"/>
                  </a:lnTo>
                  <a:lnTo>
                    <a:pt x="1578" y="359"/>
                  </a:lnTo>
                  <a:lnTo>
                    <a:pt x="1580" y="359"/>
                  </a:lnTo>
                  <a:lnTo>
                    <a:pt x="1585" y="357"/>
                  </a:lnTo>
                  <a:lnTo>
                    <a:pt x="1587" y="357"/>
                  </a:lnTo>
                  <a:lnTo>
                    <a:pt x="1587" y="357"/>
                  </a:lnTo>
                  <a:lnTo>
                    <a:pt x="1600" y="365"/>
                  </a:lnTo>
                  <a:lnTo>
                    <a:pt x="1609" y="363"/>
                  </a:lnTo>
                  <a:lnTo>
                    <a:pt x="1610" y="365"/>
                  </a:lnTo>
                  <a:lnTo>
                    <a:pt x="1612" y="365"/>
                  </a:lnTo>
                  <a:lnTo>
                    <a:pt x="1616" y="372"/>
                  </a:lnTo>
                  <a:lnTo>
                    <a:pt x="1618" y="372"/>
                  </a:lnTo>
                  <a:lnTo>
                    <a:pt x="1632" y="363"/>
                  </a:lnTo>
                  <a:lnTo>
                    <a:pt x="1639" y="363"/>
                  </a:lnTo>
                  <a:lnTo>
                    <a:pt x="1645" y="359"/>
                  </a:lnTo>
                  <a:lnTo>
                    <a:pt x="1647" y="354"/>
                  </a:lnTo>
                  <a:lnTo>
                    <a:pt x="1647" y="348"/>
                  </a:lnTo>
                  <a:lnTo>
                    <a:pt x="1650" y="345"/>
                  </a:lnTo>
                  <a:lnTo>
                    <a:pt x="1654" y="345"/>
                  </a:lnTo>
                  <a:lnTo>
                    <a:pt x="1665" y="350"/>
                  </a:lnTo>
                  <a:lnTo>
                    <a:pt x="1666" y="354"/>
                  </a:lnTo>
                  <a:lnTo>
                    <a:pt x="1666" y="356"/>
                  </a:lnTo>
                  <a:lnTo>
                    <a:pt x="1674" y="361"/>
                  </a:lnTo>
                  <a:lnTo>
                    <a:pt x="1681" y="363"/>
                  </a:lnTo>
                  <a:lnTo>
                    <a:pt x="1692" y="366"/>
                  </a:lnTo>
                  <a:lnTo>
                    <a:pt x="1695" y="370"/>
                  </a:lnTo>
                  <a:lnTo>
                    <a:pt x="1699" y="375"/>
                  </a:lnTo>
                  <a:lnTo>
                    <a:pt x="1701" y="381"/>
                  </a:lnTo>
                  <a:lnTo>
                    <a:pt x="1703" y="381"/>
                  </a:lnTo>
                  <a:lnTo>
                    <a:pt x="1703" y="381"/>
                  </a:lnTo>
                  <a:lnTo>
                    <a:pt x="1704" y="379"/>
                  </a:lnTo>
                  <a:lnTo>
                    <a:pt x="1704" y="377"/>
                  </a:lnTo>
                  <a:lnTo>
                    <a:pt x="1706" y="374"/>
                  </a:lnTo>
                  <a:lnTo>
                    <a:pt x="1706" y="374"/>
                  </a:lnTo>
                  <a:lnTo>
                    <a:pt x="1708" y="374"/>
                  </a:lnTo>
                  <a:lnTo>
                    <a:pt x="1712" y="370"/>
                  </a:lnTo>
                  <a:lnTo>
                    <a:pt x="1713" y="370"/>
                  </a:lnTo>
                  <a:lnTo>
                    <a:pt x="1713" y="370"/>
                  </a:lnTo>
                  <a:lnTo>
                    <a:pt x="1715" y="368"/>
                  </a:lnTo>
                  <a:lnTo>
                    <a:pt x="1715" y="366"/>
                  </a:lnTo>
                  <a:lnTo>
                    <a:pt x="1715" y="365"/>
                  </a:lnTo>
                  <a:lnTo>
                    <a:pt x="1715" y="365"/>
                  </a:lnTo>
                  <a:lnTo>
                    <a:pt x="1715" y="363"/>
                  </a:lnTo>
                  <a:lnTo>
                    <a:pt x="1715" y="361"/>
                  </a:lnTo>
                  <a:lnTo>
                    <a:pt x="1715" y="356"/>
                  </a:lnTo>
                  <a:lnTo>
                    <a:pt x="1715" y="352"/>
                  </a:lnTo>
                  <a:lnTo>
                    <a:pt x="1715" y="350"/>
                  </a:lnTo>
                  <a:lnTo>
                    <a:pt x="1717" y="347"/>
                  </a:lnTo>
                  <a:lnTo>
                    <a:pt x="1728" y="337"/>
                  </a:lnTo>
                  <a:lnTo>
                    <a:pt x="1730" y="336"/>
                  </a:lnTo>
                  <a:lnTo>
                    <a:pt x="1731" y="336"/>
                  </a:lnTo>
                  <a:lnTo>
                    <a:pt x="1739" y="337"/>
                  </a:lnTo>
                  <a:lnTo>
                    <a:pt x="1739" y="337"/>
                  </a:lnTo>
                  <a:lnTo>
                    <a:pt x="1740" y="336"/>
                  </a:lnTo>
                  <a:lnTo>
                    <a:pt x="1740" y="334"/>
                  </a:lnTo>
                  <a:lnTo>
                    <a:pt x="1742" y="332"/>
                  </a:lnTo>
                  <a:lnTo>
                    <a:pt x="1742" y="330"/>
                  </a:lnTo>
                  <a:lnTo>
                    <a:pt x="1744" y="328"/>
                  </a:lnTo>
                  <a:lnTo>
                    <a:pt x="1744" y="327"/>
                  </a:lnTo>
                  <a:lnTo>
                    <a:pt x="1744" y="325"/>
                  </a:lnTo>
                  <a:lnTo>
                    <a:pt x="1746" y="323"/>
                  </a:lnTo>
                  <a:lnTo>
                    <a:pt x="1748" y="321"/>
                  </a:lnTo>
                  <a:lnTo>
                    <a:pt x="1748" y="319"/>
                  </a:lnTo>
                  <a:lnTo>
                    <a:pt x="1748" y="318"/>
                  </a:lnTo>
                  <a:lnTo>
                    <a:pt x="1748" y="318"/>
                  </a:lnTo>
                  <a:lnTo>
                    <a:pt x="1746" y="316"/>
                  </a:lnTo>
                  <a:lnTo>
                    <a:pt x="1746" y="316"/>
                  </a:lnTo>
                  <a:lnTo>
                    <a:pt x="1746" y="314"/>
                  </a:lnTo>
                  <a:lnTo>
                    <a:pt x="1746" y="314"/>
                  </a:lnTo>
                  <a:lnTo>
                    <a:pt x="1746" y="314"/>
                  </a:lnTo>
                  <a:lnTo>
                    <a:pt x="1746" y="312"/>
                  </a:lnTo>
                  <a:lnTo>
                    <a:pt x="1746" y="310"/>
                  </a:lnTo>
                  <a:lnTo>
                    <a:pt x="1746" y="309"/>
                  </a:lnTo>
                  <a:lnTo>
                    <a:pt x="1746" y="309"/>
                  </a:lnTo>
                  <a:lnTo>
                    <a:pt x="1746" y="303"/>
                  </a:lnTo>
                  <a:lnTo>
                    <a:pt x="1746" y="303"/>
                  </a:lnTo>
                  <a:lnTo>
                    <a:pt x="1746" y="303"/>
                  </a:lnTo>
                  <a:lnTo>
                    <a:pt x="1746" y="301"/>
                  </a:lnTo>
                  <a:lnTo>
                    <a:pt x="1746" y="301"/>
                  </a:lnTo>
                  <a:lnTo>
                    <a:pt x="1746" y="300"/>
                  </a:lnTo>
                  <a:lnTo>
                    <a:pt x="1746" y="298"/>
                  </a:lnTo>
                  <a:lnTo>
                    <a:pt x="1746" y="296"/>
                  </a:lnTo>
                  <a:lnTo>
                    <a:pt x="1744" y="292"/>
                  </a:lnTo>
                  <a:lnTo>
                    <a:pt x="1744" y="289"/>
                  </a:lnTo>
                  <a:lnTo>
                    <a:pt x="1746" y="278"/>
                  </a:lnTo>
                  <a:lnTo>
                    <a:pt x="1748" y="276"/>
                  </a:lnTo>
                  <a:lnTo>
                    <a:pt x="1751" y="267"/>
                  </a:lnTo>
                  <a:lnTo>
                    <a:pt x="1751" y="267"/>
                  </a:lnTo>
                  <a:lnTo>
                    <a:pt x="1750" y="262"/>
                  </a:lnTo>
                  <a:lnTo>
                    <a:pt x="1751" y="258"/>
                  </a:lnTo>
                  <a:lnTo>
                    <a:pt x="1751" y="256"/>
                  </a:lnTo>
                  <a:lnTo>
                    <a:pt x="1751" y="256"/>
                  </a:lnTo>
                  <a:lnTo>
                    <a:pt x="1751" y="253"/>
                  </a:lnTo>
                  <a:lnTo>
                    <a:pt x="1753" y="251"/>
                  </a:lnTo>
                  <a:lnTo>
                    <a:pt x="1753" y="249"/>
                  </a:lnTo>
                  <a:lnTo>
                    <a:pt x="1753" y="247"/>
                  </a:lnTo>
                  <a:lnTo>
                    <a:pt x="1753" y="247"/>
                  </a:lnTo>
                  <a:lnTo>
                    <a:pt x="1751" y="245"/>
                  </a:lnTo>
                  <a:lnTo>
                    <a:pt x="1753" y="245"/>
                  </a:lnTo>
                  <a:lnTo>
                    <a:pt x="1755" y="242"/>
                  </a:lnTo>
                  <a:lnTo>
                    <a:pt x="1757" y="240"/>
                  </a:lnTo>
                  <a:lnTo>
                    <a:pt x="1759" y="236"/>
                  </a:lnTo>
                  <a:lnTo>
                    <a:pt x="1759" y="233"/>
                  </a:lnTo>
                  <a:lnTo>
                    <a:pt x="1757" y="229"/>
                  </a:lnTo>
                  <a:lnTo>
                    <a:pt x="1757" y="229"/>
                  </a:lnTo>
                  <a:lnTo>
                    <a:pt x="1757" y="227"/>
                  </a:lnTo>
                  <a:lnTo>
                    <a:pt x="1757" y="225"/>
                  </a:lnTo>
                  <a:lnTo>
                    <a:pt x="1757" y="224"/>
                  </a:lnTo>
                  <a:lnTo>
                    <a:pt x="1759" y="222"/>
                  </a:lnTo>
                  <a:lnTo>
                    <a:pt x="1759" y="220"/>
                  </a:lnTo>
                  <a:lnTo>
                    <a:pt x="1768" y="218"/>
                  </a:lnTo>
                  <a:lnTo>
                    <a:pt x="1768" y="218"/>
                  </a:lnTo>
                  <a:lnTo>
                    <a:pt x="1768" y="216"/>
                  </a:lnTo>
                  <a:lnTo>
                    <a:pt x="1769" y="216"/>
                  </a:lnTo>
                  <a:lnTo>
                    <a:pt x="1771" y="213"/>
                  </a:lnTo>
                  <a:lnTo>
                    <a:pt x="1773" y="207"/>
                  </a:lnTo>
                  <a:lnTo>
                    <a:pt x="1778" y="200"/>
                  </a:lnTo>
                  <a:lnTo>
                    <a:pt x="1780" y="198"/>
                  </a:lnTo>
                  <a:lnTo>
                    <a:pt x="1780" y="195"/>
                  </a:lnTo>
                  <a:lnTo>
                    <a:pt x="1780" y="195"/>
                  </a:lnTo>
                  <a:lnTo>
                    <a:pt x="1782" y="191"/>
                  </a:lnTo>
                  <a:lnTo>
                    <a:pt x="1782" y="189"/>
                  </a:lnTo>
                  <a:lnTo>
                    <a:pt x="1784" y="188"/>
                  </a:lnTo>
                  <a:lnTo>
                    <a:pt x="1793" y="186"/>
                  </a:lnTo>
                  <a:lnTo>
                    <a:pt x="1796" y="188"/>
                  </a:lnTo>
                  <a:lnTo>
                    <a:pt x="1802" y="186"/>
                  </a:lnTo>
                  <a:lnTo>
                    <a:pt x="1802" y="186"/>
                  </a:lnTo>
                  <a:lnTo>
                    <a:pt x="1806" y="189"/>
                  </a:lnTo>
                  <a:lnTo>
                    <a:pt x="1807" y="188"/>
                  </a:lnTo>
                  <a:lnTo>
                    <a:pt x="1809" y="188"/>
                  </a:lnTo>
                  <a:lnTo>
                    <a:pt x="1813" y="191"/>
                  </a:lnTo>
                  <a:lnTo>
                    <a:pt x="1813" y="191"/>
                  </a:lnTo>
                  <a:lnTo>
                    <a:pt x="1824" y="188"/>
                  </a:lnTo>
                  <a:lnTo>
                    <a:pt x="1825" y="184"/>
                  </a:lnTo>
                  <a:lnTo>
                    <a:pt x="1825" y="184"/>
                  </a:lnTo>
                  <a:lnTo>
                    <a:pt x="1824" y="184"/>
                  </a:lnTo>
                  <a:lnTo>
                    <a:pt x="1824" y="182"/>
                  </a:lnTo>
                  <a:lnTo>
                    <a:pt x="1825" y="182"/>
                  </a:lnTo>
                  <a:lnTo>
                    <a:pt x="1825" y="180"/>
                  </a:lnTo>
                  <a:lnTo>
                    <a:pt x="1825" y="180"/>
                  </a:lnTo>
                  <a:lnTo>
                    <a:pt x="1827" y="180"/>
                  </a:lnTo>
                  <a:lnTo>
                    <a:pt x="1831" y="177"/>
                  </a:lnTo>
                  <a:lnTo>
                    <a:pt x="1836" y="173"/>
                  </a:lnTo>
                  <a:lnTo>
                    <a:pt x="1836" y="171"/>
                  </a:lnTo>
                  <a:lnTo>
                    <a:pt x="1838" y="168"/>
                  </a:lnTo>
                  <a:lnTo>
                    <a:pt x="1842" y="168"/>
                  </a:lnTo>
                  <a:lnTo>
                    <a:pt x="1847" y="168"/>
                  </a:lnTo>
                  <a:lnTo>
                    <a:pt x="1851" y="166"/>
                  </a:lnTo>
                  <a:lnTo>
                    <a:pt x="1852" y="166"/>
                  </a:lnTo>
                  <a:lnTo>
                    <a:pt x="1854" y="169"/>
                  </a:lnTo>
                  <a:lnTo>
                    <a:pt x="1856" y="175"/>
                  </a:lnTo>
                  <a:lnTo>
                    <a:pt x="1867" y="193"/>
                  </a:lnTo>
                  <a:lnTo>
                    <a:pt x="1867" y="193"/>
                  </a:lnTo>
                  <a:lnTo>
                    <a:pt x="1878" y="198"/>
                  </a:lnTo>
                  <a:lnTo>
                    <a:pt x="1878" y="202"/>
                  </a:lnTo>
                  <a:lnTo>
                    <a:pt x="1878" y="206"/>
                  </a:lnTo>
                  <a:lnTo>
                    <a:pt x="1880" y="207"/>
                  </a:lnTo>
                  <a:lnTo>
                    <a:pt x="1881" y="207"/>
                  </a:lnTo>
                  <a:lnTo>
                    <a:pt x="1898" y="216"/>
                  </a:lnTo>
                  <a:lnTo>
                    <a:pt x="1914" y="224"/>
                  </a:lnTo>
                  <a:lnTo>
                    <a:pt x="1916" y="225"/>
                  </a:lnTo>
                  <a:lnTo>
                    <a:pt x="1917" y="236"/>
                  </a:lnTo>
                  <a:lnTo>
                    <a:pt x="1925" y="254"/>
                  </a:lnTo>
                  <a:lnTo>
                    <a:pt x="1919" y="267"/>
                  </a:lnTo>
                  <a:lnTo>
                    <a:pt x="1901" y="289"/>
                  </a:lnTo>
                  <a:lnTo>
                    <a:pt x="1901" y="291"/>
                  </a:lnTo>
                  <a:lnTo>
                    <a:pt x="1899" y="294"/>
                  </a:lnTo>
                  <a:lnTo>
                    <a:pt x="1899" y="305"/>
                  </a:lnTo>
                  <a:lnTo>
                    <a:pt x="1899" y="307"/>
                  </a:lnTo>
                  <a:lnTo>
                    <a:pt x="1899" y="309"/>
                  </a:lnTo>
                  <a:lnTo>
                    <a:pt x="1905" y="316"/>
                  </a:lnTo>
                  <a:lnTo>
                    <a:pt x="1907" y="316"/>
                  </a:lnTo>
                  <a:lnTo>
                    <a:pt x="1908" y="314"/>
                  </a:lnTo>
                  <a:lnTo>
                    <a:pt x="1912" y="314"/>
                  </a:lnTo>
                  <a:lnTo>
                    <a:pt x="1914" y="314"/>
                  </a:lnTo>
                  <a:lnTo>
                    <a:pt x="1917" y="310"/>
                  </a:lnTo>
                  <a:lnTo>
                    <a:pt x="1919" y="307"/>
                  </a:lnTo>
                  <a:lnTo>
                    <a:pt x="1919" y="303"/>
                  </a:lnTo>
                  <a:lnTo>
                    <a:pt x="1921" y="301"/>
                  </a:lnTo>
                  <a:lnTo>
                    <a:pt x="1921" y="296"/>
                  </a:lnTo>
                  <a:lnTo>
                    <a:pt x="1921" y="296"/>
                  </a:lnTo>
                  <a:lnTo>
                    <a:pt x="1923" y="292"/>
                  </a:lnTo>
                  <a:lnTo>
                    <a:pt x="1923" y="292"/>
                  </a:lnTo>
                  <a:lnTo>
                    <a:pt x="1923" y="291"/>
                  </a:lnTo>
                  <a:lnTo>
                    <a:pt x="1923" y="289"/>
                  </a:lnTo>
                  <a:lnTo>
                    <a:pt x="1923" y="289"/>
                  </a:lnTo>
                  <a:lnTo>
                    <a:pt x="1923" y="287"/>
                  </a:lnTo>
                  <a:lnTo>
                    <a:pt x="1925" y="283"/>
                  </a:lnTo>
                  <a:lnTo>
                    <a:pt x="1925" y="281"/>
                  </a:lnTo>
                  <a:lnTo>
                    <a:pt x="1926" y="278"/>
                  </a:lnTo>
                  <a:lnTo>
                    <a:pt x="1930" y="276"/>
                  </a:lnTo>
                  <a:lnTo>
                    <a:pt x="1937" y="276"/>
                  </a:lnTo>
                  <a:lnTo>
                    <a:pt x="1941" y="274"/>
                  </a:lnTo>
                  <a:lnTo>
                    <a:pt x="1945" y="271"/>
                  </a:lnTo>
                  <a:lnTo>
                    <a:pt x="1946" y="269"/>
                  </a:lnTo>
                  <a:lnTo>
                    <a:pt x="1954" y="269"/>
                  </a:lnTo>
                  <a:lnTo>
                    <a:pt x="1955" y="269"/>
                  </a:lnTo>
                  <a:lnTo>
                    <a:pt x="1957" y="267"/>
                  </a:lnTo>
                  <a:lnTo>
                    <a:pt x="1957" y="263"/>
                  </a:lnTo>
                  <a:lnTo>
                    <a:pt x="1964" y="258"/>
                  </a:lnTo>
                  <a:lnTo>
                    <a:pt x="1964" y="256"/>
                  </a:lnTo>
                  <a:lnTo>
                    <a:pt x="1964" y="254"/>
                  </a:lnTo>
                  <a:lnTo>
                    <a:pt x="1964" y="253"/>
                  </a:lnTo>
                  <a:lnTo>
                    <a:pt x="1964" y="251"/>
                  </a:lnTo>
                  <a:lnTo>
                    <a:pt x="1966" y="249"/>
                  </a:lnTo>
                  <a:lnTo>
                    <a:pt x="1966" y="247"/>
                  </a:lnTo>
                  <a:lnTo>
                    <a:pt x="1968" y="247"/>
                  </a:lnTo>
                  <a:lnTo>
                    <a:pt x="1968" y="245"/>
                  </a:lnTo>
                  <a:lnTo>
                    <a:pt x="1970" y="244"/>
                  </a:lnTo>
                  <a:lnTo>
                    <a:pt x="1970" y="240"/>
                  </a:lnTo>
                  <a:lnTo>
                    <a:pt x="1970" y="238"/>
                  </a:lnTo>
                  <a:lnTo>
                    <a:pt x="1970" y="235"/>
                  </a:lnTo>
                  <a:lnTo>
                    <a:pt x="1968" y="233"/>
                  </a:lnTo>
                  <a:lnTo>
                    <a:pt x="1966" y="233"/>
                  </a:lnTo>
                  <a:lnTo>
                    <a:pt x="1964" y="231"/>
                  </a:lnTo>
                  <a:lnTo>
                    <a:pt x="1964" y="229"/>
                  </a:lnTo>
                  <a:lnTo>
                    <a:pt x="1964" y="229"/>
                  </a:lnTo>
                  <a:lnTo>
                    <a:pt x="1968" y="229"/>
                  </a:lnTo>
                  <a:lnTo>
                    <a:pt x="1970" y="229"/>
                  </a:lnTo>
                  <a:lnTo>
                    <a:pt x="1973" y="233"/>
                  </a:lnTo>
                  <a:lnTo>
                    <a:pt x="1982" y="244"/>
                  </a:lnTo>
                  <a:lnTo>
                    <a:pt x="1984" y="244"/>
                  </a:lnTo>
                  <a:lnTo>
                    <a:pt x="1995" y="245"/>
                  </a:lnTo>
                  <a:lnTo>
                    <a:pt x="2001" y="245"/>
                  </a:lnTo>
                  <a:lnTo>
                    <a:pt x="2002" y="244"/>
                  </a:lnTo>
                  <a:lnTo>
                    <a:pt x="2004" y="238"/>
                  </a:lnTo>
                  <a:lnTo>
                    <a:pt x="2004" y="236"/>
                  </a:lnTo>
                  <a:lnTo>
                    <a:pt x="2004" y="224"/>
                  </a:lnTo>
                  <a:lnTo>
                    <a:pt x="2002" y="222"/>
                  </a:lnTo>
                  <a:lnTo>
                    <a:pt x="2002" y="220"/>
                  </a:lnTo>
                  <a:lnTo>
                    <a:pt x="2002" y="218"/>
                  </a:lnTo>
                  <a:lnTo>
                    <a:pt x="2002" y="218"/>
                  </a:lnTo>
                  <a:lnTo>
                    <a:pt x="2002" y="215"/>
                  </a:lnTo>
                  <a:lnTo>
                    <a:pt x="2002" y="213"/>
                  </a:lnTo>
                  <a:lnTo>
                    <a:pt x="2001" y="211"/>
                  </a:lnTo>
                  <a:lnTo>
                    <a:pt x="2001" y="206"/>
                  </a:lnTo>
                  <a:lnTo>
                    <a:pt x="1997" y="207"/>
                  </a:lnTo>
                  <a:lnTo>
                    <a:pt x="1997" y="207"/>
                  </a:lnTo>
                  <a:lnTo>
                    <a:pt x="1995" y="209"/>
                  </a:lnTo>
                  <a:lnTo>
                    <a:pt x="1995" y="209"/>
                  </a:lnTo>
                  <a:lnTo>
                    <a:pt x="1993" y="211"/>
                  </a:lnTo>
                  <a:lnTo>
                    <a:pt x="1993" y="209"/>
                  </a:lnTo>
                  <a:lnTo>
                    <a:pt x="1993" y="209"/>
                  </a:lnTo>
                  <a:lnTo>
                    <a:pt x="1993" y="207"/>
                  </a:lnTo>
                  <a:lnTo>
                    <a:pt x="1993" y="206"/>
                  </a:lnTo>
                  <a:lnTo>
                    <a:pt x="1993" y="204"/>
                  </a:lnTo>
                  <a:lnTo>
                    <a:pt x="1982" y="204"/>
                  </a:lnTo>
                  <a:lnTo>
                    <a:pt x="1981" y="204"/>
                  </a:lnTo>
                  <a:lnTo>
                    <a:pt x="1981" y="207"/>
                  </a:lnTo>
                  <a:lnTo>
                    <a:pt x="1981" y="209"/>
                  </a:lnTo>
                  <a:lnTo>
                    <a:pt x="1981" y="209"/>
                  </a:lnTo>
                  <a:lnTo>
                    <a:pt x="1981" y="211"/>
                  </a:lnTo>
                  <a:lnTo>
                    <a:pt x="1981" y="213"/>
                  </a:lnTo>
                  <a:lnTo>
                    <a:pt x="1981" y="213"/>
                  </a:lnTo>
                  <a:lnTo>
                    <a:pt x="1981" y="215"/>
                  </a:lnTo>
                  <a:lnTo>
                    <a:pt x="1981" y="215"/>
                  </a:lnTo>
                  <a:lnTo>
                    <a:pt x="1981" y="216"/>
                  </a:lnTo>
                  <a:lnTo>
                    <a:pt x="1981" y="216"/>
                  </a:lnTo>
                  <a:lnTo>
                    <a:pt x="1981" y="218"/>
                  </a:lnTo>
                  <a:lnTo>
                    <a:pt x="1981" y="222"/>
                  </a:lnTo>
                  <a:lnTo>
                    <a:pt x="1981" y="224"/>
                  </a:lnTo>
                  <a:lnTo>
                    <a:pt x="1979" y="224"/>
                  </a:lnTo>
                  <a:lnTo>
                    <a:pt x="1975" y="225"/>
                  </a:lnTo>
                  <a:lnTo>
                    <a:pt x="1975" y="224"/>
                  </a:lnTo>
                  <a:lnTo>
                    <a:pt x="1977" y="224"/>
                  </a:lnTo>
                  <a:lnTo>
                    <a:pt x="1979" y="220"/>
                  </a:lnTo>
                  <a:lnTo>
                    <a:pt x="1979" y="215"/>
                  </a:lnTo>
                  <a:lnTo>
                    <a:pt x="1979" y="209"/>
                  </a:lnTo>
                  <a:lnTo>
                    <a:pt x="1979" y="209"/>
                  </a:lnTo>
                  <a:lnTo>
                    <a:pt x="1979" y="206"/>
                  </a:lnTo>
                  <a:lnTo>
                    <a:pt x="1979" y="204"/>
                  </a:lnTo>
                  <a:lnTo>
                    <a:pt x="1979" y="202"/>
                  </a:lnTo>
                  <a:lnTo>
                    <a:pt x="1979" y="202"/>
                  </a:lnTo>
                  <a:lnTo>
                    <a:pt x="1977" y="200"/>
                  </a:lnTo>
                  <a:lnTo>
                    <a:pt x="1977" y="198"/>
                  </a:lnTo>
                  <a:lnTo>
                    <a:pt x="1973" y="200"/>
                  </a:lnTo>
                  <a:lnTo>
                    <a:pt x="1972" y="200"/>
                  </a:lnTo>
                  <a:lnTo>
                    <a:pt x="1973" y="197"/>
                  </a:lnTo>
                  <a:lnTo>
                    <a:pt x="1973" y="197"/>
                  </a:lnTo>
                  <a:lnTo>
                    <a:pt x="1973" y="193"/>
                  </a:lnTo>
                  <a:lnTo>
                    <a:pt x="1972" y="193"/>
                  </a:lnTo>
                  <a:lnTo>
                    <a:pt x="1970" y="195"/>
                  </a:lnTo>
                  <a:lnTo>
                    <a:pt x="1966" y="195"/>
                  </a:lnTo>
                  <a:lnTo>
                    <a:pt x="1966" y="197"/>
                  </a:lnTo>
                  <a:lnTo>
                    <a:pt x="1966" y="198"/>
                  </a:lnTo>
                  <a:lnTo>
                    <a:pt x="1966" y="202"/>
                  </a:lnTo>
                  <a:lnTo>
                    <a:pt x="1966" y="204"/>
                  </a:lnTo>
                  <a:lnTo>
                    <a:pt x="1966" y="206"/>
                  </a:lnTo>
                  <a:lnTo>
                    <a:pt x="1968" y="207"/>
                  </a:lnTo>
                  <a:lnTo>
                    <a:pt x="1968" y="207"/>
                  </a:lnTo>
                  <a:lnTo>
                    <a:pt x="1968" y="211"/>
                  </a:lnTo>
                  <a:lnTo>
                    <a:pt x="1968" y="211"/>
                  </a:lnTo>
                  <a:lnTo>
                    <a:pt x="1964" y="211"/>
                  </a:lnTo>
                  <a:lnTo>
                    <a:pt x="1964" y="213"/>
                  </a:lnTo>
                  <a:lnTo>
                    <a:pt x="1964" y="215"/>
                  </a:lnTo>
                  <a:lnTo>
                    <a:pt x="1966" y="218"/>
                  </a:lnTo>
                  <a:lnTo>
                    <a:pt x="1966" y="220"/>
                  </a:lnTo>
                  <a:lnTo>
                    <a:pt x="1968" y="222"/>
                  </a:lnTo>
                  <a:lnTo>
                    <a:pt x="1968" y="222"/>
                  </a:lnTo>
                  <a:lnTo>
                    <a:pt x="1966" y="222"/>
                  </a:lnTo>
                  <a:lnTo>
                    <a:pt x="1964" y="220"/>
                  </a:lnTo>
                  <a:lnTo>
                    <a:pt x="1963" y="218"/>
                  </a:lnTo>
                  <a:lnTo>
                    <a:pt x="1963" y="215"/>
                  </a:lnTo>
                  <a:lnTo>
                    <a:pt x="1961" y="215"/>
                  </a:lnTo>
                  <a:lnTo>
                    <a:pt x="1959" y="216"/>
                  </a:lnTo>
                  <a:lnTo>
                    <a:pt x="1957" y="218"/>
                  </a:lnTo>
                  <a:lnTo>
                    <a:pt x="1955" y="220"/>
                  </a:lnTo>
                  <a:lnTo>
                    <a:pt x="1955" y="222"/>
                  </a:lnTo>
                  <a:lnTo>
                    <a:pt x="1955" y="220"/>
                  </a:lnTo>
                  <a:lnTo>
                    <a:pt x="1955" y="218"/>
                  </a:lnTo>
                  <a:lnTo>
                    <a:pt x="1957" y="216"/>
                  </a:lnTo>
                  <a:lnTo>
                    <a:pt x="1959" y="215"/>
                  </a:lnTo>
                  <a:lnTo>
                    <a:pt x="1961" y="211"/>
                  </a:lnTo>
                  <a:lnTo>
                    <a:pt x="1961" y="211"/>
                  </a:lnTo>
                  <a:lnTo>
                    <a:pt x="1959" y="209"/>
                  </a:lnTo>
                  <a:lnTo>
                    <a:pt x="1957" y="211"/>
                  </a:lnTo>
                  <a:lnTo>
                    <a:pt x="1954" y="215"/>
                  </a:lnTo>
                  <a:lnTo>
                    <a:pt x="1954" y="215"/>
                  </a:lnTo>
                  <a:lnTo>
                    <a:pt x="1948" y="215"/>
                  </a:lnTo>
                  <a:lnTo>
                    <a:pt x="1945" y="215"/>
                  </a:lnTo>
                  <a:lnTo>
                    <a:pt x="1943" y="215"/>
                  </a:lnTo>
                  <a:lnTo>
                    <a:pt x="1936" y="222"/>
                  </a:lnTo>
                  <a:lnTo>
                    <a:pt x="1936" y="224"/>
                  </a:lnTo>
                  <a:lnTo>
                    <a:pt x="1934" y="225"/>
                  </a:lnTo>
                  <a:lnTo>
                    <a:pt x="1932" y="225"/>
                  </a:lnTo>
                  <a:lnTo>
                    <a:pt x="1934" y="224"/>
                  </a:lnTo>
                  <a:lnTo>
                    <a:pt x="1936" y="222"/>
                  </a:lnTo>
                  <a:lnTo>
                    <a:pt x="1936" y="220"/>
                  </a:lnTo>
                  <a:lnTo>
                    <a:pt x="1934" y="218"/>
                  </a:lnTo>
                  <a:lnTo>
                    <a:pt x="1934" y="218"/>
                  </a:lnTo>
                  <a:lnTo>
                    <a:pt x="1937" y="218"/>
                  </a:lnTo>
                  <a:lnTo>
                    <a:pt x="1937" y="216"/>
                  </a:lnTo>
                  <a:lnTo>
                    <a:pt x="1937" y="216"/>
                  </a:lnTo>
                  <a:lnTo>
                    <a:pt x="1939" y="215"/>
                  </a:lnTo>
                  <a:lnTo>
                    <a:pt x="1939" y="213"/>
                  </a:lnTo>
                  <a:lnTo>
                    <a:pt x="1941" y="213"/>
                  </a:lnTo>
                  <a:lnTo>
                    <a:pt x="1941" y="211"/>
                  </a:lnTo>
                  <a:lnTo>
                    <a:pt x="1941" y="209"/>
                  </a:lnTo>
                  <a:lnTo>
                    <a:pt x="1943" y="207"/>
                  </a:lnTo>
                  <a:lnTo>
                    <a:pt x="1945" y="206"/>
                  </a:lnTo>
                  <a:lnTo>
                    <a:pt x="1946" y="202"/>
                  </a:lnTo>
                  <a:lnTo>
                    <a:pt x="1946" y="200"/>
                  </a:lnTo>
                  <a:lnTo>
                    <a:pt x="1945" y="197"/>
                  </a:lnTo>
                  <a:lnTo>
                    <a:pt x="1945" y="195"/>
                  </a:lnTo>
                  <a:lnTo>
                    <a:pt x="1945" y="193"/>
                  </a:lnTo>
                  <a:lnTo>
                    <a:pt x="1945" y="193"/>
                  </a:lnTo>
                  <a:lnTo>
                    <a:pt x="1945" y="191"/>
                  </a:lnTo>
                  <a:lnTo>
                    <a:pt x="1945" y="189"/>
                  </a:lnTo>
                  <a:lnTo>
                    <a:pt x="1941" y="191"/>
                  </a:lnTo>
                  <a:lnTo>
                    <a:pt x="1939" y="191"/>
                  </a:lnTo>
                  <a:lnTo>
                    <a:pt x="1937" y="191"/>
                  </a:lnTo>
                  <a:lnTo>
                    <a:pt x="1937" y="191"/>
                  </a:lnTo>
                  <a:lnTo>
                    <a:pt x="1937" y="189"/>
                  </a:lnTo>
                  <a:lnTo>
                    <a:pt x="1936" y="189"/>
                  </a:lnTo>
                  <a:lnTo>
                    <a:pt x="1936" y="189"/>
                  </a:lnTo>
                  <a:lnTo>
                    <a:pt x="1936" y="189"/>
                  </a:lnTo>
                  <a:lnTo>
                    <a:pt x="1934" y="189"/>
                  </a:lnTo>
                  <a:lnTo>
                    <a:pt x="1932" y="193"/>
                  </a:lnTo>
                  <a:lnTo>
                    <a:pt x="1930" y="197"/>
                  </a:lnTo>
                  <a:lnTo>
                    <a:pt x="1928" y="198"/>
                  </a:lnTo>
                  <a:lnTo>
                    <a:pt x="1926" y="197"/>
                  </a:lnTo>
                  <a:lnTo>
                    <a:pt x="1928" y="197"/>
                  </a:lnTo>
                  <a:lnTo>
                    <a:pt x="1928" y="197"/>
                  </a:lnTo>
                  <a:lnTo>
                    <a:pt x="1928" y="195"/>
                  </a:lnTo>
                  <a:lnTo>
                    <a:pt x="1928" y="195"/>
                  </a:lnTo>
                  <a:lnTo>
                    <a:pt x="1928" y="193"/>
                  </a:lnTo>
                  <a:lnTo>
                    <a:pt x="1928" y="193"/>
                  </a:lnTo>
                  <a:lnTo>
                    <a:pt x="1930" y="191"/>
                  </a:lnTo>
                  <a:lnTo>
                    <a:pt x="1932" y="189"/>
                  </a:lnTo>
                  <a:lnTo>
                    <a:pt x="1934" y="188"/>
                  </a:lnTo>
                  <a:lnTo>
                    <a:pt x="1937" y="186"/>
                  </a:lnTo>
                  <a:lnTo>
                    <a:pt x="1941" y="182"/>
                  </a:lnTo>
                  <a:lnTo>
                    <a:pt x="1943" y="182"/>
                  </a:lnTo>
                  <a:lnTo>
                    <a:pt x="1928" y="177"/>
                  </a:lnTo>
                  <a:lnTo>
                    <a:pt x="1925" y="175"/>
                  </a:lnTo>
                  <a:lnTo>
                    <a:pt x="1916" y="175"/>
                  </a:lnTo>
                  <a:lnTo>
                    <a:pt x="1914" y="175"/>
                  </a:lnTo>
                  <a:lnTo>
                    <a:pt x="1917" y="171"/>
                  </a:lnTo>
                  <a:lnTo>
                    <a:pt x="1917" y="171"/>
                  </a:lnTo>
                  <a:lnTo>
                    <a:pt x="1917" y="171"/>
                  </a:lnTo>
                  <a:lnTo>
                    <a:pt x="1916" y="169"/>
                  </a:lnTo>
                  <a:lnTo>
                    <a:pt x="1914" y="169"/>
                  </a:lnTo>
                  <a:lnTo>
                    <a:pt x="1914" y="169"/>
                  </a:lnTo>
                  <a:lnTo>
                    <a:pt x="1916" y="168"/>
                  </a:lnTo>
                  <a:lnTo>
                    <a:pt x="1908" y="169"/>
                  </a:lnTo>
                  <a:lnTo>
                    <a:pt x="1905" y="166"/>
                  </a:lnTo>
                  <a:lnTo>
                    <a:pt x="1894" y="164"/>
                  </a:lnTo>
                  <a:lnTo>
                    <a:pt x="1896" y="162"/>
                  </a:lnTo>
                  <a:lnTo>
                    <a:pt x="1901" y="164"/>
                  </a:lnTo>
                  <a:lnTo>
                    <a:pt x="1901" y="162"/>
                  </a:lnTo>
                  <a:lnTo>
                    <a:pt x="1899" y="162"/>
                  </a:lnTo>
                  <a:lnTo>
                    <a:pt x="1898" y="160"/>
                  </a:lnTo>
                  <a:lnTo>
                    <a:pt x="1896" y="160"/>
                  </a:lnTo>
                  <a:lnTo>
                    <a:pt x="1894" y="162"/>
                  </a:lnTo>
                  <a:lnTo>
                    <a:pt x="1890" y="162"/>
                  </a:lnTo>
                  <a:lnTo>
                    <a:pt x="1889" y="160"/>
                  </a:lnTo>
                  <a:lnTo>
                    <a:pt x="1889" y="159"/>
                  </a:lnTo>
                  <a:lnTo>
                    <a:pt x="1890" y="159"/>
                  </a:lnTo>
                  <a:lnTo>
                    <a:pt x="1892" y="157"/>
                  </a:lnTo>
                  <a:lnTo>
                    <a:pt x="1894" y="155"/>
                  </a:lnTo>
                  <a:lnTo>
                    <a:pt x="1896" y="151"/>
                  </a:lnTo>
                  <a:lnTo>
                    <a:pt x="1889" y="153"/>
                  </a:lnTo>
                  <a:lnTo>
                    <a:pt x="1889" y="151"/>
                  </a:lnTo>
                  <a:lnTo>
                    <a:pt x="1890" y="150"/>
                  </a:lnTo>
                  <a:lnTo>
                    <a:pt x="1905" y="155"/>
                  </a:lnTo>
                  <a:lnTo>
                    <a:pt x="1919" y="159"/>
                  </a:lnTo>
                  <a:lnTo>
                    <a:pt x="1919" y="159"/>
                  </a:lnTo>
                  <a:lnTo>
                    <a:pt x="1943" y="162"/>
                  </a:lnTo>
                  <a:lnTo>
                    <a:pt x="1966" y="166"/>
                  </a:lnTo>
                  <a:lnTo>
                    <a:pt x="1964" y="166"/>
                  </a:lnTo>
                  <a:lnTo>
                    <a:pt x="1964" y="166"/>
                  </a:lnTo>
                  <a:lnTo>
                    <a:pt x="1964" y="164"/>
                  </a:lnTo>
                  <a:lnTo>
                    <a:pt x="1964" y="164"/>
                  </a:lnTo>
                  <a:lnTo>
                    <a:pt x="1973" y="160"/>
                  </a:lnTo>
                  <a:lnTo>
                    <a:pt x="1975" y="159"/>
                  </a:lnTo>
                  <a:lnTo>
                    <a:pt x="1977" y="155"/>
                  </a:lnTo>
                  <a:lnTo>
                    <a:pt x="1975" y="153"/>
                  </a:lnTo>
                  <a:lnTo>
                    <a:pt x="1975" y="151"/>
                  </a:lnTo>
                  <a:lnTo>
                    <a:pt x="1977" y="150"/>
                  </a:lnTo>
                  <a:lnTo>
                    <a:pt x="1977" y="148"/>
                  </a:lnTo>
                  <a:lnTo>
                    <a:pt x="1982" y="148"/>
                  </a:lnTo>
                  <a:lnTo>
                    <a:pt x="1984" y="144"/>
                  </a:lnTo>
                  <a:lnTo>
                    <a:pt x="1984" y="142"/>
                  </a:lnTo>
                  <a:lnTo>
                    <a:pt x="1986" y="141"/>
                  </a:lnTo>
                  <a:lnTo>
                    <a:pt x="2004" y="139"/>
                  </a:lnTo>
                  <a:lnTo>
                    <a:pt x="2010" y="135"/>
                  </a:lnTo>
                  <a:lnTo>
                    <a:pt x="2011" y="135"/>
                  </a:lnTo>
                  <a:lnTo>
                    <a:pt x="2011" y="133"/>
                  </a:lnTo>
                  <a:close/>
                  <a:moveTo>
                    <a:pt x="1722" y="23"/>
                  </a:moveTo>
                  <a:lnTo>
                    <a:pt x="1722" y="25"/>
                  </a:lnTo>
                  <a:lnTo>
                    <a:pt x="1724" y="25"/>
                  </a:lnTo>
                  <a:lnTo>
                    <a:pt x="1730" y="23"/>
                  </a:lnTo>
                  <a:lnTo>
                    <a:pt x="1731" y="23"/>
                  </a:lnTo>
                  <a:lnTo>
                    <a:pt x="1731" y="23"/>
                  </a:lnTo>
                  <a:lnTo>
                    <a:pt x="1735" y="25"/>
                  </a:lnTo>
                  <a:lnTo>
                    <a:pt x="1735" y="27"/>
                  </a:lnTo>
                  <a:lnTo>
                    <a:pt x="1728" y="30"/>
                  </a:lnTo>
                  <a:lnTo>
                    <a:pt x="1731" y="30"/>
                  </a:lnTo>
                  <a:lnTo>
                    <a:pt x="1731" y="34"/>
                  </a:lnTo>
                  <a:lnTo>
                    <a:pt x="1733" y="36"/>
                  </a:lnTo>
                  <a:lnTo>
                    <a:pt x="1735" y="38"/>
                  </a:lnTo>
                  <a:lnTo>
                    <a:pt x="1735" y="38"/>
                  </a:lnTo>
                  <a:lnTo>
                    <a:pt x="1737" y="38"/>
                  </a:lnTo>
                  <a:lnTo>
                    <a:pt x="1740" y="36"/>
                  </a:lnTo>
                  <a:lnTo>
                    <a:pt x="1746" y="36"/>
                  </a:lnTo>
                  <a:lnTo>
                    <a:pt x="1746" y="34"/>
                  </a:lnTo>
                  <a:lnTo>
                    <a:pt x="1744" y="34"/>
                  </a:lnTo>
                  <a:lnTo>
                    <a:pt x="1744" y="34"/>
                  </a:lnTo>
                  <a:lnTo>
                    <a:pt x="1744" y="30"/>
                  </a:lnTo>
                  <a:lnTo>
                    <a:pt x="1746" y="30"/>
                  </a:lnTo>
                  <a:lnTo>
                    <a:pt x="1748" y="32"/>
                  </a:lnTo>
                  <a:lnTo>
                    <a:pt x="1753" y="32"/>
                  </a:lnTo>
                  <a:lnTo>
                    <a:pt x="1753" y="32"/>
                  </a:lnTo>
                  <a:lnTo>
                    <a:pt x="1755" y="30"/>
                  </a:lnTo>
                  <a:lnTo>
                    <a:pt x="1757" y="30"/>
                  </a:lnTo>
                  <a:lnTo>
                    <a:pt x="1762" y="30"/>
                  </a:lnTo>
                  <a:lnTo>
                    <a:pt x="1762" y="30"/>
                  </a:lnTo>
                  <a:lnTo>
                    <a:pt x="1764" y="29"/>
                  </a:lnTo>
                  <a:lnTo>
                    <a:pt x="1764" y="27"/>
                  </a:lnTo>
                  <a:lnTo>
                    <a:pt x="1768" y="27"/>
                  </a:lnTo>
                  <a:lnTo>
                    <a:pt x="1768" y="25"/>
                  </a:lnTo>
                  <a:lnTo>
                    <a:pt x="1769" y="21"/>
                  </a:lnTo>
                  <a:lnTo>
                    <a:pt x="1768" y="20"/>
                  </a:lnTo>
                  <a:lnTo>
                    <a:pt x="1768" y="20"/>
                  </a:lnTo>
                  <a:lnTo>
                    <a:pt x="1764" y="21"/>
                  </a:lnTo>
                  <a:lnTo>
                    <a:pt x="1764" y="21"/>
                  </a:lnTo>
                  <a:lnTo>
                    <a:pt x="1762" y="25"/>
                  </a:lnTo>
                  <a:lnTo>
                    <a:pt x="1760" y="27"/>
                  </a:lnTo>
                  <a:lnTo>
                    <a:pt x="1759" y="27"/>
                  </a:lnTo>
                  <a:lnTo>
                    <a:pt x="1757" y="27"/>
                  </a:lnTo>
                  <a:lnTo>
                    <a:pt x="1755" y="27"/>
                  </a:lnTo>
                  <a:lnTo>
                    <a:pt x="1755" y="25"/>
                  </a:lnTo>
                  <a:lnTo>
                    <a:pt x="1755" y="25"/>
                  </a:lnTo>
                  <a:lnTo>
                    <a:pt x="1757" y="25"/>
                  </a:lnTo>
                  <a:lnTo>
                    <a:pt x="1757" y="21"/>
                  </a:lnTo>
                  <a:lnTo>
                    <a:pt x="1755" y="21"/>
                  </a:lnTo>
                  <a:lnTo>
                    <a:pt x="1753" y="21"/>
                  </a:lnTo>
                  <a:lnTo>
                    <a:pt x="1753" y="20"/>
                  </a:lnTo>
                  <a:lnTo>
                    <a:pt x="1753" y="20"/>
                  </a:lnTo>
                  <a:lnTo>
                    <a:pt x="1755" y="18"/>
                  </a:lnTo>
                  <a:lnTo>
                    <a:pt x="1757" y="16"/>
                  </a:lnTo>
                  <a:lnTo>
                    <a:pt x="1760" y="14"/>
                  </a:lnTo>
                  <a:lnTo>
                    <a:pt x="1759" y="9"/>
                  </a:lnTo>
                  <a:lnTo>
                    <a:pt x="1759" y="7"/>
                  </a:lnTo>
                  <a:lnTo>
                    <a:pt x="1755" y="11"/>
                  </a:lnTo>
                  <a:lnTo>
                    <a:pt x="1755" y="11"/>
                  </a:lnTo>
                  <a:lnTo>
                    <a:pt x="1753" y="11"/>
                  </a:lnTo>
                  <a:lnTo>
                    <a:pt x="1753" y="12"/>
                  </a:lnTo>
                  <a:lnTo>
                    <a:pt x="1751" y="12"/>
                  </a:lnTo>
                  <a:lnTo>
                    <a:pt x="1751" y="9"/>
                  </a:lnTo>
                  <a:lnTo>
                    <a:pt x="1751" y="9"/>
                  </a:lnTo>
                  <a:lnTo>
                    <a:pt x="1748" y="12"/>
                  </a:lnTo>
                  <a:lnTo>
                    <a:pt x="1748" y="11"/>
                  </a:lnTo>
                  <a:lnTo>
                    <a:pt x="1748" y="9"/>
                  </a:lnTo>
                  <a:lnTo>
                    <a:pt x="1748" y="5"/>
                  </a:lnTo>
                  <a:lnTo>
                    <a:pt x="1748" y="3"/>
                  </a:lnTo>
                  <a:lnTo>
                    <a:pt x="1742" y="5"/>
                  </a:lnTo>
                  <a:lnTo>
                    <a:pt x="1742" y="2"/>
                  </a:lnTo>
                  <a:lnTo>
                    <a:pt x="1740" y="2"/>
                  </a:lnTo>
                  <a:lnTo>
                    <a:pt x="1740" y="2"/>
                  </a:lnTo>
                  <a:lnTo>
                    <a:pt x="1740" y="2"/>
                  </a:lnTo>
                  <a:lnTo>
                    <a:pt x="1739" y="3"/>
                  </a:lnTo>
                  <a:lnTo>
                    <a:pt x="1739" y="5"/>
                  </a:lnTo>
                  <a:lnTo>
                    <a:pt x="1737" y="3"/>
                  </a:lnTo>
                  <a:lnTo>
                    <a:pt x="1735" y="5"/>
                  </a:lnTo>
                  <a:lnTo>
                    <a:pt x="1742" y="12"/>
                  </a:lnTo>
                  <a:lnTo>
                    <a:pt x="1742" y="14"/>
                  </a:lnTo>
                  <a:lnTo>
                    <a:pt x="1744" y="16"/>
                  </a:lnTo>
                  <a:lnTo>
                    <a:pt x="1744" y="20"/>
                  </a:lnTo>
                  <a:lnTo>
                    <a:pt x="1742" y="18"/>
                  </a:lnTo>
                  <a:lnTo>
                    <a:pt x="1739" y="14"/>
                  </a:lnTo>
                  <a:lnTo>
                    <a:pt x="1737" y="14"/>
                  </a:lnTo>
                  <a:lnTo>
                    <a:pt x="1737" y="14"/>
                  </a:lnTo>
                  <a:lnTo>
                    <a:pt x="1735" y="12"/>
                  </a:lnTo>
                  <a:lnTo>
                    <a:pt x="1735" y="12"/>
                  </a:lnTo>
                  <a:lnTo>
                    <a:pt x="1733" y="12"/>
                  </a:lnTo>
                  <a:lnTo>
                    <a:pt x="1731" y="11"/>
                  </a:lnTo>
                  <a:lnTo>
                    <a:pt x="1731" y="11"/>
                  </a:lnTo>
                  <a:lnTo>
                    <a:pt x="1731" y="12"/>
                  </a:lnTo>
                  <a:lnTo>
                    <a:pt x="1731" y="12"/>
                  </a:lnTo>
                  <a:lnTo>
                    <a:pt x="1731" y="14"/>
                  </a:lnTo>
                  <a:lnTo>
                    <a:pt x="1731" y="14"/>
                  </a:lnTo>
                  <a:lnTo>
                    <a:pt x="1731" y="16"/>
                  </a:lnTo>
                  <a:lnTo>
                    <a:pt x="1730" y="16"/>
                  </a:lnTo>
                  <a:lnTo>
                    <a:pt x="1728" y="14"/>
                  </a:lnTo>
                  <a:lnTo>
                    <a:pt x="1728" y="14"/>
                  </a:lnTo>
                  <a:lnTo>
                    <a:pt x="1726" y="14"/>
                  </a:lnTo>
                  <a:lnTo>
                    <a:pt x="1724" y="14"/>
                  </a:lnTo>
                  <a:lnTo>
                    <a:pt x="1724" y="16"/>
                  </a:lnTo>
                  <a:lnTo>
                    <a:pt x="1726" y="16"/>
                  </a:lnTo>
                  <a:lnTo>
                    <a:pt x="1722" y="20"/>
                  </a:lnTo>
                  <a:lnTo>
                    <a:pt x="1722" y="21"/>
                  </a:lnTo>
                  <a:lnTo>
                    <a:pt x="1722" y="23"/>
                  </a:lnTo>
                  <a:lnTo>
                    <a:pt x="1722" y="23"/>
                  </a:lnTo>
                  <a:close/>
                  <a:moveTo>
                    <a:pt x="57" y="0"/>
                  </a:move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39" y="3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2FA6112-7EED-4339-8760-9BA91FBB4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551" y="4570938"/>
              <a:ext cx="251081" cy="161092"/>
            </a:xfrm>
            <a:custGeom>
              <a:avLst/>
              <a:gdLst>
                <a:gd name="T0" fmla="*/ 224 w 226"/>
                <a:gd name="T1" fmla="*/ 78 h 145"/>
                <a:gd name="T2" fmla="*/ 226 w 226"/>
                <a:gd name="T3" fmla="*/ 63 h 145"/>
                <a:gd name="T4" fmla="*/ 217 w 226"/>
                <a:gd name="T5" fmla="*/ 65 h 145"/>
                <a:gd name="T6" fmla="*/ 208 w 226"/>
                <a:gd name="T7" fmla="*/ 71 h 145"/>
                <a:gd name="T8" fmla="*/ 196 w 226"/>
                <a:gd name="T9" fmla="*/ 58 h 145"/>
                <a:gd name="T10" fmla="*/ 177 w 226"/>
                <a:gd name="T11" fmla="*/ 53 h 145"/>
                <a:gd name="T12" fmla="*/ 183 w 226"/>
                <a:gd name="T13" fmla="*/ 34 h 145"/>
                <a:gd name="T14" fmla="*/ 165 w 226"/>
                <a:gd name="T15" fmla="*/ 11 h 145"/>
                <a:gd name="T16" fmla="*/ 145 w 226"/>
                <a:gd name="T17" fmla="*/ 9 h 145"/>
                <a:gd name="T18" fmla="*/ 138 w 226"/>
                <a:gd name="T19" fmla="*/ 6 h 145"/>
                <a:gd name="T20" fmla="*/ 134 w 226"/>
                <a:gd name="T21" fmla="*/ 0 h 145"/>
                <a:gd name="T22" fmla="*/ 127 w 226"/>
                <a:gd name="T23" fmla="*/ 2 h 145"/>
                <a:gd name="T24" fmla="*/ 121 w 226"/>
                <a:gd name="T25" fmla="*/ 9 h 145"/>
                <a:gd name="T26" fmla="*/ 132 w 226"/>
                <a:gd name="T27" fmla="*/ 11 h 145"/>
                <a:gd name="T28" fmla="*/ 132 w 226"/>
                <a:gd name="T29" fmla="*/ 13 h 145"/>
                <a:gd name="T30" fmla="*/ 125 w 226"/>
                <a:gd name="T31" fmla="*/ 15 h 145"/>
                <a:gd name="T32" fmla="*/ 116 w 226"/>
                <a:gd name="T33" fmla="*/ 13 h 145"/>
                <a:gd name="T34" fmla="*/ 107 w 226"/>
                <a:gd name="T35" fmla="*/ 16 h 145"/>
                <a:gd name="T36" fmla="*/ 89 w 226"/>
                <a:gd name="T37" fmla="*/ 18 h 145"/>
                <a:gd name="T38" fmla="*/ 80 w 226"/>
                <a:gd name="T39" fmla="*/ 16 h 145"/>
                <a:gd name="T40" fmla="*/ 76 w 226"/>
                <a:gd name="T41" fmla="*/ 22 h 145"/>
                <a:gd name="T42" fmla="*/ 75 w 226"/>
                <a:gd name="T43" fmla="*/ 22 h 145"/>
                <a:gd name="T44" fmla="*/ 69 w 226"/>
                <a:gd name="T45" fmla="*/ 27 h 145"/>
                <a:gd name="T46" fmla="*/ 62 w 226"/>
                <a:gd name="T47" fmla="*/ 22 h 145"/>
                <a:gd name="T48" fmla="*/ 51 w 226"/>
                <a:gd name="T49" fmla="*/ 22 h 145"/>
                <a:gd name="T50" fmla="*/ 46 w 226"/>
                <a:gd name="T51" fmla="*/ 33 h 145"/>
                <a:gd name="T52" fmla="*/ 51 w 226"/>
                <a:gd name="T53" fmla="*/ 36 h 145"/>
                <a:gd name="T54" fmla="*/ 38 w 226"/>
                <a:gd name="T55" fmla="*/ 51 h 145"/>
                <a:gd name="T56" fmla="*/ 26 w 226"/>
                <a:gd name="T57" fmla="*/ 67 h 145"/>
                <a:gd name="T58" fmla="*/ 24 w 226"/>
                <a:gd name="T59" fmla="*/ 76 h 145"/>
                <a:gd name="T60" fmla="*/ 6 w 226"/>
                <a:gd name="T61" fmla="*/ 96 h 145"/>
                <a:gd name="T62" fmla="*/ 8 w 226"/>
                <a:gd name="T63" fmla="*/ 103 h 145"/>
                <a:gd name="T64" fmla="*/ 6 w 226"/>
                <a:gd name="T65" fmla="*/ 114 h 145"/>
                <a:gd name="T66" fmla="*/ 0 w 226"/>
                <a:gd name="T67" fmla="*/ 119 h 145"/>
                <a:gd name="T68" fmla="*/ 15 w 226"/>
                <a:gd name="T69" fmla="*/ 112 h 145"/>
                <a:gd name="T70" fmla="*/ 20 w 226"/>
                <a:gd name="T71" fmla="*/ 101 h 145"/>
                <a:gd name="T72" fmla="*/ 40 w 226"/>
                <a:gd name="T73" fmla="*/ 105 h 145"/>
                <a:gd name="T74" fmla="*/ 46 w 226"/>
                <a:gd name="T75" fmla="*/ 125 h 145"/>
                <a:gd name="T76" fmla="*/ 47 w 226"/>
                <a:gd name="T77" fmla="*/ 128 h 145"/>
                <a:gd name="T78" fmla="*/ 56 w 226"/>
                <a:gd name="T79" fmla="*/ 139 h 145"/>
                <a:gd name="T80" fmla="*/ 78 w 226"/>
                <a:gd name="T81" fmla="*/ 134 h 145"/>
                <a:gd name="T82" fmla="*/ 93 w 226"/>
                <a:gd name="T83" fmla="*/ 137 h 145"/>
                <a:gd name="T84" fmla="*/ 102 w 226"/>
                <a:gd name="T85" fmla="*/ 132 h 145"/>
                <a:gd name="T86" fmla="*/ 105 w 226"/>
                <a:gd name="T87" fmla="*/ 125 h 145"/>
                <a:gd name="T88" fmla="*/ 112 w 226"/>
                <a:gd name="T89" fmla="*/ 109 h 145"/>
                <a:gd name="T90" fmla="*/ 121 w 226"/>
                <a:gd name="T91" fmla="*/ 100 h 145"/>
                <a:gd name="T92" fmla="*/ 127 w 226"/>
                <a:gd name="T93" fmla="*/ 116 h 145"/>
                <a:gd name="T94" fmla="*/ 140 w 226"/>
                <a:gd name="T95" fmla="*/ 123 h 145"/>
                <a:gd name="T96" fmla="*/ 141 w 226"/>
                <a:gd name="T97" fmla="*/ 132 h 145"/>
                <a:gd name="T98" fmla="*/ 149 w 226"/>
                <a:gd name="T99" fmla="*/ 143 h 145"/>
                <a:gd name="T100" fmla="*/ 152 w 226"/>
                <a:gd name="T101" fmla="*/ 134 h 145"/>
                <a:gd name="T102" fmla="*/ 156 w 226"/>
                <a:gd name="T103" fmla="*/ 127 h 145"/>
                <a:gd name="T104" fmla="*/ 163 w 226"/>
                <a:gd name="T105" fmla="*/ 116 h 145"/>
                <a:gd name="T106" fmla="*/ 165 w 226"/>
                <a:gd name="T107" fmla="*/ 98 h 145"/>
                <a:gd name="T108" fmla="*/ 174 w 226"/>
                <a:gd name="T109" fmla="*/ 96 h 145"/>
                <a:gd name="T110" fmla="*/ 181 w 226"/>
                <a:gd name="T111" fmla="*/ 110 h 145"/>
                <a:gd name="T112" fmla="*/ 196 w 226"/>
                <a:gd name="T113" fmla="*/ 105 h 145"/>
                <a:gd name="T114" fmla="*/ 206 w 226"/>
                <a:gd name="T115" fmla="*/ 116 h 145"/>
                <a:gd name="T116" fmla="*/ 210 w 226"/>
                <a:gd name="T117" fmla="*/ 103 h 145"/>
                <a:gd name="T118" fmla="*/ 205 w 226"/>
                <a:gd name="T119" fmla="*/ 94 h 145"/>
                <a:gd name="T120" fmla="*/ 215 w 226"/>
                <a:gd name="T121" fmla="*/ 87 h 145"/>
                <a:gd name="T122" fmla="*/ 226 w 226"/>
                <a:gd name="T123" fmla="*/ 9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145">
                  <a:moveTo>
                    <a:pt x="226" y="87"/>
                  </a:moveTo>
                  <a:lnTo>
                    <a:pt x="224" y="85"/>
                  </a:lnTo>
                  <a:lnTo>
                    <a:pt x="223" y="85"/>
                  </a:lnTo>
                  <a:lnTo>
                    <a:pt x="223" y="83"/>
                  </a:lnTo>
                  <a:lnTo>
                    <a:pt x="221" y="83"/>
                  </a:lnTo>
                  <a:lnTo>
                    <a:pt x="221" y="81"/>
                  </a:lnTo>
                  <a:lnTo>
                    <a:pt x="223" y="81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4" y="72"/>
                  </a:lnTo>
                  <a:lnTo>
                    <a:pt x="224" y="72"/>
                  </a:lnTo>
                  <a:lnTo>
                    <a:pt x="226" y="71"/>
                  </a:lnTo>
                  <a:lnTo>
                    <a:pt x="226" y="69"/>
                  </a:lnTo>
                  <a:lnTo>
                    <a:pt x="226" y="67"/>
                  </a:lnTo>
                  <a:lnTo>
                    <a:pt x="226" y="65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4" y="62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4" y="65"/>
                  </a:lnTo>
                  <a:lnTo>
                    <a:pt x="214" y="67"/>
                  </a:lnTo>
                  <a:lnTo>
                    <a:pt x="214" y="67"/>
                  </a:lnTo>
                  <a:lnTo>
                    <a:pt x="214" y="67"/>
                  </a:lnTo>
                  <a:lnTo>
                    <a:pt x="214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208" y="71"/>
                  </a:lnTo>
                  <a:lnTo>
                    <a:pt x="206" y="69"/>
                  </a:lnTo>
                  <a:lnTo>
                    <a:pt x="205" y="69"/>
                  </a:lnTo>
                  <a:lnTo>
                    <a:pt x="203" y="67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196" y="63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87" y="54"/>
                  </a:lnTo>
                  <a:lnTo>
                    <a:pt x="185" y="54"/>
                  </a:lnTo>
                  <a:lnTo>
                    <a:pt x="183" y="54"/>
                  </a:lnTo>
                  <a:lnTo>
                    <a:pt x="181" y="54"/>
                  </a:lnTo>
                  <a:lnTo>
                    <a:pt x="181" y="54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9" y="51"/>
                  </a:lnTo>
                  <a:lnTo>
                    <a:pt x="179" y="49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7" y="45"/>
                  </a:lnTo>
                  <a:lnTo>
                    <a:pt x="177" y="44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1" y="36"/>
                  </a:lnTo>
                  <a:lnTo>
                    <a:pt x="183" y="34"/>
                  </a:lnTo>
                  <a:lnTo>
                    <a:pt x="183" y="34"/>
                  </a:lnTo>
                  <a:lnTo>
                    <a:pt x="183" y="33"/>
                  </a:lnTo>
                  <a:lnTo>
                    <a:pt x="183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5"/>
                  </a:lnTo>
                  <a:lnTo>
                    <a:pt x="185" y="24"/>
                  </a:lnTo>
                  <a:lnTo>
                    <a:pt x="183" y="24"/>
                  </a:lnTo>
                  <a:lnTo>
                    <a:pt x="181" y="22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67" y="11"/>
                  </a:lnTo>
                  <a:lnTo>
                    <a:pt x="165" y="11"/>
                  </a:lnTo>
                  <a:lnTo>
                    <a:pt x="163" y="11"/>
                  </a:lnTo>
                  <a:lnTo>
                    <a:pt x="161" y="9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11"/>
                  </a:lnTo>
                  <a:lnTo>
                    <a:pt x="149" y="11"/>
                  </a:lnTo>
                  <a:lnTo>
                    <a:pt x="147" y="11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6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0" y="7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3" y="9"/>
                  </a:lnTo>
                  <a:lnTo>
                    <a:pt x="121" y="9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3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0" y="16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5" y="18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9" y="27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1" y="40"/>
                  </a:lnTo>
                  <a:lnTo>
                    <a:pt x="47" y="44"/>
                  </a:lnTo>
                  <a:lnTo>
                    <a:pt x="46" y="45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40" y="51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7" y="58"/>
                  </a:lnTo>
                  <a:lnTo>
                    <a:pt x="33" y="60"/>
                  </a:lnTo>
                  <a:lnTo>
                    <a:pt x="28" y="62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7" y="81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8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8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6"/>
                  </a:lnTo>
                  <a:lnTo>
                    <a:pt x="17" y="114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7" y="105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8" y="100"/>
                  </a:lnTo>
                  <a:lnTo>
                    <a:pt x="29" y="98"/>
                  </a:lnTo>
                  <a:lnTo>
                    <a:pt x="33" y="98"/>
                  </a:lnTo>
                  <a:lnTo>
                    <a:pt x="40" y="100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0" y="119"/>
                  </a:lnTo>
                  <a:lnTo>
                    <a:pt x="42" y="121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8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9" y="128"/>
                  </a:lnTo>
                  <a:lnTo>
                    <a:pt x="51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4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5" y="136"/>
                  </a:lnTo>
                  <a:lnTo>
                    <a:pt x="56" y="139"/>
                  </a:lnTo>
                  <a:lnTo>
                    <a:pt x="56" y="139"/>
                  </a:lnTo>
                  <a:lnTo>
                    <a:pt x="58" y="139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6" y="139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71" y="137"/>
                  </a:lnTo>
                  <a:lnTo>
                    <a:pt x="73" y="137"/>
                  </a:lnTo>
                  <a:lnTo>
                    <a:pt x="75" y="136"/>
                  </a:lnTo>
                  <a:lnTo>
                    <a:pt x="76" y="13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7" y="134"/>
                  </a:lnTo>
                  <a:lnTo>
                    <a:pt x="87" y="136"/>
                  </a:lnTo>
                  <a:lnTo>
                    <a:pt x="87" y="136"/>
                  </a:lnTo>
                  <a:lnTo>
                    <a:pt x="87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6" y="134"/>
                  </a:lnTo>
                  <a:lnTo>
                    <a:pt x="98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7"/>
                  </a:lnTo>
                  <a:lnTo>
                    <a:pt x="103" y="127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9" y="121"/>
                  </a:lnTo>
                  <a:lnTo>
                    <a:pt x="109" y="119"/>
                  </a:lnTo>
                  <a:lnTo>
                    <a:pt x="109" y="118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2" y="109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0"/>
                  </a:lnTo>
                  <a:lnTo>
                    <a:pt x="120" y="100"/>
                  </a:lnTo>
                  <a:lnTo>
                    <a:pt x="121" y="100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5" y="100"/>
                  </a:lnTo>
                  <a:lnTo>
                    <a:pt x="125" y="101"/>
                  </a:lnTo>
                  <a:lnTo>
                    <a:pt x="125" y="103"/>
                  </a:lnTo>
                  <a:lnTo>
                    <a:pt x="125" y="105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7" y="116"/>
                  </a:lnTo>
                  <a:lnTo>
                    <a:pt x="129" y="116"/>
                  </a:lnTo>
                  <a:lnTo>
                    <a:pt x="131" y="118"/>
                  </a:lnTo>
                  <a:lnTo>
                    <a:pt x="132" y="123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6" y="125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1" y="125"/>
                  </a:lnTo>
                  <a:lnTo>
                    <a:pt x="143" y="125"/>
                  </a:lnTo>
                  <a:lnTo>
                    <a:pt x="143" y="125"/>
                  </a:lnTo>
                  <a:lnTo>
                    <a:pt x="145" y="127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3" y="132"/>
                  </a:lnTo>
                  <a:lnTo>
                    <a:pt x="145" y="134"/>
                  </a:lnTo>
                  <a:lnTo>
                    <a:pt x="147" y="134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2" y="145"/>
                  </a:lnTo>
                  <a:lnTo>
                    <a:pt x="154" y="143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2" y="136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4" y="13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4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5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8" y="121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61" y="118"/>
                  </a:lnTo>
                  <a:lnTo>
                    <a:pt x="161" y="118"/>
                  </a:lnTo>
                  <a:lnTo>
                    <a:pt x="161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7" y="109"/>
                  </a:lnTo>
                  <a:lnTo>
                    <a:pt x="167" y="107"/>
                  </a:lnTo>
                  <a:lnTo>
                    <a:pt x="167" y="107"/>
                  </a:lnTo>
                  <a:lnTo>
                    <a:pt x="167" y="103"/>
                  </a:lnTo>
                  <a:lnTo>
                    <a:pt x="167" y="103"/>
                  </a:lnTo>
                  <a:lnTo>
                    <a:pt x="167" y="101"/>
                  </a:lnTo>
                  <a:lnTo>
                    <a:pt x="167" y="101"/>
                  </a:lnTo>
                  <a:lnTo>
                    <a:pt x="165" y="101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6" y="103"/>
                  </a:lnTo>
                  <a:lnTo>
                    <a:pt x="176" y="103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5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9" y="110"/>
                  </a:lnTo>
                  <a:lnTo>
                    <a:pt x="181" y="110"/>
                  </a:lnTo>
                  <a:lnTo>
                    <a:pt x="187" y="110"/>
                  </a:lnTo>
                  <a:lnTo>
                    <a:pt x="188" y="110"/>
                  </a:lnTo>
                  <a:lnTo>
                    <a:pt x="188" y="109"/>
                  </a:lnTo>
                  <a:lnTo>
                    <a:pt x="188" y="109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92" y="107"/>
                  </a:lnTo>
                  <a:lnTo>
                    <a:pt x="192" y="107"/>
                  </a:lnTo>
                  <a:lnTo>
                    <a:pt x="196" y="105"/>
                  </a:lnTo>
                  <a:lnTo>
                    <a:pt x="197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1" y="105"/>
                  </a:lnTo>
                  <a:lnTo>
                    <a:pt x="201" y="107"/>
                  </a:lnTo>
                  <a:lnTo>
                    <a:pt x="201" y="109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5" y="112"/>
                  </a:lnTo>
                  <a:lnTo>
                    <a:pt x="205" y="114"/>
                  </a:lnTo>
                  <a:lnTo>
                    <a:pt x="205" y="116"/>
                  </a:lnTo>
                  <a:lnTo>
                    <a:pt x="206" y="116"/>
                  </a:lnTo>
                  <a:lnTo>
                    <a:pt x="208" y="114"/>
                  </a:lnTo>
                  <a:lnTo>
                    <a:pt x="210" y="114"/>
                  </a:lnTo>
                  <a:lnTo>
                    <a:pt x="210" y="112"/>
                  </a:lnTo>
                  <a:lnTo>
                    <a:pt x="210" y="110"/>
                  </a:lnTo>
                  <a:lnTo>
                    <a:pt x="208" y="109"/>
                  </a:lnTo>
                  <a:lnTo>
                    <a:pt x="208" y="109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0" y="103"/>
                  </a:lnTo>
                  <a:lnTo>
                    <a:pt x="210" y="101"/>
                  </a:lnTo>
                  <a:lnTo>
                    <a:pt x="210" y="101"/>
                  </a:lnTo>
                  <a:lnTo>
                    <a:pt x="208" y="101"/>
                  </a:lnTo>
                  <a:lnTo>
                    <a:pt x="206" y="101"/>
                  </a:lnTo>
                  <a:lnTo>
                    <a:pt x="205" y="100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6" y="89"/>
                  </a:lnTo>
                  <a:lnTo>
                    <a:pt x="208" y="87"/>
                  </a:lnTo>
                  <a:lnTo>
                    <a:pt x="208" y="87"/>
                  </a:lnTo>
                  <a:lnTo>
                    <a:pt x="212" y="85"/>
                  </a:lnTo>
                  <a:lnTo>
                    <a:pt x="214" y="85"/>
                  </a:lnTo>
                  <a:lnTo>
                    <a:pt x="215" y="87"/>
                  </a:lnTo>
                  <a:lnTo>
                    <a:pt x="215" y="87"/>
                  </a:lnTo>
                  <a:lnTo>
                    <a:pt x="214" y="89"/>
                  </a:lnTo>
                  <a:lnTo>
                    <a:pt x="215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21" y="92"/>
                  </a:lnTo>
                  <a:lnTo>
                    <a:pt x="224" y="92"/>
                  </a:lnTo>
                  <a:lnTo>
                    <a:pt x="224" y="92"/>
                  </a:lnTo>
                  <a:lnTo>
                    <a:pt x="226" y="92"/>
                  </a:lnTo>
                  <a:lnTo>
                    <a:pt x="226" y="90"/>
                  </a:lnTo>
                  <a:lnTo>
                    <a:pt x="226" y="89"/>
                  </a:lnTo>
                  <a:lnTo>
                    <a:pt x="226" y="87"/>
                  </a:lnTo>
                  <a:lnTo>
                    <a:pt x="226" y="8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3950549-ED78-4D62-983B-335D00490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294" y="2231218"/>
              <a:ext cx="725469" cy="1663134"/>
            </a:xfrm>
            <a:custGeom>
              <a:avLst/>
              <a:gdLst>
                <a:gd name="T0" fmla="*/ 265 w 653"/>
                <a:gd name="T1" fmla="*/ 1420 h 1497"/>
                <a:gd name="T2" fmla="*/ 296 w 653"/>
                <a:gd name="T3" fmla="*/ 1324 h 1497"/>
                <a:gd name="T4" fmla="*/ 354 w 653"/>
                <a:gd name="T5" fmla="*/ 1313 h 1497"/>
                <a:gd name="T6" fmla="*/ 386 w 653"/>
                <a:gd name="T7" fmla="*/ 1313 h 1497"/>
                <a:gd name="T8" fmla="*/ 402 w 653"/>
                <a:gd name="T9" fmla="*/ 1257 h 1497"/>
                <a:gd name="T10" fmla="*/ 25 w 653"/>
                <a:gd name="T11" fmla="*/ 1261 h 1497"/>
                <a:gd name="T12" fmla="*/ 404 w 653"/>
                <a:gd name="T13" fmla="*/ 1223 h 1497"/>
                <a:gd name="T14" fmla="*/ 352 w 653"/>
                <a:gd name="T15" fmla="*/ 1163 h 1497"/>
                <a:gd name="T16" fmla="*/ 330 w 653"/>
                <a:gd name="T17" fmla="*/ 1165 h 1497"/>
                <a:gd name="T18" fmla="*/ 384 w 653"/>
                <a:gd name="T19" fmla="*/ 1133 h 1497"/>
                <a:gd name="T20" fmla="*/ 386 w 653"/>
                <a:gd name="T21" fmla="*/ 1122 h 1497"/>
                <a:gd name="T22" fmla="*/ 370 w 653"/>
                <a:gd name="T23" fmla="*/ 1116 h 1497"/>
                <a:gd name="T24" fmla="*/ 390 w 653"/>
                <a:gd name="T25" fmla="*/ 1084 h 1497"/>
                <a:gd name="T26" fmla="*/ 366 w 653"/>
                <a:gd name="T27" fmla="*/ 1015 h 1497"/>
                <a:gd name="T28" fmla="*/ 491 w 653"/>
                <a:gd name="T29" fmla="*/ 661 h 1497"/>
                <a:gd name="T30" fmla="*/ 563 w 653"/>
                <a:gd name="T31" fmla="*/ 461 h 1497"/>
                <a:gd name="T32" fmla="*/ 634 w 653"/>
                <a:gd name="T33" fmla="*/ 430 h 1497"/>
                <a:gd name="T34" fmla="*/ 634 w 653"/>
                <a:gd name="T35" fmla="*/ 334 h 1497"/>
                <a:gd name="T36" fmla="*/ 621 w 653"/>
                <a:gd name="T37" fmla="*/ 199 h 1497"/>
                <a:gd name="T38" fmla="*/ 545 w 653"/>
                <a:gd name="T39" fmla="*/ 74 h 1497"/>
                <a:gd name="T40" fmla="*/ 305 w 653"/>
                <a:gd name="T41" fmla="*/ 137 h 1497"/>
                <a:gd name="T42" fmla="*/ 54 w 653"/>
                <a:gd name="T43" fmla="*/ 697 h 1497"/>
                <a:gd name="T44" fmla="*/ 38 w 653"/>
                <a:gd name="T45" fmla="*/ 1073 h 1497"/>
                <a:gd name="T46" fmla="*/ 5 w 653"/>
                <a:gd name="T47" fmla="*/ 1180 h 1497"/>
                <a:gd name="T48" fmla="*/ 14 w 653"/>
                <a:gd name="T49" fmla="*/ 1219 h 1497"/>
                <a:gd name="T50" fmla="*/ 38 w 653"/>
                <a:gd name="T51" fmla="*/ 1237 h 1497"/>
                <a:gd name="T52" fmla="*/ 39 w 653"/>
                <a:gd name="T53" fmla="*/ 1301 h 1497"/>
                <a:gd name="T54" fmla="*/ 54 w 653"/>
                <a:gd name="T55" fmla="*/ 1331 h 1497"/>
                <a:gd name="T56" fmla="*/ 85 w 653"/>
                <a:gd name="T57" fmla="*/ 1420 h 1497"/>
                <a:gd name="T58" fmla="*/ 90 w 653"/>
                <a:gd name="T59" fmla="*/ 1492 h 1497"/>
                <a:gd name="T60" fmla="*/ 155 w 653"/>
                <a:gd name="T61" fmla="*/ 1452 h 1497"/>
                <a:gd name="T62" fmla="*/ 198 w 653"/>
                <a:gd name="T63" fmla="*/ 1425 h 1497"/>
                <a:gd name="T64" fmla="*/ 253 w 653"/>
                <a:gd name="T65" fmla="*/ 1393 h 1497"/>
                <a:gd name="T66" fmla="*/ 271 w 653"/>
                <a:gd name="T67" fmla="*/ 1344 h 1497"/>
                <a:gd name="T68" fmla="*/ 276 w 653"/>
                <a:gd name="T69" fmla="*/ 1292 h 1497"/>
                <a:gd name="T70" fmla="*/ 274 w 653"/>
                <a:gd name="T71" fmla="*/ 1263 h 1497"/>
                <a:gd name="T72" fmla="*/ 285 w 653"/>
                <a:gd name="T73" fmla="*/ 1239 h 1497"/>
                <a:gd name="T74" fmla="*/ 285 w 653"/>
                <a:gd name="T75" fmla="*/ 1203 h 1497"/>
                <a:gd name="T76" fmla="*/ 298 w 653"/>
                <a:gd name="T77" fmla="*/ 1185 h 1497"/>
                <a:gd name="T78" fmla="*/ 328 w 653"/>
                <a:gd name="T79" fmla="*/ 1149 h 1497"/>
                <a:gd name="T80" fmla="*/ 352 w 653"/>
                <a:gd name="T81" fmla="*/ 1151 h 1497"/>
                <a:gd name="T82" fmla="*/ 372 w 653"/>
                <a:gd name="T83" fmla="*/ 1131 h 1497"/>
                <a:gd name="T84" fmla="*/ 361 w 653"/>
                <a:gd name="T85" fmla="*/ 1120 h 1497"/>
                <a:gd name="T86" fmla="*/ 397 w 653"/>
                <a:gd name="T87" fmla="*/ 1078 h 1497"/>
                <a:gd name="T88" fmla="*/ 372 w 653"/>
                <a:gd name="T89" fmla="*/ 1039 h 1497"/>
                <a:gd name="T90" fmla="*/ 310 w 653"/>
                <a:gd name="T91" fmla="*/ 999 h 1497"/>
                <a:gd name="T92" fmla="*/ 303 w 653"/>
                <a:gd name="T93" fmla="*/ 945 h 1497"/>
                <a:gd name="T94" fmla="*/ 301 w 653"/>
                <a:gd name="T95" fmla="*/ 898 h 1497"/>
                <a:gd name="T96" fmla="*/ 312 w 653"/>
                <a:gd name="T97" fmla="*/ 871 h 1497"/>
                <a:gd name="T98" fmla="*/ 312 w 653"/>
                <a:gd name="T99" fmla="*/ 813 h 1497"/>
                <a:gd name="T100" fmla="*/ 343 w 653"/>
                <a:gd name="T101" fmla="*/ 775 h 1497"/>
                <a:gd name="T102" fmla="*/ 354 w 653"/>
                <a:gd name="T103" fmla="*/ 769 h 1497"/>
                <a:gd name="T104" fmla="*/ 363 w 653"/>
                <a:gd name="T105" fmla="*/ 744 h 1497"/>
                <a:gd name="T106" fmla="*/ 393 w 653"/>
                <a:gd name="T107" fmla="*/ 723 h 1497"/>
                <a:gd name="T108" fmla="*/ 424 w 653"/>
                <a:gd name="T109" fmla="*/ 692 h 1497"/>
                <a:gd name="T110" fmla="*/ 466 w 653"/>
                <a:gd name="T111" fmla="*/ 663 h 1497"/>
                <a:gd name="T112" fmla="*/ 511 w 653"/>
                <a:gd name="T113" fmla="*/ 598 h 1497"/>
                <a:gd name="T114" fmla="*/ 513 w 653"/>
                <a:gd name="T115" fmla="*/ 567 h 1497"/>
                <a:gd name="T116" fmla="*/ 505 w 653"/>
                <a:gd name="T117" fmla="*/ 529 h 1497"/>
                <a:gd name="T118" fmla="*/ 523 w 653"/>
                <a:gd name="T119" fmla="*/ 480 h 1497"/>
                <a:gd name="T120" fmla="*/ 543 w 653"/>
                <a:gd name="T121" fmla="*/ 443 h 1497"/>
                <a:gd name="T122" fmla="*/ 556 w 653"/>
                <a:gd name="T123" fmla="*/ 428 h 1497"/>
                <a:gd name="T124" fmla="*/ 608 w 653"/>
                <a:gd name="T125" fmla="*/ 423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3" h="1497">
                  <a:moveTo>
                    <a:pt x="229" y="1429"/>
                  </a:moveTo>
                  <a:lnTo>
                    <a:pt x="229" y="1429"/>
                  </a:lnTo>
                  <a:lnTo>
                    <a:pt x="229" y="1429"/>
                  </a:lnTo>
                  <a:lnTo>
                    <a:pt x="227" y="1429"/>
                  </a:lnTo>
                  <a:lnTo>
                    <a:pt x="227" y="1429"/>
                  </a:lnTo>
                  <a:lnTo>
                    <a:pt x="227" y="1429"/>
                  </a:lnTo>
                  <a:lnTo>
                    <a:pt x="225" y="1431"/>
                  </a:lnTo>
                  <a:lnTo>
                    <a:pt x="227" y="1431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1"/>
                  </a:lnTo>
                  <a:lnTo>
                    <a:pt x="229" y="1431"/>
                  </a:lnTo>
                  <a:lnTo>
                    <a:pt x="229" y="1431"/>
                  </a:lnTo>
                  <a:lnTo>
                    <a:pt x="231" y="1429"/>
                  </a:lnTo>
                  <a:lnTo>
                    <a:pt x="231" y="1429"/>
                  </a:lnTo>
                  <a:lnTo>
                    <a:pt x="231" y="1429"/>
                  </a:lnTo>
                  <a:lnTo>
                    <a:pt x="229" y="1429"/>
                  </a:lnTo>
                  <a:close/>
                  <a:moveTo>
                    <a:pt x="300" y="1319"/>
                  </a:moveTo>
                  <a:lnTo>
                    <a:pt x="300" y="1319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6" y="1317"/>
                  </a:lnTo>
                  <a:lnTo>
                    <a:pt x="296" y="1317"/>
                  </a:lnTo>
                  <a:lnTo>
                    <a:pt x="294" y="1320"/>
                  </a:lnTo>
                  <a:lnTo>
                    <a:pt x="292" y="1320"/>
                  </a:lnTo>
                  <a:lnTo>
                    <a:pt x="292" y="1322"/>
                  </a:lnTo>
                  <a:lnTo>
                    <a:pt x="292" y="1328"/>
                  </a:lnTo>
                  <a:lnTo>
                    <a:pt x="292" y="1329"/>
                  </a:lnTo>
                  <a:lnTo>
                    <a:pt x="290" y="1329"/>
                  </a:lnTo>
                  <a:lnTo>
                    <a:pt x="290" y="1329"/>
                  </a:lnTo>
                  <a:lnTo>
                    <a:pt x="290" y="1331"/>
                  </a:lnTo>
                  <a:lnTo>
                    <a:pt x="289" y="1331"/>
                  </a:lnTo>
                  <a:lnTo>
                    <a:pt x="289" y="1338"/>
                  </a:lnTo>
                  <a:lnTo>
                    <a:pt x="287" y="1344"/>
                  </a:lnTo>
                  <a:lnTo>
                    <a:pt x="283" y="1349"/>
                  </a:lnTo>
                  <a:lnTo>
                    <a:pt x="281" y="1355"/>
                  </a:lnTo>
                  <a:lnTo>
                    <a:pt x="281" y="1358"/>
                  </a:lnTo>
                  <a:lnTo>
                    <a:pt x="280" y="1358"/>
                  </a:lnTo>
                  <a:lnTo>
                    <a:pt x="280" y="1360"/>
                  </a:lnTo>
                  <a:lnTo>
                    <a:pt x="278" y="1360"/>
                  </a:lnTo>
                  <a:lnTo>
                    <a:pt x="276" y="1360"/>
                  </a:lnTo>
                  <a:lnTo>
                    <a:pt x="276" y="1360"/>
                  </a:lnTo>
                  <a:lnTo>
                    <a:pt x="267" y="1382"/>
                  </a:lnTo>
                  <a:lnTo>
                    <a:pt x="267" y="1384"/>
                  </a:lnTo>
                  <a:lnTo>
                    <a:pt x="267" y="1385"/>
                  </a:lnTo>
                  <a:lnTo>
                    <a:pt x="265" y="1387"/>
                  </a:lnTo>
                  <a:lnTo>
                    <a:pt x="265" y="1389"/>
                  </a:lnTo>
                  <a:lnTo>
                    <a:pt x="263" y="1391"/>
                  </a:lnTo>
                  <a:lnTo>
                    <a:pt x="263" y="1398"/>
                  </a:lnTo>
                  <a:lnTo>
                    <a:pt x="263" y="1400"/>
                  </a:lnTo>
                  <a:lnTo>
                    <a:pt x="265" y="1402"/>
                  </a:lnTo>
                  <a:lnTo>
                    <a:pt x="265" y="1404"/>
                  </a:lnTo>
                  <a:lnTo>
                    <a:pt x="265" y="1405"/>
                  </a:lnTo>
                  <a:lnTo>
                    <a:pt x="265" y="1409"/>
                  </a:lnTo>
                  <a:lnTo>
                    <a:pt x="265" y="1411"/>
                  </a:lnTo>
                  <a:lnTo>
                    <a:pt x="263" y="1413"/>
                  </a:lnTo>
                  <a:lnTo>
                    <a:pt x="265" y="1414"/>
                  </a:lnTo>
                  <a:lnTo>
                    <a:pt x="265" y="1416"/>
                  </a:lnTo>
                  <a:lnTo>
                    <a:pt x="265" y="1418"/>
                  </a:lnTo>
                  <a:lnTo>
                    <a:pt x="265" y="1420"/>
                  </a:lnTo>
                  <a:lnTo>
                    <a:pt x="265" y="1420"/>
                  </a:lnTo>
                  <a:lnTo>
                    <a:pt x="267" y="1420"/>
                  </a:lnTo>
                  <a:lnTo>
                    <a:pt x="267" y="1420"/>
                  </a:lnTo>
                  <a:lnTo>
                    <a:pt x="269" y="1418"/>
                  </a:lnTo>
                  <a:lnTo>
                    <a:pt x="271" y="1413"/>
                  </a:lnTo>
                  <a:lnTo>
                    <a:pt x="272" y="1411"/>
                  </a:lnTo>
                  <a:lnTo>
                    <a:pt x="272" y="1409"/>
                  </a:lnTo>
                  <a:lnTo>
                    <a:pt x="272" y="1409"/>
                  </a:lnTo>
                  <a:lnTo>
                    <a:pt x="272" y="1407"/>
                  </a:lnTo>
                  <a:lnTo>
                    <a:pt x="272" y="1405"/>
                  </a:lnTo>
                  <a:lnTo>
                    <a:pt x="272" y="1405"/>
                  </a:lnTo>
                  <a:lnTo>
                    <a:pt x="272" y="1404"/>
                  </a:lnTo>
                  <a:lnTo>
                    <a:pt x="274" y="1402"/>
                  </a:lnTo>
                  <a:lnTo>
                    <a:pt x="274" y="1400"/>
                  </a:lnTo>
                  <a:lnTo>
                    <a:pt x="274" y="1398"/>
                  </a:lnTo>
                  <a:lnTo>
                    <a:pt x="276" y="1396"/>
                  </a:lnTo>
                  <a:lnTo>
                    <a:pt x="276" y="1396"/>
                  </a:lnTo>
                  <a:lnTo>
                    <a:pt x="276" y="1394"/>
                  </a:lnTo>
                  <a:lnTo>
                    <a:pt x="276" y="1394"/>
                  </a:lnTo>
                  <a:lnTo>
                    <a:pt x="276" y="1393"/>
                  </a:lnTo>
                  <a:lnTo>
                    <a:pt x="276" y="1393"/>
                  </a:lnTo>
                  <a:lnTo>
                    <a:pt x="276" y="1393"/>
                  </a:lnTo>
                  <a:lnTo>
                    <a:pt x="276" y="1391"/>
                  </a:lnTo>
                  <a:lnTo>
                    <a:pt x="276" y="1391"/>
                  </a:lnTo>
                  <a:lnTo>
                    <a:pt x="276" y="1389"/>
                  </a:lnTo>
                  <a:lnTo>
                    <a:pt x="276" y="1389"/>
                  </a:lnTo>
                  <a:lnTo>
                    <a:pt x="278" y="1387"/>
                  </a:lnTo>
                  <a:lnTo>
                    <a:pt x="278" y="1387"/>
                  </a:lnTo>
                  <a:lnTo>
                    <a:pt x="278" y="1387"/>
                  </a:lnTo>
                  <a:lnTo>
                    <a:pt x="278" y="1385"/>
                  </a:lnTo>
                  <a:lnTo>
                    <a:pt x="278" y="1385"/>
                  </a:lnTo>
                  <a:lnTo>
                    <a:pt x="280" y="1384"/>
                  </a:lnTo>
                  <a:lnTo>
                    <a:pt x="280" y="1382"/>
                  </a:lnTo>
                  <a:lnTo>
                    <a:pt x="281" y="1373"/>
                  </a:lnTo>
                  <a:lnTo>
                    <a:pt x="281" y="1371"/>
                  </a:lnTo>
                  <a:lnTo>
                    <a:pt x="283" y="1369"/>
                  </a:lnTo>
                  <a:lnTo>
                    <a:pt x="283" y="1369"/>
                  </a:lnTo>
                  <a:lnTo>
                    <a:pt x="283" y="1367"/>
                  </a:lnTo>
                  <a:lnTo>
                    <a:pt x="283" y="1367"/>
                  </a:lnTo>
                  <a:lnTo>
                    <a:pt x="283" y="1366"/>
                  </a:lnTo>
                  <a:lnTo>
                    <a:pt x="285" y="1366"/>
                  </a:lnTo>
                  <a:lnTo>
                    <a:pt x="285" y="1366"/>
                  </a:lnTo>
                  <a:lnTo>
                    <a:pt x="287" y="1364"/>
                  </a:lnTo>
                  <a:lnTo>
                    <a:pt x="287" y="1358"/>
                  </a:lnTo>
                  <a:lnTo>
                    <a:pt x="287" y="1358"/>
                  </a:lnTo>
                  <a:lnTo>
                    <a:pt x="289" y="1357"/>
                  </a:lnTo>
                  <a:lnTo>
                    <a:pt x="289" y="1355"/>
                  </a:lnTo>
                  <a:lnTo>
                    <a:pt x="289" y="1353"/>
                  </a:lnTo>
                  <a:lnTo>
                    <a:pt x="289" y="1351"/>
                  </a:lnTo>
                  <a:lnTo>
                    <a:pt x="289" y="1349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89" y="1346"/>
                  </a:lnTo>
                  <a:lnTo>
                    <a:pt x="289" y="1346"/>
                  </a:lnTo>
                  <a:lnTo>
                    <a:pt x="290" y="1344"/>
                  </a:lnTo>
                  <a:lnTo>
                    <a:pt x="292" y="1344"/>
                  </a:lnTo>
                  <a:lnTo>
                    <a:pt x="292" y="1344"/>
                  </a:lnTo>
                  <a:lnTo>
                    <a:pt x="292" y="1340"/>
                  </a:lnTo>
                  <a:lnTo>
                    <a:pt x="292" y="1340"/>
                  </a:lnTo>
                  <a:lnTo>
                    <a:pt x="296" y="1335"/>
                  </a:lnTo>
                  <a:lnTo>
                    <a:pt x="296" y="1335"/>
                  </a:lnTo>
                  <a:lnTo>
                    <a:pt x="296" y="1333"/>
                  </a:lnTo>
                  <a:lnTo>
                    <a:pt x="296" y="1333"/>
                  </a:lnTo>
                  <a:lnTo>
                    <a:pt x="296" y="1331"/>
                  </a:lnTo>
                  <a:lnTo>
                    <a:pt x="296" y="1331"/>
                  </a:lnTo>
                  <a:lnTo>
                    <a:pt x="296" y="1331"/>
                  </a:lnTo>
                  <a:lnTo>
                    <a:pt x="298" y="1331"/>
                  </a:lnTo>
                  <a:lnTo>
                    <a:pt x="298" y="1331"/>
                  </a:lnTo>
                  <a:lnTo>
                    <a:pt x="298" y="1328"/>
                  </a:lnTo>
                  <a:lnTo>
                    <a:pt x="298" y="1326"/>
                  </a:lnTo>
                  <a:lnTo>
                    <a:pt x="296" y="1324"/>
                  </a:lnTo>
                  <a:lnTo>
                    <a:pt x="298" y="1320"/>
                  </a:lnTo>
                  <a:lnTo>
                    <a:pt x="300" y="1320"/>
                  </a:lnTo>
                  <a:lnTo>
                    <a:pt x="301" y="1320"/>
                  </a:lnTo>
                  <a:lnTo>
                    <a:pt x="301" y="1319"/>
                  </a:lnTo>
                  <a:lnTo>
                    <a:pt x="300" y="1319"/>
                  </a:lnTo>
                  <a:close/>
                  <a:moveTo>
                    <a:pt x="397" y="1270"/>
                  </a:moveTo>
                  <a:lnTo>
                    <a:pt x="397" y="1268"/>
                  </a:lnTo>
                  <a:lnTo>
                    <a:pt x="395" y="1268"/>
                  </a:lnTo>
                  <a:lnTo>
                    <a:pt x="395" y="1268"/>
                  </a:lnTo>
                  <a:lnTo>
                    <a:pt x="395" y="1266"/>
                  </a:lnTo>
                  <a:lnTo>
                    <a:pt x="395" y="1264"/>
                  </a:lnTo>
                  <a:lnTo>
                    <a:pt x="395" y="1264"/>
                  </a:lnTo>
                  <a:lnTo>
                    <a:pt x="393" y="1264"/>
                  </a:lnTo>
                  <a:lnTo>
                    <a:pt x="393" y="1264"/>
                  </a:lnTo>
                  <a:lnTo>
                    <a:pt x="392" y="1264"/>
                  </a:lnTo>
                  <a:lnTo>
                    <a:pt x="392" y="1264"/>
                  </a:lnTo>
                  <a:lnTo>
                    <a:pt x="392" y="1266"/>
                  </a:lnTo>
                  <a:lnTo>
                    <a:pt x="390" y="1266"/>
                  </a:lnTo>
                  <a:lnTo>
                    <a:pt x="390" y="1266"/>
                  </a:lnTo>
                  <a:lnTo>
                    <a:pt x="390" y="1264"/>
                  </a:lnTo>
                  <a:lnTo>
                    <a:pt x="390" y="1263"/>
                  </a:lnTo>
                  <a:lnTo>
                    <a:pt x="386" y="1264"/>
                  </a:lnTo>
                  <a:lnTo>
                    <a:pt x="386" y="1264"/>
                  </a:lnTo>
                  <a:lnTo>
                    <a:pt x="386" y="1264"/>
                  </a:lnTo>
                  <a:lnTo>
                    <a:pt x="386" y="1266"/>
                  </a:lnTo>
                  <a:lnTo>
                    <a:pt x="386" y="1266"/>
                  </a:lnTo>
                  <a:lnTo>
                    <a:pt x="386" y="1268"/>
                  </a:lnTo>
                  <a:lnTo>
                    <a:pt x="386" y="1268"/>
                  </a:lnTo>
                  <a:lnTo>
                    <a:pt x="384" y="1270"/>
                  </a:lnTo>
                  <a:lnTo>
                    <a:pt x="384" y="1272"/>
                  </a:lnTo>
                  <a:lnTo>
                    <a:pt x="384" y="1272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6"/>
                  </a:lnTo>
                  <a:lnTo>
                    <a:pt x="383" y="1266"/>
                  </a:lnTo>
                  <a:lnTo>
                    <a:pt x="383" y="1264"/>
                  </a:lnTo>
                  <a:lnTo>
                    <a:pt x="381" y="1264"/>
                  </a:lnTo>
                  <a:lnTo>
                    <a:pt x="381" y="1263"/>
                  </a:lnTo>
                  <a:lnTo>
                    <a:pt x="379" y="1263"/>
                  </a:lnTo>
                  <a:lnTo>
                    <a:pt x="379" y="1264"/>
                  </a:lnTo>
                  <a:lnTo>
                    <a:pt x="377" y="1264"/>
                  </a:lnTo>
                  <a:lnTo>
                    <a:pt x="377" y="1266"/>
                  </a:lnTo>
                  <a:lnTo>
                    <a:pt x="375" y="1268"/>
                  </a:lnTo>
                  <a:lnTo>
                    <a:pt x="375" y="1270"/>
                  </a:lnTo>
                  <a:lnTo>
                    <a:pt x="375" y="1270"/>
                  </a:lnTo>
                  <a:lnTo>
                    <a:pt x="375" y="1272"/>
                  </a:lnTo>
                  <a:lnTo>
                    <a:pt x="374" y="1272"/>
                  </a:lnTo>
                  <a:lnTo>
                    <a:pt x="374" y="1272"/>
                  </a:lnTo>
                  <a:lnTo>
                    <a:pt x="372" y="1272"/>
                  </a:lnTo>
                  <a:lnTo>
                    <a:pt x="372" y="1272"/>
                  </a:lnTo>
                  <a:lnTo>
                    <a:pt x="370" y="1272"/>
                  </a:lnTo>
                  <a:lnTo>
                    <a:pt x="368" y="1275"/>
                  </a:lnTo>
                  <a:lnTo>
                    <a:pt x="361" y="1286"/>
                  </a:lnTo>
                  <a:lnTo>
                    <a:pt x="352" y="1295"/>
                  </a:lnTo>
                  <a:lnTo>
                    <a:pt x="350" y="1299"/>
                  </a:lnTo>
                  <a:lnTo>
                    <a:pt x="350" y="1302"/>
                  </a:lnTo>
                  <a:lnTo>
                    <a:pt x="350" y="1304"/>
                  </a:lnTo>
                  <a:lnTo>
                    <a:pt x="350" y="1306"/>
                  </a:lnTo>
                  <a:lnTo>
                    <a:pt x="350" y="1308"/>
                  </a:lnTo>
                  <a:lnTo>
                    <a:pt x="352" y="1310"/>
                  </a:lnTo>
                  <a:lnTo>
                    <a:pt x="352" y="1310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2" y="1313"/>
                  </a:lnTo>
                  <a:lnTo>
                    <a:pt x="352" y="1313"/>
                  </a:lnTo>
                  <a:lnTo>
                    <a:pt x="354" y="1313"/>
                  </a:lnTo>
                  <a:lnTo>
                    <a:pt x="354" y="1313"/>
                  </a:lnTo>
                  <a:lnTo>
                    <a:pt x="352" y="1315"/>
                  </a:lnTo>
                  <a:lnTo>
                    <a:pt x="354" y="1317"/>
                  </a:lnTo>
                  <a:lnTo>
                    <a:pt x="352" y="1319"/>
                  </a:lnTo>
                  <a:lnTo>
                    <a:pt x="352" y="1320"/>
                  </a:lnTo>
                  <a:lnTo>
                    <a:pt x="350" y="1322"/>
                  </a:lnTo>
                  <a:lnTo>
                    <a:pt x="350" y="1324"/>
                  </a:lnTo>
                  <a:lnTo>
                    <a:pt x="350" y="1326"/>
                  </a:lnTo>
                  <a:lnTo>
                    <a:pt x="352" y="1328"/>
                  </a:lnTo>
                  <a:lnTo>
                    <a:pt x="354" y="1335"/>
                  </a:lnTo>
                  <a:lnTo>
                    <a:pt x="355" y="1337"/>
                  </a:lnTo>
                  <a:lnTo>
                    <a:pt x="355" y="1337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40"/>
                  </a:lnTo>
                  <a:lnTo>
                    <a:pt x="355" y="1342"/>
                  </a:lnTo>
                  <a:lnTo>
                    <a:pt x="354" y="1342"/>
                  </a:lnTo>
                  <a:lnTo>
                    <a:pt x="354" y="1344"/>
                  </a:lnTo>
                  <a:lnTo>
                    <a:pt x="355" y="1344"/>
                  </a:lnTo>
                  <a:lnTo>
                    <a:pt x="357" y="1342"/>
                  </a:lnTo>
                  <a:lnTo>
                    <a:pt x="357" y="1342"/>
                  </a:lnTo>
                  <a:lnTo>
                    <a:pt x="359" y="1340"/>
                  </a:lnTo>
                  <a:lnTo>
                    <a:pt x="359" y="1342"/>
                  </a:lnTo>
                  <a:lnTo>
                    <a:pt x="357" y="1344"/>
                  </a:lnTo>
                  <a:lnTo>
                    <a:pt x="357" y="1346"/>
                  </a:lnTo>
                  <a:lnTo>
                    <a:pt x="357" y="1346"/>
                  </a:lnTo>
                  <a:lnTo>
                    <a:pt x="355" y="1346"/>
                  </a:lnTo>
                  <a:lnTo>
                    <a:pt x="354" y="1348"/>
                  </a:lnTo>
                  <a:lnTo>
                    <a:pt x="355" y="1349"/>
                  </a:lnTo>
                  <a:lnTo>
                    <a:pt x="355" y="1349"/>
                  </a:lnTo>
                  <a:lnTo>
                    <a:pt x="354" y="1351"/>
                  </a:lnTo>
                  <a:lnTo>
                    <a:pt x="352" y="1357"/>
                  </a:lnTo>
                  <a:lnTo>
                    <a:pt x="354" y="1357"/>
                  </a:lnTo>
                  <a:lnTo>
                    <a:pt x="354" y="1357"/>
                  </a:lnTo>
                  <a:lnTo>
                    <a:pt x="359" y="1355"/>
                  </a:lnTo>
                  <a:lnTo>
                    <a:pt x="359" y="1353"/>
                  </a:lnTo>
                  <a:lnTo>
                    <a:pt x="361" y="1351"/>
                  </a:lnTo>
                  <a:lnTo>
                    <a:pt x="361" y="1351"/>
                  </a:lnTo>
                  <a:lnTo>
                    <a:pt x="363" y="1349"/>
                  </a:lnTo>
                  <a:lnTo>
                    <a:pt x="361" y="1349"/>
                  </a:lnTo>
                  <a:lnTo>
                    <a:pt x="361" y="1349"/>
                  </a:lnTo>
                  <a:lnTo>
                    <a:pt x="365" y="1349"/>
                  </a:lnTo>
                  <a:lnTo>
                    <a:pt x="363" y="1348"/>
                  </a:lnTo>
                  <a:lnTo>
                    <a:pt x="361" y="1348"/>
                  </a:lnTo>
                  <a:lnTo>
                    <a:pt x="361" y="1346"/>
                  </a:lnTo>
                  <a:lnTo>
                    <a:pt x="361" y="1342"/>
                  </a:lnTo>
                  <a:lnTo>
                    <a:pt x="363" y="1340"/>
                  </a:lnTo>
                  <a:lnTo>
                    <a:pt x="366" y="1338"/>
                  </a:lnTo>
                  <a:lnTo>
                    <a:pt x="366" y="1337"/>
                  </a:lnTo>
                  <a:lnTo>
                    <a:pt x="365" y="1337"/>
                  </a:lnTo>
                  <a:lnTo>
                    <a:pt x="365" y="1337"/>
                  </a:lnTo>
                  <a:lnTo>
                    <a:pt x="366" y="1335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4" y="1331"/>
                  </a:lnTo>
                  <a:lnTo>
                    <a:pt x="372" y="1331"/>
                  </a:lnTo>
                  <a:lnTo>
                    <a:pt x="372" y="1329"/>
                  </a:lnTo>
                  <a:lnTo>
                    <a:pt x="374" y="1329"/>
                  </a:lnTo>
                  <a:lnTo>
                    <a:pt x="379" y="1328"/>
                  </a:lnTo>
                  <a:lnTo>
                    <a:pt x="379" y="1328"/>
                  </a:lnTo>
                  <a:lnTo>
                    <a:pt x="381" y="1326"/>
                  </a:lnTo>
                  <a:lnTo>
                    <a:pt x="381" y="1324"/>
                  </a:lnTo>
                  <a:lnTo>
                    <a:pt x="379" y="1324"/>
                  </a:lnTo>
                  <a:lnTo>
                    <a:pt x="379" y="1324"/>
                  </a:lnTo>
                  <a:lnTo>
                    <a:pt x="377" y="1324"/>
                  </a:lnTo>
                  <a:lnTo>
                    <a:pt x="377" y="1322"/>
                  </a:lnTo>
                  <a:lnTo>
                    <a:pt x="379" y="1320"/>
                  </a:lnTo>
                  <a:lnTo>
                    <a:pt x="381" y="1319"/>
                  </a:lnTo>
                  <a:lnTo>
                    <a:pt x="381" y="1317"/>
                  </a:lnTo>
                  <a:lnTo>
                    <a:pt x="383" y="1315"/>
                  </a:lnTo>
                  <a:lnTo>
                    <a:pt x="384" y="1315"/>
                  </a:lnTo>
                  <a:lnTo>
                    <a:pt x="386" y="1313"/>
                  </a:lnTo>
                  <a:lnTo>
                    <a:pt x="386" y="1313"/>
                  </a:lnTo>
                  <a:lnTo>
                    <a:pt x="386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90" y="1313"/>
                  </a:lnTo>
                  <a:lnTo>
                    <a:pt x="390" y="1313"/>
                  </a:lnTo>
                  <a:lnTo>
                    <a:pt x="392" y="1311"/>
                  </a:lnTo>
                  <a:lnTo>
                    <a:pt x="390" y="1310"/>
                  </a:lnTo>
                  <a:lnTo>
                    <a:pt x="390" y="1310"/>
                  </a:lnTo>
                  <a:lnTo>
                    <a:pt x="390" y="1310"/>
                  </a:lnTo>
                  <a:lnTo>
                    <a:pt x="390" y="1308"/>
                  </a:lnTo>
                  <a:lnTo>
                    <a:pt x="390" y="1308"/>
                  </a:lnTo>
                  <a:lnTo>
                    <a:pt x="388" y="1308"/>
                  </a:lnTo>
                  <a:lnTo>
                    <a:pt x="388" y="1308"/>
                  </a:lnTo>
                  <a:lnTo>
                    <a:pt x="388" y="1308"/>
                  </a:lnTo>
                  <a:lnTo>
                    <a:pt x="388" y="1310"/>
                  </a:lnTo>
                  <a:lnTo>
                    <a:pt x="386" y="1308"/>
                  </a:lnTo>
                  <a:lnTo>
                    <a:pt x="384" y="1308"/>
                  </a:lnTo>
                  <a:lnTo>
                    <a:pt x="384" y="1306"/>
                  </a:lnTo>
                  <a:lnTo>
                    <a:pt x="384" y="1306"/>
                  </a:lnTo>
                  <a:lnTo>
                    <a:pt x="384" y="1306"/>
                  </a:lnTo>
                  <a:lnTo>
                    <a:pt x="383" y="1306"/>
                  </a:lnTo>
                  <a:lnTo>
                    <a:pt x="383" y="1304"/>
                  </a:lnTo>
                  <a:lnTo>
                    <a:pt x="383" y="1302"/>
                  </a:lnTo>
                  <a:lnTo>
                    <a:pt x="383" y="1302"/>
                  </a:lnTo>
                  <a:lnTo>
                    <a:pt x="383" y="1301"/>
                  </a:lnTo>
                  <a:lnTo>
                    <a:pt x="383" y="1299"/>
                  </a:lnTo>
                  <a:lnTo>
                    <a:pt x="384" y="1299"/>
                  </a:lnTo>
                  <a:lnTo>
                    <a:pt x="384" y="1297"/>
                  </a:lnTo>
                  <a:lnTo>
                    <a:pt x="384" y="1295"/>
                  </a:lnTo>
                  <a:lnTo>
                    <a:pt x="384" y="1295"/>
                  </a:lnTo>
                  <a:lnTo>
                    <a:pt x="384" y="1293"/>
                  </a:lnTo>
                  <a:lnTo>
                    <a:pt x="383" y="1292"/>
                  </a:lnTo>
                  <a:lnTo>
                    <a:pt x="383" y="1292"/>
                  </a:lnTo>
                  <a:lnTo>
                    <a:pt x="383" y="1292"/>
                  </a:lnTo>
                  <a:lnTo>
                    <a:pt x="383" y="1290"/>
                  </a:lnTo>
                  <a:lnTo>
                    <a:pt x="383" y="1290"/>
                  </a:lnTo>
                  <a:lnTo>
                    <a:pt x="383" y="1288"/>
                  </a:lnTo>
                  <a:lnTo>
                    <a:pt x="384" y="1286"/>
                  </a:lnTo>
                  <a:lnTo>
                    <a:pt x="384" y="1282"/>
                  </a:lnTo>
                  <a:lnTo>
                    <a:pt x="384" y="1282"/>
                  </a:lnTo>
                  <a:lnTo>
                    <a:pt x="384" y="1281"/>
                  </a:lnTo>
                  <a:lnTo>
                    <a:pt x="384" y="1281"/>
                  </a:lnTo>
                  <a:lnTo>
                    <a:pt x="386" y="1281"/>
                  </a:lnTo>
                  <a:lnTo>
                    <a:pt x="386" y="1281"/>
                  </a:lnTo>
                  <a:lnTo>
                    <a:pt x="386" y="1282"/>
                  </a:lnTo>
                  <a:lnTo>
                    <a:pt x="388" y="1282"/>
                  </a:lnTo>
                  <a:lnTo>
                    <a:pt x="390" y="1282"/>
                  </a:lnTo>
                  <a:lnTo>
                    <a:pt x="392" y="1281"/>
                  </a:lnTo>
                  <a:lnTo>
                    <a:pt x="392" y="1281"/>
                  </a:lnTo>
                  <a:lnTo>
                    <a:pt x="392" y="1279"/>
                  </a:lnTo>
                  <a:lnTo>
                    <a:pt x="392" y="1279"/>
                  </a:lnTo>
                  <a:lnTo>
                    <a:pt x="392" y="1277"/>
                  </a:lnTo>
                  <a:lnTo>
                    <a:pt x="392" y="1277"/>
                  </a:lnTo>
                  <a:lnTo>
                    <a:pt x="392" y="1277"/>
                  </a:lnTo>
                  <a:lnTo>
                    <a:pt x="393" y="1277"/>
                  </a:lnTo>
                  <a:lnTo>
                    <a:pt x="393" y="1277"/>
                  </a:lnTo>
                  <a:lnTo>
                    <a:pt x="393" y="1273"/>
                  </a:lnTo>
                  <a:lnTo>
                    <a:pt x="395" y="1273"/>
                  </a:lnTo>
                  <a:lnTo>
                    <a:pt x="399" y="1272"/>
                  </a:lnTo>
                  <a:lnTo>
                    <a:pt x="399" y="1272"/>
                  </a:lnTo>
                  <a:lnTo>
                    <a:pt x="397" y="1270"/>
                  </a:lnTo>
                  <a:close/>
                  <a:moveTo>
                    <a:pt x="410" y="1259"/>
                  </a:moveTo>
                  <a:lnTo>
                    <a:pt x="408" y="1259"/>
                  </a:lnTo>
                  <a:lnTo>
                    <a:pt x="406" y="1259"/>
                  </a:lnTo>
                  <a:lnTo>
                    <a:pt x="406" y="1259"/>
                  </a:lnTo>
                  <a:lnTo>
                    <a:pt x="406" y="1257"/>
                  </a:lnTo>
                  <a:lnTo>
                    <a:pt x="404" y="1257"/>
                  </a:lnTo>
                  <a:lnTo>
                    <a:pt x="404" y="1257"/>
                  </a:lnTo>
                  <a:lnTo>
                    <a:pt x="402" y="1257"/>
                  </a:lnTo>
                  <a:lnTo>
                    <a:pt x="402" y="1257"/>
                  </a:lnTo>
                  <a:lnTo>
                    <a:pt x="402" y="1257"/>
                  </a:lnTo>
                  <a:lnTo>
                    <a:pt x="401" y="1257"/>
                  </a:lnTo>
                  <a:lnTo>
                    <a:pt x="399" y="1259"/>
                  </a:lnTo>
                  <a:lnTo>
                    <a:pt x="399" y="1259"/>
                  </a:lnTo>
                  <a:lnTo>
                    <a:pt x="399" y="1259"/>
                  </a:lnTo>
                  <a:lnTo>
                    <a:pt x="399" y="1261"/>
                  </a:lnTo>
                  <a:lnTo>
                    <a:pt x="397" y="1261"/>
                  </a:lnTo>
                  <a:lnTo>
                    <a:pt x="397" y="1263"/>
                  </a:lnTo>
                  <a:lnTo>
                    <a:pt x="397" y="1264"/>
                  </a:lnTo>
                  <a:lnTo>
                    <a:pt x="397" y="1264"/>
                  </a:lnTo>
                  <a:lnTo>
                    <a:pt x="399" y="1268"/>
                  </a:lnTo>
                  <a:lnTo>
                    <a:pt x="399" y="1270"/>
                  </a:lnTo>
                  <a:lnTo>
                    <a:pt x="399" y="1270"/>
                  </a:lnTo>
                  <a:lnTo>
                    <a:pt x="401" y="1270"/>
                  </a:lnTo>
                  <a:lnTo>
                    <a:pt x="401" y="1270"/>
                  </a:lnTo>
                  <a:lnTo>
                    <a:pt x="401" y="1270"/>
                  </a:lnTo>
                  <a:lnTo>
                    <a:pt x="402" y="1268"/>
                  </a:lnTo>
                  <a:lnTo>
                    <a:pt x="402" y="1266"/>
                  </a:lnTo>
                  <a:lnTo>
                    <a:pt x="402" y="1266"/>
                  </a:lnTo>
                  <a:lnTo>
                    <a:pt x="402" y="1264"/>
                  </a:lnTo>
                  <a:lnTo>
                    <a:pt x="401" y="1264"/>
                  </a:lnTo>
                  <a:lnTo>
                    <a:pt x="402" y="1263"/>
                  </a:lnTo>
                  <a:lnTo>
                    <a:pt x="404" y="1263"/>
                  </a:lnTo>
                  <a:lnTo>
                    <a:pt x="406" y="1261"/>
                  </a:lnTo>
                  <a:lnTo>
                    <a:pt x="406" y="1261"/>
                  </a:lnTo>
                  <a:lnTo>
                    <a:pt x="410" y="1261"/>
                  </a:lnTo>
                  <a:lnTo>
                    <a:pt x="410" y="1261"/>
                  </a:lnTo>
                  <a:lnTo>
                    <a:pt x="410" y="1261"/>
                  </a:lnTo>
                  <a:lnTo>
                    <a:pt x="411" y="1261"/>
                  </a:lnTo>
                  <a:lnTo>
                    <a:pt x="411" y="1259"/>
                  </a:lnTo>
                  <a:lnTo>
                    <a:pt x="411" y="1259"/>
                  </a:lnTo>
                  <a:lnTo>
                    <a:pt x="410" y="1259"/>
                  </a:lnTo>
                  <a:lnTo>
                    <a:pt x="410" y="1259"/>
                  </a:lnTo>
                  <a:close/>
                  <a:moveTo>
                    <a:pt x="27" y="1257"/>
                  </a:moveTo>
                  <a:lnTo>
                    <a:pt x="29" y="1255"/>
                  </a:lnTo>
                  <a:lnTo>
                    <a:pt x="29" y="1255"/>
                  </a:lnTo>
                  <a:lnTo>
                    <a:pt x="30" y="1255"/>
                  </a:lnTo>
                  <a:lnTo>
                    <a:pt x="29" y="1255"/>
                  </a:lnTo>
                  <a:lnTo>
                    <a:pt x="29" y="1257"/>
                  </a:lnTo>
                  <a:lnTo>
                    <a:pt x="30" y="1257"/>
                  </a:lnTo>
                  <a:lnTo>
                    <a:pt x="30" y="1255"/>
                  </a:lnTo>
                  <a:lnTo>
                    <a:pt x="30" y="1255"/>
                  </a:lnTo>
                  <a:lnTo>
                    <a:pt x="30" y="1254"/>
                  </a:lnTo>
                  <a:lnTo>
                    <a:pt x="30" y="1252"/>
                  </a:lnTo>
                  <a:lnTo>
                    <a:pt x="30" y="1252"/>
                  </a:lnTo>
                  <a:lnTo>
                    <a:pt x="30" y="1250"/>
                  </a:lnTo>
                  <a:lnTo>
                    <a:pt x="30" y="1250"/>
                  </a:lnTo>
                  <a:lnTo>
                    <a:pt x="29" y="1250"/>
                  </a:lnTo>
                  <a:lnTo>
                    <a:pt x="29" y="1252"/>
                  </a:lnTo>
                  <a:lnTo>
                    <a:pt x="27" y="1252"/>
                  </a:lnTo>
                  <a:lnTo>
                    <a:pt x="23" y="1252"/>
                  </a:lnTo>
                  <a:lnTo>
                    <a:pt x="20" y="1252"/>
                  </a:lnTo>
                  <a:lnTo>
                    <a:pt x="20" y="1252"/>
                  </a:lnTo>
                  <a:lnTo>
                    <a:pt x="20" y="1254"/>
                  </a:lnTo>
                  <a:lnTo>
                    <a:pt x="20" y="1255"/>
                  </a:lnTo>
                  <a:lnTo>
                    <a:pt x="20" y="1255"/>
                  </a:lnTo>
                  <a:lnTo>
                    <a:pt x="21" y="1255"/>
                  </a:lnTo>
                  <a:lnTo>
                    <a:pt x="23" y="1255"/>
                  </a:lnTo>
                  <a:lnTo>
                    <a:pt x="21" y="1255"/>
                  </a:lnTo>
                  <a:lnTo>
                    <a:pt x="20" y="1255"/>
                  </a:lnTo>
                  <a:lnTo>
                    <a:pt x="20" y="1255"/>
                  </a:lnTo>
                  <a:lnTo>
                    <a:pt x="20" y="1257"/>
                  </a:lnTo>
                  <a:lnTo>
                    <a:pt x="20" y="1257"/>
                  </a:lnTo>
                  <a:lnTo>
                    <a:pt x="20" y="1259"/>
                  </a:lnTo>
                  <a:lnTo>
                    <a:pt x="20" y="1259"/>
                  </a:lnTo>
                  <a:lnTo>
                    <a:pt x="20" y="1261"/>
                  </a:lnTo>
                  <a:lnTo>
                    <a:pt x="21" y="1261"/>
                  </a:lnTo>
                  <a:lnTo>
                    <a:pt x="21" y="1261"/>
                  </a:lnTo>
                  <a:lnTo>
                    <a:pt x="21" y="1261"/>
                  </a:lnTo>
                  <a:lnTo>
                    <a:pt x="23" y="1261"/>
                  </a:lnTo>
                  <a:lnTo>
                    <a:pt x="23" y="1263"/>
                  </a:lnTo>
                  <a:lnTo>
                    <a:pt x="23" y="1263"/>
                  </a:lnTo>
                  <a:lnTo>
                    <a:pt x="25" y="1261"/>
                  </a:lnTo>
                  <a:lnTo>
                    <a:pt x="25" y="1261"/>
                  </a:lnTo>
                  <a:lnTo>
                    <a:pt x="25" y="1261"/>
                  </a:lnTo>
                  <a:lnTo>
                    <a:pt x="27" y="1261"/>
                  </a:lnTo>
                  <a:lnTo>
                    <a:pt x="27" y="1261"/>
                  </a:lnTo>
                  <a:lnTo>
                    <a:pt x="27" y="1259"/>
                  </a:lnTo>
                  <a:lnTo>
                    <a:pt x="27" y="1257"/>
                  </a:lnTo>
                  <a:close/>
                  <a:moveTo>
                    <a:pt x="20" y="1248"/>
                  </a:moveTo>
                  <a:lnTo>
                    <a:pt x="20" y="1248"/>
                  </a:lnTo>
                  <a:lnTo>
                    <a:pt x="20" y="1246"/>
                  </a:lnTo>
                  <a:lnTo>
                    <a:pt x="21" y="1246"/>
                  </a:lnTo>
                  <a:lnTo>
                    <a:pt x="21" y="1245"/>
                  </a:lnTo>
                  <a:lnTo>
                    <a:pt x="23" y="1245"/>
                  </a:lnTo>
                  <a:lnTo>
                    <a:pt x="25" y="1245"/>
                  </a:lnTo>
                  <a:lnTo>
                    <a:pt x="25" y="1246"/>
                  </a:lnTo>
                  <a:lnTo>
                    <a:pt x="27" y="1246"/>
                  </a:lnTo>
                  <a:lnTo>
                    <a:pt x="29" y="1246"/>
                  </a:lnTo>
                  <a:lnTo>
                    <a:pt x="32" y="1245"/>
                  </a:lnTo>
                  <a:lnTo>
                    <a:pt x="32" y="1245"/>
                  </a:lnTo>
                  <a:lnTo>
                    <a:pt x="34" y="1245"/>
                  </a:lnTo>
                  <a:lnTo>
                    <a:pt x="34" y="1243"/>
                  </a:lnTo>
                  <a:lnTo>
                    <a:pt x="34" y="1237"/>
                  </a:lnTo>
                  <a:lnTo>
                    <a:pt x="34" y="1236"/>
                  </a:lnTo>
                  <a:lnTo>
                    <a:pt x="34" y="1234"/>
                  </a:lnTo>
                  <a:lnTo>
                    <a:pt x="34" y="1232"/>
                  </a:lnTo>
                  <a:lnTo>
                    <a:pt x="32" y="1232"/>
                  </a:lnTo>
                  <a:lnTo>
                    <a:pt x="32" y="1232"/>
                  </a:lnTo>
                  <a:lnTo>
                    <a:pt x="30" y="1228"/>
                  </a:lnTo>
                  <a:lnTo>
                    <a:pt x="29" y="1228"/>
                  </a:lnTo>
                  <a:lnTo>
                    <a:pt x="29" y="1228"/>
                  </a:lnTo>
                  <a:lnTo>
                    <a:pt x="27" y="1228"/>
                  </a:lnTo>
                  <a:lnTo>
                    <a:pt x="27" y="1230"/>
                  </a:lnTo>
                  <a:lnTo>
                    <a:pt x="29" y="1230"/>
                  </a:lnTo>
                  <a:lnTo>
                    <a:pt x="27" y="1230"/>
                  </a:lnTo>
                  <a:lnTo>
                    <a:pt x="27" y="1232"/>
                  </a:lnTo>
                  <a:lnTo>
                    <a:pt x="27" y="1232"/>
                  </a:lnTo>
                  <a:lnTo>
                    <a:pt x="27" y="1234"/>
                  </a:lnTo>
                  <a:lnTo>
                    <a:pt x="27" y="1234"/>
                  </a:lnTo>
                  <a:lnTo>
                    <a:pt x="25" y="1234"/>
                  </a:lnTo>
                  <a:lnTo>
                    <a:pt x="23" y="1234"/>
                  </a:lnTo>
                  <a:lnTo>
                    <a:pt x="23" y="1234"/>
                  </a:lnTo>
                  <a:lnTo>
                    <a:pt x="21" y="1236"/>
                  </a:lnTo>
                  <a:lnTo>
                    <a:pt x="20" y="1236"/>
                  </a:lnTo>
                  <a:lnTo>
                    <a:pt x="16" y="1241"/>
                  </a:lnTo>
                  <a:lnTo>
                    <a:pt x="14" y="1243"/>
                  </a:lnTo>
                  <a:lnTo>
                    <a:pt x="14" y="1243"/>
                  </a:lnTo>
                  <a:lnTo>
                    <a:pt x="14" y="1245"/>
                  </a:lnTo>
                  <a:lnTo>
                    <a:pt x="16" y="1246"/>
                  </a:lnTo>
                  <a:lnTo>
                    <a:pt x="16" y="1246"/>
                  </a:lnTo>
                  <a:lnTo>
                    <a:pt x="16" y="1250"/>
                  </a:lnTo>
                  <a:lnTo>
                    <a:pt x="18" y="1250"/>
                  </a:lnTo>
                  <a:lnTo>
                    <a:pt x="18" y="1246"/>
                  </a:lnTo>
                  <a:lnTo>
                    <a:pt x="20" y="1248"/>
                  </a:lnTo>
                  <a:lnTo>
                    <a:pt x="20" y="1248"/>
                  </a:lnTo>
                  <a:lnTo>
                    <a:pt x="20" y="1248"/>
                  </a:lnTo>
                  <a:close/>
                  <a:moveTo>
                    <a:pt x="287" y="1226"/>
                  </a:moveTo>
                  <a:lnTo>
                    <a:pt x="285" y="1226"/>
                  </a:lnTo>
                  <a:lnTo>
                    <a:pt x="287" y="1228"/>
                  </a:lnTo>
                  <a:lnTo>
                    <a:pt x="287" y="1230"/>
                  </a:lnTo>
                  <a:lnTo>
                    <a:pt x="287" y="1230"/>
                  </a:lnTo>
                  <a:lnTo>
                    <a:pt x="287" y="1230"/>
                  </a:lnTo>
                  <a:lnTo>
                    <a:pt x="289" y="1230"/>
                  </a:lnTo>
                  <a:lnTo>
                    <a:pt x="289" y="1228"/>
                  </a:lnTo>
                  <a:lnTo>
                    <a:pt x="289" y="1228"/>
                  </a:lnTo>
                  <a:lnTo>
                    <a:pt x="287" y="1226"/>
                  </a:lnTo>
                  <a:lnTo>
                    <a:pt x="287" y="1226"/>
                  </a:lnTo>
                  <a:close/>
                  <a:moveTo>
                    <a:pt x="406" y="1223"/>
                  </a:moveTo>
                  <a:lnTo>
                    <a:pt x="410" y="1223"/>
                  </a:lnTo>
                  <a:lnTo>
                    <a:pt x="411" y="1221"/>
                  </a:lnTo>
                  <a:lnTo>
                    <a:pt x="410" y="1219"/>
                  </a:lnTo>
                  <a:lnTo>
                    <a:pt x="406" y="1219"/>
                  </a:lnTo>
                  <a:lnTo>
                    <a:pt x="406" y="1219"/>
                  </a:lnTo>
                  <a:lnTo>
                    <a:pt x="404" y="1219"/>
                  </a:lnTo>
                  <a:lnTo>
                    <a:pt x="404" y="1223"/>
                  </a:lnTo>
                  <a:lnTo>
                    <a:pt x="406" y="1223"/>
                  </a:lnTo>
                  <a:close/>
                  <a:moveTo>
                    <a:pt x="285" y="1223"/>
                  </a:moveTo>
                  <a:lnTo>
                    <a:pt x="285" y="1223"/>
                  </a:lnTo>
                  <a:lnTo>
                    <a:pt x="285" y="1225"/>
                  </a:lnTo>
                  <a:lnTo>
                    <a:pt x="285" y="1225"/>
                  </a:lnTo>
                  <a:lnTo>
                    <a:pt x="287" y="1226"/>
                  </a:lnTo>
                  <a:lnTo>
                    <a:pt x="287" y="1226"/>
                  </a:lnTo>
                  <a:lnTo>
                    <a:pt x="289" y="1226"/>
                  </a:lnTo>
                  <a:lnTo>
                    <a:pt x="289" y="1226"/>
                  </a:lnTo>
                  <a:lnTo>
                    <a:pt x="289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89" y="1225"/>
                  </a:lnTo>
                  <a:lnTo>
                    <a:pt x="289" y="1225"/>
                  </a:lnTo>
                  <a:lnTo>
                    <a:pt x="287" y="1223"/>
                  </a:lnTo>
                  <a:lnTo>
                    <a:pt x="285" y="1223"/>
                  </a:lnTo>
                  <a:lnTo>
                    <a:pt x="285" y="1221"/>
                  </a:lnTo>
                  <a:lnTo>
                    <a:pt x="285" y="1221"/>
                  </a:lnTo>
                  <a:lnTo>
                    <a:pt x="287" y="1221"/>
                  </a:lnTo>
                  <a:lnTo>
                    <a:pt x="287" y="1221"/>
                  </a:lnTo>
                  <a:lnTo>
                    <a:pt x="285" y="1219"/>
                  </a:lnTo>
                  <a:lnTo>
                    <a:pt x="287" y="1219"/>
                  </a:lnTo>
                  <a:lnTo>
                    <a:pt x="287" y="1219"/>
                  </a:lnTo>
                  <a:lnTo>
                    <a:pt x="287" y="1219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5" y="1217"/>
                  </a:lnTo>
                  <a:lnTo>
                    <a:pt x="285" y="1219"/>
                  </a:lnTo>
                  <a:lnTo>
                    <a:pt x="285" y="1219"/>
                  </a:lnTo>
                  <a:lnTo>
                    <a:pt x="283" y="1219"/>
                  </a:lnTo>
                  <a:lnTo>
                    <a:pt x="283" y="1219"/>
                  </a:lnTo>
                  <a:lnTo>
                    <a:pt x="283" y="1221"/>
                  </a:lnTo>
                  <a:lnTo>
                    <a:pt x="285" y="1221"/>
                  </a:lnTo>
                  <a:lnTo>
                    <a:pt x="285" y="1223"/>
                  </a:lnTo>
                  <a:lnTo>
                    <a:pt x="285" y="1223"/>
                  </a:lnTo>
                  <a:close/>
                  <a:moveTo>
                    <a:pt x="359" y="1163"/>
                  </a:moveTo>
                  <a:lnTo>
                    <a:pt x="359" y="1163"/>
                  </a:lnTo>
                  <a:lnTo>
                    <a:pt x="359" y="1163"/>
                  </a:lnTo>
                  <a:lnTo>
                    <a:pt x="357" y="1163"/>
                  </a:lnTo>
                  <a:lnTo>
                    <a:pt x="357" y="1165"/>
                  </a:lnTo>
                  <a:lnTo>
                    <a:pt x="355" y="1165"/>
                  </a:lnTo>
                  <a:lnTo>
                    <a:pt x="355" y="1167"/>
                  </a:lnTo>
                  <a:lnTo>
                    <a:pt x="354" y="1169"/>
                  </a:lnTo>
                  <a:lnTo>
                    <a:pt x="354" y="1169"/>
                  </a:lnTo>
                  <a:lnTo>
                    <a:pt x="354" y="1169"/>
                  </a:lnTo>
                  <a:lnTo>
                    <a:pt x="355" y="1169"/>
                  </a:lnTo>
                  <a:lnTo>
                    <a:pt x="355" y="1169"/>
                  </a:lnTo>
                  <a:lnTo>
                    <a:pt x="355" y="1169"/>
                  </a:lnTo>
                  <a:lnTo>
                    <a:pt x="357" y="1169"/>
                  </a:lnTo>
                  <a:lnTo>
                    <a:pt x="359" y="1167"/>
                  </a:lnTo>
                  <a:lnTo>
                    <a:pt x="361" y="1167"/>
                  </a:lnTo>
                  <a:lnTo>
                    <a:pt x="361" y="1167"/>
                  </a:lnTo>
                  <a:lnTo>
                    <a:pt x="359" y="1167"/>
                  </a:lnTo>
                  <a:lnTo>
                    <a:pt x="359" y="1167"/>
                  </a:lnTo>
                  <a:lnTo>
                    <a:pt x="359" y="1165"/>
                  </a:lnTo>
                  <a:lnTo>
                    <a:pt x="359" y="1165"/>
                  </a:lnTo>
                  <a:lnTo>
                    <a:pt x="359" y="1165"/>
                  </a:lnTo>
                  <a:lnTo>
                    <a:pt x="361" y="1165"/>
                  </a:lnTo>
                  <a:lnTo>
                    <a:pt x="361" y="1165"/>
                  </a:lnTo>
                  <a:lnTo>
                    <a:pt x="363" y="1163"/>
                  </a:lnTo>
                  <a:lnTo>
                    <a:pt x="363" y="1163"/>
                  </a:lnTo>
                  <a:lnTo>
                    <a:pt x="363" y="1161"/>
                  </a:lnTo>
                  <a:lnTo>
                    <a:pt x="361" y="1163"/>
                  </a:lnTo>
                  <a:lnTo>
                    <a:pt x="359" y="1163"/>
                  </a:lnTo>
                  <a:close/>
                  <a:moveTo>
                    <a:pt x="350" y="1163"/>
                  </a:moveTo>
                  <a:lnTo>
                    <a:pt x="352" y="1163"/>
                  </a:lnTo>
                  <a:lnTo>
                    <a:pt x="352" y="1163"/>
                  </a:lnTo>
                  <a:lnTo>
                    <a:pt x="352" y="1161"/>
                  </a:lnTo>
                  <a:lnTo>
                    <a:pt x="352" y="1161"/>
                  </a:lnTo>
                  <a:lnTo>
                    <a:pt x="352" y="1160"/>
                  </a:lnTo>
                  <a:lnTo>
                    <a:pt x="352" y="1160"/>
                  </a:lnTo>
                  <a:lnTo>
                    <a:pt x="352" y="1160"/>
                  </a:lnTo>
                  <a:lnTo>
                    <a:pt x="352" y="1161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1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5" y="1158"/>
                  </a:lnTo>
                  <a:lnTo>
                    <a:pt x="355" y="1158"/>
                  </a:lnTo>
                  <a:lnTo>
                    <a:pt x="354" y="1158"/>
                  </a:lnTo>
                  <a:lnTo>
                    <a:pt x="352" y="1158"/>
                  </a:lnTo>
                  <a:lnTo>
                    <a:pt x="350" y="1158"/>
                  </a:lnTo>
                  <a:lnTo>
                    <a:pt x="350" y="1158"/>
                  </a:lnTo>
                  <a:lnTo>
                    <a:pt x="348" y="1158"/>
                  </a:lnTo>
                  <a:lnTo>
                    <a:pt x="348" y="1160"/>
                  </a:lnTo>
                  <a:lnTo>
                    <a:pt x="348" y="1160"/>
                  </a:lnTo>
                  <a:lnTo>
                    <a:pt x="348" y="1161"/>
                  </a:lnTo>
                  <a:lnTo>
                    <a:pt x="348" y="1161"/>
                  </a:lnTo>
                  <a:lnTo>
                    <a:pt x="348" y="1161"/>
                  </a:lnTo>
                  <a:lnTo>
                    <a:pt x="346" y="1161"/>
                  </a:lnTo>
                  <a:lnTo>
                    <a:pt x="346" y="1163"/>
                  </a:lnTo>
                  <a:lnTo>
                    <a:pt x="346" y="1163"/>
                  </a:lnTo>
                  <a:lnTo>
                    <a:pt x="346" y="1163"/>
                  </a:lnTo>
                  <a:lnTo>
                    <a:pt x="346" y="1165"/>
                  </a:lnTo>
                  <a:lnTo>
                    <a:pt x="348" y="1163"/>
                  </a:lnTo>
                  <a:lnTo>
                    <a:pt x="348" y="1163"/>
                  </a:lnTo>
                  <a:lnTo>
                    <a:pt x="348" y="1163"/>
                  </a:lnTo>
                  <a:lnTo>
                    <a:pt x="350" y="1163"/>
                  </a:lnTo>
                  <a:lnTo>
                    <a:pt x="350" y="1163"/>
                  </a:lnTo>
                  <a:lnTo>
                    <a:pt x="350" y="1163"/>
                  </a:lnTo>
                  <a:close/>
                  <a:moveTo>
                    <a:pt x="330" y="1161"/>
                  </a:moveTo>
                  <a:lnTo>
                    <a:pt x="330" y="1160"/>
                  </a:lnTo>
                  <a:lnTo>
                    <a:pt x="330" y="1158"/>
                  </a:lnTo>
                  <a:lnTo>
                    <a:pt x="328" y="1156"/>
                  </a:lnTo>
                  <a:lnTo>
                    <a:pt x="328" y="1156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7" y="1154"/>
                  </a:lnTo>
                  <a:lnTo>
                    <a:pt x="327" y="1154"/>
                  </a:lnTo>
                  <a:lnTo>
                    <a:pt x="327" y="1154"/>
                  </a:lnTo>
                  <a:lnTo>
                    <a:pt x="327" y="1158"/>
                  </a:lnTo>
                  <a:lnTo>
                    <a:pt x="327" y="1158"/>
                  </a:lnTo>
                  <a:lnTo>
                    <a:pt x="327" y="1158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5" y="1161"/>
                  </a:lnTo>
                  <a:lnTo>
                    <a:pt x="325" y="1163"/>
                  </a:lnTo>
                  <a:lnTo>
                    <a:pt x="325" y="1165"/>
                  </a:lnTo>
                  <a:lnTo>
                    <a:pt x="327" y="1165"/>
                  </a:lnTo>
                  <a:lnTo>
                    <a:pt x="327" y="1165"/>
                  </a:lnTo>
                  <a:lnTo>
                    <a:pt x="327" y="1167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8" y="1170"/>
                  </a:lnTo>
                  <a:lnTo>
                    <a:pt x="328" y="1170"/>
                  </a:lnTo>
                  <a:lnTo>
                    <a:pt x="328" y="1169"/>
                  </a:lnTo>
                  <a:lnTo>
                    <a:pt x="328" y="1169"/>
                  </a:lnTo>
                  <a:lnTo>
                    <a:pt x="328" y="1167"/>
                  </a:lnTo>
                  <a:lnTo>
                    <a:pt x="328" y="1167"/>
                  </a:lnTo>
                  <a:lnTo>
                    <a:pt x="328" y="1167"/>
                  </a:lnTo>
                  <a:lnTo>
                    <a:pt x="330" y="1165"/>
                  </a:lnTo>
                  <a:lnTo>
                    <a:pt x="330" y="1165"/>
                  </a:lnTo>
                  <a:lnTo>
                    <a:pt x="330" y="1163"/>
                  </a:lnTo>
                  <a:lnTo>
                    <a:pt x="330" y="1163"/>
                  </a:lnTo>
                  <a:lnTo>
                    <a:pt x="330" y="1161"/>
                  </a:lnTo>
                  <a:lnTo>
                    <a:pt x="330" y="1161"/>
                  </a:lnTo>
                  <a:close/>
                  <a:moveTo>
                    <a:pt x="361" y="1156"/>
                  </a:moveTo>
                  <a:lnTo>
                    <a:pt x="361" y="1158"/>
                  </a:lnTo>
                  <a:lnTo>
                    <a:pt x="361" y="1158"/>
                  </a:lnTo>
                  <a:lnTo>
                    <a:pt x="363" y="1160"/>
                  </a:lnTo>
                  <a:lnTo>
                    <a:pt x="363" y="1160"/>
                  </a:lnTo>
                  <a:lnTo>
                    <a:pt x="363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58"/>
                  </a:lnTo>
                  <a:lnTo>
                    <a:pt x="366" y="1158"/>
                  </a:lnTo>
                  <a:lnTo>
                    <a:pt x="366" y="1158"/>
                  </a:lnTo>
                  <a:lnTo>
                    <a:pt x="366" y="1158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66" y="1154"/>
                  </a:lnTo>
                  <a:lnTo>
                    <a:pt x="368" y="1152"/>
                  </a:lnTo>
                  <a:lnTo>
                    <a:pt x="368" y="1152"/>
                  </a:lnTo>
                  <a:lnTo>
                    <a:pt x="368" y="1152"/>
                  </a:lnTo>
                  <a:lnTo>
                    <a:pt x="368" y="1151"/>
                  </a:lnTo>
                  <a:lnTo>
                    <a:pt x="368" y="1151"/>
                  </a:lnTo>
                  <a:lnTo>
                    <a:pt x="368" y="1151"/>
                  </a:lnTo>
                  <a:lnTo>
                    <a:pt x="368" y="1149"/>
                  </a:lnTo>
                  <a:lnTo>
                    <a:pt x="368" y="1149"/>
                  </a:lnTo>
                  <a:lnTo>
                    <a:pt x="366" y="1149"/>
                  </a:lnTo>
                  <a:lnTo>
                    <a:pt x="366" y="1151"/>
                  </a:lnTo>
                  <a:lnTo>
                    <a:pt x="365" y="1151"/>
                  </a:lnTo>
                  <a:lnTo>
                    <a:pt x="363" y="1152"/>
                  </a:lnTo>
                  <a:lnTo>
                    <a:pt x="363" y="1152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1" y="1156"/>
                  </a:lnTo>
                  <a:close/>
                  <a:moveTo>
                    <a:pt x="379" y="1140"/>
                  </a:moveTo>
                  <a:lnTo>
                    <a:pt x="379" y="1140"/>
                  </a:lnTo>
                  <a:lnTo>
                    <a:pt x="379" y="1142"/>
                  </a:lnTo>
                  <a:lnTo>
                    <a:pt x="377" y="1142"/>
                  </a:lnTo>
                  <a:lnTo>
                    <a:pt x="377" y="1143"/>
                  </a:lnTo>
                  <a:lnTo>
                    <a:pt x="377" y="1143"/>
                  </a:lnTo>
                  <a:lnTo>
                    <a:pt x="381" y="1142"/>
                  </a:lnTo>
                  <a:lnTo>
                    <a:pt x="383" y="1140"/>
                  </a:lnTo>
                  <a:lnTo>
                    <a:pt x="381" y="1140"/>
                  </a:lnTo>
                  <a:lnTo>
                    <a:pt x="381" y="1140"/>
                  </a:lnTo>
                  <a:lnTo>
                    <a:pt x="379" y="1140"/>
                  </a:lnTo>
                  <a:close/>
                  <a:moveTo>
                    <a:pt x="381" y="1134"/>
                  </a:moveTo>
                  <a:lnTo>
                    <a:pt x="381" y="1134"/>
                  </a:lnTo>
                  <a:lnTo>
                    <a:pt x="381" y="1134"/>
                  </a:lnTo>
                  <a:lnTo>
                    <a:pt x="381" y="1134"/>
                  </a:lnTo>
                  <a:lnTo>
                    <a:pt x="381" y="1134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4"/>
                  </a:lnTo>
                  <a:lnTo>
                    <a:pt x="384" y="1134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1"/>
                  </a:lnTo>
                  <a:lnTo>
                    <a:pt x="384" y="1131"/>
                  </a:lnTo>
                  <a:lnTo>
                    <a:pt x="383" y="1131"/>
                  </a:lnTo>
                  <a:lnTo>
                    <a:pt x="383" y="1131"/>
                  </a:lnTo>
                  <a:lnTo>
                    <a:pt x="381" y="1133"/>
                  </a:lnTo>
                  <a:lnTo>
                    <a:pt x="381" y="1134"/>
                  </a:lnTo>
                  <a:close/>
                  <a:moveTo>
                    <a:pt x="372" y="1134"/>
                  </a:moveTo>
                  <a:lnTo>
                    <a:pt x="375" y="1134"/>
                  </a:lnTo>
                  <a:lnTo>
                    <a:pt x="370" y="1133"/>
                  </a:lnTo>
                  <a:lnTo>
                    <a:pt x="368" y="1131"/>
                  </a:lnTo>
                  <a:lnTo>
                    <a:pt x="361" y="1131"/>
                  </a:lnTo>
                  <a:lnTo>
                    <a:pt x="365" y="1133"/>
                  </a:lnTo>
                  <a:lnTo>
                    <a:pt x="365" y="1133"/>
                  </a:lnTo>
                  <a:lnTo>
                    <a:pt x="365" y="1134"/>
                  </a:lnTo>
                  <a:lnTo>
                    <a:pt x="366" y="1134"/>
                  </a:lnTo>
                  <a:lnTo>
                    <a:pt x="366" y="1134"/>
                  </a:lnTo>
                  <a:lnTo>
                    <a:pt x="368" y="1136"/>
                  </a:lnTo>
                  <a:lnTo>
                    <a:pt x="370" y="1138"/>
                  </a:lnTo>
                  <a:lnTo>
                    <a:pt x="372" y="1138"/>
                  </a:lnTo>
                  <a:lnTo>
                    <a:pt x="374" y="1136"/>
                  </a:lnTo>
                  <a:lnTo>
                    <a:pt x="372" y="1136"/>
                  </a:lnTo>
                  <a:lnTo>
                    <a:pt x="370" y="1136"/>
                  </a:lnTo>
                  <a:lnTo>
                    <a:pt x="370" y="1134"/>
                  </a:lnTo>
                  <a:lnTo>
                    <a:pt x="372" y="1134"/>
                  </a:lnTo>
                  <a:lnTo>
                    <a:pt x="372" y="1134"/>
                  </a:lnTo>
                  <a:close/>
                  <a:moveTo>
                    <a:pt x="377" y="1125"/>
                  </a:moveTo>
                  <a:lnTo>
                    <a:pt x="377" y="1127"/>
                  </a:lnTo>
                  <a:lnTo>
                    <a:pt x="379" y="1127"/>
                  </a:lnTo>
                  <a:lnTo>
                    <a:pt x="379" y="1127"/>
                  </a:lnTo>
                  <a:lnTo>
                    <a:pt x="379" y="1129"/>
                  </a:lnTo>
                  <a:lnTo>
                    <a:pt x="379" y="1129"/>
                  </a:lnTo>
                  <a:lnTo>
                    <a:pt x="379" y="1129"/>
                  </a:lnTo>
                  <a:lnTo>
                    <a:pt x="379" y="1131"/>
                  </a:lnTo>
                  <a:lnTo>
                    <a:pt x="377" y="1131"/>
                  </a:lnTo>
                  <a:lnTo>
                    <a:pt x="379" y="1131"/>
                  </a:lnTo>
                  <a:lnTo>
                    <a:pt x="379" y="1131"/>
                  </a:lnTo>
                  <a:lnTo>
                    <a:pt x="381" y="1131"/>
                  </a:lnTo>
                  <a:lnTo>
                    <a:pt x="381" y="1129"/>
                  </a:lnTo>
                  <a:lnTo>
                    <a:pt x="383" y="1127"/>
                  </a:lnTo>
                  <a:lnTo>
                    <a:pt x="381" y="1127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7" y="1124"/>
                  </a:lnTo>
                  <a:lnTo>
                    <a:pt x="377" y="1124"/>
                  </a:lnTo>
                  <a:lnTo>
                    <a:pt x="377" y="1125"/>
                  </a:lnTo>
                  <a:lnTo>
                    <a:pt x="377" y="1125"/>
                  </a:lnTo>
                  <a:close/>
                  <a:moveTo>
                    <a:pt x="355" y="1125"/>
                  </a:moveTo>
                  <a:lnTo>
                    <a:pt x="357" y="1125"/>
                  </a:lnTo>
                  <a:lnTo>
                    <a:pt x="355" y="1124"/>
                  </a:lnTo>
                  <a:lnTo>
                    <a:pt x="350" y="1122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5"/>
                  </a:lnTo>
                  <a:lnTo>
                    <a:pt x="350" y="1125"/>
                  </a:lnTo>
                  <a:lnTo>
                    <a:pt x="352" y="1127"/>
                  </a:lnTo>
                  <a:lnTo>
                    <a:pt x="352" y="1127"/>
                  </a:lnTo>
                  <a:lnTo>
                    <a:pt x="354" y="1127"/>
                  </a:lnTo>
                  <a:lnTo>
                    <a:pt x="355" y="1127"/>
                  </a:lnTo>
                  <a:lnTo>
                    <a:pt x="355" y="1125"/>
                  </a:lnTo>
                  <a:lnTo>
                    <a:pt x="355" y="1125"/>
                  </a:lnTo>
                  <a:lnTo>
                    <a:pt x="354" y="1125"/>
                  </a:lnTo>
                  <a:lnTo>
                    <a:pt x="355" y="1125"/>
                  </a:lnTo>
                  <a:lnTo>
                    <a:pt x="355" y="1125"/>
                  </a:lnTo>
                  <a:close/>
                  <a:moveTo>
                    <a:pt x="386" y="1122"/>
                  </a:moveTo>
                  <a:lnTo>
                    <a:pt x="386" y="1122"/>
                  </a:lnTo>
                  <a:lnTo>
                    <a:pt x="388" y="1124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6" y="1122"/>
                  </a:lnTo>
                  <a:close/>
                  <a:moveTo>
                    <a:pt x="390" y="1122"/>
                  </a:moveTo>
                  <a:lnTo>
                    <a:pt x="390" y="1122"/>
                  </a:lnTo>
                  <a:lnTo>
                    <a:pt x="390" y="1124"/>
                  </a:lnTo>
                  <a:lnTo>
                    <a:pt x="392" y="1124"/>
                  </a:lnTo>
                  <a:lnTo>
                    <a:pt x="392" y="1124"/>
                  </a:lnTo>
                  <a:lnTo>
                    <a:pt x="392" y="1122"/>
                  </a:lnTo>
                  <a:lnTo>
                    <a:pt x="392" y="1122"/>
                  </a:lnTo>
                  <a:lnTo>
                    <a:pt x="392" y="1122"/>
                  </a:lnTo>
                  <a:lnTo>
                    <a:pt x="390" y="1120"/>
                  </a:lnTo>
                  <a:lnTo>
                    <a:pt x="390" y="1120"/>
                  </a:lnTo>
                  <a:lnTo>
                    <a:pt x="390" y="1122"/>
                  </a:lnTo>
                  <a:lnTo>
                    <a:pt x="390" y="1122"/>
                  </a:lnTo>
                  <a:lnTo>
                    <a:pt x="390" y="1122"/>
                  </a:lnTo>
                  <a:close/>
                  <a:moveTo>
                    <a:pt x="390" y="1120"/>
                  </a:moveTo>
                  <a:lnTo>
                    <a:pt x="390" y="1120"/>
                  </a:lnTo>
                  <a:lnTo>
                    <a:pt x="390" y="1118"/>
                  </a:lnTo>
                  <a:lnTo>
                    <a:pt x="390" y="1118"/>
                  </a:lnTo>
                  <a:lnTo>
                    <a:pt x="390" y="1116"/>
                  </a:lnTo>
                  <a:lnTo>
                    <a:pt x="390" y="1116"/>
                  </a:lnTo>
                  <a:lnTo>
                    <a:pt x="390" y="1116"/>
                  </a:lnTo>
                  <a:lnTo>
                    <a:pt x="388" y="1118"/>
                  </a:lnTo>
                  <a:lnTo>
                    <a:pt x="388" y="1118"/>
                  </a:lnTo>
                  <a:lnTo>
                    <a:pt x="388" y="1120"/>
                  </a:lnTo>
                  <a:lnTo>
                    <a:pt x="390" y="1120"/>
                  </a:lnTo>
                  <a:close/>
                  <a:moveTo>
                    <a:pt x="375" y="1113"/>
                  </a:moveTo>
                  <a:lnTo>
                    <a:pt x="375" y="1113"/>
                  </a:lnTo>
                  <a:lnTo>
                    <a:pt x="375" y="1111"/>
                  </a:lnTo>
                  <a:lnTo>
                    <a:pt x="377" y="1111"/>
                  </a:lnTo>
                  <a:lnTo>
                    <a:pt x="377" y="1111"/>
                  </a:lnTo>
                  <a:lnTo>
                    <a:pt x="379" y="1109"/>
                  </a:lnTo>
                  <a:lnTo>
                    <a:pt x="381" y="1107"/>
                  </a:lnTo>
                  <a:lnTo>
                    <a:pt x="381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7" y="1107"/>
                  </a:lnTo>
                  <a:lnTo>
                    <a:pt x="375" y="1107"/>
                  </a:lnTo>
                  <a:lnTo>
                    <a:pt x="375" y="1107"/>
                  </a:lnTo>
                  <a:lnTo>
                    <a:pt x="374" y="1107"/>
                  </a:lnTo>
                  <a:lnTo>
                    <a:pt x="374" y="1109"/>
                  </a:lnTo>
                  <a:lnTo>
                    <a:pt x="372" y="1109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4"/>
                  </a:lnTo>
                  <a:lnTo>
                    <a:pt x="370" y="1114"/>
                  </a:lnTo>
                  <a:lnTo>
                    <a:pt x="370" y="1116"/>
                  </a:lnTo>
                  <a:lnTo>
                    <a:pt x="372" y="1116"/>
                  </a:lnTo>
                  <a:lnTo>
                    <a:pt x="372" y="1118"/>
                  </a:lnTo>
                  <a:lnTo>
                    <a:pt x="372" y="1118"/>
                  </a:lnTo>
                  <a:lnTo>
                    <a:pt x="372" y="1120"/>
                  </a:lnTo>
                  <a:lnTo>
                    <a:pt x="372" y="1120"/>
                  </a:lnTo>
                  <a:lnTo>
                    <a:pt x="372" y="1118"/>
                  </a:lnTo>
                  <a:lnTo>
                    <a:pt x="374" y="1118"/>
                  </a:lnTo>
                  <a:lnTo>
                    <a:pt x="374" y="1118"/>
                  </a:lnTo>
                  <a:lnTo>
                    <a:pt x="374" y="1114"/>
                  </a:lnTo>
                  <a:lnTo>
                    <a:pt x="374" y="1116"/>
                  </a:lnTo>
                  <a:lnTo>
                    <a:pt x="374" y="1116"/>
                  </a:lnTo>
                  <a:lnTo>
                    <a:pt x="375" y="1116"/>
                  </a:lnTo>
                  <a:lnTo>
                    <a:pt x="375" y="1114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5" y="1113"/>
                  </a:lnTo>
                  <a:lnTo>
                    <a:pt x="375" y="1113"/>
                  </a:lnTo>
                  <a:lnTo>
                    <a:pt x="375" y="1113"/>
                  </a:lnTo>
                  <a:lnTo>
                    <a:pt x="375" y="1113"/>
                  </a:lnTo>
                  <a:close/>
                  <a:moveTo>
                    <a:pt x="393" y="1100"/>
                  </a:moveTo>
                  <a:lnTo>
                    <a:pt x="393" y="1100"/>
                  </a:lnTo>
                  <a:lnTo>
                    <a:pt x="393" y="1100"/>
                  </a:lnTo>
                  <a:lnTo>
                    <a:pt x="393" y="1100"/>
                  </a:lnTo>
                  <a:lnTo>
                    <a:pt x="393" y="1098"/>
                  </a:lnTo>
                  <a:lnTo>
                    <a:pt x="393" y="1098"/>
                  </a:lnTo>
                  <a:lnTo>
                    <a:pt x="393" y="1098"/>
                  </a:lnTo>
                  <a:lnTo>
                    <a:pt x="393" y="1096"/>
                  </a:lnTo>
                  <a:lnTo>
                    <a:pt x="392" y="1096"/>
                  </a:lnTo>
                  <a:lnTo>
                    <a:pt x="392" y="1096"/>
                  </a:lnTo>
                  <a:lnTo>
                    <a:pt x="388" y="1102"/>
                  </a:lnTo>
                  <a:lnTo>
                    <a:pt x="388" y="1102"/>
                  </a:lnTo>
                  <a:lnTo>
                    <a:pt x="388" y="1104"/>
                  </a:lnTo>
                  <a:lnTo>
                    <a:pt x="388" y="1104"/>
                  </a:lnTo>
                  <a:lnTo>
                    <a:pt x="390" y="1104"/>
                  </a:lnTo>
                  <a:lnTo>
                    <a:pt x="390" y="1104"/>
                  </a:lnTo>
                  <a:lnTo>
                    <a:pt x="390" y="1102"/>
                  </a:lnTo>
                  <a:lnTo>
                    <a:pt x="392" y="1100"/>
                  </a:lnTo>
                  <a:lnTo>
                    <a:pt x="392" y="1100"/>
                  </a:lnTo>
                  <a:lnTo>
                    <a:pt x="392" y="1100"/>
                  </a:lnTo>
                  <a:lnTo>
                    <a:pt x="393" y="1100"/>
                  </a:lnTo>
                  <a:close/>
                  <a:moveTo>
                    <a:pt x="386" y="1100"/>
                  </a:moveTo>
                  <a:lnTo>
                    <a:pt x="384" y="1102"/>
                  </a:lnTo>
                  <a:lnTo>
                    <a:pt x="384" y="1102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4" y="1104"/>
                  </a:lnTo>
                  <a:lnTo>
                    <a:pt x="384" y="1104"/>
                  </a:lnTo>
                  <a:lnTo>
                    <a:pt x="384" y="1104"/>
                  </a:lnTo>
                  <a:lnTo>
                    <a:pt x="386" y="1104"/>
                  </a:lnTo>
                  <a:lnTo>
                    <a:pt x="386" y="1104"/>
                  </a:lnTo>
                  <a:lnTo>
                    <a:pt x="386" y="1102"/>
                  </a:lnTo>
                  <a:lnTo>
                    <a:pt x="386" y="1102"/>
                  </a:lnTo>
                  <a:lnTo>
                    <a:pt x="388" y="1102"/>
                  </a:lnTo>
                  <a:lnTo>
                    <a:pt x="388" y="1102"/>
                  </a:lnTo>
                  <a:lnTo>
                    <a:pt x="390" y="1098"/>
                  </a:lnTo>
                  <a:lnTo>
                    <a:pt x="390" y="1096"/>
                  </a:lnTo>
                  <a:lnTo>
                    <a:pt x="390" y="1096"/>
                  </a:lnTo>
                  <a:lnTo>
                    <a:pt x="388" y="1098"/>
                  </a:lnTo>
                  <a:lnTo>
                    <a:pt x="386" y="1100"/>
                  </a:lnTo>
                  <a:close/>
                  <a:moveTo>
                    <a:pt x="393" y="1078"/>
                  </a:moveTo>
                  <a:lnTo>
                    <a:pt x="393" y="1078"/>
                  </a:lnTo>
                  <a:lnTo>
                    <a:pt x="393" y="1077"/>
                  </a:lnTo>
                  <a:lnTo>
                    <a:pt x="393" y="1077"/>
                  </a:lnTo>
                  <a:lnTo>
                    <a:pt x="393" y="1075"/>
                  </a:lnTo>
                  <a:lnTo>
                    <a:pt x="392" y="1075"/>
                  </a:lnTo>
                  <a:lnTo>
                    <a:pt x="392" y="1077"/>
                  </a:lnTo>
                  <a:lnTo>
                    <a:pt x="392" y="1077"/>
                  </a:lnTo>
                  <a:lnTo>
                    <a:pt x="390" y="1080"/>
                  </a:lnTo>
                  <a:lnTo>
                    <a:pt x="388" y="1082"/>
                  </a:lnTo>
                  <a:lnTo>
                    <a:pt x="390" y="1084"/>
                  </a:lnTo>
                  <a:lnTo>
                    <a:pt x="390" y="1084"/>
                  </a:lnTo>
                  <a:lnTo>
                    <a:pt x="390" y="1084"/>
                  </a:lnTo>
                  <a:lnTo>
                    <a:pt x="392" y="1082"/>
                  </a:lnTo>
                  <a:lnTo>
                    <a:pt x="392" y="1082"/>
                  </a:lnTo>
                  <a:lnTo>
                    <a:pt x="392" y="1082"/>
                  </a:lnTo>
                  <a:lnTo>
                    <a:pt x="392" y="1084"/>
                  </a:lnTo>
                  <a:lnTo>
                    <a:pt x="393" y="1084"/>
                  </a:lnTo>
                  <a:lnTo>
                    <a:pt x="393" y="1082"/>
                  </a:lnTo>
                  <a:lnTo>
                    <a:pt x="393" y="1082"/>
                  </a:lnTo>
                  <a:lnTo>
                    <a:pt x="395" y="1082"/>
                  </a:lnTo>
                  <a:lnTo>
                    <a:pt x="395" y="1082"/>
                  </a:lnTo>
                  <a:lnTo>
                    <a:pt x="395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78"/>
                  </a:lnTo>
                  <a:close/>
                  <a:moveTo>
                    <a:pt x="381" y="1042"/>
                  </a:moveTo>
                  <a:lnTo>
                    <a:pt x="381" y="1042"/>
                  </a:lnTo>
                  <a:lnTo>
                    <a:pt x="381" y="1042"/>
                  </a:lnTo>
                  <a:lnTo>
                    <a:pt x="381" y="1044"/>
                  </a:lnTo>
                  <a:lnTo>
                    <a:pt x="381" y="1044"/>
                  </a:lnTo>
                  <a:lnTo>
                    <a:pt x="381" y="1046"/>
                  </a:lnTo>
                  <a:lnTo>
                    <a:pt x="381" y="1046"/>
                  </a:lnTo>
                  <a:lnTo>
                    <a:pt x="381" y="1046"/>
                  </a:lnTo>
                  <a:lnTo>
                    <a:pt x="383" y="1048"/>
                  </a:lnTo>
                  <a:lnTo>
                    <a:pt x="383" y="1046"/>
                  </a:lnTo>
                  <a:lnTo>
                    <a:pt x="384" y="1046"/>
                  </a:lnTo>
                  <a:lnTo>
                    <a:pt x="384" y="1046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2"/>
                  </a:lnTo>
                  <a:lnTo>
                    <a:pt x="383" y="1042"/>
                  </a:lnTo>
                  <a:lnTo>
                    <a:pt x="383" y="1042"/>
                  </a:lnTo>
                  <a:lnTo>
                    <a:pt x="383" y="1042"/>
                  </a:lnTo>
                  <a:lnTo>
                    <a:pt x="383" y="1040"/>
                  </a:lnTo>
                  <a:lnTo>
                    <a:pt x="381" y="1040"/>
                  </a:lnTo>
                  <a:lnTo>
                    <a:pt x="381" y="1040"/>
                  </a:lnTo>
                  <a:lnTo>
                    <a:pt x="381" y="1040"/>
                  </a:lnTo>
                  <a:lnTo>
                    <a:pt x="381" y="1042"/>
                  </a:lnTo>
                  <a:lnTo>
                    <a:pt x="381" y="1042"/>
                  </a:lnTo>
                  <a:lnTo>
                    <a:pt x="381" y="1042"/>
                  </a:lnTo>
                  <a:close/>
                  <a:moveTo>
                    <a:pt x="365" y="1022"/>
                  </a:moveTo>
                  <a:lnTo>
                    <a:pt x="365" y="1024"/>
                  </a:lnTo>
                  <a:lnTo>
                    <a:pt x="368" y="1026"/>
                  </a:lnTo>
                  <a:lnTo>
                    <a:pt x="370" y="1030"/>
                  </a:lnTo>
                  <a:lnTo>
                    <a:pt x="372" y="1031"/>
                  </a:lnTo>
                  <a:lnTo>
                    <a:pt x="374" y="1031"/>
                  </a:lnTo>
                  <a:lnTo>
                    <a:pt x="374" y="1030"/>
                  </a:lnTo>
                  <a:lnTo>
                    <a:pt x="374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28"/>
                  </a:lnTo>
                  <a:lnTo>
                    <a:pt x="372" y="1026"/>
                  </a:lnTo>
                  <a:lnTo>
                    <a:pt x="372" y="1024"/>
                  </a:lnTo>
                  <a:lnTo>
                    <a:pt x="370" y="1026"/>
                  </a:lnTo>
                  <a:lnTo>
                    <a:pt x="370" y="1026"/>
                  </a:lnTo>
                  <a:lnTo>
                    <a:pt x="368" y="1024"/>
                  </a:lnTo>
                  <a:lnTo>
                    <a:pt x="368" y="1024"/>
                  </a:lnTo>
                  <a:lnTo>
                    <a:pt x="366" y="1019"/>
                  </a:lnTo>
                  <a:lnTo>
                    <a:pt x="365" y="1017"/>
                  </a:lnTo>
                  <a:lnTo>
                    <a:pt x="366" y="1017"/>
                  </a:lnTo>
                  <a:lnTo>
                    <a:pt x="368" y="1019"/>
                  </a:lnTo>
                  <a:lnTo>
                    <a:pt x="368" y="1019"/>
                  </a:lnTo>
                  <a:lnTo>
                    <a:pt x="368" y="1017"/>
                  </a:lnTo>
                  <a:lnTo>
                    <a:pt x="366" y="1015"/>
                  </a:lnTo>
                  <a:lnTo>
                    <a:pt x="366" y="1015"/>
                  </a:lnTo>
                  <a:lnTo>
                    <a:pt x="366" y="1015"/>
                  </a:lnTo>
                  <a:lnTo>
                    <a:pt x="366" y="1013"/>
                  </a:lnTo>
                  <a:lnTo>
                    <a:pt x="366" y="1013"/>
                  </a:lnTo>
                  <a:lnTo>
                    <a:pt x="366" y="1013"/>
                  </a:lnTo>
                  <a:lnTo>
                    <a:pt x="366" y="1012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5" y="1010"/>
                  </a:lnTo>
                  <a:lnTo>
                    <a:pt x="363" y="1012"/>
                  </a:lnTo>
                  <a:lnTo>
                    <a:pt x="363" y="1012"/>
                  </a:lnTo>
                  <a:lnTo>
                    <a:pt x="365" y="1013"/>
                  </a:lnTo>
                  <a:lnTo>
                    <a:pt x="365" y="1015"/>
                  </a:lnTo>
                  <a:lnTo>
                    <a:pt x="363" y="1021"/>
                  </a:lnTo>
                  <a:lnTo>
                    <a:pt x="365" y="1022"/>
                  </a:lnTo>
                  <a:close/>
                  <a:moveTo>
                    <a:pt x="350" y="779"/>
                  </a:moveTo>
                  <a:lnTo>
                    <a:pt x="352" y="780"/>
                  </a:lnTo>
                  <a:lnTo>
                    <a:pt x="352" y="779"/>
                  </a:lnTo>
                  <a:lnTo>
                    <a:pt x="352" y="779"/>
                  </a:lnTo>
                  <a:lnTo>
                    <a:pt x="352" y="777"/>
                  </a:lnTo>
                  <a:lnTo>
                    <a:pt x="352" y="777"/>
                  </a:lnTo>
                  <a:lnTo>
                    <a:pt x="352" y="775"/>
                  </a:lnTo>
                  <a:lnTo>
                    <a:pt x="352" y="775"/>
                  </a:lnTo>
                  <a:lnTo>
                    <a:pt x="350" y="775"/>
                  </a:lnTo>
                  <a:lnTo>
                    <a:pt x="350" y="775"/>
                  </a:lnTo>
                  <a:lnTo>
                    <a:pt x="348" y="775"/>
                  </a:lnTo>
                  <a:lnTo>
                    <a:pt x="348" y="775"/>
                  </a:lnTo>
                  <a:lnTo>
                    <a:pt x="348" y="773"/>
                  </a:lnTo>
                  <a:lnTo>
                    <a:pt x="346" y="775"/>
                  </a:lnTo>
                  <a:lnTo>
                    <a:pt x="346" y="775"/>
                  </a:lnTo>
                  <a:lnTo>
                    <a:pt x="346" y="777"/>
                  </a:lnTo>
                  <a:lnTo>
                    <a:pt x="345" y="779"/>
                  </a:lnTo>
                  <a:lnTo>
                    <a:pt x="345" y="780"/>
                  </a:lnTo>
                  <a:lnTo>
                    <a:pt x="346" y="782"/>
                  </a:lnTo>
                  <a:lnTo>
                    <a:pt x="348" y="782"/>
                  </a:lnTo>
                  <a:lnTo>
                    <a:pt x="350" y="782"/>
                  </a:lnTo>
                  <a:lnTo>
                    <a:pt x="350" y="780"/>
                  </a:lnTo>
                  <a:lnTo>
                    <a:pt x="350" y="780"/>
                  </a:lnTo>
                  <a:lnTo>
                    <a:pt x="350" y="780"/>
                  </a:lnTo>
                  <a:lnTo>
                    <a:pt x="350" y="779"/>
                  </a:lnTo>
                  <a:lnTo>
                    <a:pt x="350" y="779"/>
                  </a:lnTo>
                  <a:close/>
                  <a:moveTo>
                    <a:pt x="487" y="672"/>
                  </a:moveTo>
                  <a:lnTo>
                    <a:pt x="486" y="674"/>
                  </a:lnTo>
                  <a:lnTo>
                    <a:pt x="486" y="676"/>
                  </a:lnTo>
                  <a:lnTo>
                    <a:pt x="487" y="676"/>
                  </a:lnTo>
                  <a:lnTo>
                    <a:pt x="487" y="676"/>
                  </a:lnTo>
                  <a:lnTo>
                    <a:pt x="487" y="674"/>
                  </a:lnTo>
                  <a:lnTo>
                    <a:pt x="487" y="672"/>
                  </a:lnTo>
                  <a:lnTo>
                    <a:pt x="487" y="672"/>
                  </a:lnTo>
                  <a:lnTo>
                    <a:pt x="487" y="672"/>
                  </a:lnTo>
                  <a:close/>
                  <a:moveTo>
                    <a:pt x="491" y="661"/>
                  </a:moveTo>
                  <a:lnTo>
                    <a:pt x="489" y="663"/>
                  </a:lnTo>
                  <a:lnTo>
                    <a:pt x="489" y="663"/>
                  </a:lnTo>
                  <a:lnTo>
                    <a:pt x="489" y="663"/>
                  </a:lnTo>
                  <a:lnTo>
                    <a:pt x="489" y="665"/>
                  </a:lnTo>
                  <a:lnTo>
                    <a:pt x="487" y="670"/>
                  </a:lnTo>
                  <a:lnTo>
                    <a:pt x="487" y="672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91" y="668"/>
                  </a:lnTo>
                  <a:lnTo>
                    <a:pt x="491" y="668"/>
                  </a:lnTo>
                  <a:lnTo>
                    <a:pt x="491" y="667"/>
                  </a:lnTo>
                  <a:lnTo>
                    <a:pt x="491" y="665"/>
                  </a:lnTo>
                  <a:lnTo>
                    <a:pt x="491" y="665"/>
                  </a:lnTo>
                  <a:lnTo>
                    <a:pt x="491" y="663"/>
                  </a:lnTo>
                  <a:lnTo>
                    <a:pt x="491" y="663"/>
                  </a:lnTo>
                  <a:lnTo>
                    <a:pt x="491" y="663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93" y="661"/>
                  </a:lnTo>
                  <a:lnTo>
                    <a:pt x="493" y="661"/>
                  </a:lnTo>
                  <a:lnTo>
                    <a:pt x="491" y="661"/>
                  </a:lnTo>
                  <a:lnTo>
                    <a:pt x="491" y="661"/>
                  </a:lnTo>
                  <a:close/>
                  <a:moveTo>
                    <a:pt x="491" y="661"/>
                  </a:moveTo>
                  <a:lnTo>
                    <a:pt x="489" y="659"/>
                  </a:lnTo>
                  <a:lnTo>
                    <a:pt x="487" y="657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9" y="663"/>
                  </a:lnTo>
                  <a:lnTo>
                    <a:pt x="487" y="663"/>
                  </a:lnTo>
                  <a:lnTo>
                    <a:pt x="491" y="661"/>
                  </a:lnTo>
                  <a:close/>
                  <a:moveTo>
                    <a:pt x="565" y="464"/>
                  </a:moveTo>
                  <a:lnTo>
                    <a:pt x="563" y="464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0" y="464"/>
                  </a:lnTo>
                  <a:lnTo>
                    <a:pt x="560" y="464"/>
                  </a:lnTo>
                  <a:lnTo>
                    <a:pt x="560" y="464"/>
                  </a:lnTo>
                  <a:lnTo>
                    <a:pt x="560" y="466"/>
                  </a:lnTo>
                  <a:lnTo>
                    <a:pt x="560" y="468"/>
                  </a:lnTo>
                  <a:lnTo>
                    <a:pt x="560" y="468"/>
                  </a:lnTo>
                  <a:lnTo>
                    <a:pt x="563" y="468"/>
                  </a:lnTo>
                  <a:lnTo>
                    <a:pt x="563" y="468"/>
                  </a:lnTo>
                  <a:lnTo>
                    <a:pt x="565" y="466"/>
                  </a:lnTo>
                  <a:lnTo>
                    <a:pt x="565" y="466"/>
                  </a:lnTo>
                  <a:lnTo>
                    <a:pt x="565" y="464"/>
                  </a:lnTo>
                  <a:lnTo>
                    <a:pt x="565" y="464"/>
                  </a:lnTo>
                  <a:close/>
                  <a:moveTo>
                    <a:pt x="556" y="466"/>
                  </a:moveTo>
                  <a:lnTo>
                    <a:pt x="556" y="466"/>
                  </a:lnTo>
                  <a:lnTo>
                    <a:pt x="554" y="466"/>
                  </a:lnTo>
                  <a:lnTo>
                    <a:pt x="554" y="464"/>
                  </a:lnTo>
                  <a:lnTo>
                    <a:pt x="556" y="464"/>
                  </a:lnTo>
                  <a:lnTo>
                    <a:pt x="556" y="464"/>
                  </a:lnTo>
                  <a:lnTo>
                    <a:pt x="554" y="462"/>
                  </a:lnTo>
                  <a:lnTo>
                    <a:pt x="552" y="462"/>
                  </a:lnTo>
                  <a:lnTo>
                    <a:pt x="552" y="462"/>
                  </a:lnTo>
                  <a:lnTo>
                    <a:pt x="552" y="464"/>
                  </a:lnTo>
                  <a:lnTo>
                    <a:pt x="552" y="464"/>
                  </a:lnTo>
                  <a:lnTo>
                    <a:pt x="552" y="466"/>
                  </a:lnTo>
                  <a:lnTo>
                    <a:pt x="552" y="468"/>
                  </a:lnTo>
                  <a:lnTo>
                    <a:pt x="552" y="468"/>
                  </a:lnTo>
                  <a:lnTo>
                    <a:pt x="554" y="468"/>
                  </a:lnTo>
                  <a:lnTo>
                    <a:pt x="556" y="468"/>
                  </a:lnTo>
                  <a:lnTo>
                    <a:pt x="556" y="470"/>
                  </a:lnTo>
                  <a:lnTo>
                    <a:pt x="556" y="470"/>
                  </a:lnTo>
                  <a:lnTo>
                    <a:pt x="556" y="468"/>
                  </a:lnTo>
                  <a:lnTo>
                    <a:pt x="556" y="468"/>
                  </a:lnTo>
                  <a:lnTo>
                    <a:pt x="556" y="466"/>
                  </a:lnTo>
                  <a:close/>
                  <a:moveTo>
                    <a:pt x="574" y="455"/>
                  </a:moveTo>
                  <a:lnTo>
                    <a:pt x="574" y="455"/>
                  </a:lnTo>
                  <a:lnTo>
                    <a:pt x="574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7"/>
                  </a:lnTo>
                  <a:lnTo>
                    <a:pt x="574" y="457"/>
                  </a:lnTo>
                  <a:lnTo>
                    <a:pt x="574" y="459"/>
                  </a:lnTo>
                  <a:lnTo>
                    <a:pt x="576" y="457"/>
                  </a:lnTo>
                  <a:lnTo>
                    <a:pt x="576" y="457"/>
                  </a:lnTo>
                  <a:lnTo>
                    <a:pt x="576" y="457"/>
                  </a:lnTo>
                  <a:lnTo>
                    <a:pt x="574" y="455"/>
                  </a:lnTo>
                  <a:close/>
                  <a:moveTo>
                    <a:pt x="560" y="461"/>
                  </a:moveTo>
                  <a:lnTo>
                    <a:pt x="558" y="461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7"/>
                  </a:lnTo>
                  <a:lnTo>
                    <a:pt x="560" y="459"/>
                  </a:lnTo>
                  <a:lnTo>
                    <a:pt x="560" y="459"/>
                  </a:lnTo>
                  <a:lnTo>
                    <a:pt x="561" y="459"/>
                  </a:lnTo>
                  <a:lnTo>
                    <a:pt x="561" y="461"/>
                  </a:lnTo>
                  <a:lnTo>
                    <a:pt x="561" y="461"/>
                  </a:lnTo>
                  <a:lnTo>
                    <a:pt x="563" y="461"/>
                  </a:lnTo>
                  <a:lnTo>
                    <a:pt x="563" y="459"/>
                  </a:lnTo>
                  <a:lnTo>
                    <a:pt x="561" y="457"/>
                  </a:lnTo>
                  <a:lnTo>
                    <a:pt x="561" y="457"/>
                  </a:lnTo>
                  <a:lnTo>
                    <a:pt x="561" y="457"/>
                  </a:lnTo>
                  <a:lnTo>
                    <a:pt x="560" y="457"/>
                  </a:lnTo>
                  <a:lnTo>
                    <a:pt x="560" y="457"/>
                  </a:lnTo>
                  <a:lnTo>
                    <a:pt x="556" y="453"/>
                  </a:lnTo>
                  <a:lnTo>
                    <a:pt x="556" y="453"/>
                  </a:lnTo>
                  <a:lnTo>
                    <a:pt x="554" y="453"/>
                  </a:lnTo>
                  <a:lnTo>
                    <a:pt x="554" y="455"/>
                  </a:lnTo>
                  <a:lnTo>
                    <a:pt x="554" y="457"/>
                  </a:lnTo>
                  <a:lnTo>
                    <a:pt x="556" y="459"/>
                  </a:lnTo>
                  <a:lnTo>
                    <a:pt x="558" y="461"/>
                  </a:lnTo>
                  <a:lnTo>
                    <a:pt x="558" y="462"/>
                  </a:lnTo>
                  <a:lnTo>
                    <a:pt x="560" y="462"/>
                  </a:lnTo>
                  <a:lnTo>
                    <a:pt x="560" y="461"/>
                  </a:lnTo>
                  <a:close/>
                  <a:moveTo>
                    <a:pt x="574" y="450"/>
                  </a:moveTo>
                  <a:lnTo>
                    <a:pt x="572" y="450"/>
                  </a:lnTo>
                  <a:lnTo>
                    <a:pt x="572" y="450"/>
                  </a:lnTo>
                  <a:lnTo>
                    <a:pt x="572" y="450"/>
                  </a:lnTo>
                  <a:lnTo>
                    <a:pt x="570" y="450"/>
                  </a:lnTo>
                  <a:lnTo>
                    <a:pt x="570" y="452"/>
                  </a:lnTo>
                  <a:lnTo>
                    <a:pt x="572" y="452"/>
                  </a:lnTo>
                  <a:lnTo>
                    <a:pt x="572" y="453"/>
                  </a:lnTo>
                  <a:lnTo>
                    <a:pt x="574" y="453"/>
                  </a:lnTo>
                  <a:lnTo>
                    <a:pt x="574" y="452"/>
                  </a:lnTo>
                  <a:lnTo>
                    <a:pt x="574" y="452"/>
                  </a:lnTo>
                  <a:lnTo>
                    <a:pt x="574" y="453"/>
                  </a:lnTo>
                  <a:lnTo>
                    <a:pt x="574" y="453"/>
                  </a:lnTo>
                  <a:lnTo>
                    <a:pt x="576" y="452"/>
                  </a:lnTo>
                  <a:lnTo>
                    <a:pt x="576" y="452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6" y="448"/>
                  </a:lnTo>
                  <a:lnTo>
                    <a:pt x="576" y="448"/>
                  </a:lnTo>
                  <a:lnTo>
                    <a:pt x="574" y="450"/>
                  </a:lnTo>
                  <a:close/>
                  <a:moveTo>
                    <a:pt x="574" y="448"/>
                  </a:moveTo>
                  <a:lnTo>
                    <a:pt x="574" y="448"/>
                  </a:lnTo>
                  <a:lnTo>
                    <a:pt x="574" y="446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72" y="448"/>
                  </a:lnTo>
                  <a:lnTo>
                    <a:pt x="574" y="448"/>
                  </a:lnTo>
                  <a:lnTo>
                    <a:pt x="574" y="448"/>
                  </a:lnTo>
                  <a:close/>
                  <a:moveTo>
                    <a:pt x="592" y="434"/>
                  </a:moveTo>
                  <a:lnTo>
                    <a:pt x="592" y="432"/>
                  </a:lnTo>
                  <a:lnTo>
                    <a:pt x="592" y="432"/>
                  </a:lnTo>
                  <a:lnTo>
                    <a:pt x="592" y="432"/>
                  </a:lnTo>
                  <a:lnTo>
                    <a:pt x="592" y="432"/>
                  </a:lnTo>
                  <a:lnTo>
                    <a:pt x="590" y="430"/>
                  </a:lnTo>
                  <a:lnTo>
                    <a:pt x="590" y="430"/>
                  </a:lnTo>
                  <a:lnTo>
                    <a:pt x="588" y="430"/>
                  </a:lnTo>
                  <a:lnTo>
                    <a:pt x="588" y="432"/>
                  </a:lnTo>
                  <a:lnTo>
                    <a:pt x="590" y="435"/>
                  </a:lnTo>
                  <a:lnTo>
                    <a:pt x="590" y="437"/>
                  </a:lnTo>
                  <a:lnTo>
                    <a:pt x="592" y="439"/>
                  </a:lnTo>
                  <a:lnTo>
                    <a:pt x="594" y="439"/>
                  </a:lnTo>
                  <a:lnTo>
                    <a:pt x="592" y="437"/>
                  </a:lnTo>
                  <a:lnTo>
                    <a:pt x="592" y="437"/>
                  </a:lnTo>
                  <a:lnTo>
                    <a:pt x="592" y="435"/>
                  </a:lnTo>
                  <a:lnTo>
                    <a:pt x="594" y="435"/>
                  </a:lnTo>
                  <a:lnTo>
                    <a:pt x="594" y="435"/>
                  </a:lnTo>
                  <a:lnTo>
                    <a:pt x="594" y="435"/>
                  </a:lnTo>
                  <a:lnTo>
                    <a:pt x="594" y="434"/>
                  </a:lnTo>
                  <a:lnTo>
                    <a:pt x="592" y="434"/>
                  </a:lnTo>
                  <a:close/>
                  <a:moveTo>
                    <a:pt x="635" y="428"/>
                  </a:moveTo>
                  <a:lnTo>
                    <a:pt x="634" y="428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0"/>
                  </a:lnTo>
                  <a:lnTo>
                    <a:pt x="632" y="430"/>
                  </a:lnTo>
                  <a:lnTo>
                    <a:pt x="630" y="428"/>
                  </a:lnTo>
                  <a:lnTo>
                    <a:pt x="630" y="428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28" y="430"/>
                  </a:lnTo>
                  <a:lnTo>
                    <a:pt x="628" y="432"/>
                  </a:lnTo>
                  <a:lnTo>
                    <a:pt x="630" y="434"/>
                  </a:lnTo>
                  <a:lnTo>
                    <a:pt x="632" y="435"/>
                  </a:lnTo>
                  <a:lnTo>
                    <a:pt x="634" y="434"/>
                  </a:lnTo>
                  <a:lnTo>
                    <a:pt x="634" y="434"/>
                  </a:lnTo>
                  <a:lnTo>
                    <a:pt x="634" y="432"/>
                  </a:lnTo>
                  <a:lnTo>
                    <a:pt x="634" y="432"/>
                  </a:lnTo>
                  <a:lnTo>
                    <a:pt x="634" y="432"/>
                  </a:lnTo>
                  <a:lnTo>
                    <a:pt x="635" y="432"/>
                  </a:lnTo>
                  <a:lnTo>
                    <a:pt x="635" y="430"/>
                  </a:lnTo>
                  <a:lnTo>
                    <a:pt x="635" y="430"/>
                  </a:lnTo>
                  <a:lnTo>
                    <a:pt x="635" y="428"/>
                  </a:lnTo>
                  <a:close/>
                  <a:moveTo>
                    <a:pt x="585" y="428"/>
                  </a:moveTo>
                  <a:lnTo>
                    <a:pt x="581" y="426"/>
                  </a:lnTo>
                  <a:lnTo>
                    <a:pt x="581" y="426"/>
                  </a:lnTo>
                  <a:lnTo>
                    <a:pt x="581" y="428"/>
                  </a:lnTo>
                  <a:lnTo>
                    <a:pt x="581" y="430"/>
                  </a:lnTo>
                  <a:lnTo>
                    <a:pt x="581" y="432"/>
                  </a:lnTo>
                  <a:lnTo>
                    <a:pt x="581" y="432"/>
                  </a:lnTo>
                  <a:lnTo>
                    <a:pt x="581" y="434"/>
                  </a:lnTo>
                  <a:lnTo>
                    <a:pt x="581" y="434"/>
                  </a:lnTo>
                  <a:lnTo>
                    <a:pt x="583" y="434"/>
                  </a:lnTo>
                  <a:lnTo>
                    <a:pt x="585" y="435"/>
                  </a:lnTo>
                  <a:lnTo>
                    <a:pt x="585" y="434"/>
                  </a:lnTo>
                  <a:lnTo>
                    <a:pt x="585" y="432"/>
                  </a:lnTo>
                  <a:lnTo>
                    <a:pt x="585" y="428"/>
                  </a:lnTo>
                  <a:close/>
                  <a:moveTo>
                    <a:pt x="652" y="414"/>
                  </a:moveTo>
                  <a:lnTo>
                    <a:pt x="650" y="410"/>
                  </a:lnTo>
                  <a:lnTo>
                    <a:pt x="648" y="406"/>
                  </a:lnTo>
                  <a:lnTo>
                    <a:pt x="648" y="405"/>
                  </a:lnTo>
                  <a:lnTo>
                    <a:pt x="648" y="403"/>
                  </a:lnTo>
                  <a:lnTo>
                    <a:pt x="648" y="401"/>
                  </a:lnTo>
                  <a:lnTo>
                    <a:pt x="646" y="394"/>
                  </a:lnTo>
                  <a:lnTo>
                    <a:pt x="646" y="392"/>
                  </a:lnTo>
                  <a:lnTo>
                    <a:pt x="644" y="392"/>
                  </a:lnTo>
                  <a:lnTo>
                    <a:pt x="644" y="390"/>
                  </a:lnTo>
                  <a:lnTo>
                    <a:pt x="643" y="390"/>
                  </a:lnTo>
                  <a:lnTo>
                    <a:pt x="643" y="388"/>
                  </a:lnTo>
                  <a:lnTo>
                    <a:pt x="641" y="379"/>
                  </a:lnTo>
                  <a:lnTo>
                    <a:pt x="639" y="379"/>
                  </a:lnTo>
                  <a:lnTo>
                    <a:pt x="634" y="376"/>
                  </a:lnTo>
                  <a:lnTo>
                    <a:pt x="632" y="376"/>
                  </a:lnTo>
                  <a:lnTo>
                    <a:pt x="630" y="372"/>
                  </a:lnTo>
                  <a:lnTo>
                    <a:pt x="630" y="367"/>
                  </a:lnTo>
                  <a:lnTo>
                    <a:pt x="628" y="363"/>
                  </a:lnTo>
                  <a:lnTo>
                    <a:pt x="628" y="361"/>
                  </a:lnTo>
                  <a:lnTo>
                    <a:pt x="628" y="359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8" y="356"/>
                  </a:lnTo>
                  <a:lnTo>
                    <a:pt x="628" y="354"/>
                  </a:lnTo>
                  <a:lnTo>
                    <a:pt x="628" y="350"/>
                  </a:lnTo>
                  <a:lnTo>
                    <a:pt x="628" y="349"/>
                  </a:lnTo>
                  <a:lnTo>
                    <a:pt x="628" y="349"/>
                  </a:lnTo>
                  <a:lnTo>
                    <a:pt x="626" y="345"/>
                  </a:lnTo>
                  <a:lnTo>
                    <a:pt x="626" y="345"/>
                  </a:lnTo>
                  <a:lnTo>
                    <a:pt x="628" y="341"/>
                  </a:lnTo>
                  <a:lnTo>
                    <a:pt x="628" y="340"/>
                  </a:lnTo>
                  <a:lnTo>
                    <a:pt x="630" y="338"/>
                  </a:lnTo>
                  <a:lnTo>
                    <a:pt x="632" y="338"/>
                  </a:lnTo>
                  <a:lnTo>
                    <a:pt x="632" y="336"/>
                  </a:lnTo>
                  <a:lnTo>
                    <a:pt x="632" y="334"/>
                  </a:lnTo>
                  <a:lnTo>
                    <a:pt x="634" y="334"/>
                  </a:lnTo>
                  <a:lnTo>
                    <a:pt x="635" y="332"/>
                  </a:lnTo>
                  <a:lnTo>
                    <a:pt x="635" y="331"/>
                  </a:lnTo>
                  <a:lnTo>
                    <a:pt x="637" y="329"/>
                  </a:lnTo>
                  <a:lnTo>
                    <a:pt x="639" y="329"/>
                  </a:lnTo>
                  <a:lnTo>
                    <a:pt x="639" y="327"/>
                  </a:lnTo>
                  <a:lnTo>
                    <a:pt x="639" y="323"/>
                  </a:lnTo>
                  <a:lnTo>
                    <a:pt x="639" y="322"/>
                  </a:lnTo>
                  <a:lnTo>
                    <a:pt x="639" y="320"/>
                  </a:lnTo>
                  <a:lnTo>
                    <a:pt x="639" y="318"/>
                  </a:lnTo>
                  <a:lnTo>
                    <a:pt x="639" y="316"/>
                  </a:lnTo>
                  <a:lnTo>
                    <a:pt x="639" y="312"/>
                  </a:lnTo>
                  <a:lnTo>
                    <a:pt x="639" y="311"/>
                  </a:lnTo>
                  <a:lnTo>
                    <a:pt x="639" y="305"/>
                  </a:lnTo>
                  <a:lnTo>
                    <a:pt x="639" y="305"/>
                  </a:lnTo>
                  <a:lnTo>
                    <a:pt x="641" y="302"/>
                  </a:lnTo>
                  <a:lnTo>
                    <a:pt x="641" y="300"/>
                  </a:lnTo>
                  <a:lnTo>
                    <a:pt x="643" y="300"/>
                  </a:lnTo>
                  <a:lnTo>
                    <a:pt x="644" y="300"/>
                  </a:lnTo>
                  <a:lnTo>
                    <a:pt x="644" y="298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3" y="291"/>
                  </a:lnTo>
                  <a:lnTo>
                    <a:pt x="641" y="287"/>
                  </a:lnTo>
                  <a:lnTo>
                    <a:pt x="641" y="285"/>
                  </a:lnTo>
                  <a:lnTo>
                    <a:pt x="639" y="282"/>
                  </a:lnTo>
                  <a:lnTo>
                    <a:pt x="635" y="276"/>
                  </a:lnTo>
                  <a:lnTo>
                    <a:pt x="634" y="275"/>
                  </a:lnTo>
                  <a:lnTo>
                    <a:pt x="634" y="275"/>
                  </a:lnTo>
                  <a:lnTo>
                    <a:pt x="632" y="273"/>
                  </a:lnTo>
                  <a:lnTo>
                    <a:pt x="630" y="271"/>
                  </a:lnTo>
                  <a:lnTo>
                    <a:pt x="628" y="267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28" y="264"/>
                  </a:lnTo>
                  <a:lnTo>
                    <a:pt x="628" y="262"/>
                  </a:lnTo>
                  <a:lnTo>
                    <a:pt x="628" y="260"/>
                  </a:lnTo>
                  <a:lnTo>
                    <a:pt x="628" y="260"/>
                  </a:lnTo>
                  <a:lnTo>
                    <a:pt x="626" y="258"/>
                  </a:lnTo>
                  <a:lnTo>
                    <a:pt x="626" y="256"/>
                  </a:lnTo>
                  <a:lnTo>
                    <a:pt x="625" y="255"/>
                  </a:lnTo>
                  <a:lnTo>
                    <a:pt x="625" y="253"/>
                  </a:lnTo>
                  <a:lnTo>
                    <a:pt x="623" y="251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25" y="247"/>
                  </a:lnTo>
                  <a:lnTo>
                    <a:pt x="625" y="246"/>
                  </a:lnTo>
                  <a:lnTo>
                    <a:pt x="625" y="246"/>
                  </a:lnTo>
                  <a:lnTo>
                    <a:pt x="625" y="244"/>
                  </a:lnTo>
                  <a:lnTo>
                    <a:pt x="625" y="242"/>
                  </a:lnTo>
                  <a:lnTo>
                    <a:pt x="625" y="240"/>
                  </a:lnTo>
                  <a:lnTo>
                    <a:pt x="626" y="238"/>
                  </a:lnTo>
                  <a:lnTo>
                    <a:pt x="632" y="235"/>
                  </a:lnTo>
                  <a:lnTo>
                    <a:pt x="634" y="233"/>
                  </a:lnTo>
                  <a:lnTo>
                    <a:pt x="634" y="229"/>
                  </a:lnTo>
                  <a:lnTo>
                    <a:pt x="632" y="228"/>
                  </a:lnTo>
                  <a:lnTo>
                    <a:pt x="632" y="226"/>
                  </a:lnTo>
                  <a:lnTo>
                    <a:pt x="634" y="222"/>
                  </a:lnTo>
                  <a:lnTo>
                    <a:pt x="634" y="219"/>
                  </a:lnTo>
                  <a:lnTo>
                    <a:pt x="632" y="219"/>
                  </a:lnTo>
                  <a:lnTo>
                    <a:pt x="632" y="217"/>
                  </a:lnTo>
                  <a:lnTo>
                    <a:pt x="628" y="217"/>
                  </a:lnTo>
                  <a:lnTo>
                    <a:pt x="625" y="215"/>
                  </a:lnTo>
                  <a:lnTo>
                    <a:pt x="623" y="215"/>
                  </a:lnTo>
                  <a:lnTo>
                    <a:pt x="621" y="215"/>
                  </a:lnTo>
                  <a:lnTo>
                    <a:pt x="619" y="215"/>
                  </a:lnTo>
                  <a:lnTo>
                    <a:pt x="617" y="213"/>
                  </a:lnTo>
                  <a:lnTo>
                    <a:pt x="616" y="210"/>
                  </a:lnTo>
                  <a:lnTo>
                    <a:pt x="617" y="208"/>
                  </a:lnTo>
                  <a:lnTo>
                    <a:pt x="617" y="206"/>
                  </a:lnTo>
                  <a:lnTo>
                    <a:pt x="619" y="202"/>
                  </a:lnTo>
                  <a:lnTo>
                    <a:pt x="619" y="200"/>
                  </a:lnTo>
                  <a:lnTo>
                    <a:pt x="619" y="199"/>
                  </a:lnTo>
                  <a:lnTo>
                    <a:pt x="621" y="199"/>
                  </a:lnTo>
                  <a:lnTo>
                    <a:pt x="623" y="197"/>
                  </a:lnTo>
                  <a:lnTo>
                    <a:pt x="623" y="193"/>
                  </a:lnTo>
                  <a:lnTo>
                    <a:pt x="621" y="191"/>
                  </a:lnTo>
                  <a:lnTo>
                    <a:pt x="621" y="188"/>
                  </a:lnTo>
                  <a:lnTo>
                    <a:pt x="621" y="186"/>
                  </a:lnTo>
                  <a:lnTo>
                    <a:pt x="619" y="181"/>
                  </a:lnTo>
                  <a:lnTo>
                    <a:pt x="619" y="179"/>
                  </a:lnTo>
                  <a:lnTo>
                    <a:pt x="619" y="177"/>
                  </a:lnTo>
                  <a:lnTo>
                    <a:pt x="619" y="170"/>
                  </a:lnTo>
                  <a:lnTo>
                    <a:pt x="619" y="166"/>
                  </a:lnTo>
                  <a:lnTo>
                    <a:pt x="619" y="163"/>
                  </a:lnTo>
                  <a:lnTo>
                    <a:pt x="619" y="161"/>
                  </a:lnTo>
                  <a:lnTo>
                    <a:pt x="619" y="157"/>
                  </a:lnTo>
                  <a:lnTo>
                    <a:pt x="621" y="157"/>
                  </a:lnTo>
                  <a:lnTo>
                    <a:pt x="625" y="155"/>
                  </a:lnTo>
                  <a:lnTo>
                    <a:pt x="626" y="154"/>
                  </a:lnTo>
                  <a:lnTo>
                    <a:pt x="628" y="152"/>
                  </a:lnTo>
                  <a:lnTo>
                    <a:pt x="628" y="148"/>
                  </a:lnTo>
                  <a:lnTo>
                    <a:pt x="626" y="146"/>
                  </a:lnTo>
                  <a:lnTo>
                    <a:pt x="623" y="146"/>
                  </a:lnTo>
                  <a:lnTo>
                    <a:pt x="619" y="141"/>
                  </a:lnTo>
                  <a:lnTo>
                    <a:pt x="617" y="139"/>
                  </a:lnTo>
                  <a:lnTo>
                    <a:pt x="614" y="135"/>
                  </a:lnTo>
                  <a:lnTo>
                    <a:pt x="614" y="134"/>
                  </a:lnTo>
                  <a:lnTo>
                    <a:pt x="614" y="134"/>
                  </a:lnTo>
                  <a:lnTo>
                    <a:pt x="612" y="125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08" y="123"/>
                  </a:lnTo>
                  <a:lnTo>
                    <a:pt x="605" y="126"/>
                  </a:lnTo>
                  <a:lnTo>
                    <a:pt x="603" y="126"/>
                  </a:lnTo>
                  <a:lnTo>
                    <a:pt x="603" y="125"/>
                  </a:lnTo>
                  <a:lnTo>
                    <a:pt x="603" y="125"/>
                  </a:lnTo>
                  <a:lnTo>
                    <a:pt x="603" y="125"/>
                  </a:lnTo>
                  <a:lnTo>
                    <a:pt x="603" y="123"/>
                  </a:lnTo>
                  <a:lnTo>
                    <a:pt x="603" y="123"/>
                  </a:lnTo>
                  <a:lnTo>
                    <a:pt x="603" y="121"/>
                  </a:lnTo>
                  <a:lnTo>
                    <a:pt x="603" y="117"/>
                  </a:lnTo>
                  <a:lnTo>
                    <a:pt x="603" y="117"/>
                  </a:lnTo>
                  <a:lnTo>
                    <a:pt x="603" y="116"/>
                  </a:lnTo>
                  <a:lnTo>
                    <a:pt x="603" y="114"/>
                  </a:lnTo>
                  <a:lnTo>
                    <a:pt x="601" y="110"/>
                  </a:lnTo>
                  <a:lnTo>
                    <a:pt x="599" y="108"/>
                  </a:lnTo>
                  <a:lnTo>
                    <a:pt x="599" y="107"/>
                  </a:lnTo>
                  <a:lnTo>
                    <a:pt x="599" y="105"/>
                  </a:lnTo>
                  <a:lnTo>
                    <a:pt x="597" y="105"/>
                  </a:lnTo>
                  <a:lnTo>
                    <a:pt x="597" y="103"/>
                  </a:lnTo>
                  <a:lnTo>
                    <a:pt x="597" y="103"/>
                  </a:lnTo>
                  <a:lnTo>
                    <a:pt x="590" y="98"/>
                  </a:lnTo>
                  <a:lnTo>
                    <a:pt x="588" y="96"/>
                  </a:lnTo>
                  <a:lnTo>
                    <a:pt x="587" y="90"/>
                  </a:lnTo>
                  <a:lnTo>
                    <a:pt x="585" y="89"/>
                  </a:lnTo>
                  <a:lnTo>
                    <a:pt x="581" y="90"/>
                  </a:lnTo>
                  <a:lnTo>
                    <a:pt x="581" y="89"/>
                  </a:lnTo>
                  <a:lnTo>
                    <a:pt x="579" y="87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2" y="83"/>
                  </a:lnTo>
                  <a:lnTo>
                    <a:pt x="570" y="83"/>
                  </a:lnTo>
                  <a:lnTo>
                    <a:pt x="567" y="81"/>
                  </a:lnTo>
                  <a:lnTo>
                    <a:pt x="563" y="81"/>
                  </a:lnTo>
                  <a:lnTo>
                    <a:pt x="563" y="81"/>
                  </a:lnTo>
                  <a:lnTo>
                    <a:pt x="563" y="79"/>
                  </a:lnTo>
                  <a:lnTo>
                    <a:pt x="563" y="79"/>
                  </a:lnTo>
                  <a:lnTo>
                    <a:pt x="560" y="78"/>
                  </a:lnTo>
                  <a:lnTo>
                    <a:pt x="549" y="78"/>
                  </a:lnTo>
                  <a:lnTo>
                    <a:pt x="547" y="76"/>
                  </a:lnTo>
                  <a:lnTo>
                    <a:pt x="547" y="76"/>
                  </a:lnTo>
                  <a:lnTo>
                    <a:pt x="547" y="74"/>
                  </a:lnTo>
                  <a:lnTo>
                    <a:pt x="547" y="74"/>
                  </a:lnTo>
                  <a:lnTo>
                    <a:pt x="545" y="74"/>
                  </a:lnTo>
                  <a:lnTo>
                    <a:pt x="545" y="74"/>
                  </a:lnTo>
                  <a:lnTo>
                    <a:pt x="545" y="72"/>
                  </a:lnTo>
                  <a:lnTo>
                    <a:pt x="545" y="70"/>
                  </a:lnTo>
                  <a:lnTo>
                    <a:pt x="543" y="69"/>
                  </a:lnTo>
                  <a:lnTo>
                    <a:pt x="543" y="69"/>
                  </a:lnTo>
                  <a:lnTo>
                    <a:pt x="540" y="65"/>
                  </a:lnTo>
                  <a:lnTo>
                    <a:pt x="531" y="63"/>
                  </a:lnTo>
                  <a:lnTo>
                    <a:pt x="531" y="58"/>
                  </a:lnTo>
                  <a:lnTo>
                    <a:pt x="527" y="56"/>
                  </a:lnTo>
                  <a:lnTo>
                    <a:pt x="523" y="52"/>
                  </a:lnTo>
                  <a:lnTo>
                    <a:pt x="520" y="51"/>
                  </a:lnTo>
                  <a:lnTo>
                    <a:pt x="518" y="49"/>
                  </a:lnTo>
                  <a:lnTo>
                    <a:pt x="516" y="47"/>
                  </a:lnTo>
                  <a:lnTo>
                    <a:pt x="516" y="43"/>
                  </a:lnTo>
                  <a:lnTo>
                    <a:pt x="514" y="42"/>
                  </a:lnTo>
                  <a:lnTo>
                    <a:pt x="514" y="40"/>
                  </a:lnTo>
                  <a:lnTo>
                    <a:pt x="514" y="40"/>
                  </a:lnTo>
                  <a:lnTo>
                    <a:pt x="511" y="40"/>
                  </a:lnTo>
                  <a:lnTo>
                    <a:pt x="509" y="40"/>
                  </a:lnTo>
                  <a:lnTo>
                    <a:pt x="509" y="40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6"/>
                  </a:lnTo>
                  <a:lnTo>
                    <a:pt x="505" y="31"/>
                  </a:lnTo>
                  <a:lnTo>
                    <a:pt x="502" y="27"/>
                  </a:lnTo>
                  <a:lnTo>
                    <a:pt x="498" y="23"/>
                  </a:lnTo>
                  <a:lnTo>
                    <a:pt x="489" y="20"/>
                  </a:lnTo>
                  <a:lnTo>
                    <a:pt x="489" y="18"/>
                  </a:lnTo>
                  <a:lnTo>
                    <a:pt x="489" y="16"/>
                  </a:lnTo>
                  <a:lnTo>
                    <a:pt x="491" y="14"/>
                  </a:lnTo>
                  <a:lnTo>
                    <a:pt x="491" y="13"/>
                  </a:lnTo>
                  <a:lnTo>
                    <a:pt x="491" y="11"/>
                  </a:lnTo>
                  <a:lnTo>
                    <a:pt x="491" y="9"/>
                  </a:lnTo>
                  <a:lnTo>
                    <a:pt x="487" y="7"/>
                  </a:lnTo>
                  <a:lnTo>
                    <a:pt x="484" y="4"/>
                  </a:lnTo>
                  <a:lnTo>
                    <a:pt x="478" y="4"/>
                  </a:lnTo>
                  <a:lnTo>
                    <a:pt x="476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62" y="18"/>
                  </a:lnTo>
                  <a:lnTo>
                    <a:pt x="462" y="20"/>
                  </a:lnTo>
                  <a:lnTo>
                    <a:pt x="462" y="33"/>
                  </a:lnTo>
                  <a:lnTo>
                    <a:pt x="462" y="36"/>
                  </a:lnTo>
                  <a:lnTo>
                    <a:pt x="462" y="38"/>
                  </a:lnTo>
                  <a:lnTo>
                    <a:pt x="457" y="52"/>
                  </a:lnTo>
                  <a:lnTo>
                    <a:pt x="451" y="60"/>
                  </a:lnTo>
                  <a:lnTo>
                    <a:pt x="442" y="69"/>
                  </a:lnTo>
                  <a:lnTo>
                    <a:pt x="457" y="78"/>
                  </a:lnTo>
                  <a:lnTo>
                    <a:pt x="446" y="94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19" y="85"/>
                  </a:lnTo>
                  <a:lnTo>
                    <a:pt x="397" y="74"/>
                  </a:lnTo>
                  <a:lnTo>
                    <a:pt x="379" y="76"/>
                  </a:lnTo>
                  <a:lnTo>
                    <a:pt x="377" y="74"/>
                  </a:lnTo>
                  <a:lnTo>
                    <a:pt x="368" y="67"/>
                  </a:lnTo>
                  <a:lnTo>
                    <a:pt x="366" y="65"/>
                  </a:lnTo>
                  <a:lnTo>
                    <a:pt x="354" y="69"/>
                  </a:lnTo>
                  <a:lnTo>
                    <a:pt x="354" y="70"/>
                  </a:lnTo>
                  <a:lnTo>
                    <a:pt x="352" y="70"/>
                  </a:lnTo>
                  <a:lnTo>
                    <a:pt x="352" y="72"/>
                  </a:lnTo>
                  <a:lnTo>
                    <a:pt x="352" y="85"/>
                  </a:lnTo>
                  <a:lnTo>
                    <a:pt x="352" y="89"/>
                  </a:lnTo>
                  <a:lnTo>
                    <a:pt x="354" y="116"/>
                  </a:lnTo>
                  <a:lnTo>
                    <a:pt x="352" y="121"/>
                  </a:lnTo>
                  <a:lnTo>
                    <a:pt x="343" y="141"/>
                  </a:lnTo>
                  <a:lnTo>
                    <a:pt x="341" y="143"/>
                  </a:lnTo>
                  <a:lnTo>
                    <a:pt x="341" y="146"/>
                  </a:lnTo>
                  <a:lnTo>
                    <a:pt x="339" y="146"/>
                  </a:lnTo>
                  <a:lnTo>
                    <a:pt x="325" y="137"/>
                  </a:lnTo>
                  <a:lnTo>
                    <a:pt x="310" y="128"/>
                  </a:lnTo>
                  <a:lnTo>
                    <a:pt x="309" y="128"/>
                  </a:lnTo>
                  <a:lnTo>
                    <a:pt x="305" y="137"/>
                  </a:lnTo>
                  <a:lnTo>
                    <a:pt x="285" y="154"/>
                  </a:lnTo>
                  <a:lnTo>
                    <a:pt x="283" y="155"/>
                  </a:lnTo>
                  <a:lnTo>
                    <a:pt x="283" y="159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69" y="200"/>
                  </a:lnTo>
                  <a:lnTo>
                    <a:pt x="265" y="204"/>
                  </a:lnTo>
                  <a:lnTo>
                    <a:pt x="263" y="206"/>
                  </a:lnTo>
                  <a:lnTo>
                    <a:pt x="254" y="208"/>
                  </a:lnTo>
                  <a:lnTo>
                    <a:pt x="253" y="210"/>
                  </a:lnTo>
                  <a:lnTo>
                    <a:pt x="251" y="219"/>
                  </a:lnTo>
                  <a:lnTo>
                    <a:pt x="267" y="247"/>
                  </a:lnTo>
                  <a:lnTo>
                    <a:pt x="267" y="249"/>
                  </a:lnTo>
                  <a:lnTo>
                    <a:pt x="265" y="266"/>
                  </a:lnTo>
                  <a:lnTo>
                    <a:pt x="263" y="269"/>
                  </a:lnTo>
                  <a:lnTo>
                    <a:pt x="263" y="269"/>
                  </a:lnTo>
                  <a:lnTo>
                    <a:pt x="260" y="271"/>
                  </a:lnTo>
                  <a:lnTo>
                    <a:pt x="251" y="282"/>
                  </a:lnTo>
                  <a:lnTo>
                    <a:pt x="245" y="287"/>
                  </a:lnTo>
                  <a:lnTo>
                    <a:pt x="227" y="323"/>
                  </a:lnTo>
                  <a:lnTo>
                    <a:pt x="215" y="338"/>
                  </a:lnTo>
                  <a:lnTo>
                    <a:pt x="216" y="341"/>
                  </a:lnTo>
                  <a:lnTo>
                    <a:pt x="218" y="354"/>
                  </a:lnTo>
                  <a:lnTo>
                    <a:pt x="218" y="356"/>
                  </a:lnTo>
                  <a:lnTo>
                    <a:pt x="218" y="359"/>
                  </a:lnTo>
                  <a:lnTo>
                    <a:pt x="218" y="363"/>
                  </a:lnTo>
                  <a:lnTo>
                    <a:pt x="218" y="365"/>
                  </a:lnTo>
                  <a:lnTo>
                    <a:pt x="197" y="379"/>
                  </a:lnTo>
                  <a:lnTo>
                    <a:pt x="184" y="381"/>
                  </a:lnTo>
                  <a:lnTo>
                    <a:pt x="171" y="383"/>
                  </a:lnTo>
                  <a:lnTo>
                    <a:pt x="177" y="417"/>
                  </a:lnTo>
                  <a:lnTo>
                    <a:pt x="177" y="423"/>
                  </a:lnTo>
                  <a:lnTo>
                    <a:pt x="177" y="424"/>
                  </a:lnTo>
                  <a:lnTo>
                    <a:pt x="173" y="434"/>
                  </a:lnTo>
                  <a:lnTo>
                    <a:pt x="171" y="435"/>
                  </a:lnTo>
                  <a:lnTo>
                    <a:pt x="169" y="464"/>
                  </a:lnTo>
                  <a:lnTo>
                    <a:pt x="169" y="470"/>
                  </a:lnTo>
                  <a:lnTo>
                    <a:pt x="169" y="475"/>
                  </a:lnTo>
                  <a:lnTo>
                    <a:pt x="169" y="480"/>
                  </a:lnTo>
                  <a:lnTo>
                    <a:pt x="168" y="484"/>
                  </a:lnTo>
                  <a:lnTo>
                    <a:pt x="164" y="490"/>
                  </a:lnTo>
                  <a:lnTo>
                    <a:pt x="162" y="491"/>
                  </a:lnTo>
                  <a:lnTo>
                    <a:pt x="162" y="493"/>
                  </a:lnTo>
                  <a:lnTo>
                    <a:pt x="160" y="504"/>
                  </a:lnTo>
                  <a:lnTo>
                    <a:pt x="160" y="506"/>
                  </a:lnTo>
                  <a:lnTo>
                    <a:pt x="160" y="506"/>
                  </a:lnTo>
                  <a:lnTo>
                    <a:pt x="160" y="509"/>
                  </a:lnTo>
                  <a:lnTo>
                    <a:pt x="153" y="520"/>
                  </a:lnTo>
                  <a:lnTo>
                    <a:pt x="153" y="520"/>
                  </a:lnTo>
                  <a:lnTo>
                    <a:pt x="139" y="544"/>
                  </a:lnTo>
                  <a:lnTo>
                    <a:pt x="126" y="567"/>
                  </a:lnTo>
                  <a:lnTo>
                    <a:pt x="141" y="578"/>
                  </a:lnTo>
                  <a:lnTo>
                    <a:pt x="142" y="580"/>
                  </a:lnTo>
                  <a:lnTo>
                    <a:pt x="148" y="580"/>
                  </a:lnTo>
                  <a:lnTo>
                    <a:pt x="150" y="582"/>
                  </a:lnTo>
                  <a:lnTo>
                    <a:pt x="150" y="585"/>
                  </a:lnTo>
                  <a:lnTo>
                    <a:pt x="151" y="612"/>
                  </a:lnTo>
                  <a:lnTo>
                    <a:pt x="151" y="614"/>
                  </a:lnTo>
                  <a:lnTo>
                    <a:pt x="151" y="616"/>
                  </a:lnTo>
                  <a:lnTo>
                    <a:pt x="142" y="632"/>
                  </a:lnTo>
                  <a:lnTo>
                    <a:pt x="142" y="634"/>
                  </a:lnTo>
                  <a:lnTo>
                    <a:pt x="141" y="634"/>
                  </a:lnTo>
                  <a:lnTo>
                    <a:pt x="123" y="629"/>
                  </a:lnTo>
                  <a:lnTo>
                    <a:pt x="106" y="625"/>
                  </a:lnTo>
                  <a:lnTo>
                    <a:pt x="94" y="629"/>
                  </a:lnTo>
                  <a:lnTo>
                    <a:pt x="81" y="636"/>
                  </a:lnTo>
                  <a:lnTo>
                    <a:pt x="77" y="639"/>
                  </a:lnTo>
                  <a:lnTo>
                    <a:pt x="68" y="657"/>
                  </a:lnTo>
                  <a:lnTo>
                    <a:pt x="59" y="674"/>
                  </a:lnTo>
                  <a:lnTo>
                    <a:pt x="52" y="681"/>
                  </a:lnTo>
                  <a:lnTo>
                    <a:pt x="56" y="692"/>
                  </a:lnTo>
                  <a:lnTo>
                    <a:pt x="56" y="695"/>
                  </a:lnTo>
                  <a:lnTo>
                    <a:pt x="54" y="697"/>
                  </a:lnTo>
                  <a:lnTo>
                    <a:pt x="43" y="715"/>
                  </a:lnTo>
                  <a:lnTo>
                    <a:pt x="47" y="724"/>
                  </a:lnTo>
                  <a:lnTo>
                    <a:pt x="56" y="748"/>
                  </a:lnTo>
                  <a:lnTo>
                    <a:pt x="48" y="755"/>
                  </a:lnTo>
                  <a:lnTo>
                    <a:pt x="48" y="757"/>
                  </a:lnTo>
                  <a:lnTo>
                    <a:pt x="48" y="760"/>
                  </a:lnTo>
                  <a:lnTo>
                    <a:pt x="52" y="777"/>
                  </a:lnTo>
                  <a:lnTo>
                    <a:pt x="52" y="779"/>
                  </a:lnTo>
                  <a:lnTo>
                    <a:pt x="50" y="782"/>
                  </a:lnTo>
                  <a:lnTo>
                    <a:pt x="48" y="788"/>
                  </a:lnTo>
                  <a:lnTo>
                    <a:pt x="48" y="791"/>
                  </a:lnTo>
                  <a:lnTo>
                    <a:pt x="48" y="793"/>
                  </a:lnTo>
                  <a:lnTo>
                    <a:pt x="58" y="818"/>
                  </a:lnTo>
                  <a:lnTo>
                    <a:pt x="58" y="820"/>
                  </a:lnTo>
                  <a:lnTo>
                    <a:pt x="59" y="825"/>
                  </a:lnTo>
                  <a:lnTo>
                    <a:pt x="59" y="827"/>
                  </a:lnTo>
                  <a:lnTo>
                    <a:pt x="59" y="831"/>
                  </a:lnTo>
                  <a:lnTo>
                    <a:pt x="56" y="858"/>
                  </a:lnTo>
                  <a:lnTo>
                    <a:pt x="52" y="885"/>
                  </a:lnTo>
                  <a:lnTo>
                    <a:pt x="52" y="887"/>
                  </a:lnTo>
                  <a:lnTo>
                    <a:pt x="59" y="892"/>
                  </a:lnTo>
                  <a:lnTo>
                    <a:pt x="61" y="894"/>
                  </a:lnTo>
                  <a:lnTo>
                    <a:pt x="65" y="900"/>
                  </a:lnTo>
                  <a:lnTo>
                    <a:pt x="67" y="901"/>
                  </a:lnTo>
                  <a:lnTo>
                    <a:pt x="68" y="901"/>
                  </a:lnTo>
                  <a:lnTo>
                    <a:pt x="72" y="901"/>
                  </a:lnTo>
                  <a:lnTo>
                    <a:pt x="74" y="901"/>
                  </a:lnTo>
                  <a:lnTo>
                    <a:pt x="76" y="903"/>
                  </a:lnTo>
                  <a:lnTo>
                    <a:pt x="88" y="921"/>
                  </a:lnTo>
                  <a:lnTo>
                    <a:pt x="88" y="923"/>
                  </a:lnTo>
                  <a:lnTo>
                    <a:pt x="88" y="925"/>
                  </a:lnTo>
                  <a:lnTo>
                    <a:pt x="86" y="934"/>
                  </a:lnTo>
                  <a:lnTo>
                    <a:pt x="86" y="937"/>
                  </a:lnTo>
                  <a:lnTo>
                    <a:pt x="85" y="939"/>
                  </a:lnTo>
                  <a:lnTo>
                    <a:pt x="81" y="945"/>
                  </a:lnTo>
                  <a:lnTo>
                    <a:pt x="81" y="945"/>
                  </a:lnTo>
                  <a:lnTo>
                    <a:pt x="81" y="947"/>
                  </a:lnTo>
                  <a:lnTo>
                    <a:pt x="79" y="954"/>
                  </a:lnTo>
                  <a:lnTo>
                    <a:pt x="79" y="954"/>
                  </a:lnTo>
                  <a:lnTo>
                    <a:pt x="79" y="956"/>
                  </a:lnTo>
                  <a:lnTo>
                    <a:pt x="77" y="956"/>
                  </a:lnTo>
                  <a:lnTo>
                    <a:pt x="72" y="956"/>
                  </a:lnTo>
                  <a:lnTo>
                    <a:pt x="70" y="956"/>
                  </a:lnTo>
                  <a:lnTo>
                    <a:pt x="58" y="959"/>
                  </a:lnTo>
                  <a:lnTo>
                    <a:pt x="58" y="961"/>
                  </a:lnTo>
                  <a:lnTo>
                    <a:pt x="58" y="963"/>
                  </a:lnTo>
                  <a:lnTo>
                    <a:pt x="59" y="966"/>
                  </a:lnTo>
                  <a:lnTo>
                    <a:pt x="59" y="970"/>
                  </a:lnTo>
                  <a:lnTo>
                    <a:pt x="61" y="977"/>
                  </a:lnTo>
                  <a:lnTo>
                    <a:pt x="61" y="981"/>
                  </a:lnTo>
                  <a:lnTo>
                    <a:pt x="63" y="986"/>
                  </a:lnTo>
                  <a:lnTo>
                    <a:pt x="68" y="995"/>
                  </a:lnTo>
                  <a:lnTo>
                    <a:pt x="74" y="1010"/>
                  </a:lnTo>
                  <a:lnTo>
                    <a:pt x="74" y="1013"/>
                  </a:lnTo>
                  <a:lnTo>
                    <a:pt x="74" y="1015"/>
                  </a:lnTo>
                  <a:lnTo>
                    <a:pt x="74" y="1021"/>
                  </a:lnTo>
                  <a:lnTo>
                    <a:pt x="74" y="1022"/>
                  </a:lnTo>
                  <a:lnTo>
                    <a:pt x="74" y="1024"/>
                  </a:lnTo>
                  <a:lnTo>
                    <a:pt x="72" y="1026"/>
                  </a:lnTo>
                  <a:lnTo>
                    <a:pt x="70" y="1030"/>
                  </a:lnTo>
                  <a:lnTo>
                    <a:pt x="68" y="1030"/>
                  </a:lnTo>
                  <a:lnTo>
                    <a:pt x="68" y="1031"/>
                  </a:lnTo>
                  <a:lnTo>
                    <a:pt x="68" y="1035"/>
                  </a:lnTo>
                  <a:lnTo>
                    <a:pt x="70" y="1042"/>
                  </a:lnTo>
                  <a:lnTo>
                    <a:pt x="70" y="1046"/>
                  </a:lnTo>
                  <a:lnTo>
                    <a:pt x="70" y="1049"/>
                  </a:lnTo>
                  <a:lnTo>
                    <a:pt x="68" y="1053"/>
                  </a:lnTo>
                  <a:lnTo>
                    <a:pt x="67" y="1057"/>
                  </a:lnTo>
                  <a:lnTo>
                    <a:pt x="59" y="1066"/>
                  </a:lnTo>
                  <a:lnTo>
                    <a:pt x="50" y="1071"/>
                  </a:lnTo>
                  <a:lnTo>
                    <a:pt x="48" y="1073"/>
                  </a:lnTo>
                  <a:lnTo>
                    <a:pt x="41" y="1071"/>
                  </a:lnTo>
                  <a:lnTo>
                    <a:pt x="38" y="1073"/>
                  </a:lnTo>
                  <a:lnTo>
                    <a:pt x="38" y="1073"/>
                  </a:lnTo>
                  <a:lnTo>
                    <a:pt x="36" y="1075"/>
                  </a:lnTo>
                  <a:lnTo>
                    <a:pt x="36" y="1078"/>
                  </a:lnTo>
                  <a:lnTo>
                    <a:pt x="36" y="1080"/>
                  </a:lnTo>
                  <a:lnTo>
                    <a:pt x="38" y="1082"/>
                  </a:lnTo>
                  <a:lnTo>
                    <a:pt x="38" y="1082"/>
                  </a:lnTo>
                  <a:lnTo>
                    <a:pt x="39" y="1084"/>
                  </a:lnTo>
                  <a:lnTo>
                    <a:pt x="39" y="1086"/>
                  </a:lnTo>
                  <a:lnTo>
                    <a:pt x="39" y="1089"/>
                  </a:lnTo>
                  <a:lnTo>
                    <a:pt x="39" y="1091"/>
                  </a:lnTo>
                  <a:lnTo>
                    <a:pt x="39" y="1091"/>
                  </a:lnTo>
                  <a:lnTo>
                    <a:pt x="36" y="1095"/>
                  </a:lnTo>
                  <a:lnTo>
                    <a:pt x="36" y="1096"/>
                  </a:lnTo>
                  <a:lnTo>
                    <a:pt x="29" y="1100"/>
                  </a:lnTo>
                  <a:lnTo>
                    <a:pt x="29" y="1100"/>
                  </a:lnTo>
                  <a:lnTo>
                    <a:pt x="27" y="1104"/>
                  </a:lnTo>
                  <a:lnTo>
                    <a:pt x="29" y="1105"/>
                  </a:lnTo>
                  <a:lnTo>
                    <a:pt x="34" y="1125"/>
                  </a:lnTo>
                  <a:lnTo>
                    <a:pt x="34" y="1133"/>
                  </a:lnTo>
                  <a:lnTo>
                    <a:pt x="34" y="1134"/>
                  </a:lnTo>
                  <a:lnTo>
                    <a:pt x="34" y="1136"/>
                  </a:lnTo>
                  <a:lnTo>
                    <a:pt x="34" y="1136"/>
                  </a:lnTo>
                  <a:lnTo>
                    <a:pt x="34" y="1138"/>
                  </a:lnTo>
                  <a:lnTo>
                    <a:pt x="34" y="1140"/>
                  </a:lnTo>
                  <a:lnTo>
                    <a:pt x="32" y="1140"/>
                  </a:lnTo>
                  <a:lnTo>
                    <a:pt x="32" y="1147"/>
                  </a:lnTo>
                  <a:lnTo>
                    <a:pt x="30" y="1151"/>
                  </a:lnTo>
                  <a:lnTo>
                    <a:pt x="30" y="1154"/>
                  </a:lnTo>
                  <a:lnTo>
                    <a:pt x="29" y="1158"/>
                  </a:lnTo>
                  <a:lnTo>
                    <a:pt x="29" y="1160"/>
                  </a:lnTo>
                  <a:lnTo>
                    <a:pt x="29" y="1163"/>
                  </a:lnTo>
                  <a:lnTo>
                    <a:pt x="27" y="1169"/>
                  </a:lnTo>
                  <a:lnTo>
                    <a:pt x="25" y="1170"/>
                  </a:lnTo>
                  <a:lnTo>
                    <a:pt x="21" y="1172"/>
                  </a:lnTo>
                  <a:lnTo>
                    <a:pt x="18" y="1170"/>
                  </a:lnTo>
                  <a:lnTo>
                    <a:pt x="16" y="1170"/>
                  </a:lnTo>
                  <a:lnTo>
                    <a:pt x="16" y="1163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4" y="1160"/>
                  </a:lnTo>
                  <a:lnTo>
                    <a:pt x="14" y="1158"/>
                  </a:lnTo>
                  <a:lnTo>
                    <a:pt x="12" y="1156"/>
                  </a:lnTo>
                  <a:lnTo>
                    <a:pt x="12" y="1154"/>
                  </a:lnTo>
                  <a:lnTo>
                    <a:pt x="12" y="1151"/>
                  </a:lnTo>
                  <a:lnTo>
                    <a:pt x="11" y="1151"/>
                  </a:lnTo>
                  <a:lnTo>
                    <a:pt x="5" y="1152"/>
                  </a:lnTo>
                  <a:lnTo>
                    <a:pt x="3" y="1152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60"/>
                  </a:lnTo>
                  <a:lnTo>
                    <a:pt x="0" y="1161"/>
                  </a:lnTo>
                  <a:lnTo>
                    <a:pt x="2" y="1161"/>
                  </a:lnTo>
                  <a:lnTo>
                    <a:pt x="3" y="1161"/>
                  </a:lnTo>
                  <a:lnTo>
                    <a:pt x="2" y="1163"/>
                  </a:lnTo>
                  <a:lnTo>
                    <a:pt x="0" y="1163"/>
                  </a:lnTo>
                  <a:lnTo>
                    <a:pt x="0" y="1165"/>
                  </a:lnTo>
                  <a:lnTo>
                    <a:pt x="0" y="1167"/>
                  </a:lnTo>
                  <a:lnTo>
                    <a:pt x="2" y="1167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70"/>
                  </a:lnTo>
                  <a:lnTo>
                    <a:pt x="3" y="1170"/>
                  </a:lnTo>
                  <a:lnTo>
                    <a:pt x="3" y="1174"/>
                  </a:lnTo>
                  <a:lnTo>
                    <a:pt x="3" y="1174"/>
                  </a:lnTo>
                  <a:lnTo>
                    <a:pt x="5" y="1174"/>
                  </a:lnTo>
                  <a:lnTo>
                    <a:pt x="5" y="1174"/>
                  </a:lnTo>
                  <a:lnTo>
                    <a:pt x="5" y="1176"/>
                  </a:lnTo>
                  <a:lnTo>
                    <a:pt x="5" y="1180"/>
                  </a:lnTo>
                  <a:lnTo>
                    <a:pt x="5" y="1180"/>
                  </a:lnTo>
                  <a:lnTo>
                    <a:pt x="5" y="1181"/>
                  </a:lnTo>
                  <a:lnTo>
                    <a:pt x="5" y="1181"/>
                  </a:lnTo>
                  <a:lnTo>
                    <a:pt x="5" y="1183"/>
                  </a:lnTo>
                  <a:lnTo>
                    <a:pt x="5" y="1183"/>
                  </a:lnTo>
                  <a:lnTo>
                    <a:pt x="3" y="1185"/>
                  </a:lnTo>
                  <a:lnTo>
                    <a:pt x="3" y="1185"/>
                  </a:lnTo>
                  <a:lnTo>
                    <a:pt x="3" y="1187"/>
                  </a:lnTo>
                  <a:lnTo>
                    <a:pt x="3" y="1189"/>
                  </a:lnTo>
                  <a:lnTo>
                    <a:pt x="5" y="1189"/>
                  </a:lnTo>
                  <a:lnTo>
                    <a:pt x="5" y="1189"/>
                  </a:lnTo>
                  <a:lnTo>
                    <a:pt x="5" y="1189"/>
                  </a:lnTo>
                  <a:lnTo>
                    <a:pt x="5" y="1192"/>
                  </a:lnTo>
                  <a:lnTo>
                    <a:pt x="7" y="1194"/>
                  </a:lnTo>
                  <a:lnTo>
                    <a:pt x="7" y="1196"/>
                  </a:lnTo>
                  <a:lnTo>
                    <a:pt x="7" y="1196"/>
                  </a:lnTo>
                  <a:lnTo>
                    <a:pt x="7" y="1198"/>
                  </a:lnTo>
                  <a:lnTo>
                    <a:pt x="7" y="1198"/>
                  </a:lnTo>
                  <a:lnTo>
                    <a:pt x="7" y="1199"/>
                  </a:lnTo>
                  <a:lnTo>
                    <a:pt x="7" y="1199"/>
                  </a:lnTo>
                  <a:lnTo>
                    <a:pt x="7" y="1199"/>
                  </a:lnTo>
                  <a:lnTo>
                    <a:pt x="7" y="1201"/>
                  </a:lnTo>
                  <a:lnTo>
                    <a:pt x="9" y="1201"/>
                  </a:lnTo>
                  <a:lnTo>
                    <a:pt x="9" y="1201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7"/>
                  </a:lnTo>
                  <a:lnTo>
                    <a:pt x="7" y="1207"/>
                  </a:lnTo>
                  <a:lnTo>
                    <a:pt x="7" y="1207"/>
                  </a:lnTo>
                  <a:lnTo>
                    <a:pt x="5" y="1207"/>
                  </a:lnTo>
                  <a:lnTo>
                    <a:pt x="5" y="1208"/>
                  </a:lnTo>
                  <a:lnTo>
                    <a:pt x="5" y="1208"/>
                  </a:lnTo>
                  <a:lnTo>
                    <a:pt x="7" y="1208"/>
                  </a:lnTo>
                  <a:lnTo>
                    <a:pt x="7" y="1210"/>
                  </a:lnTo>
                  <a:lnTo>
                    <a:pt x="7" y="1210"/>
                  </a:lnTo>
                  <a:lnTo>
                    <a:pt x="9" y="1212"/>
                  </a:lnTo>
                  <a:lnTo>
                    <a:pt x="9" y="1212"/>
                  </a:lnTo>
                  <a:lnTo>
                    <a:pt x="7" y="1214"/>
                  </a:lnTo>
                  <a:lnTo>
                    <a:pt x="7" y="1214"/>
                  </a:lnTo>
                  <a:lnTo>
                    <a:pt x="7" y="1216"/>
                  </a:lnTo>
                  <a:lnTo>
                    <a:pt x="5" y="1216"/>
                  </a:lnTo>
                  <a:lnTo>
                    <a:pt x="5" y="1216"/>
                  </a:lnTo>
                  <a:lnTo>
                    <a:pt x="3" y="1217"/>
                  </a:lnTo>
                  <a:lnTo>
                    <a:pt x="5" y="1219"/>
                  </a:lnTo>
                  <a:lnTo>
                    <a:pt x="5" y="1221"/>
                  </a:lnTo>
                  <a:lnTo>
                    <a:pt x="5" y="1221"/>
                  </a:lnTo>
                  <a:lnTo>
                    <a:pt x="5" y="1223"/>
                  </a:lnTo>
                  <a:lnTo>
                    <a:pt x="5" y="1223"/>
                  </a:lnTo>
                  <a:lnTo>
                    <a:pt x="5" y="1225"/>
                  </a:lnTo>
                  <a:lnTo>
                    <a:pt x="7" y="1221"/>
                  </a:lnTo>
                  <a:lnTo>
                    <a:pt x="9" y="1221"/>
                  </a:lnTo>
                  <a:lnTo>
                    <a:pt x="9" y="1221"/>
                  </a:lnTo>
                  <a:lnTo>
                    <a:pt x="11" y="1221"/>
                  </a:lnTo>
                  <a:lnTo>
                    <a:pt x="11" y="1221"/>
                  </a:lnTo>
                  <a:lnTo>
                    <a:pt x="11" y="1219"/>
                  </a:lnTo>
                  <a:lnTo>
                    <a:pt x="11" y="1219"/>
                  </a:lnTo>
                  <a:lnTo>
                    <a:pt x="12" y="1219"/>
                  </a:lnTo>
                  <a:lnTo>
                    <a:pt x="12" y="1217"/>
                  </a:lnTo>
                  <a:lnTo>
                    <a:pt x="14" y="1216"/>
                  </a:lnTo>
                  <a:lnTo>
                    <a:pt x="16" y="1214"/>
                  </a:lnTo>
                  <a:lnTo>
                    <a:pt x="14" y="1216"/>
                  </a:lnTo>
                  <a:lnTo>
                    <a:pt x="14" y="1216"/>
                  </a:lnTo>
                  <a:lnTo>
                    <a:pt x="12" y="1217"/>
                  </a:lnTo>
                  <a:lnTo>
                    <a:pt x="12" y="1223"/>
                  </a:lnTo>
                  <a:lnTo>
                    <a:pt x="11" y="1223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4" y="1221"/>
                  </a:lnTo>
                  <a:lnTo>
                    <a:pt x="14" y="1219"/>
                  </a:lnTo>
                  <a:lnTo>
                    <a:pt x="14" y="1219"/>
                  </a:lnTo>
                  <a:lnTo>
                    <a:pt x="16" y="1219"/>
                  </a:lnTo>
                  <a:lnTo>
                    <a:pt x="16" y="1221"/>
                  </a:lnTo>
                  <a:lnTo>
                    <a:pt x="16" y="1223"/>
                  </a:lnTo>
                  <a:lnTo>
                    <a:pt x="16" y="1223"/>
                  </a:lnTo>
                  <a:lnTo>
                    <a:pt x="14" y="1225"/>
                  </a:lnTo>
                  <a:lnTo>
                    <a:pt x="14" y="1225"/>
                  </a:lnTo>
                  <a:lnTo>
                    <a:pt x="14" y="1225"/>
                  </a:lnTo>
                  <a:lnTo>
                    <a:pt x="12" y="1226"/>
                  </a:lnTo>
                  <a:lnTo>
                    <a:pt x="14" y="1226"/>
                  </a:lnTo>
                  <a:lnTo>
                    <a:pt x="14" y="1226"/>
                  </a:lnTo>
                  <a:lnTo>
                    <a:pt x="16" y="1226"/>
                  </a:lnTo>
                  <a:lnTo>
                    <a:pt x="16" y="1226"/>
                  </a:lnTo>
                  <a:lnTo>
                    <a:pt x="16" y="1226"/>
                  </a:lnTo>
                  <a:lnTo>
                    <a:pt x="16" y="1228"/>
                  </a:lnTo>
                  <a:lnTo>
                    <a:pt x="14" y="1228"/>
                  </a:lnTo>
                  <a:lnTo>
                    <a:pt x="14" y="1230"/>
                  </a:lnTo>
                  <a:lnTo>
                    <a:pt x="14" y="1230"/>
                  </a:lnTo>
                  <a:lnTo>
                    <a:pt x="18" y="1228"/>
                  </a:lnTo>
                  <a:lnTo>
                    <a:pt x="20" y="1226"/>
                  </a:lnTo>
                  <a:lnTo>
                    <a:pt x="20" y="1225"/>
                  </a:lnTo>
                  <a:lnTo>
                    <a:pt x="21" y="1221"/>
                  </a:lnTo>
                  <a:lnTo>
                    <a:pt x="21" y="1217"/>
                  </a:lnTo>
                  <a:lnTo>
                    <a:pt x="21" y="1216"/>
                  </a:lnTo>
                  <a:lnTo>
                    <a:pt x="21" y="1212"/>
                  </a:lnTo>
                  <a:lnTo>
                    <a:pt x="21" y="1212"/>
                  </a:lnTo>
                  <a:lnTo>
                    <a:pt x="21" y="1214"/>
                  </a:lnTo>
                  <a:lnTo>
                    <a:pt x="23" y="1217"/>
                  </a:lnTo>
                  <a:lnTo>
                    <a:pt x="23" y="1217"/>
                  </a:lnTo>
                  <a:lnTo>
                    <a:pt x="25" y="1217"/>
                  </a:lnTo>
                  <a:lnTo>
                    <a:pt x="25" y="1216"/>
                  </a:lnTo>
                  <a:lnTo>
                    <a:pt x="27" y="1214"/>
                  </a:lnTo>
                  <a:lnTo>
                    <a:pt x="27" y="1216"/>
                  </a:lnTo>
                  <a:lnTo>
                    <a:pt x="25" y="1217"/>
                  </a:lnTo>
                  <a:lnTo>
                    <a:pt x="25" y="1217"/>
                  </a:lnTo>
                  <a:lnTo>
                    <a:pt x="25" y="1219"/>
                  </a:lnTo>
                  <a:lnTo>
                    <a:pt x="25" y="1219"/>
                  </a:lnTo>
                  <a:lnTo>
                    <a:pt x="23" y="1223"/>
                  </a:lnTo>
                  <a:lnTo>
                    <a:pt x="21" y="1225"/>
                  </a:lnTo>
                  <a:lnTo>
                    <a:pt x="20" y="1226"/>
                  </a:lnTo>
                  <a:lnTo>
                    <a:pt x="20" y="1230"/>
                  </a:lnTo>
                  <a:lnTo>
                    <a:pt x="20" y="1232"/>
                  </a:lnTo>
                  <a:lnTo>
                    <a:pt x="20" y="1234"/>
                  </a:lnTo>
                  <a:lnTo>
                    <a:pt x="21" y="1234"/>
                  </a:lnTo>
                  <a:lnTo>
                    <a:pt x="20" y="1232"/>
                  </a:lnTo>
                  <a:lnTo>
                    <a:pt x="20" y="1232"/>
                  </a:lnTo>
                  <a:lnTo>
                    <a:pt x="21" y="1232"/>
                  </a:lnTo>
                  <a:lnTo>
                    <a:pt x="21" y="1232"/>
                  </a:lnTo>
                  <a:lnTo>
                    <a:pt x="23" y="1232"/>
                  </a:lnTo>
                  <a:lnTo>
                    <a:pt x="23" y="1232"/>
                  </a:lnTo>
                  <a:lnTo>
                    <a:pt x="23" y="1232"/>
                  </a:lnTo>
                  <a:lnTo>
                    <a:pt x="25" y="1230"/>
                  </a:lnTo>
                  <a:lnTo>
                    <a:pt x="25" y="1230"/>
                  </a:lnTo>
                  <a:lnTo>
                    <a:pt x="25" y="1230"/>
                  </a:lnTo>
                  <a:lnTo>
                    <a:pt x="29" y="1226"/>
                  </a:lnTo>
                  <a:lnTo>
                    <a:pt x="30" y="1226"/>
                  </a:lnTo>
                  <a:lnTo>
                    <a:pt x="30" y="1226"/>
                  </a:lnTo>
                  <a:lnTo>
                    <a:pt x="30" y="1225"/>
                  </a:lnTo>
                  <a:lnTo>
                    <a:pt x="32" y="1225"/>
                  </a:lnTo>
                  <a:lnTo>
                    <a:pt x="34" y="1225"/>
                  </a:lnTo>
                  <a:lnTo>
                    <a:pt x="36" y="1223"/>
                  </a:lnTo>
                  <a:lnTo>
                    <a:pt x="38" y="1223"/>
                  </a:lnTo>
                  <a:lnTo>
                    <a:pt x="38" y="1225"/>
                  </a:lnTo>
                  <a:lnTo>
                    <a:pt x="36" y="1226"/>
                  </a:lnTo>
                  <a:lnTo>
                    <a:pt x="34" y="1226"/>
                  </a:lnTo>
                  <a:lnTo>
                    <a:pt x="34" y="1230"/>
                  </a:lnTo>
                  <a:lnTo>
                    <a:pt x="36" y="1230"/>
                  </a:lnTo>
                  <a:lnTo>
                    <a:pt x="36" y="1232"/>
                  </a:lnTo>
                  <a:lnTo>
                    <a:pt x="36" y="1232"/>
                  </a:lnTo>
                  <a:lnTo>
                    <a:pt x="36" y="1234"/>
                  </a:lnTo>
                  <a:lnTo>
                    <a:pt x="38" y="1236"/>
                  </a:lnTo>
                  <a:lnTo>
                    <a:pt x="38" y="1236"/>
                  </a:lnTo>
                  <a:lnTo>
                    <a:pt x="38" y="1236"/>
                  </a:lnTo>
                  <a:lnTo>
                    <a:pt x="38" y="1237"/>
                  </a:lnTo>
                  <a:lnTo>
                    <a:pt x="38" y="1237"/>
                  </a:lnTo>
                  <a:lnTo>
                    <a:pt x="38" y="1237"/>
                  </a:lnTo>
                  <a:lnTo>
                    <a:pt x="36" y="1237"/>
                  </a:lnTo>
                  <a:lnTo>
                    <a:pt x="36" y="1237"/>
                  </a:lnTo>
                  <a:lnTo>
                    <a:pt x="36" y="1239"/>
                  </a:lnTo>
                  <a:lnTo>
                    <a:pt x="36" y="1245"/>
                  </a:lnTo>
                  <a:lnTo>
                    <a:pt x="34" y="1246"/>
                  </a:lnTo>
                  <a:lnTo>
                    <a:pt x="34" y="1246"/>
                  </a:lnTo>
                  <a:lnTo>
                    <a:pt x="34" y="1246"/>
                  </a:lnTo>
                  <a:lnTo>
                    <a:pt x="34" y="1248"/>
                  </a:lnTo>
                  <a:lnTo>
                    <a:pt x="34" y="1248"/>
                  </a:lnTo>
                  <a:lnTo>
                    <a:pt x="34" y="1248"/>
                  </a:lnTo>
                  <a:lnTo>
                    <a:pt x="32" y="1250"/>
                  </a:lnTo>
                  <a:lnTo>
                    <a:pt x="34" y="1250"/>
                  </a:lnTo>
                  <a:lnTo>
                    <a:pt x="34" y="1252"/>
                  </a:lnTo>
                  <a:lnTo>
                    <a:pt x="34" y="1252"/>
                  </a:lnTo>
                  <a:lnTo>
                    <a:pt x="34" y="1254"/>
                  </a:lnTo>
                  <a:lnTo>
                    <a:pt x="34" y="1255"/>
                  </a:lnTo>
                  <a:lnTo>
                    <a:pt x="30" y="1261"/>
                  </a:lnTo>
                  <a:lnTo>
                    <a:pt x="30" y="1263"/>
                  </a:lnTo>
                  <a:lnTo>
                    <a:pt x="32" y="1263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30" y="1264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29" y="1266"/>
                  </a:lnTo>
                  <a:lnTo>
                    <a:pt x="29" y="1268"/>
                  </a:lnTo>
                  <a:lnTo>
                    <a:pt x="29" y="1270"/>
                  </a:lnTo>
                  <a:lnTo>
                    <a:pt x="29" y="1270"/>
                  </a:lnTo>
                  <a:lnTo>
                    <a:pt x="29" y="1270"/>
                  </a:lnTo>
                  <a:lnTo>
                    <a:pt x="27" y="1272"/>
                  </a:lnTo>
                  <a:lnTo>
                    <a:pt x="29" y="1272"/>
                  </a:lnTo>
                  <a:lnTo>
                    <a:pt x="29" y="1273"/>
                  </a:lnTo>
                  <a:lnTo>
                    <a:pt x="30" y="1275"/>
                  </a:lnTo>
                  <a:lnTo>
                    <a:pt x="32" y="1277"/>
                  </a:lnTo>
                  <a:lnTo>
                    <a:pt x="32" y="1275"/>
                  </a:lnTo>
                  <a:lnTo>
                    <a:pt x="34" y="1275"/>
                  </a:lnTo>
                  <a:lnTo>
                    <a:pt x="34" y="1275"/>
                  </a:lnTo>
                  <a:lnTo>
                    <a:pt x="34" y="1277"/>
                  </a:lnTo>
                  <a:lnTo>
                    <a:pt x="34" y="1277"/>
                  </a:lnTo>
                  <a:lnTo>
                    <a:pt x="29" y="1282"/>
                  </a:lnTo>
                  <a:lnTo>
                    <a:pt x="29" y="1282"/>
                  </a:lnTo>
                  <a:lnTo>
                    <a:pt x="29" y="1284"/>
                  </a:lnTo>
                  <a:lnTo>
                    <a:pt x="30" y="1284"/>
                  </a:lnTo>
                  <a:lnTo>
                    <a:pt x="30" y="1284"/>
                  </a:lnTo>
                  <a:lnTo>
                    <a:pt x="32" y="1284"/>
                  </a:lnTo>
                  <a:lnTo>
                    <a:pt x="32" y="1282"/>
                  </a:lnTo>
                  <a:lnTo>
                    <a:pt x="32" y="1282"/>
                  </a:lnTo>
                  <a:lnTo>
                    <a:pt x="36" y="1284"/>
                  </a:lnTo>
                  <a:lnTo>
                    <a:pt x="36" y="1284"/>
                  </a:lnTo>
                  <a:lnTo>
                    <a:pt x="38" y="1284"/>
                  </a:lnTo>
                  <a:lnTo>
                    <a:pt x="39" y="1284"/>
                  </a:lnTo>
                  <a:lnTo>
                    <a:pt x="39" y="1284"/>
                  </a:lnTo>
                  <a:lnTo>
                    <a:pt x="39" y="1286"/>
                  </a:lnTo>
                  <a:lnTo>
                    <a:pt x="36" y="1286"/>
                  </a:lnTo>
                  <a:lnTo>
                    <a:pt x="36" y="1288"/>
                  </a:lnTo>
                  <a:lnTo>
                    <a:pt x="36" y="1288"/>
                  </a:lnTo>
                  <a:lnTo>
                    <a:pt x="36" y="1290"/>
                  </a:lnTo>
                  <a:lnTo>
                    <a:pt x="38" y="1290"/>
                  </a:lnTo>
                  <a:lnTo>
                    <a:pt x="38" y="1292"/>
                  </a:lnTo>
                  <a:lnTo>
                    <a:pt x="38" y="1293"/>
                  </a:lnTo>
                  <a:lnTo>
                    <a:pt x="38" y="1293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3"/>
                  </a:lnTo>
                  <a:lnTo>
                    <a:pt x="39" y="1299"/>
                  </a:lnTo>
                  <a:lnTo>
                    <a:pt x="39" y="1301"/>
                  </a:lnTo>
                  <a:lnTo>
                    <a:pt x="39" y="1301"/>
                  </a:lnTo>
                  <a:lnTo>
                    <a:pt x="41" y="1302"/>
                  </a:lnTo>
                  <a:lnTo>
                    <a:pt x="39" y="1302"/>
                  </a:lnTo>
                  <a:lnTo>
                    <a:pt x="39" y="1302"/>
                  </a:lnTo>
                  <a:lnTo>
                    <a:pt x="41" y="1302"/>
                  </a:lnTo>
                  <a:lnTo>
                    <a:pt x="41" y="1304"/>
                  </a:lnTo>
                  <a:lnTo>
                    <a:pt x="41" y="1304"/>
                  </a:lnTo>
                  <a:lnTo>
                    <a:pt x="39" y="1304"/>
                  </a:lnTo>
                  <a:lnTo>
                    <a:pt x="39" y="1306"/>
                  </a:lnTo>
                  <a:lnTo>
                    <a:pt x="39" y="1308"/>
                  </a:lnTo>
                  <a:lnTo>
                    <a:pt x="39" y="1310"/>
                  </a:lnTo>
                  <a:lnTo>
                    <a:pt x="39" y="1311"/>
                  </a:lnTo>
                  <a:lnTo>
                    <a:pt x="39" y="1311"/>
                  </a:lnTo>
                  <a:lnTo>
                    <a:pt x="39" y="1313"/>
                  </a:lnTo>
                  <a:lnTo>
                    <a:pt x="39" y="1313"/>
                  </a:lnTo>
                  <a:lnTo>
                    <a:pt x="39" y="1313"/>
                  </a:lnTo>
                  <a:lnTo>
                    <a:pt x="41" y="1313"/>
                  </a:lnTo>
                  <a:lnTo>
                    <a:pt x="41" y="1313"/>
                  </a:lnTo>
                  <a:lnTo>
                    <a:pt x="41" y="1315"/>
                  </a:lnTo>
                  <a:lnTo>
                    <a:pt x="41" y="1315"/>
                  </a:lnTo>
                  <a:lnTo>
                    <a:pt x="43" y="1315"/>
                  </a:lnTo>
                  <a:lnTo>
                    <a:pt x="43" y="1317"/>
                  </a:lnTo>
                  <a:lnTo>
                    <a:pt x="43" y="1315"/>
                  </a:lnTo>
                  <a:lnTo>
                    <a:pt x="45" y="1310"/>
                  </a:lnTo>
                  <a:lnTo>
                    <a:pt x="45" y="1308"/>
                  </a:lnTo>
                  <a:lnTo>
                    <a:pt x="45" y="1308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8" y="1310"/>
                  </a:lnTo>
                  <a:lnTo>
                    <a:pt x="48" y="1311"/>
                  </a:lnTo>
                  <a:lnTo>
                    <a:pt x="48" y="1311"/>
                  </a:lnTo>
                  <a:lnTo>
                    <a:pt x="47" y="1313"/>
                  </a:lnTo>
                  <a:lnTo>
                    <a:pt x="50" y="1313"/>
                  </a:lnTo>
                  <a:lnTo>
                    <a:pt x="48" y="1315"/>
                  </a:lnTo>
                  <a:lnTo>
                    <a:pt x="47" y="1315"/>
                  </a:lnTo>
                  <a:lnTo>
                    <a:pt x="47" y="1317"/>
                  </a:lnTo>
                  <a:lnTo>
                    <a:pt x="47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50" y="1317"/>
                  </a:lnTo>
                  <a:lnTo>
                    <a:pt x="50" y="1319"/>
                  </a:lnTo>
                  <a:lnTo>
                    <a:pt x="50" y="1319"/>
                  </a:lnTo>
                  <a:lnTo>
                    <a:pt x="50" y="1319"/>
                  </a:lnTo>
                  <a:lnTo>
                    <a:pt x="50" y="1320"/>
                  </a:lnTo>
                  <a:lnTo>
                    <a:pt x="52" y="1320"/>
                  </a:lnTo>
                  <a:lnTo>
                    <a:pt x="50" y="1322"/>
                  </a:lnTo>
                  <a:lnTo>
                    <a:pt x="52" y="1322"/>
                  </a:lnTo>
                  <a:lnTo>
                    <a:pt x="52" y="1322"/>
                  </a:lnTo>
                  <a:lnTo>
                    <a:pt x="50" y="1324"/>
                  </a:lnTo>
                  <a:lnTo>
                    <a:pt x="50" y="1324"/>
                  </a:lnTo>
                  <a:lnTo>
                    <a:pt x="50" y="1324"/>
                  </a:lnTo>
                  <a:lnTo>
                    <a:pt x="48" y="1324"/>
                  </a:lnTo>
                  <a:lnTo>
                    <a:pt x="48" y="1326"/>
                  </a:lnTo>
                  <a:lnTo>
                    <a:pt x="48" y="1326"/>
                  </a:lnTo>
                  <a:lnTo>
                    <a:pt x="50" y="1326"/>
                  </a:lnTo>
                  <a:lnTo>
                    <a:pt x="50" y="1326"/>
                  </a:lnTo>
                  <a:lnTo>
                    <a:pt x="52" y="1326"/>
                  </a:lnTo>
                  <a:lnTo>
                    <a:pt x="50" y="1328"/>
                  </a:lnTo>
                  <a:lnTo>
                    <a:pt x="50" y="1328"/>
                  </a:lnTo>
                  <a:lnTo>
                    <a:pt x="48" y="1328"/>
                  </a:lnTo>
                  <a:lnTo>
                    <a:pt x="50" y="1328"/>
                  </a:lnTo>
                  <a:lnTo>
                    <a:pt x="50" y="1329"/>
                  </a:lnTo>
                  <a:lnTo>
                    <a:pt x="52" y="1329"/>
                  </a:lnTo>
                  <a:lnTo>
                    <a:pt x="54" y="1329"/>
                  </a:lnTo>
                  <a:lnTo>
                    <a:pt x="54" y="1329"/>
                  </a:lnTo>
                  <a:lnTo>
                    <a:pt x="54" y="1329"/>
                  </a:lnTo>
                  <a:lnTo>
                    <a:pt x="52" y="1331"/>
                  </a:lnTo>
                  <a:lnTo>
                    <a:pt x="52" y="1331"/>
                  </a:lnTo>
                  <a:lnTo>
                    <a:pt x="54" y="1331"/>
                  </a:lnTo>
                  <a:lnTo>
                    <a:pt x="54" y="1331"/>
                  </a:lnTo>
                  <a:lnTo>
                    <a:pt x="54" y="1333"/>
                  </a:lnTo>
                  <a:lnTo>
                    <a:pt x="54" y="1335"/>
                  </a:lnTo>
                  <a:lnTo>
                    <a:pt x="54" y="1335"/>
                  </a:lnTo>
                  <a:lnTo>
                    <a:pt x="56" y="1338"/>
                  </a:lnTo>
                  <a:lnTo>
                    <a:pt x="56" y="1338"/>
                  </a:lnTo>
                  <a:lnTo>
                    <a:pt x="56" y="1340"/>
                  </a:lnTo>
                  <a:lnTo>
                    <a:pt x="56" y="1342"/>
                  </a:lnTo>
                  <a:lnTo>
                    <a:pt x="56" y="1342"/>
                  </a:lnTo>
                  <a:lnTo>
                    <a:pt x="56" y="1344"/>
                  </a:lnTo>
                  <a:lnTo>
                    <a:pt x="58" y="1346"/>
                  </a:lnTo>
                  <a:lnTo>
                    <a:pt x="59" y="1346"/>
                  </a:lnTo>
                  <a:lnTo>
                    <a:pt x="61" y="1348"/>
                  </a:lnTo>
                  <a:lnTo>
                    <a:pt x="61" y="1348"/>
                  </a:lnTo>
                  <a:lnTo>
                    <a:pt x="61" y="1349"/>
                  </a:lnTo>
                  <a:lnTo>
                    <a:pt x="61" y="1349"/>
                  </a:lnTo>
                  <a:lnTo>
                    <a:pt x="61" y="1349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3"/>
                  </a:lnTo>
                  <a:lnTo>
                    <a:pt x="61" y="1355"/>
                  </a:lnTo>
                  <a:lnTo>
                    <a:pt x="61" y="1357"/>
                  </a:lnTo>
                  <a:lnTo>
                    <a:pt x="63" y="1357"/>
                  </a:lnTo>
                  <a:lnTo>
                    <a:pt x="65" y="1358"/>
                  </a:lnTo>
                  <a:lnTo>
                    <a:pt x="67" y="1358"/>
                  </a:lnTo>
                  <a:lnTo>
                    <a:pt x="68" y="1358"/>
                  </a:lnTo>
                  <a:lnTo>
                    <a:pt x="68" y="1360"/>
                  </a:lnTo>
                  <a:lnTo>
                    <a:pt x="68" y="1362"/>
                  </a:lnTo>
                  <a:lnTo>
                    <a:pt x="68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4"/>
                  </a:lnTo>
                  <a:lnTo>
                    <a:pt x="74" y="1366"/>
                  </a:lnTo>
                  <a:lnTo>
                    <a:pt x="74" y="1366"/>
                  </a:lnTo>
                  <a:lnTo>
                    <a:pt x="74" y="1369"/>
                  </a:lnTo>
                  <a:lnTo>
                    <a:pt x="76" y="1371"/>
                  </a:lnTo>
                  <a:lnTo>
                    <a:pt x="76" y="1373"/>
                  </a:lnTo>
                  <a:lnTo>
                    <a:pt x="77" y="1375"/>
                  </a:lnTo>
                  <a:lnTo>
                    <a:pt x="77" y="1375"/>
                  </a:lnTo>
                  <a:lnTo>
                    <a:pt x="77" y="1376"/>
                  </a:lnTo>
                  <a:lnTo>
                    <a:pt x="77" y="1378"/>
                  </a:lnTo>
                  <a:lnTo>
                    <a:pt x="81" y="1382"/>
                  </a:lnTo>
                  <a:lnTo>
                    <a:pt x="81" y="1382"/>
                  </a:lnTo>
                  <a:lnTo>
                    <a:pt x="83" y="1382"/>
                  </a:lnTo>
                  <a:lnTo>
                    <a:pt x="83" y="1382"/>
                  </a:lnTo>
                  <a:lnTo>
                    <a:pt x="85" y="1380"/>
                  </a:lnTo>
                  <a:lnTo>
                    <a:pt x="86" y="1380"/>
                  </a:lnTo>
                  <a:lnTo>
                    <a:pt x="88" y="1382"/>
                  </a:lnTo>
                  <a:lnTo>
                    <a:pt x="88" y="1382"/>
                  </a:lnTo>
                  <a:lnTo>
                    <a:pt x="90" y="1385"/>
                  </a:lnTo>
                  <a:lnTo>
                    <a:pt x="90" y="1391"/>
                  </a:lnTo>
                  <a:lnTo>
                    <a:pt x="92" y="1393"/>
                  </a:lnTo>
                  <a:lnTo>
                    <a:pt x="90" y="1394"/>
                  </a:lnTo>
                  <a:lnTo>
                    <a:pt x="90" y="1396"/>
                  </a:lnTo>
                  <a:lnTo>
                    <a:pt x="90" y="1398"/>
                  </a:lnTo>
                  <a:lnTo>
                    <a:pt x="88" y="1398"/>
                  </a:lnTo>
                  <a:lnTo>
                    <a:pt x="86" y="1400"/>
                  </a:lnTo>
                  <a:lnTo>
                    <a:pt x="79" y="1398"/>
                  </a:lnTo>
                  <a:lnTo>
                    <a:pt x="77" y="1398"/>
                  </a:lnTo>
                  <a:lnTo>
                    <a:pt x="76" y="1402"/>
                  </a:lnTo>
                  <a:lnTo>
                    <a:pt x="76" y="1404"/>
                  </a:lnTo>
                  <a:lnTo>
                    <a:pt x="81" y="1407"/>
                  </a:lnTo>
                  <a:lnTo>
                    <a:pt x="83" y="1411"/>
                  </a:lnTo>
                  <a:lnTo>
                    <a:pt x="83" y="1413"/>
                  </a:lnTo>
                  <a:lnTo>
                    <a:pt x="86" y="1414"/>
                  </a:lnTo>
                  <a:lnTo>
                    <a:pt x="86" y="1416"/>
                  </a:lnTo>
                  <a:lnTo>
                    <a:pt x="85" y="1418"/>
                  </a:lnTo>
                  <a:lnTo>
                    <a:pt x="85" y="1418"/>
                  </a:lnTo>
                  <a:lnTo>
                    <a:pt x="85" y="1420"/>
                  </a:lnTo>
                  <a:lnTo>
                    <a:pt x="83" y="1420"/>
                  </a:lnTo>
                  <a:lnTo>
                    <a:pt x="81" y="1420"/>
                  </a:lnTo>
                  <a:lnTo>
                    <a:pt x="81" y="1420"/>
                  </a:lnTo>
                  <a:lnTo>
                    <a:pt x="79" y="1420"/>
                  </a:lnTo>
                  <a:lnTo>
                    <a:pt x="79" y="1420"/>
                  </a:lnTo>
                  <a:lnTo>
                    <a:pt x="79" y="1420"/>
                  </a:lnTo>
                  <a:lnTo>
                    <a:pt x="77" y="1418"/>
                  </a:lnTo>
                  <a:lnTo>
                    <a:pt x="77" y="1418"/>
                  </a:lnTo>
                  <a:lnTo>
                    <a:pt x="77" y="1418"/>
                  </a:lnTo>
                  <a:lnTo>
                    <a:pt x="77" y="1416"/>
                  </a:lnTo>
                  <a:lnTo>
                    <a:pt x="76" y="1416"/>
                  </a:lnTo>
                  <a:lnTo>
                    <a:pt x="67" y="1413"/>
                  </a:lnTo>
                  <a:lnTo>
                    <a:pt x="67" y="1413"/>
                  </a:lnTo>
                  <a:lnTo>
                    <a:pt x="68" y="1414"/>
                  </a:lnTo>
                  <a:lnTo>
                    <a:pt x="70" y="1416"/>
                  </a:lnTo>
                  <a:lnTo>
                    <a:pt x="72" y="1420"/>
                  </a:lnTo>
                  <a:lnTo>
                    <a:pt x="72" y="1420"/>
                  </a:lnTo>
                  <a:lnTo>
                    <a:pt x="72" y="1423"/>
                  </a:lnTo>
                  <a:lnTo>
                    <a:pt x="72" y="1423"/>
                  </a:lnTo>
                  <a:lnTo>
                    <a:pt x="74" y="1429"/>
                  </a:lnTo>
                  <a:lnTo>
                    <a:pt x="74" y="1429"/>
                  </a:lnTo>
                  <a:lnTo>
                    <a:pt x="79" y="1434"/>
                  </a:lnTo>
                  <a:lnTo>
                    <a:pt x="79" y="1436"/>
                  </a:lnTo>
                  <a:lnTo>
                    <a:pt x="79" y="1438"/>
                  </a:lnTo>
                  <a:lnTo>
                    <a:pt x="79" y="1438"/>
                  </a:lnTo>
                  <a:lnTo>
                    <a:pt x="81" y="1440"/>
                  </a:lnTo>
                  <a:lnTo>
                    <a:pt x="81" y="1440"/>
                  </a:lnTo>
                  <a:lnTo>
                    <a:pt x="83" y="1441"/>
                  </a:lnTo>
                  <a:lnTo>
                    <a:pt x="83" y="1443"/>
                  </a:lnTo>
                  <a:lnTo>
                    <a:pt x="83" y="1443"/>
                  </a:lnTo>
                  <a:lnTo>
                    <a:pt x="83" y="1445"/>
                  </a:lnTo>
                  <a:lnTo>
                    <a:pt x="83" y="1445"/>
                  </a:lnTo>
                  <a:lnTo>
                    <a:pt x="85" y="1445"/>
                  </a:lnTo>
                  <a:lnTo>
                    <a:pt x="85" y="1445"/>
                  </a:lnTo>
                  <a:lnTo>
                    <a:pt x="85" y="1447"/>
                  </a:lnTo>
                  <a:lnTo>
                    <a:pt x="85" y="1447"/>
                  </a:lnTo>
                  <a:lnTo>
                    <a:pt x="85" y="1449"/>
                  </a:lnTo>
                  <a:lnTo>
                    <a:pt x="85" y="1450"/>
                  </a:lnTo>
                  <a:lnTo>
                    <a:pt x="86" y="1452"/>
                  </a:lnTo>
                  <a:lnTo>
                    <a:pt x="88" y="1452"/>
                  </a:lnTo>
                  <a:lnTo>
                    <a:pt x="90" y="1454"/>
                  </a:lnTo>
                  <a:lnTo>
                    <a:pt x="92" y="1458"/>
                  </a:lnTo>
                  <a:lnTo>
                    <a:pt x="90" y="1459"/>
                  </a:lnTo>
                  <a:lnTo>
                    <a:pt x="90" y="1459"/>
                  </a:lnTo>
                  <a:lnTo>
                    <a:pt x="90" y="1461"/>
                  </a:lnTo>
                  <a:lnTo>
                    <a:pt x="90" y="1461"/>
                  </a:lnTo>
                  <a:lnTo>
                    <a:pt x="90" y="1461"/>
                  </a:lnTo>
                  <a:lnTo>
                    <a:pt x="92" y="1461"/>
                  </a:lnTo>
                  <a:lnTo>
                    <a:pt x="92" y="1461"/>
                  </a:lnTo>
                  <a:lnTo>
                    <a:pt x="94" y="1463"/>
                  </a:lnTo>
                  <a:lnTo>
                    <a:pt x="94" y="1463"/>
                  </a:lnTo>
                  <a:lnTo>
                    <a:pt x="95" y="1463"/>
                  </a:lnTo>
                  <a:lnTo>
                    <a:pt x="95" y="1465"/>
                  </a:lnTo>
                  <a:lnTo>
                    <a:pt x="95" y="1465"/>
                  </a:lnTo>
                  <a:lnTo>
                    <a:pt x="97" y="1467"/>
                  </a:lnTo>
                  <a:lnTo>
                    <a:pt x="97" y="1469"/>
                  </a:lnTo>
                  <a:lnTo>
                    <a:pt x="97" y="1470"/>
                  </a:lnTo>
                  <a:lnTo>
                    <a:pt x="97" y="1470"/>
                  </a:lnTo>
                  <a:lnTo>
                    <a:pt x="95" y="1472"/>
                  </a:lnTo>
                  <a:lnTo>
                    <a:pt x="95" y="1472"/>
                  </a:lnTo>
                  <a:lnTo>
                    <a:pt x="92" y="1476"/>
                  </a:lnTo>
                  <a:lnTo>
                    <a:pt x="90" y="1478"/>
                  </a:lnTo>
                  <a:lnTo>
                    <a:pt x="90" y="1479"/>
                  </a:lnTo>
                  <a:lnTo>
                    <a:pt x="90" y="1483"/>
                  </a:lnTo>
                  <a:lnTo>
                    <a:pt x="94" y="1487"/>
                  </a:lnTo>
                  <a:lnTo>
                    <a:pt x="94" y="1488"/>
                  </a:lnTo>
                  <a:lnTo>
                    <a:pt x="92" y="1488"/>
                  </a:lnTo>
                  <a:lnTo>
                    <a:pt x="92" y="1488"/>
                  </a:lnTo>
                  <a:lnTo>
                    <a:pt x="92" y="1488"/>
                  </a:lnTo>
                  <a:lnTo>
                    <a:pt x="92" y="1490"/>
                  </a:lnTo>
                  <a:lnTo>
                    <a:pt x="92" y="1490"/>
                  </a:lnTo>
                  <a:lnTo>
                    <a:pt x="90" y="1490"/>
                  </a:lnTo>
                  <a:lnTo>
                    <a:pt x="90" y="1492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6" y="1490"/>
                  </a:lnTo>
                  <a:lnTo>
                    <a:pt x="85" y="1492"/>
                  </a:lnTo>
                  <a:lnTo>
                    <a:pt x="86" y="1494"/>
                  </a:lnTo>
                  <a:lnTo>
                    <a:pt x="86" y="1494"/>
                  </a:lnTo>
                  <a:lnTo>
                    <a:pt x="88" y="1494"/>
                  </a:lnTo>
                  <a:lnTo>
                    <a:pt x="88" y="1494"/>
                  </a:lnTo>
                  <a:lnTo>
                    <a:pt x="88" y="1494"/>
                  </a:lnTo>
                  <a:lnTo>
                    <a:pt x="90" y="1494"/>
                  </a:lnTo>
                  <a:lnTo>
                    <a:pt x="90" y="1494"/>
                  </a:lnTo>
                  <a:lnTo>
                    <a:pt x="90" y="1494"/>
                  </a:lnTo>
                  <a:lnTo>
                    <a:pt x="92" y="1494"/>
                  </a:lnTo>
                  <a:lnTo>
                    <a:pt x="92" y="1492"/>
                  </a:lnTo>
                  <a:lnTo>
                    <a:pt x="94" y="1492"/>
                  </a:lnTo>
                  <a:lnTo>
                    <a:pt x="94" y="1492"/>
                  </a:lnTo>
                  <a:lnTo>
                    <a:pt x="94" y="1494"/>
                  </a:lnTo>
                  <a:lnTo>
                    <a:pt x="95" y="1494"/>
                  </a:lnTo>
                  <a:lnTo>
                    <a:pt x="95" y="1494"/>
                  </a:lnTo>
                  <a:lnTo>
                    <a:pt x="95" y="1494"/>
                  </a:lnTo>
                  <a:lnTo>
                    <a:pt x="97" y="1494"/>
                  </a:lnTo>
                  <a:lnTo>
                    <a:pt x="99" y="1494"/>
                  </a:lnTo>
                  <a:lnTo>
                    <a:pt x="108" y="1497"/>
                  </a:lnTo>
                  <a:lnTo>
                    <a:pt x="110" y="1497"/>
                  </a:lnTo>
                  <a:lnTo>
                    <a:pt x="114" y="1497"/>
                  </a:lnTo>
                  <a:lnTo>
                    <a:pt x="115" y="1497"/>
                  </a:lnTo>
                  <a:lnTo>
                    <a:pt x="119" y="1494"/>
                  </a:lnTo>
                  <a:lnTo>
                    <a:pt x="121" y="1494"/>
                  </a:lnTo>
                  <a:lnTo>
                    <a:pt x="123" y="1494"/>
                  </a:lnTo>
                  <a:lnTo>
                    <a:pt x="124" y="1494"/>
                  </a:lnTo>
                  <a:lnTo>
                    <a:pt x="124" y="1492"/>
                  </a:lnTo>
                  <a:lnTo>
                    <a:pt x="124" y="1492"/>
                  </a:lnTo>
                  <a:lnTo>
                    <a:pt x="126" y="1492"/>
                  </a:lnTo>
                  <a:lnTo>
                    <a:pt x="126" y="1490"/>
                  </a:lnTo>
                  <a:lnTo>
                    <a:pt x="133" y="1490"/>
                  </a:lnTo>
                  <a:lnTo>
                    <a:pt x="135" y="1490"/>
                  </a:lnTo>
                  <a:lnTo>
                    <a:pt x="137" y="1490"/>
                  </a:lnTo>
                  <a:lnTo>
                    <a:pt x="137" y="1490"/>
                  </a:lnTo>
                  <a:lnTo>
                    <a:pt x="139" y="1490"/>
                  </a:lnTo>
                  <a:lnTo>
                    <a:pt x="139" y="1490"/>
                  </a:lnTo>
                  <a:lnTo>
                    <a:pt x="141" y="1490"/>
                  </a:lnTo>
                  <a:lnTo>
                    <a:pt x="142" y="1490"/>
                  </a:lnTo>
                  <a:lnTo>
                    <a:pt x="146" y="1494"/>
                  </a:lnTo>
                  <a:lnTo>
                    <a:pt x="148" y="1494"/>
                  </a:lnTo>
                  <a:lnTo>
                    <a:pt x="150" y="1494"/>
                  </a:lnTo>
                  <a:lnTo>
                    <a:pt x="151" y="1494"/>
                  </a:lnTo>
                  <a:lnTo>
                    <a:pt x="153" y="1494"/>
                  </a:lnTo>
                  <a:lnTo>
                    <a:pt x="153" y="1492"/>
                  </a:lnTo>
                  <a:lnTo>
                    <a:pt x="155" y="1492"/>
                  </a:lnTo>
                  <a:lnTo>
                    <a:pt x="157" y="1487"/>
                  </a:lnTo>
                  <a:lnTo>
                    <a:pt x="159" y="1487"/>
                  </a:lnTo>
                  <a:lnTo>
                    <a:pt x="159" y="1487"/>
                  </a:lnTo>
                  <a:lnTo>
                    <a:pt x="162" y="1483"/>
                  </a:lnTo>
                  <a:lnTo>
                    <a:pt x="162" y="1481"/>
                  </a:lnTo>
                  <a:lnTo>
                    <a:pt x="162" y="1479"/>
                  </a:lnTo>
                  <a:lnTo>
                    <a:pt x="162" y="1478"/>
                  </a:lnTo>
                  <a:lnTo>
                    <a:pt x="160" y="1476"/>
                  </a:lnTo>
                  <a:lnTo>
                    <a:pt x="159" y="1474"/>
                  </a:lnTo>
                  <a:lnTo>
                    <a:pt x="159" y="1474"/>
                  </a:lnTo>
                  <a:lnTo>
                    <a:pt x="159" y="1472"/>
                  </a:lnTo>
                  <a:lnTo>
                    <a:pt x="159" y="1470"/>
                  </a:lnTo>
                  <a:lnTo>
                    <a:pt x="159" y="1470"/>
                  </a:lnTo>
                  <a:lnTo>
                    <a:pt x="159" y="1469"/>
                  </a:lnTo>
                  <a:lnTo>
                    <a:pt x="157" y="1469"/>
                  </a:lnTo>
                  <a:lnTo>
                    <a:pt x="155" y="1467"/>
                  </a:lnTo>
                  <a:lnTo>
                    <a:pt x="155" y="1465"/>
                  </a:lnTo>
                  <a:lnTo>
                    <a:pt x="153" y="1463"/>
                  </a:lnTo>
                  <a:lnTo>
                    <a:pt x="153" y="1463"/>
                  </a:lnTo>
                  <a:lnTo>
                    <a:pt x="153" y="1459"/>
                  </a:lnTo>
                  <a:lnTo>
                    <a:pt x="155" y="1456"/>
                  </a:lnTo>
                  <a:lnTo>
                    <a:pt x="155" y="1452"/>
                  </a:lnTo>
                  <a:lnTo>
                    <a:pt x="157" y="1449"/>
                  </a:lnTo>
                  <a:lnTo>
                    <a:pt x="160" y="1449"/>
                  </a:lnTo>
                  <a:lnTo>
                    <a:pt x="160" y="1447"/>
                  </a:lnTo>
                  <a:lnTo>
                    <a:pt x="160" y="1445"/>
                  </a:lnTo>
                  <a:lnTo>
                    <a:pt x="162" y="1443"/>
                  </a:lnTo>
                  <a:lnTo>
                    <a:pt x="162" y="1443"/>
                  </a:lnTo>
                  <a:lnTo>
                    <a:pt x="164" y="1443"/>
                  </a:lnTo>
                  <a:lnTo>
                    <a:pt x="164" y="1441"/>
                  </a:lnTo>
                  <a:lnTo>
                    <a:pt x="166" y="1440"/>
                  </a:lnTo>
                  <a:lnTo>
                    <a:pt x="168" y="1436"/>
                  </a:lnTo>
                  <a:lnTo>
                    <a:pt x="169" y="1436"/>
                  </a:lnTo>
                  <a:lnTo>
                    <a:pt x="169" y="1436"/>
                  </a:lnTo>
                  <a:lnTo>
                    <a:pt x="171" y="1436"/>
                  </a:lnTo>
                  <a:lnTo>
                    <a:pt x="171" y="1434"/>
                  </a:lnTo>
                  <a:lnTo>
                    <a:pt x="173" y="1434"/>
                  </a:lnTo>
                  <a:lnTo>
                    <a:pt x="173" y="1434"/>
                  </a:lnTo>
                  <a:lnTo>
                    <a:pt x="173" y="1434"/>
                  </a:lnTo>
                  <a:lnTo>
                    <a:pt x="173" y="1436"/>
                  </a:lnTo>
                  <a:lnTo>
                    <a:pt x="175" y="1434"/>
                  </a:lnTo>
                  <a:lnTo>
                    <a:pt x="175" y="1436"/>
                  </a:lnTo>
                  <a:lnTo>
                    <a:pt x="175" y="1436"/>
                  </a:lnTo>
                  <a:lnTo>
                    <a:pt x="175" y="1436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7" y="1438"/>
                  </a:lnTo>
                  <a:lnTo>
                    <a:pt x="177" y="1438"/>
                  </a:lnTo>
                  <a:lnTo>
                    <a:pt x="177" y="1440"/>
                  </a:lnTo>
                  <a:lnTo>
                    <a:pt x="179" y="1440"/>
                  </a:lnTo>
                  <a:lnTo>
                    <a:pt x="179" y="1438"/>
                  </a:lnTo>
                  <a:lnTo>
                    <a:pt x="179" y="1438"/>
                  </a:lnTo>
                  <a:lnTo>
                    <a:pt x="180" y="1438"/>
                  </a:lnTo>
                  <a:lnTo>
                    <a:pt x="180" y="1440"/>
                  </a:lnTo>
                  <a:lnTo>
                    <a:pt x="180" y="1440"/>
                  </a:lnTo>
                  <a:lnTo>
                    <a:pt x="180" y="1440"/>
                  </a:lnTo>
                  <a:lnTo>
                    <a:pt x="180" y="1438"/>
                  </a:lnTo>
                  <a:lnTo>
                    <a:pt x="182" y="1438"/>
                  </a:lnTo>
                  <a:lnTo>
                    <a:pt x="182" y="1438"/>
                  </a:lnTo>
                  <a:lnTo>
                    <a:pt x="182" y="1436"/>
                  </a:lnTo>
                  <a:lnTo>
                    <a:pt x="182" y="1436"/>
                  </a:lnTo>
                  <a:lnTo>
                    <a:pt x="182" y="1434"/>
                  </a:lnTo>
                  <a:lnTo>
                    <a:pt x="180" y="1432"/>
                  </a:lnTo>
                  <a:lnTo>
                    <a:pt x="180" y="1431"/>
                  </a:lnTo>
                  <a:lnTo>
                    <a:pt x="180" y="1431"/>
                  </a:lnTo>
                  <a:lnTo>
                    <a:pt x="179" y="1431"/>
                  </a:lnTo>
                  <a:lnTo>
                    <a:pt x="179" y="1429"/>
                  </a:lnTo>
                  <a:lnTo>
                    <a:pt x="179" y="1429"/>
                  </a:lnTo>
                  <a:lnTo>
                    <a:pt x="179" y="1429"/>
                  </a:lnTo>
                  <a:lnTo>
                    <a:pt x="179" y="1427"/>
                  </a:lnTo>
                  <a:lnTo>
                    <a:pt x="179" y="1427"/>
                  </a:lnTo>
                  <a:lnTo>
                    <a:pt x="179" y="1425"/>
                  </a:lnTo>
                  <a:lnTo>
                    <a:pt x="180" y="1425"/>
                  </a:lnTo>
                  <a:lnTo>
                    <a:pt x="182" y="1425"/>
                  </a:lnTo>
                  <a:lnTo>
                    <a:pt x="184" y="1425"/>
                  </a:lnTo>
                  <a:lnTo>
                    <a:pt x="184" y="1427"/>
                  </a:lnTo>
                  <a:lnTo>
                    <a:pt x="186" y="1427"/>
                  </a:lnTo>
                  <a:lnTo>
                    <a:pt x="186" y="1427"/>
                  </a:lnTo>
                  <a:lnTo>
                    <a:pt x="186" y="1425"/>
                  </a:lnTo>
                  <a:lnTo>
                    <a:pt x="188" y="1425"/>
                  </a:lnTo>
                  <a:lnTo>
                    <a:pt x="189" y="1425"/>
                  </a:lnTo>
                  <a:lnTo>
                    <a:pt x="191" y="1425"/>
                  </a:lnTo>
                  <a:lnTo>
                    <a:pt x="191" y="1423"/>
                  </a:lnTo>
                  <a:lnTo>
                    <a:pt x="193" y="1425"/>
                  </a:lnTo>
                  <a:lnTo>
                    <a:pt x="197" y="1425"/>
                  </a:lnTo>
                  <a:lnTo>
                    <a:pt x="197" y="1425"/>
                  </a:lnTo>
                  <a:lnTo>
                    <a:pt x="197" y="1423"/>
                  </a:lnTo>
                  <a:lnTo>
                    <a:pt x="197" y="1423"/>
                  </a:lnTo>
                  <a:lnTo>
                    <a:pt x="197" y="1423"/>
                  </a:lnTo>
                  <a:lnTo>
                    <a:pt x="198" y="1423"/>
                  </a:lnTo>
                  <a:lnTo>
                    <a:pt x="198" y="1423"/>
                  </a:lnTo>
                  <a:lnTo>
                    <a:pt x="198" y="1423"/>
                  </a:lnTo>
                  <a:lnTo>
                    <a:pt x="198" y="1425"/>
                  </a:lnTo>
                  <a:lnTo>
                    <a:pt x="198" y="1425"/>
                  </a:lnTo>
                  <a:lnTo>
                    <a:pt x="200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4" y="1425"/>
                  </a:lnTo>
                  <a:lnTo>
                    <a:pt x="206" y="1425"/>
                  </a:lnTo>
                  <a:lnTo>
                    <a:pt x="207" y="1423"/>
                  </a:lnTo>
                  <a:lnTo>
                    <a:pt x="209" y="1423"/>
                  </a:lnTo>
                  <a:lnTo>
                    <a:pt x="209" y="1425"/>
                  </a:lnTo>
                  <a:lnTo>
                    <a:pt x="211" y="1425"/>
                  </a:lnTo>
                  <a:lnTo>
                    <a:pt x="209" y="1425"/>
                  </a:lnTo>
                  <a:lnTo>
                    <a:pt x="209" y="1427"/>
                  </a:lnTo>
                  <a:lnTo>
                    <a:pt x="209" y="1427"/>
                  </a:lnTo>
                  <a:lnTo>
                    <a:pt x="211" y="1427"/>
                  </a:lnTo>
                  <a:lnTo>
                    <a:pt x="213" y="1427"/>
                  </a:lnTo>
                  <a:lnTo>
                    <a:pt x="213" y="1427"/>
                  </a:lnTo>
                  <a:lnTo>
                    <a:pt x="213" y="1425"/>
                  </a:lnTo>
                  <a:lnTo>
                    <a:pt x="213" y="1425"/>
                  </a:lnTo>
                  <a:lnTo>
                    <a:pt x="215" y="1423"/>
                  </a:lnTo>
                  <a:lnTo>
                    <a:pt x="215" y="1423"/>
                  </a:lnTo>
                  <a:lnTo>
                    <a:pt x="215" y="1423"/>
                  </a:lnTo>
                  <a:lnTo>
                    <a:pt x="216" y="1423"/>
                  </a:lnTo>
                  <a:lnTo>
                    <a:pt x="216" y="1423"/>
                  </a:lnTo>
                  <a:lnTo>
                    <a:pt x="216" y="1425"/>
                  </a:lnTo>
                  <a:lnTo>
                    <a:pt x="216" y="1425"/>
                  </a:lnTo>
                  <a:lnTo>
                    <a:pt x="218" y="1425"/>
                  </a:lnTo>
                  <a:lnTo>
                    <a:pt x="218" y="1425"/>
                  </a:lnTo>
                  <a:lnTo>
                    <a:pt x="218" y="1423"/>
                  </a:lnTo>
                  <a:lnTo>
                    <a:pt x="218" y="1423"/>
                  </a:lnTo>
                  <a:lnTo>
                    <a:pt x="220" y="1423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3"/>
                  </a:lnTo>
                  <a:lnTo>
                    <a:pt x="224" y="1423"/>
                  </a:lnTo>
                  <a:lnTo>
                    <a:pt x="224" y="1425"/>
                  </a:lnTo>
                  <a:lnTo>
                    <a:pt x="225" y="1425"/>
                  </a:lnTo>
                  <a:lnTo>
                    <a:pt x="225" y="1423"/>
                  </a:lnTo>
                  <a:lnTo>
                    <a:pt x="227" y="1422"/>
                  </a:lnTo>
                  <a:lnTo>
                    <a:pt x="227" y="1422"/>
                  </a:lnTo>
                  <a:lnTo>
                    <a:pt x="227" y="1423"/>
                  </a:lnTo>
                  <a:lnTo>
                    <a:pt x="229" y="1423"/>
                  </a:lnTo>
                  <a:lnTo>
                    <a:pt x="229" y="1423"/>
                  </a:lnTo>
                  <a:lnTo>
                    <a:pt x="229" y="1423"/>
                  </a:lnTo>
                  <a:lnTo>
                    <a:pt x="229" y="1425"/>
                  </a:lnTo>
                  <a:lnTo>
                    <a:pt x="229" y="1423"/>
                  </a:lnTo>
                  <a:lnTo>
                    <a:pt x="231" y="1425"/>
                  </a:lnTo>
                  <a:lnTo>
                    <a:pt x="233" y="1425"/>
                  </a:lnTo>
                  <a:lnTo>
                    <a:pt x="234" y="1425"/>
                  </a:lnTo>
                  <a:lnTo>
                    <a:pt x="236" y="1425"/>
                  </a:lnTo>
                  <a:lnTo>
                    <a:pt x="234" y="1427"/>
                  </a:lnTo>
                  <a:lnTo>
                    <a:pt x="234" y="1431"/>
                  </a:lnTo>
                  <a:lnTo>
                    <a:pt x="234" y="1431"/>
                  </a:lnTo>
                  <a:lnTo>
                    <a:pt x="236" y="1432"/>
                  </a:lnTo>
                  <a:lnTo>
                    <a:pt x="236" y="1432"/>
                  </a:lnTo>
                  <a:lnTo>
                    <a:pt x="238" y="1431"/>
                  </a:lnTo>
                  <a:lnTo>
                    <a:pt x="242" y="1423"/>
                  </a:lnTo>
                  <a:lnTo>
                    <a:pt x="242" y="1423"/>
                  </a:lnTo>
                  <a:lnTo>
                    <a:pt x="244" y="1422"/>
                  </a:lnTo>
                  <a:lnTo>
                    <a:pt x="245" y="1420"/>
                  </a:lnTo>
                  <a:lnTo>
                    <a:pt x="245" y="1420"/>
                  </a:lnTo>
                  <a:lnTo>
                    <a:pt x="245" y="1418"/>
                  </a:lnTo>
                  <a:lnTo>
                    <a:pt x="245" y="1418"/>
                  </a:lnTo>
                  <a:lnTo>
                    <a:pt x="245" y="1418"/>
                  </a:lnTo>
                  <a:lnTo>
                    <a:pt x="245" y="1416"/>
                  </a:lnTo>
                  <a:lnTo>
                    <a:pt x="247" y="1409"/>
                  </a:lnTo>
                  <a:lnTo>
                    <a:pt x="249" y="1402"/>
                  </a:lnTo>
                  <a:lnTo>
                    <a:pt x="251" y="1398"/>
                  </a:lnTo>
                  <a:lnTo>
                    <a:pt x="253" y="1394"/>
                  </a:lnTo>
                  <a:lnTo>
                    <a:pt x="253" y="1393"/>
                  </a:lnTo>
                  <a:lnTo>
                    <a:pt x="253" y="1391"/>
                  </a:lnTo>
                  <a:lnTo>
                    <a:pt x="254" y="1391"/>
                  </a:lnTo>
                  <a:lnTo>
                    <a:pt x="254" y="1391"/>
                  </a:lnTo>
                  <a:lnTo>
                    <a:pt x="254" y="1387"/>
                  </a:lnTo>
                  <a:lnTo>
                    <a:pt x="254" y="1385"/>
                  </a:lnTo>
                  <a:lnTo>
                    <a:pt x="256" y="1385"/>
                  </a:lnTo>
                  <a:lnTo>
                    <a:pt x="256" y="1385"/>
                  </a:lnTo>
                  <a:lnTo>
                    <a:pt x="256" y="1384"/>
                  </a:lnTo>
                  <a:lnTo>
                    <a:pt x="256" y="1382"/>
                  </a:lnTo>
                  <a:lnTo>
                    <a:pt x="256" y="1380"/>
                  </a:lnTo>
                  <a:lnTo>
                    <a:pt x="258" y="1380"/>
                  </a:lnTo>
                  <a:lnTo>
                    <a:pt x="258" y="1380"/>
                  </a:lnTo>
                  <a:lnTo>
                    <a:pt x="258" y="1380"/>
                  </a:lnTo>
                  <a:lnTo>
                    <a:pt x="260" y="1380"/>
                  </a:lnTo>
                  <a:lnTo>
                    <a:pt x="260" y="1380"/>
                  </a:lnTo>
                  <a:lnTo>
                    <a:pt x="262" y="1380"/>
                  </a:lnTo>
                  <a:lnTo>
                    <a:pt x="262" y="1380"/>
                  </a:lnTo>
                  <a:lnTo>
                    <a:pt x="263" y="1380"/>
                  </a:lnTo>
                  <a:lnTo>
                    <a:pt x="263" y="1378"/>
                  </a:lnTo>
                  <a:lnTo>
                    <a:pt x="263" y="1376"/>
                  </a:lnTo>
                  <a:lnTo>
                    <a:pt x="263" y="1375"/>
                  </a:lnTo>
                  <a:lnTo>
                    <a:pt x="262" y="1373"/>
                  </a:lnTo>
                  <a:lnTo>
                    <a:pt x="262" y="1371"/>
                  </a:lnTo>
                  <a:lnTo>
                    <a:pt x="262" y="1371"/>
                  </a:lnTo>
                  <a:lnTo>
                    <a:pt x="263" y="1371"/>
                  </a:lnTo>
                  <a:lnTo>
                    <a:pt x="263" y="1369"/>
                  </a:lnTo>
                  <a:lnTo>
                    <a:pt x="265" y="1369"/>
                  </a:lnTo>
                  <a:lnTo>
                    <a:pt x="265" y="1369"/>
                  </a:lnTo>
                  <a:lnTo>
                    <a:pt x="267" y="1371"/>
                  </a:lnTo>
                  <a:lnTo>
                    <a:pt x="267" y="1369"/>
                  </a:lnTo>
                  <a:lnTo>
                    <a:pt x="267" y="1369"/>
                  </a:lnTo>
                  <a:lnTo>
                    <a:pt x="269" y="1369"/>
                  </a:lnTo>
                  <a:lnTo>
                    <a:pt x="267" y="1367"/>
                  </a:lnTo>
                  <a:lnTo>
                    <a:pt x="267" y="1367"/>
                  </a:lnTo>
                  <a:lnTo>
                    <a:pt x="267" y="1367"/>
                  </a:lnTo>
                  <a:lnTo>
                    <a:pt x="267" y="1369"/>
                  </a:lnTo>
                  <a:lnTo>
                    <a:pt x="265" y="1369"/>
                  </a:lnTo>
                  <a:lnTo>
                    <a:pt x="265" y="1369"/>
                  </a:lnTo>
                  <a:lnTo>
                    <a:pt x="265" y="1367"/>
                  </a:lnTo>
                  <a:lnTo>
                    <a:pt x="265" y="1367"/>
                  </a:lnTo>
                  <a:lnTo>
                    <a:pt x="265" y="1362"/>
                  </a:lnTo>
                  <a:lnTo>
                    <a:pt x="267" y="1362"/>
                  </a:lnTo>
                  <a:lnTo>
                    <a:pt x="267" y="1360"/>
                  </a:lnTo>
                  <a:lnTo>
                    <a:pt x="265" y="1358"/>
                  </a:lnTo>
                  <a:lnTo>
                    <a:pt x="265" y="1357"/>
                  </a:lnTo>
                  <a:lnTo>
                    <a:pt x="267" y="1355"/>
                  </a:lnTo>
                  <a:lnTo>
                    <a:pt x="267" y="1353"/>
                  </a:lnTo>
                  <a:lnTo>
                    <a:pt x="267" y="1353"/>
                  </a:lnTo>
                  <a:lnTo>
                    <a:pt x="267" y="1353"/>
                  </a:lnTo>
                  <a:lnTo>
                    <a:pt x="267" y="1351"/>
                  </a:lnTo>
                  <a:lnTo>
                    <a:pt x="265" y="1349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69" y="1348"/>
                  </a:lnTo>
                  <a:lnTo>
                    <a:pt x="269" y="1346"/>
                  </a:lnTo>
                  <a:lnTo>
                    <a:pt x="267" y="1346"/>
                  </a:lnTo>
                  <a:lnTo>
                    <a:pt x="267" y="1346"/>
                  </a:lnTo>
                  <a:lnTo>
                    <a:pt x="267" y="1346"/>
                  </a:lnTo>
                  <a:lnTo>
                    <a:pt x="267" y="1344"/>
                  </a:lnTo>
                  <a:lnTo>
                    <a:pt x="267" y="1344"/>
                  </a:lnTo>
                  <a:lnTo>
                    <a:pt x="269" y="1344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46"/>
                  </a:lnTo>
                  <a:lnTo>
                    <a:pt x="274" y="1346"/>
                  </a:lnTo>
                  <a:lnTo>
                    <a:pt x="272" y="1344"/>
                  </a:lnTo>
                  <a:lnTo>
                    <a:pt x="272" y="1342"/>
                  </a:lnTo>
                  <a:lnTo>
                    <a:pt x="272" y="1342"/>
                  </a:lnTo>
                  <a:lnTo>
                    <a:pt x="272" y="1340"/>
                  </a:lnTo>
                  <a:lnTo>
                    <a:pt x="272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7"/>
                  </a:lnTo>
                  <a:lnTo>
                    <a:pt x="269" y="1335"/>
                  </a:lnTo>
                  <a:lnTo>
                    <a:pt x="267" y="1333"/>
                  </a:lnTo>
                  <a:lnTo>
                    <a:pt x="267" y="1329"/>
                  </a:lnTo>
                  <a:lnTo>
                    <a:pt x="267" y="1328"/>
                  </a:lnTo>
                  <a:lnTo>
                    <a:pt x="269" y="1326"/>
                  </a:lnTo>
                  <a:lnTo>
                    <a:pt x="267" y="1324"/>
                  </a:lnTo>
                  <a:lnTo>
                    <a:pt x="269" y="1322"/>
                  </a:lnTo>
                  <a:lnTo>
                    <a:pt x="272" y="1320"/>
                  </a:lnTo>
                  <a:lnTo>
                    <a:pt x="272" y="1319"/>
                  </a:lnTo>
                  <a:lnTo>
                    <a:pt x="272" y="1319"/>
                  </a:lnTo>
                  <a:lnTo>
                    <a:pt x="272" y="1319"/>
                  </a:lnTo>
                  <a:lnTo>
                    <a:pt x="272" y="1317"/>
                  </a:lnTo>
                  <a:lnTo>
                    <a:pt x="271" y="1315"/>
                  </a:lnTo>
                  <a:lnTo>
                    <a:pt x="272" y="1313"/>
                  </a:lnTo>
                  <a:lnTo>
                    <a:pt x="272" y="1313"/>
                  </a:lnTo>
                  <a:lnTo>
                    <a:pt x="276" y="1313"/>
                  </a:lnTo>
                  <a:lnTo>
                    <a:pt x="276" y="1311"/>
                  </a:lnTo>
                  <a:lnTo>
                    <a:pt x="276" y="1311"/>
                  </a:lnTo>
                  <a:lnTo>
                    <a:pt x="278" y="1311"/>
                  </a:lnTo>
                  <a:lnTo>
                    <a:pt x="278" y="1311"/>
                  </a:lnTo>
                  <a:lnTo>
                    <a:pt x="276" y="1310"/>
                  </a:lnTo>
                  <a:lnTo>
                    <a:pt x="276" y="1310"/>
                  </a:lnTo>
                  <a:lnTo>
                    <a:pt x="276" y="1308"/>
                  </a:lnTo>
                  <a:lnTo>
                    <a:pt x="276" y="1308"/>
                  </a:lnTo>
                  <a:lnTo>
                    <a:pt x="276" y="1308"/>
                  </a:lnTo>
                  <a:lnTo>
                    <a:pt x="278" y="1308"/>
                  </a:lnTo>
                  <a:lnTo>
                    <a:pt x="278" y="1306"/>
                  </a:lnTo>
                  <a:lnTo>
                    <a:pt x="278" y="1304"/>
                  </a:lnTo>
                  <a:lnTo>
                    <a:pt x="278" y="1306"/>
                  </a:lnTo>
                  <a:lnTo>
                    <a:pt x="278" y="1304"/>
                  </a:lnTo>
                  <a:lnTo>
                    <a:pt x="278" y="1301"/>
                  </a:lnTo>
                  <a:lnTo>
                    <a:pt x="276" y="1297"/>
                  </a:lnTo>
                  <a:lnTo>
                    <a:pt x="274" y="1297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5"/>
                  </a:lnTo>
                  <a:lnTo>
                    <a:pt x="271" y="1295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2" y="1292"/>
                  </a:lnTo>
                  <a:lnTo>
                    <a:pt x="272" y="1292"/>
                  </a:lnTo>
                  <a:lnTo>
                    <a:pt x="272" y="1292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4" y="1293"/>
                  </a:lnTo>
                  <a:lnTo>
                    <a:pt x="274" y="1292"/>
                  </a:lnTo>
                  <a:lnTo>
                    <a:pt x="274" y="1292"/>
                  </a:lnTo>
                  <a:lnTo>
                    <a:pt x="276" y="1292"/>
                  </a:lnTo>
                  <a:lnTo>
                    <a:pt x="276" y="1292"/>
                  </a:lnTo>
                  <a:lnTo>
                    <a:pt x="276" y="1290"/>
                  </a:lnTo>
                  <a:lnTo>
                    <a:pt x="274" y="1290"/>
                  </a:lnTo>
                  <a:lnTo>
                    <a:pt x="274" y="1290"/>
                  </a:lnTo>
                  <a:lnTo>
                    <a:pt x="274" y="1288"/>
                  </a:lnTo>
                  <a:lnTo>
                    <a:pt x="274" y="1288"/>
                  </a:lnTo>
                  <a:lnTo>
                    <a:pt x="274" y="1288"/>
                  </a:lnTo>
                  <a:lnTo>
                    <a:pt x="276" y="1288"/>
                  </a:lnTo>
                  <a:lnTo>
                    <a:pt x="276" y="1288"/>
                  </a:lnTo>
                  <a:lnTo>
                    <a:pt x="274" y="1286"/>
                  </a:lnTo>
                  <a:lnTo>
                    <a:pt x="274" y="1284"/>
                  </a:lnTo>
                  <a:lnTo>
                    <a:pt x="274" y="1284"/>
                  </a:lnTo>
                  <a:lnTo>
                    <a:pt x="272" y="1282"/>
                  </a:lnTo>
                  <a:lnTo>
                    <a:pt x="274" y="1284"/>
                  </a:lnTo>
                  <a:lnTo>
                    <a:pt x="276" y="1284"/>
                  </a:lnTo>
                  <a:lnTo>
                    <a:pt x="280" y="1286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2"/>
                  </a:lnTo>
                  <a:lnTo>
                    <a:pt x="280" y="1282"/>
                  </a:lnTo>
                  <a:lnTo>
                    <a:pt x="278" y="1281"/>
                  </a:lnTo>
                  <a:lnTo>
                    <a:pt x="276" y="1281"/>
                  </a:lnTo>
                  <a:lnTo>
                    <a:pt x="278" y="1281"/>
                  </a:lnTo>
                  <a:lnTo>
                    <a:pt x="276" y="1281"/>
                  </a:lnTo>
                  <a:lnTo>
                    <a:pt x="276" y="1277"/>
                  </a:lnTo>
                  <a:lnTo>
                    <a:pt x="274" y="1277"/>
                  </a:lnTo>
                  <a:lnTo>
                    <a:pt x="274" y="1277"/>
                  </a:lnTo>
                  <a:lnTo>
                    <a:pt x="274" y="1277"/>
                  </a:lnTo>
                  <a:lnTo>
                    <a:pt x="272" y="1275"/>
                  </a:lnTo>
                  <a:lnTo>
                    <a:pt x="272" y="1275"/>
                  </a:lnTo>
                  <a:lnTo>
                    <a:pt x="271" y="1272"/>
                  </a:lnTo>
                  <a:lnTo>
                    <a:pt x="269" y="1270"/>
                  </a:lnTo>
                  <a:lnTo>
                    <a:pt x="267" y="1268"/>
                  </a:lnTo>
                  <a:lnTo>
                    <a:pt x="265" y="1268"/>
                  </a:lnTo>
                  <a:lnTo>
                    <a:pt x="265" y="1266"/>
                  </a:lnTo>
                  <a:lnTo>
                    <a:pt x="271" y="1272"/>
                  </a:lnTo>
                  <a:lnTo>
                    <a:pt x="276" y="1277"/>
                  </a:lnTo>
                  <a:lnTo>
                    <a:pt x="276" y="1279"/>
                  </a:lnTo>
                  <a:lnTo>
                    <a:pt x="278" y="1279"/>
                  </a:lnTo>
                  <a:lnTo>
                    <a:pt x="280" y="1281"/>
                  </a:lnTo>
                  <a:lnTo>
                    <a:pt x="280" y="1279"/>
                  </a:lnTo>
                  <a:lnTo>
                    <a:pt x="278" y="1279"/>
                  </a:lnTo>
                  <a:lnTo>
                    <a:pt x="267" y="1266"/>
                  </a:lnTo>
                  <a:lnTo>
                    <a:pt x="267" y="1264"/>
                  </a:lnTo>
                  <a:lnTo>
                    <a:pt x="269" y="1266"/>
                  </a:lnTo>
                  <a:lnTo>
                    <a:pt x="269" y="1266"/>
                  </a:lnTo>
                  <a:lnTo>
                    <a:pt x="269" y="1264"/>
                  </a:lnTo>
                  <a:lnTo>
                    <a:pt x="269" y="1264"/>
                  </a:lnTo>
                  <a:lnTo>
                    <a:pt x="271" y="1264"/>
                  </a:lnTo>
                  <a:lnTo>
                    <a:pt x="271" y="1266"/>
                  </a:lnTo>
                  <a:lnTo>
                    <a:pt x="272" y="1266"/>
                  </a:lnTo>
                  <a:lnTo>
                    <a:pt x="272" y="1266"/>
                  </a:lnTo>
                  <a:lnTo>
                    <a:pt x="272" y="1264"/>
                  </a:lnTo>
                  <a:lnTo>
                    <a:pt x="272" y="1264"/>
                  </a:lnTo>
                  <a:lnTo>
                    <a:pt x="272" y="1263"/>
                  </a:lnTo>
                  <a:lnTo>
                    <a:pt x="272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1" y="1261"/>
                  </a:lnTo>
                  <a:lnTo>
                    <a:pt x="269" y="1259"/>
                  </a:lnTo>
                  <a:lnTo>
                    <a:pt x="269" y="1259"/>
                  </a:lnTo>
                  <a:lnTo>
                    <a:pt x="269" y="1257"/>
                  </a:lnTo>
                  <a:lnTo>
                    <a:pt x="269" y="1257"/>
                  </a:lnTo>
                  <a:lnTo>
                    <a:pt x="269" y="1255"/>
                  </a:lnTo>
                  <a:lnTo>
                    <a:pt x="271" y="1255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4" y="1264"/>
                  </a:lnTo>
                  <a:lnTo>
                    <a:pt x="274" y="1264"/>
                  </a:lnTo>
                  <a:lnTo>
                    <a:pt x="274" y="1266"/>
                  </a:lnTo>
                  <a:lnTo>
                    <a:pt x="276" y="1266"/>
                  </a:lnTo>
                  <a:lnTo>
                    <a:pt x="278" y="1266"/>
                  </a:lnTo>
                  <a:lnTo>
                    <a:pt x="278" y="1266"/>
                  </a:lnTo>
                  <a:lnTo>
                    <a:pt x="278" y="1264"/>
                  </a:lnTo>
                  <a:lnTo>
                    <a:pt x="280" y="1264"/>
                  </a:lnTo>
                  <a:lnTo>
                    <a:pt x="280" y="1266"/>
                  </a:lnTo>
                  <a:lnTo>
                    <a:pt x="280" y="1266"/>
                  </a:lnTo>
                  <a:lnTo>
                    <a:pt x="281" y="1268"/>
                  </a:lnTo>
                  <a:lnTo>
                    <a:pt x="281" y="1268"/>
                  </a:lnTo>
                  <a:lnTo>
                    <a:pt x="283" y="1266"/>
                  </a:lnTo>
                  <a:lnTo>
                    <a:pt x="283" y="1266"/>
                  </a:lnTo>
                  <a:lnTo>
                    <a:pt x="281" y="1264"/>
                  </a:lnTo>
                  <a:lnTo>
                    <a:pt x="281" y="1263"/>
                  </a:lnTo>
                  <a:lnTo>
                    <a:pt x="283" y="1264"/>
                  </a:lnTo>
                  <a:lnTo>
                    <a:pt x="283" y="1264"/>
                  </a:lnTo>
                  <a:lnTo>
                    <a:pt x="283" y="1263"/>
                  </a:lnTo>
                  <a:lnTo>
                    <a:pt x="281" y="1261"/>
                  </a:lnTo>
                  <a:lnTo>
                    <a:pt x="281" y="1261"/>
                  </a:lnTo>
                  <a:lnTo>
                    <a:pt x="281" y="1259"/>
                  </a:lnTo>
                  <a:lnTo>
                    <a:pt x="281" y="1259"/>
                  </a:lnTo>
                  <a:lnTo>
                    <a:pt x="281" y="1259"/>
                  </a:lnTo>
                  <a:lnTo>
                    <a:pt x="280" y="1259"/>
                  </a:lnTo>
                  <a:lnTo>
                    <a:pt x="280" y="1259"/>
                  </a:lnTo>
                  <a:lnTo>
                    <a:pt x="280" y="1259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6" y="1255"/>
                  </a:lnTo>
                  <a:lnTo>
                    <a:pt x="276" y="1254"/>
                  </a:lnTo>
                  <a:lnTo>
                    <a:pt x="276" y="1252"/>
                  </a:lnTo>
                  <a:lnTo>
                    <a:pt x="278" y="1252"/>
                  </a:lnTo>
                  <a:lnTo>
                    <a:pt x="278" y="1255"/>
                  </a:lnTo>
                  <a:lnTo>
                    <a:pt x="280" y="1255"/>
                  </a:lnTo>
                  <a:lnTo>
                    <a:pt x="278" y="1255"/>
                  </a:lnTo>
                  <a:lnTo>
                    <a:pt x="280" y="1255"/>
                  </a:lnTo>
                  <a:lnTo>
                    <a:pt x="280" y="1254"/>
                  </a:lnTo>
                  <a:lnTo>
                    <a:pt x="281" y="1254"/>
                  </a:lnTo>
                  <a:lnTo>
                    <a:pt x="281" y="1255"/>
                  </a:lnTo>
                  <a:lnTo>
                    <a:pt x="281" y="1254"/>
                  </a:lnTo>
                  <a:lnTo>
                    <a:pt x="281" y="1254"/>
                  </a:lnTo>
                  <a:lnTo>
                    <a:pt x="281" y="1252"/>
                  </a:lnTo>
                  <a:lnTo>
                    <a:pt x="280" y="1252"/>
                  </a:lnTo>
                  <a:lnTo>
                    <a:pt x="280" y="1252"/>
                  </a:lnTo>
                  <a:lnTo>
                    <a:pt x="278" y="1250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0" y="1248"/>
                  </a:lnTo>
                  <a:lnTo>
                    <a:pt x="281" y="1248"/>
                  </a:lnTo>
                  <a:lnTo>
                    <a:pt x="280" y="1246"/>
                  </a:lnTo>
                  <a:lnTo>
                    <a:pt x="278" y="1245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1"/>
                  </a:lnTo>
                  <a:lnTo>
                    <a:pt x="276" y="1239"/>
                  </a:lnTo>
                  <a:lnTo>
                    <a:pt x="276" y="1237"/>
                  </a:lnTo>
                  <a:lnTo>
                    <a:pt x="278" y="1239"/>
                  </a:lnTo>
                  <a:lnTo>
                    <a:pt x="280" y="1241"/>
                  </a:lnTo>
                  <a:lnTo>
                    <a:pt x="283" y="1245"/>
                  </a:lnTo>
                  <a:lnTo>
                    <a:pt x="285" y="1241"/>
                  </a:lnTo>
                  <a:lnTo>
                    <a:pt x="285" y="1241"/>
                  </a:lnTo>
                  <a:lnTo>
                    <a:pt x="283" y="1239"/>
                  </a:lnTo>
                  <a:lnTo>
                    <a:pt x="283" y="1239"/>
                  </a:lnTo>
                  <a:lnTo>
                    <a:pt x="283" y="1239"/>
                  </a:lnTo>
                  <a:lnTo>
                    <a:pt x="285" y="1239"/>
                  </a:lnTo>
                  <a:lnTo>
                    <a:pt x="285" y="1239"/>
                  </a:lnTo>
                  <a:lnTo>
                    <a:pt x="285" y="1239"/>
                  </a:lnTo>
                  <a:lnTo>
                    <a:pt x="285" y="1237"/>
                  </a:lnTo>
                  <a:lnTo>
                    <a:pt x="285" y="1236"/>
                  </a:lnTo>
                  <a:lnTo>
                    <a:pt x="285" y="1236"/>
                  </a:lnTo>
                  <a:lnTo>
                    <a:pt x="285" y="1234"/>
                  </a:lnTo>
                  <a:lnTo>
                    <a:pt x="283" y="1234"/>
                  </a:lnTo>
                  <a:lnTo>
                    <a:pt x="283" y="1234"/>
                  </a:lnTo>
                  <a:lnTo>
                    <a:pt x="285" y="1234"/>
                  </a:lnTo>
                  <a:lnTo>
                    <a:pt x="281" y="1230"/>
                  </a:lnTo>
                  <a:lnTo>
                    <a:pt x="280" y="1230"/>
                  </a:lnTo>
                  <a:lnTo>
                    <a:pt x="280" y="1230"/>
                  </a:lnTo>
                  <a:lnTo>
                    <a:pt x="281" y="1230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6"/>
                  </a:lnTo>
                  <a:lnTo>
                    <a:pt x="281" y="1226"/>
                  </a:lnTo>
                  <a:lnTo>
                    <a:pt x="283" y="1226"/>
                  </a:lnTo>
                  <a:lnTo>
                    <a:pt x="283" y="1226"/>
                  </a:lnTo>
                  <a:lnTo>
                    <a:pt x="283" y="1226"/>
                  </a:lnTo>
                  <a:lnTo>
                    <a:pt x="285" y="1225"/>
                  </a:lnTo>
                  <a:lnTo>
                    <a:pt x="283" y="1225"/>
                  </a:lnTo>
                  <a:lnTo>
                    <a:pt x="280" y="1226"/>
                  </a:lnTo>
                  <a:lnTo>
                    <a:pt x="281" y="1226"/>
                  </a:lnTo>
                  <a:lnTo>
                    <a:pt x="281" y="1226"/>
                  </a:lnTo>
                  <a:lnTo>
                    <a:pt x="280" y="1228"/>
                  </a:lnTo>
                  <a:lnTo>
                    <a:pt x="280" y="1228"/>
                  </a:lnTo>
                  <a:lnTo>
                    <a:pt x="280" y="1228"/>
                  </a:lnTo>
                  <a:lnTo>
                    <a:pt x="280" y="1226"/>
                  </a:lnTo>
                  <a:lnTo>
                    <a:pt x="280" y="1226"/>
                  </a:lnTo>
                  <a:lnTo>
                    <a:pt x="278" y="1225"/>
                  </a:lnTo>
                  <a:lnTo>
                    <a:pt x="276" y="1223"/>
                  </a:lnTo>
                  <a:lnTo>
                    <a:pt x="276" y="1223"/>
                  </a:lnTo>
                  <a:lnTo>
                    <a:pt x="283" y="1225"/>
                  </a:lnTo>
                  <a:lnTo>
                    <a:pt x="283" y="1221"/>
                  </a:lnTo>
                  <a:lnTo>
                    <a:pt x="283" y="1221"/>
                  </a:lnTo>
                  <a:lnTo>
                    <a:pt x="281" y="1221"/>
                  </a:lnTo>
                  <a:lnTo>
                    <a:pt x="281" y="1221"/>
                  </a:lnTo>
                  <a:lnTo>
                    <a:pt x="281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19"/>
                  </a:lnTo>
                  <a:lnTo>
                    <a:pt x="280" y="1219"/>
                  </a:lnTo>
                  <a:lnTo>
                    <a:pt x="280" y="1217"/>
                  </a:lnTo>
                  <a:lnTo>
                    <a:pt x="280" y="1217"/>
                  </a:lnTo>
                  <a:lnTo>
                    <a:pt x="278" y="1217"/>
                  </a:lnTo>
                  <a:lnTo>
                    <a:pt x="267" y="1210"/>
                  </a:lnTo>
                  <a:lnTo>
                    <a:pt x="265" y="1210"/>
                  </a:lnTo>
                  <a:lnTo>
                    <a:pt x="267" y="1210"/>
                  </a:lnTo>
                  <a:lnTo>
                    <a:pt x="271" y="1212"/>
                  </a:lnTo>
                  <a:lnTo>
                    <a:pt x="274" y="1214"/>
                  </a:lnTo>
                  <a:lnTo>
                    <a:pt x="280" y="1214"/>
                  </a:lnTo>
                  <a:lnTo>
                    <a:pt x="281" y="1214"/>
                  </a:lnTo>
                  <a:lnTo>
                    <a:pt x="281" y="1216"/>
                  </a:lnTo>
                  <a:lnTo>
                    <a:pt x="281" y="1216"/>
                  </a:lnTo>
                  <a:lnTo>
                    <a:pt x="281" y="1216"/>
                  </a:lnTo>
                  <a:lnTo>
                    <a:pt x="283" y="1214"/>
                  </a:lnTo>
                  <a:lnTo>
                    <a:pt x="283" y="1214"/>
                  </a:lnTo>
                  <a:lnTo>
                    <a:pt x="283" y="1214"/>
                  </a:lnTo>
                  <a:lnTo>
                    <a:pt x="285" y="1214"/>
                  </a:lnTo>
                  <a:lnTo>
                    <a:pt x="287" y="1212"/>
                  </a:lnTo>
                  <a:lnTo>
                    <a:pt x="287" y="1210"/>
                  </a:lnTo>
                  <a:lnTo>
                    <a:pt x="287" y="1210"/>
                  </a:lnTo>
                  <a:lnTo>
                    <a:pt x="290" y="1210"/>
                  </a:lnTo>
                  <a:lnTo>
                    <a:pt x="290" y="1210"/>
                  </a:lnTo>
                  <a:lnTo>
                    <a:pt x="289" y="1207"/>
                  </a:lnTo>
                  <a:lnTo>
                    <a:pt x="287" y="1207"/>
                  </a:lnTo>
                  <a:lnTo>
                    <a:pt x="287" y="1205"/>
                  </a:lnTo>
                  <a:lnTo>
                    <a:pt x="287" y="1205"/>
                  </a:lnTo>
                  <a:lnTo>
                    <a:pt x="287" y="1205"/>
                  </a:lnTo>
                  <a:lnTo>
                    <a:pt x="285" y="1205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3" y="1201"/>
                  </a:lnTo>
                  <a:lnTo>
                    <a:pt x="283" y="1199"/>
                  </a:lnTo>
                  <a:lnTo>
                    <a:pt x="283" y="1198"/>
                  </a:lnTo>
                  <a:lnTo>
                    <a:pt x="283" y="1198"/>
                  </a:lnTo>
                  <a:lnTo>
                    <a:pt x="281" y="1198"/>
                  </a:lnTo>
                  <a:lnTo>
                    <a:pt x="281" y="1198"/>
                  </a:lnTo>
                  <a:lnTo>
                    <a:pt x="281" y="1199"/>
                  </a:lnTo>
                  <a:lnTo>
                    <a:pt x="281" y="1199"/>
                  </a:lnTo>
                  <a:lnTo>
                    <a:pt x="281" y="1199"/>
                  </a:lnTo>
                  <a:lnTo>
                    <a:pt x="280" y="1198"/>
                  </a:lnTo>
                  <a:lnTo>
                    <a:pt x="278" y="1198"/>
                  </a:lnTo>
                  <a:lnTo>
                    <a:pt x="278" y="1198"/>
                  </a:lnTo>
                  <a:lnTo>
                    <a:pt x="276" y="1196"/>
                  </a:lnTo>
                  <a:lnTo>
                    <a:pt x="271" y="1196"/>
                  </a:lnTo>
                  <a:lnTo>
                    <a:pt x="269" y="1196"/>
                  </a:lnTo>
                  <a:lnTo>
                    <a:pt x="267" y="1194"/>
                  </a:lnTo>
                  <a:lnTo>
                    <a:pt x="267" y="1194"/>
                  </a:lnTo>
                  <a:lnTo>
                    <a:pt x="265" y="1196"/>
                  </a:lnTo>
                  <a:lnTo>
                    <a:pt x="265" y="1196"/>
                  </a:lnTo>
                  <a:lnTo>
                    <a:pt x="265" y="1198"/>
                  </a:lnTo>
                  <a:lnTo>
                    <a:pt x="265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8"/>
                  </a:lnTo>
                  <a:lnTo>
                    <a:pt x="263" y="1198"/>
                  </a:lnTo>
                  <a:lnTo>
                    <a:pt x="263" y="1198"/>
                  </a:lnTo>
                  <a:lnTo>
                    <a:pt x="262" y="1196"/>
                  </a:lnTo>
                  <a:lnTo>
                    <a:pt x="262" y="1196"/>
                  </a:lnTo>
                  <a:lnTo>
                    <a:pt x="260" y="1196"/>
                  </a:lnTo>
                  <a:lnTo>
                    <a:pt x="260" y="1196"/>
                  </a:lnTo>
                  <a:lnTo>
                    <a:pt x="258" y="1198"/>
                  </a:lnTo>
                  <a:lnTo>
                    <a:pt x="256" y="1196"/>
                  </a:lnTo>
                  <a:lnTo>
                    <a:pt x="254" y="1198"/>
                  </a:lnTo>
                  <a:lnTo>
                    <a:pt x="254" y="1196"/>
                  </a:lnTo>
                  <a:lnTo>
                    <a:pt x="254" y="1196"/>
                  </a:lnTo>
                  <a:lnTo>
                    <a:pt x="254" y="1196"/>
                  </a:lnTo>
                  <a:lnTo>
                    <a:pt x="253" y="1196"/>
                  </a:lnTo>
                  <a:lnTo>
                    <a:pt x="253" y="1196"/>
                  </a:lnTo>
                  <a:lnTo>
                    <a:pt x="254" y="1196"/>
                  </a:lnTo>
                  <a:lnTo>
                    <a:pt x="256" y="1196"/>
                  </a:lnTo>
                  <a:lnTo>
                    <a:pt x="256" y="1196"/>
                  </a:lnTo>
                  <a:lnTo>
                    <a:pt x="258" y="1194"/>
                  </a:lnTo>
                  <a:lnTo>
                    <a:pt x="258" y="1194"/>
                  </a:lnTo>
                  <a:lnTo>
                    <a:pt x="256" y="1194"/>
                  </a:lnTo>
                  <a:lnTo>
                    <a:pt x="256" y="1192"/>
                  </a:lnTo>
                  <a:lnTo>
                    <a:pt x="256" y="1192"/>
                  </a:lnTo>
                  <a:lnTo>
                    <a:pt x="272" y="1194"/>
                  </a:lnTo>
                  <a:lnTo>
                    <a:pt x="290" y="1196"/>
                  </a:lnTo>
                  <a:lnTo>
                    <a:pt x="294" y="1196"/>
                  </a:lnTo>
                  <a:lnTo>
                    <a:pt x="296" y="1196"/>
                  </a:lnTo>
                  <a:lnTo>
                    <a:pt x="296" y="1194"/>
                  </a:lnTo>
                  <a:lnTo>
                    <a:pt x="294" y="1192"/>
                  </a:lnTo>
                  <a:lnTo>
                    <a:pt x="292" y="1192"/>
                  </a:lnTo>
                  <a:lnTo>
                    <a:pt x="292" y="1190"/>
                  </a:lnTo>
                  <a:lnTo>
                    <a:pt x="294" y="1190"/>
                  </a:lnTo>
                  <a:lnTo>
                    <a:pt x="298" y="1192"/>
                  </a:lnTo>
                  <a:lnTo>
                    <a:pt x="300" y="1194"/>
                  </a:lnTo>
                  <a:lnTo>
                    <a:pt x="300" y="1192"/>
                  </a:lnTo>
                  <a:lnTo>
                    <a:pt x="301" y="1190"/>
                  </a:lnTo>
                  <a:lnTo>
                    <a:pt x="301" y="1190"/>
                  </a:lnTo>
                  <a:lnTo>
                    <a:pt x="301" y="1189"/>
                  </a:lnTo>
                  <a:lnTo>
                    <a:pt x="301" y="1189"/>
                  </a:lnTo>
                  <a:lnTo>
                    <a:pt x="298" y="1189"/>
                  </a:lnTo>
                  <a:lnTo>
                    <a:pt x="298" y="1189"/>
                  </a:lnTo>
                  <a:lnTo>
                    <a:pt x="298" y="1189"/>
                  </a:lnTo>
                  <a:lnTo>
                    <a:pt x="298" y="1187"/>
                  </a:lnTo>
                  <a:lnTo>
                    <a:pt x="298" y="1187"/>
                  </a:lnTo>
                  <a:lnTo>
                    <a:pt x="298" y="1185"/>
                  </a:lnTo>
                  <a:lnTo>
                    <a:pt x="298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8" y="1183"/>
                  </a:lnTo>
                  <a:lnTo>
                    <a:pt x="300" y="1183"/>
                  </a:lnTo>
                  <a:lnTo>
                    <a:pt x="300" y="1183"/>
                  </a:lnTo>
                  <a:lnTo>
                    <a:pt x="300" y="1185"/>
                  </a:lnTo>
                  <a:lnTo>
                    <a:pt x="301" y="1185"/>
                  </a:lnTo>
                  <a:lnTo>
                    <a:pt x="303" y="1187"/>
                  </a:lnTo>
                  <a:lnTo>
                    <a:pt x="309" y="1187"/>
                  </a:lnTo>
                  <a:lnTo>
                    <a:pt x="309" y="1185"/>
                  </a:lnTo>
                  <a:lnTo>
                    <a:pt x="310" y="1185"/>
                  </a:lnTo>
                  <a:lnTo>
                    <a:pt x="312" y="1185"/>
                  </a:lnTo>
                  <a:lnTo>
                    <a:pt x="314" y="1183"/>
                  </a:lnTo>
                  <a:lnTo>
                    <a:pt x="312" y="1181"/>
                  </a:lnTo>
                  <a:lnTo>
                    <a:pt x="310" y="1180"/>
                  </a:lnTo>
                  <a:lnTo>
                    <a:pt x="318" y="1181"/>
                  </a:lnTo>
                  <a:lnTo>
                    <a:pt x="319" y="1180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6"/>
                  </a:lnTo>
                  <a:lnTo>
                    <a:pt x="318" y="1172"/>
                  </a:lnTo>
                  <a:lnTo>
                    <a:pt x="318" y="1172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2"/>
                  </a:lnTo>
                  <a:lnTo>
                    <a:pt x="323" y="1172"/>
                  </a:lnTo>
                  <a:lnTo>
                    <a:pt x="321" y="1170"/>
                  </a:lnTo>
                  <a:lnTo>
                    <a:pt x="321" y="1170"/>
                  </a:lnTo>
                  <a:lnTo>
                    <a:pt x="323" y="1170"/>
                  </a:lnTo>
                  <a:lnTo>
                    <a:pt x="323" y="1170"/>
                  </a:lnTo>
                  <a:lnTo>
                    <a:pt x="325" y="1170"/>
                  </a:lnTo>
                  <a:lnTo>
                    <a:pt x="325" y="1170"/>
                  </a:lnTo>
                  <a:lnTo>
                    <a:pt x="325" y="1169"/>
                  </a:lnTo>
                  <a:lnTo>
                    <a:pt x="325" y="1167"/>
                  </a:lnTo>
                  <a:lnTo>
                    <a:pt x="325" y="1167"/>
                  </a:lnTo>
                  <a:lnTo>
                    <a:pt x="325" y="1167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23" y="1165"/>
                  </a:lnTo>
                  <a:lnTo>
                    <a:pt x="323" y="1165"/>
                  </a:lnTo>
                  <a:lnTo>
                    <a:pt x="323" y="1163"/>
                  </a:lnTo>
                  <a:lnTo>
                    <a:pt x="323" y="1163"/>
                  </a:lnTo>
                  <a:lnTo>
                    <a:pt x="323" y="1163"/>
                  </a:lnTo>
                  <a:lnTo>
                    <a:pt x="325" y="1163"/>
                  </a:lnTo>
                  <a:lnTo>
                    <a:pt x="325" y="1163"/>
                  </a:lnTo>
                  <a:lnTo>
                    <a:pt x="325" y="1161"/>
                  </a:lnTo>
                  <a:lnTo>
                    <a:pt x="325" y="1160"/>
                  </a:lnTo>
                  <a:lnTo>
                    <a:pt x="327" y="1158"/>
                  </a:lnTo>
                  <a:lnTo>
                    <a:pt x="325" y="1158"/>
                  </a:lnTo>
                  <a:lnTo>
                    <a:pt x="325" y="1156"/>
                  </a:lnTo>
                  <a:lnTo>
                    <a:pt x="325" y="1152"/>
                  </a:lnTo>
                  <a:lnTo>
                    <a:pt x="325" y="1151"/>
                  </a:lnTo>
                  <a:lnTo>
                    <a:pt x="327" y="1151"/>
                  </a:lnTo>
                  <a:lnTo>
                    <a:pt x="327" y="1151"/>
                  </a:lnTo>
                  <a:lnTo>
                    <a:pt x="327" y="1149"/>
                  </a:lnTo>
                  <a:lnTo>
                    <a:pt x="328" y="1147"/>
                  </a:lnTo>
                  <a:lnTo>
                    <a:pt x="327" y="1143"/>
                  </a:lnTo>
                  <a:lnTo>
                    <a:pt x="328" y="1145"/>
                  </a:lnTo>
                  <a:lnTo>
                    <a:pt x="328" y="1145"/>
                  </a:lnTo>
                  <a:lnTo>
                    <a:pt x="328" y="1147"/>
                  </a:lnTo>
                  <a:lnTo>
                    <a:pt x="328" y="1147"/>
                  </a:lnTo>
                  <a:lnTo>
                    <a:pt x="328" y="1149"/>
                  </a:lnTo>
                  <a:lnTo>
                    <a:pt x="328" y="1151"/>
                  </a:lnTo>
                  <a:lnTo>
                    <a:pt x="328" y="1152"/>
                  </a:lnTo>
                  <a:lnTo>
                    <a:pt x="330" y="1154"/>
                  </a:lnTo>
                  <a:lnTo>
                    <a:pt x="330" y="1156"/>
                  </a:lnTo>
                  <a:lnTo>
                    <a:pt x="330" y="1154"/>
                  </a:lnTo>
                  <a:lnTo>
                    <a:pt x="330" y="1152"/>
                  </a:lnTo>
                  <a:lnTo>
                    <a:pt x="330" y="1151"/>
                  </a:lnTo>
                  <a:lnTo>
                    <a:pt x="330" y="1149"/>
                  </a:lnTo>
                  <a:lnTo>
                    <a:pt x="332" y="1149"/>
                  </a:lnTo>
                  <a:lnTo>
                    <a:pt x="332" y="1149"/>
                  </a:lnTo>
                  <a:lnTo>
                    <a:pt x="332" y="1149"/>
                  </a:lnTo>
                  <a:lnTo>
                    <a:pt x="332" y="1151"/>
                  </a:lnTo>
                  <a:lnTo>
                    <a:pt x="332" y="1152"/>
                  </a:lnTo>
                  <a:lnTo>
                    <a:pt x="332" y="1152"/>
                  </a:lnTo>
                  <a:lnTo>
                    <a:pt x="332" y="1154"/>
                  </a:lnTo>
                  <a:lnTo>
                    <a:pt x="332" y="1156"/>
                  </a:lnTo>
                  <a:lnTo>
                    <a:pt x="332" y="1160"/>
                  </a:lnTo>
                  <a:lnTo>
                    <a:pt x="332" y="1161"/>
                  </a:lnTo>
                  <a:lnTo>
                    <a:pt x="332" y="1161"/>
                  </a:lnTo>
                  <a:lnTo>
                    <a:pt x="332" y="1163"/>
                  </a:lnTo>
                  <a:lnTo>
                    <a:pt x="332" y="1165"/>
                  </a:lnTo>
                  <a:lnTo>
                    <a:pt x="332" y="1167"/>
                  </a:lnTo>
                  <a:lnTo>
                    <a:pt x="334" y="1169"/>
                  </a:lnTo>
                  <a:lnTo>
                    <a:pt x="334" y="1169"/>
                  </a:lnTo>
                  <a:lnTo>
                    <a:pt x="334" y="1170"/>
                  </a:lnTo>
                  <a:lnTo>
                    <a:pt x="334" y="1170"/>
                  </a:lnTo>
                  <a:lnTo>
                    <a:pt x="334" y="1172"/>
                  </a:lnTo>
                  <a:lnTo>
                    <a:pt x="334" y="1172"/>
                  </a:lnTo>
                  <a:lnTo>
                    <a:pt x="334" y="1170"/>
                  </a:lnTo>
                  <a:lnTo>
                    <a:pt x="334" y="1169"/>
                  </a:lnTo>
                  <a:lnTo>
                    <a:pt x="334" y="1167"/>
                  </a:lnTo>
                  <a:lnTo>
                    <a:pt x="334" y="1165"/>
                  </a:lnTo>
                  <a:lnTo>
                    <a:pt x="334" y="1163"/>
                  </a:lnTo>
                  <a:lnTo>
                    <a:pt x="334" y="1165"/>
                  </a:lnTo>
                  <a:lnTo>
                    <a:pt x="334" y="1167"/>
                  </a:lnTo>
                  <a:lnTo>
                    <a:pt x="336" y="1167"/>
                  </a:lnTo>
                  <a:lnTo>
                    <a:pt x="336" y="1169"/>
                  </a:lnTo>
                  <a:lnTo>
                    <a:pt x="336" y="1169"/>
                  </a:lnTo>
                  <a:lnTo>
                    <a:pt x="337" y="1167"/>
                  </a:lnTo>
                  <a:lnTo>
                    <a:pt x="337" y="1167"/>
                  </a:lnTo>
                  <a:lnTo>
                    <a:pt x="337" y="1169"/>
                  </a:lnTo>
                  <a:lnTo>
                    <a:pt x="337" y="1169"/>
                  </a:lnTo>
                  <a:lnTo>
                    <a:pt x="337" y="1170"/>
                  </a:lnTo>
                  <a:lnTo>
                    <a:pt x="337" y="1170"/>
                  </a:lnTo>
                  <a:lnTo>
                    <a:pt x="337" y="1172"/>
                  </a:lnTo>
                  <a:lnTo>
                    <a:pt x="337" y="1172"/>
                  </a:lnTo>
                  <a:lnTo>
                    <a:pt x="339" y="1174"/>
                  </a:lnTo>
                  <a:lnTo>
                    <a:pt x="339" y="1170"/>
                  </a:lnTo>
                  <a:lnTo>
                    <a:pt x="339" y="1170"/>
                  </a:lnTo>
                  <a:lnTo>
                    <a:pt x="339" y="1169"/>
                  </a:lnTo>
                  <a:lnTo>
                    <a:pt x="339" y="1169"/>
                  </a:lnTo>
                  <a:lnTo>
                    <a:pt x="341" y="1169"/>
                  </a:lnTo>
                  <a:lnTo>
                    <a:pt x="341" y="1169"/>
                  </a:lnTo>
                  <a:lnTo>
                    <a:pt x="343" y="1169"/>
                  </a:lnTo>
                  <a:lnTo>
                    <a:pt x="343" y="1167"/>
                  </a:lnTo>
                  <a:lnTo>
                    <a:pt x="343" y="1165"/>
                  </a:lnTo>
                  <a:lnTo>
                    <a:pt x="343" y="1165"/>
                  </a:lnTo>
                  <a:lnTo>
                    <a:pt x="343" y="1163"/>
                  </a:lnTo>
                  <a:lnTo>
                    <a:pt x="343" y="1161"/>
                  </a:lnTo>
                  <a:lnTo>
                    <a:pt x="345" y="1160"/>
                  </a:lnTo>
                  <a:lnTo>
                    <a:pt x="345" y="1158"/>
                  </a:lnTo>
                  <a:lnTo>
                    <a:pt x="345" y="1156"/>
                  </a:lnTo>
                  <a:lnTo>
                    <a:pt x="345" y="1156"/>
                  </a:lnTo>
                  <a:lnTo>
                    <a:pt x="346" y="1156"/>
                  </a:lnTo>
                  <a:lnTo>
                    <a:pt x="346" y="1156"/>
                  </a:lnTo>
                  <a:lnTo>
                    <a:pt x="346" y="1156"/>
                  </a:lnTo>
                  <a:lnTo>
                    <a:pt x="346" y="1154"/>
                  </a:lnTo>
                  <a:lnTo>
                    <a:pt x="346" y="1154"/>
                  </a:lnTo>
                  <a:lnTo>
                    <a:pt x="348" y="1154"/>
                  </a:lnTo>
                  <a:lnTo>
                    <a:pt x="350" y="1154"/>
                  </a:lnTo>
                  <a:lnTo>
                    <a:pt x="350" y="1152"/>
                  </a:lnTo>
                  <a:lnTo>
                    <a:pt x="352" y="1151"/>
                  </a:lnTo>
                  <a:lnTo>
                    <a:pt x="352" y="1151"/>
                  </a:lnTo>
                  <a:lnTo>
                    <a:pt x="354" y="1151"/>
                  </a:lnTo>
                  <a:lnTo>
                    <a:pt x="354" y="1151"/>
                  </a:lnTo>
                  <a:lnTo>
                    <a:pt x="355" y="1149"/>
                  </a:lnTo>
                  <a:lnTo>
                    <a:pt x="355" y="1149"/>
                  </a:lnTo>
                  <a:lnTo>
                    <a:pt x="355" y="1149"/>
                  </a:lnTo>
                  <a:lnTo>
                    <a:pt x="357" y="1149"/>
                  </a:lnTo>
                  <a:lnTo>
                    <a:pt x="357" y="1149"/>
                  </a:lnTo>
                  <a:lnTo>
                    <a:pt x="357" y="1149"/>
                  </a:lnTo>
                  <a:lnTo>
                    <a:pt x="357" y="1151"/>
                  </a:lnTo>
                  <a:lnTo>
                    <a:pt x="357" y="1151"/>
                  </a:lnTo>
                  <a:lnTo>
                    <a:pt x="357" y="1151"/>
                  </a:lnTo>
                  <a:lnTo>
                    <a:pt x="355" y="1152"/>
                  </a:lnTo>
                  <a:lnTo>
                    <a:pt x="354" y="1152"/>
                  </a:lnTo>
                  <a:lnTo>
                    <a:pt x="355" y="1152"/>
                  </a:lnTo>
                  <a:lnTo>
                    <a:pt x="361" y="1151"/>
                  </a:lnTo>
                  <a:lnTo>
                    <a:pt x="361" y="1149"/>
                  </a:lnTo>
                  <a:lnTo>
                    <a:pt x="359" y="1149"/>
                  </a:lnTo>
                  <a:lnTo>
                    <a:pt x="359" y="1149"/>
                  </a:lnTo>
                  <a:lnTo>
                    <a:pt x="359" y="1149"/>
                  </a:lnTo>
                  <a:lnTo>
                    <a:pt x="359" y="1147"/>
                  </a:lnTo>
                  <a:lnTo>
                    <a:pt x="361" y="1147"/>
                  </a:lnTo>
                  <a:lnTo>
                    <a:pt x="363" y="1145"/>
                  </a:lnTo>
                  <a:lnTo>
                    <a:pt x="365" y="1147"/>
                  </a:lnTo>
                  <a:lnTo>
                    <a:pt x="365" y="1147"/>
                  </a:lnTo>
                  <a:lnTo>
                    <a:pt x="366" y="1147"/>
                  </a:lnTo>
                  <a:lnTo>
                    <a:pt x="366" y="1145"/>
                  </a:lnTo>
                  <a:lnTo>
                    <a:pt x="366" y="1143"/>
                  </a:lnTo>
                  <a:lnTo>
                    <a:pt x="366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2"/>
                  </a:lnTo>
                  <a:lnTo>
                    <a:pt x="365" y="1142"/>
                  </a:lnTo>
                  <a:lnTo>
                    <a:pt x="365" y="1143"/>
                  </a:lnTo>
                  <a:lnTo>
                    <a:pt x="363" y="1142"/>
                  </a:lnTo>
                  <a:lnTo>
                    <a:pt x="363" y="1140"/>
                  </a:lnTo>
                  <a:lnTo>
                    <a:pt x="363" y="1140"/>
                  </a:lnTo>
                  <a:lnTo>
                    <a:pt x="363" y="1140"/>
                  </a:lnTo>
                  <a:lnTo>
                    <a:pt x="361" y="1140"/>
                  </a:lnTo>
                  <a:lnTo>
                    <a:pt x="361" y="1138"/>
                  </a:lnTo>
                  <a:lnTo>
                    <a:pt x="361" y="1138"/>
                  </a:lnTo>
                  <a:lnTo>
                    <a:pt x="361" y="1138"/>
                  </a:lnTo>
                  <a:lnTo>
                    <a:pt x="366" y="1142"/>
                  </a:lnTo>
                  <a:lnTo>
                    <a:pt x="365" y="1140"/>
                  </a:lnTo>
                  <a:lnTo>
                    <a:pt x="365" y="1138"/>
                  </a:lnTo>
                  <a:lnTo>
                    <a:pt x="363" y="1136"/>
                  </a:lnTo>
                  <a:lnTo>
                    <a:pt x="361" y="1136"/>
                  </a:lnTo>
                  <a:lnTo>
                    <a:pt x="359" y="1134"/>
                  </a:lnTo>
                  <a:lnTo>
                    <a:pt x="357" y="1134"/>
                  </a:lnTo>
                  <a:lnTo>
                    <a:pt x="359" y="1133"/>
                  </a:lnTo>
                  <a:lnTo>
                    <a:pt x="361" y="1133"/>
                  </a:lnTo>
                  <a:lnTo>
                    <a:pt x="361" y="1133"/>
                  </a:lnTo>
                  <a:lnTo>
                    <a:pt x="359" y="1133"/>
                  </a:lnTo>
                  <a:lnTo>
                    <a:pt x="359" y="1131"/>
                  </a:lnTo>
                  <a:lnTo>
                    <a:pt x="359" y="1131"/>
                  </a:lnTo>
                  <a:lnTo>
                    <a:pt x="357" y="1129"/>
                  </a:lnTo>
                  <a:lnTo>
                    <a:pt x="359" y="1129"/>
                  </a:lnTo>
                  <a:lnTo>
                    <a:pt x="359" y="1129"/>
                  </a:lnTo>
                  <a:lnTo>
                    <a:pt x="361" y="1127"/>
                  </a:lnTo>
                  <a:lnTo>
                    <a:pt x="361" y="1127"/>
                  </a:lnTo>
                  <a:lnTo>
                    <a:pt x="361" y="1129"/>
                  </a:lnTo>
                  <a:lnTo>
                    <a:pt x="361" y="1129"/>
                  </a:lnTo>
                  <a:lnTo>
                    <a:pt x="361" y="1129"/>
                  </a:lnTo>
                  <a:lnTo>
                    <a:pt x="363" y="1131"/>
                  </a:lnTo>
                  <a:lnTo>
                    <a:pt x="366" y="1129"/>
                  </a:lnTo>
                  <a:lnTo>
                    <a:pt x="368" y="1131"/>
                  </a:lnTo>
                  <a:lnTo>
                    <a:pt x="368" y="1131"/>
                  </a:lnTo>
                  <a:lnTo>
                    <a:pt x="370" y="1131"/>
                  </a:lnTo>
                  <a:lnTo>
                    <a:pt x="370" y="1131"/>
                  </a:lnTo>
                  <a:lnTo>
                    <a:pt x="372" y="1131"/>
                  </a:lnTo>
                  <a:lnTo>
                    <a:pt x="372" y="1131"/>
                  </a:lnTo>
                  <a:lnTo>
                    <a:pt x="374" y="1131"/>
                  </a:lnTo>
                  <a:lnTo>
                    <a:pt x="375" y="1131"/>
                  </a:lnTo>
                  <a:lnTo>
                    <a:pt x="377" y="1129"/>
                  </a:lnTo>
                  <a:lnTo>
                    <a:pt x="377" y="1129"/>
                  </a:lnTo>
                  <a:lnTo>
                    <a:pt x="375" y="1127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2" y="1124"/>
                  </a:lnTo>
                  <a:lnTo>
                    <a:pt x="372" y="1125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5" y="1124"/>
                  </a:lnTo>
                  <a:lnTo>
                    <a:pt x="372" y="1122"/>
                  </a:lnTo>
                  <a:lnTo>
                    <a:pt x="372" y="1122"/>
                  </a:lnTo>
                  <a:lnTo>
                    <a:pt x="372" y="1120"/>
                  </a:lnTo>
                  <a:lnTo>
                    <a:pt x="372" y="1120"/>
                  </a:lnTo>
                  <a:lnTo>
                    <a:pt x="370" y="1118"/>
                  </a:lnTo>
                  <a:lnTo>
                    <a:pt x="368" y="1118"/>
                  </a:lnTo>
                  <a:lnTo>
                    <a:pt x="366" y="1118"/>
                  </a:lnTo>
                  <a:lnTo>
                    <a:pt x="366" y="1120"/>
                  </a:lnTo>
                  <a:lnTo>
                    <a:pt x="366" y="1120"/>
                  </a:lnTo>
                  <a:lnTo>
                    <a:pt x="370" y="1122"/>
                  </a:lnTo>
                  <a:lnTo>
                    <a:pt x="366" y="1122"/>
                  </a:lnTo>
                  <a:lnTo>
                    <a:pt x="366" y="1124"/>
                  </a:lnTo>
                  <a:lnTo>
                    <a:pt x="368" y="1127"/>
                  </a:lnTo>
                  <a:lnTo>
                    <a:pt x="368" y="1127"/>
                  </a:lnTo>
                  <a:lnTo>
                    <a:pt x="366" y="1127"/>
                  </a:lnTo>
                  <a:lnTo>
                    <a:pt x="366" y="1127"/>
                  </a:lnTo>
                  <a:lnTo>
                    <a:pt x="366" y="1127"/>
                  </a:lnTo>
                  <a:lnTo>
                    <a:pt x="366" y="1125"/>
                  </a:lnTo>
                  <a:lnTo>
                    <a:pt x="366" y="1125"/>
                  </a:lnTo>
                  <a:lnTo>
                    <a:pt x="365" y="1124"/>
                  </a:lnTo>
                  <a:lnTo>
                    <a:pt x="361" y="1124"/>
                  </a:lnTo>
                  <a:lnTo>
                    <a:pt x="357" y="1125"/>
                  </a:lnTo>
                  <a:lnTo>
                    <a:pt x="355" y="1129"/>
                  </a:lnTo>
                  <a:lnTo>
                    <a:pt x="355" y="1129"/>
                  </a:lnTo>
                  <a:lnTo>
                    <a:pt x="355" y="1127"/>
                  </a:lnTo>
                  <a:lnTo>
                    <a:pt x="354" y="1127"/>
                  </a:lnTo>
                  <a:lnTo>
                    <a:pt x="354" y="1129"/>
                  </a:lnTo>
                  <a:lnTo>
                    <a:pt x="348" y="1129"/>
                  </a:lnTo>
                  <a:lnTo>
                    <a:pt x="348" y="1127"/>
                  </a:lnTo>
                  <a:lnTo>
                    <a:pt x="350" y="1127"/>
                  </a:lnTo>
                  <a:lnTo>
                    <a:pt x="352" y="1127"/>
                  </a:lnTo>
                  <a:lnTo>
                    <a:pt x="345" y="1120"/>
                  </a:lnTo>
                  <a:lnTo>
                    <a:pt x="345" y="1120"/>
                  </a:lnTo>
                  <a:lnTo>
                    <a:pt x="346" y="1122"/>
                  </a:lnTo>
                  <a:lnTo>
                    <a:pt x="346" y="1122"/>
                  </a:lnTo>
                  <a:lnTo>
                    <a:pt x="348" y="1122"/>
                  </a:lnTo>
                  <a:lnTo>
                    <a:pt x="350" y="1120"/>
                  </a:lnTo>
                  <a:lnTo>
                    <a:pt x="348" y="1120"/>
                  </a:lnTo>
                  <a:lnTo>
                    <a:pt x="348" y="1118"/>
                  </a:lnTo>
                  <a:lnTo>
                    <a:pt x="348" y="1118"/>
                  </a:lnTo>
                  <a:lnTo>
                    <a:pt x="348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2" y="1116"/>
                  </a:lnTo>
                  <a:lnTo>
                    <a:pt x="352" y="1116"/>
                  </a:lnTo>
                  <a:lnTo>
                    <a:pt x="352" y="1116"/>
                  </a:lnTo>
                  <a:lnTo>
                    <a:pt x="354" y="1116"/>
                  </a:lnTo>
                  <a:lnTo>
                    <a:pt x="354" y="1116"/>
                  </a:lnTo>
                  <a:lnTo>
                    <a:pt x="354" y="1116"/>
                  </a:lnTo>
                  <a:lnTo>
                    <a:pt x="354" y="1118"/>
                  </a:lnTo>
                  <a:lnTo>
                    <a:pt x="355" y="1120"/>
                  </a:lnTo>
                  <a:lnTo>
                    <a:pt x="354" y="1118"/>
                  </a:lnTo>
                  <a:lnTo>
                    <a:pt x="354" y="1118"/>
                  </a:lnTo>
                  <a:lnTo>
                    <a:pt x="354" y="1118"/>
                  </a:lnTo>
                  <a:lnTo>
                    <a:pt x="352" y="1120"/>
                  </a:lnTo>
                  <a:lnTo>
                    <a:pt x="354" y="1120"/>
                  </a:lnTo>
                  <a:lnTo>
                    <a:pt x="357" y="1122"/>
                  </a:lnTo>
                  <a:lnTo>
                    <a:pt x="359" y="1122"/>
                  </a:lnTo>
                  <a:lnTo>
                    <a:pt x="361" y="1120"/>
                  </a:lnTo>
                  <a:lnTo>
                    <a:pt x="361" y="1120"/>
                  </a:lnTo>
                  <a:lnTo>
                    <a:pt x="359" y="1120"/>
                  </a:lnTo>
                  <a:lnTo>
                    <a:pt x="357" y="1120"/>
                  </a:lnTo>
                  <a:lnTo>
                    <a:pt x="359" y="1118"/>
                  </a:lnTo>
                  <a:lnTo>
                    <a:pt x="357" y="1116"/>
                  </a:lnTo>
                  <a:lnTo>
                    <a:pt x="357" y="1116"/>
                  </a:lnTo>
                  <a:lnTo>
                    <a:pt x="357" y="1116"/>
                  </a:lnTo>
                  <a:lnTo>
                    <a:pt x="359" y="1116"/>
                  </a:lnTo>
                  <a:lnTo>
                    <a:pt x="359" y="1116"/>
                  </a:lnTo>
                  <a:lnTo>
                    <a:pt x="357" y="1114"/>
                  </a:lnTo>
                  <a:lnTo>
                    <a:pt x="357" y="1114"/>
                  </a:lnTo>
                  <a:lnTo>
                    <a:pt x="361" y="1114"/>
                  </a:lnTo>
                  <a:lnTo>
                    <a:pt x="363" y="1114"/>
                  </a:lnTo>
                  <a:lnTo>
                    <a:pt x="365" y="1113"/>
                  </a:lnTo>
                  <a:lnTo>
                    <a:pt x="368" y="1109"/>
                  </a:lnTo>
                  <a:lnTo>
                    <a:pt x="368" y="1107"/>
                  </a:lnTo>
                  <a:lnTo>
                    <a:pt x="372" y="1107"/>
                  </a:lnTo>
                  <a:lnTo>
                    <a:pt x="374" y="1104"/>
                  </a:lnTo>
                  <a:lnTo>
                    <a:pt x="377" y="1104"/>
                  </a:lnTo>
                  <a:lnTo>
                    <a:pt x="377" y="1102"/>
                  </a:lnTo>
                  <a:lnTo>
                    <a:pt x="379" y="1102"/>
                  </a:lnTo>
                  <a:lnTo>
                    <a:pt x="379" y="1102"/>
                  </a:lnTo>
                  <a:lnTo>
                    <a:pt x="379" y="1100"/>
                  </a:lnTo>
                  <a:lnTo>
                    <a:pt x="377" y="1098"/>
                  </a:lnTo>
                  <a:lnTo>
                    <a:pt x="377" y="1098"/>
                  </a:lnTo>
                  <a:lnTo>
                    <a:pt x="379" y="1098"/>
                  </a:lnTo>
                  <a:lnTo>
                    <a:pt x="379" y="1100"/>
                  </a:lnTo>
                  <a:lnTo>
                    <a:pt x="379" y="1100"/>
                  </a:lnTo>
                  <a:lnTo>
                    <a:pt x="381" y="1100"/>
                  </a:lnTo>
                  <a:lnTo>
                    <a:pt x="381" y="1098"/>
                  </a:lnTo>
                  <a:lnTo>
                    <a:pt x="381" y="1098"/>
                  </a:lnTo>
                  <a:lnTo>
                    <a:pt x="381" y="1096"/>
                  </a:lnTo>
                  <a:lnTo>
                    <a:pt x="379" y="1096"/>
                  </a:lnTo>
                  <a:lnTo>
                    <a:pt x="379" y="1096"/>
                  </a:lnTo>
                  <a:lnTo>
                    <a:pt x="379" y="1096"/>
                  </a:lnTo>
                  <a:lnTo>
                    <a:pt x="381" y="1095"/>
                  </a:lnTo>
                  <a:lnTo>
                    <a:pt x="381" y="1095"/>
                  </a:lnTo>
                  <a:lnTo>
                    <a:pt x="381" y="1095"/>
                  </a:lnTo>
                  <a:lnTo>
                    <a:pt x="383" y="1095"/>
                  </a:lnTo>
                  <a:lnTo>
                    <a:pt x="383" y="1093"/>
                  </a:lnTo>
                  <a:lnTo>
                    <a:pt x="383" y="1091"/>
                  </a:lnTo>
                  <a:lnTo>
                    <a:pt x="388" y="1091"/>
                  </a:lnTo>
                  <a:lnTo>
                    <a:pt x="388" y="1089"/>
                  </a:lnTo>
                  <a:lnTo>
                    <a:pt x="390" y="1087"/>
                  </a:lnTo>
                  <a:lnTo>
                    <a:pt x="390" y="1087"/>
                  </a:lnTo>
                  <a:lnTo>
                    <a:pt x="390" y="1087"/>
                  </a:lnTo>
                  <a:lnTo>
                    <a:pt x="392" y="1089"/>
                  </a:lnTo>
                  <a:lnTo>
                    <a:pt x="392" y="1089"/>
                  </a:lnTo>
                  <a:lnTo>
                    <a:pt x="392" y="1089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397" y="1087"/>
                  </a:lnTo>
                  <a:lnTo>
                    <a:pt x="399" y="1087"/>
                  </a:lnTo>
                  <a:lnTo>
                    <a:pt x="399" y="1084"/>
                  </a:lnTo>
                  <a:lnTo>
                    <a:pt x="397" y="1084"/>
                  </a:lnTo>
                  <a:lnTo>
                    <a:pt x="384" y="1084"/>
                  </a:lnTo>
                  <a:lnTo>
                    <a:pt x="383" y="1086"/>
                  </a:lnTo>
                  <a:lnTo>
                    <a:pt x="381" y="1086"/>
                  </a:lnTo>
                  <a:lnTo>
                    <a:pt x="381" y="1084"/>
                  </a:lnTo>
                  <a:lnTo>
                    <a:pt x="383" y="1082"/>
                  </a:lnTo>
                  <a:lnTo>
                    <a:pt x="383" y="1082"/>
                  </a:lnTo>
                  <a:lnTo>
                    <a:pt x="386" y="1082"/>
                  </a:lnTo>
                  <a:lnTo>
                    <a:pt x="386" y="1082"/>
                  </a:lnTo>
                  <a:lnTo>
                    <a:pt x="388" y="1082"/>
                  </a:lnTo>
                  <a:lnTo>
                    <a:pt x="390" y="1077"/>
                  </a:lnTo>
                  <a:lnTo>
                    <a:pt x="392" y="1075"/>
                  </a:lnTo>
                  <a:lnTo>
                    <a:pt x="392" y="1073"/>
                  </a:lnTo>
                  <a:lnTo>
                    <a:pt x="390" y="1069"/>
                  </a:lnTo>
                  <a:lnTo>
                    <a:pt x="388" y="1069"/>
                  </a:lnTo>
                  <a:lnTo>
                    <a:pt x="390" y="1069"/>
                  </a:lnTo>
                  <a:lnTo>
                    <a:pt x="392" y="1071"/>
                  </a:lnTo>
                  <a:lnTo>
                    <a:pt x="395" y="1078"/>
                  </a:lnTo>
                  <a:lnTo>
                    <a:pt x="397" y="1078"/>
                  </a:lnTo>
                  <a:lnTo>
                    <a:pt x="397" y="1078"/>
                  </a:lnTo>
                  <a:lnTo>
                    <a:pt x="397" y="1078"/>
                  </a:lnTo>
                  <a:lnTo>
                    <a:pt x="397" y="1073"/>
                  </a:lnTo>
                  <a:lnTo>
                    <a:pt x="399" y="1073"/>
                  </a:lnTo>
                  <a:lnTo>
                    <a:pt x="397" y="1071"/>
                  </a:lnTo>
                  <a:lnTo>
                    <a:pt x="397" y="1071"/>
                  </a:lnTo>
                  <a:lnTo>
                    <a:pt x="397" y="1071"/>
                  </a:lnTo>
                  <a:lnTo>
                    <a:pt x="397" y="1073"/>
                  </a:lnTo>
                  <a:lnTo>
                    <a:pt x="397" y="1073"/>
                  </a:lnTo>
                  <a:lnTo>
                    <a:pt x="395" y="1073"/>
                  </a:lnTo>
                  <a:lnTo>
                    <a:pt x="395" y="1073"/>
                  </a:lnTo>
                  <a:lnTo>
                    <a:pt x="395" y="1073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3" y="1069"/>
                  </a:lnTo>
                  <a:lnTo>
                    <a:pt x="393" y="1069"/>
                  </a:lnTo>
                  <a:lnTo>
                    <a:pt x="390" y="1068"/>
                  </a:lnTo>
                  <a:lnTo>
                    <a:pt x="390" y="1068"/>
                  </a:lnTo>
                  <a:lnTo>
                    <a:pt x="388" y="1062"/>
                  </a:lnTo>
                  <a:lnTo>
                    <a:pt x="386" y="1055"/>
                  </a:lnTo>
                  <a:lnTo>
                    <a:pt x="386" y="1053"/>
                  </a:lnTo>
                  <a:lnTo>
                    <a:pt x="384" y="1051"/>
                  </a:lnTo>
                  <a:lnTo>
                    <a:pt x="386" y="1051"/>
                  </a:lnTo>
                  <a:lnTo>
                    <a:pt x="384" y="1049"/>
                  </a:lnTo>
                  <a:lnTo>
                    <a:pt x="384" y="1049"/>
                  </a:lnTo>
                  <a:lnTo>
                    <a:pt x="383" y="1051"/>
                  </a:lnTo>
                  <a:lnTo>
                    <a:pt x="383" y="1053"/>
                  </a:lnTo>
                  <a:lnTo>
                    <a:pt x="383" y="1057"/>
                  </a:lnTo>
                  <a:lnTo>
                    <a:pt x="383" y="1058"/>
                  </a:lnTo>
                  <a:lnTo>
                    <a:pt x="384" y="1062"/>
                  </a:lnTo>
                  <a:lnTo>
                    <a:pt x="384" y="1060"/>
                  </a:lnTo>
                  <a:lnTo>
                    <a:pt x="381" y="1057"/>
                  </a:lnTo>
                  <a:lnTo>
                    <a:pt x="381" y="1055"/>
                  </a:lnTo>
                  <a:lnTo>
                    <a:pt x="381" y="1051"/>
                  </a:lnTo>
                  <a:lnTo>
                    <a:pt x="381" y="1049"/>
                  </a:lnTo>
                  <a:lnTo>
                    <a:pt x="381" y="1049"/>
                  </a:lnTo>
                  <a:lnTo>
                    <a:pt x="379" y="1049"/>
                  </a:lnTo>
                  <a:lnTo>
                    <a:pt x="377" y="1048"/>
                  </a:lnTo>
                  <a:lnTo>
                    <a:pt x="375" y="1046"/>
                  </a:lnTo>
                  <a:lnTo>
                    <a:pt x="374" y="1048"/>
                  </a:lnTo>
                  <a:lnTo>
                    <a:pt x="374" y="1048"/>
                  </a:lnTo>
                  <a:lnTo>
                    <a:pt x="374" y="1049"/>
                  </a:lnTo>
                  <a:lnTo>
                    <a:pt x="374" y="1051"/>
                  </a:lnTo>
                  <a:lnTo>
                    <a:pt x="374" y="1053"/>
                  </a:lnTo>
                  <a:lnTo>
                    <a:pt x="374" y="1055"/>
                  </a:lnTo>
                  <a:lnTo>
                    <a:pt x="374" y="1055"/>
                  </a:lnTo>
                  <a:lnTo>
                    <a:pt x="374" y="1053"/>
                  </a:lnTo>
                  <a:lnTo>
                    <a:pt x="372" y="1049"/>
                  </a:lnTo>
                  <a:lnTo>
                    <a:pt x="372" y="1049"/>
                  </a:lnTo>
                  <a:lnTo>
                    <a:pt x="372" y="1048"/>
                  </a:lnTo>
                  <a:lnTo>
                    <a:pt x="372" y="1044"/>
                  </a:lnTo>
                  <a:lnTo>
                    <a:pt x="372" y="1044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0" y="1046"/>
                  </a:lnTo>
                  <a:lnTo>
                    <a:pt x="370" y="1046"/>
                  </a:lnTo>
                  <a:lnTo>
                    <a:pt x="368" y="1046"/>
                  </a:lnTo>
                  <a:lnTo>
                    <a:pt x="368" y="1044"/>
                  </a:lnTo>
                  <a:lnTo>
                    <a:pt x="365" y="1042"/>
                  </a:lnTo>
                  <a:lnTo>
                    <a:pt x="365" y="1040"/>
                  </a:lnTo>
                  <a:lnTo>
                    <a:pt x="365" y="1039"/>
                  </a:lnTo>
                  <a:lnTo>
                    <a:pt x="365" y="1040"/>
                  </a:lnTo>
                  <a:lnTo>
                    <a:pt x="366" y="1040"/>
                  </a:lnTo>
                  <a:lnTo>
                    <a:pt x="366" y="1040"/>
                  </a:lnTo>
                  <a:lnTo>
                    <a:pt x="365" y="1039"/>
                  </a:lnTo>
                  <a:lnTo>
                    <a:pt x="363" y="1035"/>
                  </a:lnTo>
                  <a:lnTo>
                    <a:pt x="361" y="1033"/>
                  </a:lnTo>
                  <a:lnTo>
                    <a:pt x="361" y="1030"/>
                  </a:lnTo>
                  <a:lnTo>
                    <a:pt x="363" y="1033"/>
                  </a:lnTo>
                  <a:lnTo>
                    <a:pt x="365" y="1035"/>
                  </a:lnTo>
                  <a:lnTo>
                    <a:pt x="372" y="1039"/>
                  </a:lnTo>
                  <a:lnTo>
                    <a:pt x="375" y="1039"/>
                  </a:lnTo>
                  <a:lnTo>
                    <a:pt x="372" y="1035"/>
                  </a:lnTo>
                  <a:lnTo>
                    <a:pt x="366" y="1033"/>
                  </a:lnTo>
                  <a:lnTo>
                    <a:pt x="366" y="1033"/>
                  </a:lnTo>
                  <a:lnTo>
                    <a:pt x="366" y="1033"/>
                  </a:lnTo>
                  <a:lnTo>
                    <a:pt x="368" y="1033"/>
                  </a:lnTo>
                  <a:lnTo>
                    <a:pt x="368" y="1033"/>
                  </a:lnTo>
                  <a:lnTo>
                    <a:pt x="368" y="1031"/>
                  </a:lnTo>
                  <a:lnTo>
                    <a:pt x="366" y="1031"/>
                  </a:lnTo>
                  <a:lnTo>
                    <a:pt x="366" y="1030"/>
                  </a:lnTo>
                  <a:lnTo>
                    <a:pt x="366" y="1030"/>
                  </a:lnTo>
                  <a:lnTo>
                    <a:pt x="366" y="1028"/>
                  </a:lnTo>
                  <a:lnTo>
                    <a:pt x="366" y="1028"/>
                  </a:lnTo>
                  <a:lnTo>
                    <a:pt x="366" y="1028"/>
                  </a:lnTo>
                  <a:lnTo>
                    <a:pt x="366" y="1026"/>
                  </a:lnTo>
                  <a:lnTo>
                    <a:pt x="363" y="1028"/>
                  </a:lnTo>
                  <a:lnTo>
                    <a:pt x="361" y="1026"/>
                  </a:lnTo>
                  <a:lnTo>
                    <a:pt x="361" y="1026"/>
                  </a:lnTo>
                  <a:lnTo>
                    <a:pt x="359" y="1026"/>
                  </a:lnTo>
                  <a:lnTo>
                    <a:pt x="359" y="1026"/>
                  </a:lnTo>
                  <a:lnTo>
                    <a:pt x="357" y="1028"/>
                  </a:lnTo>
                  <a:lnTo>
                    <a:pt x="355" y="1030"/>
                  </a:lnTo>
                  <a:lnTo>
                    <a:pt x="355" y="1028"/>
                  </a:lnTo>
                  <a:lnTo>
                    <a:pt x="355" y="1028"/>
                  </a:lnTo>
                  <a:lnTo>
                    <a:pt x="355" y="1028"/>
                  </a:lnTo>
                  <a:lnTo>
                    <a:pt x="355" y="1026"/>
                  </a:lnTo>
                  <a:lnTo>
                    <a:pt x="355" y="1026"/>
                  </a:lnTo>
                  <a:lnTo>
                    <a:pt x="357" y="1024"/>
                  </a:lnTo>
                  <a:lnTo>
                    <a:pt x="357" y="1024"/>
                  </a:lnTo>
                  <a:lnTo>
                    <a:pt x="354" y="1022"/>
                  </a:lnTo>
                  <a:lnTo>
                    <a:pt x="352" y="1021"/>
                  </a:lnTo>
                  <a:lnTo>
                    <a:pt x="350" y="1019"/>
                  </a:lnTo>
                  <a:lnTo>
                    <a:pt x="350" y="1017"/>
                  </a:lnTo>
                  <a:lnTo>
                    <a:pt x="350" y="1015"/>
                  </a:lnTo>
                  <a:lnTo>
                    <a:pt x="350" y="1015"/>
                  </a:lnTo>
                  <a:lnTo>
                    <a:pt x="348" y="1013"/>
                  </a:lnTo>
                  <a:lnTo>
                    <a:pt x="345" y="1012"/>
                  </a:lnTo>
                  <a:lnTo>
                    <a:pt x="345" y="1010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43" y="1008"/>
                  </a:lnTo>
                  <a:lnTo>
                    <a:pt x="345" y="1008"/>
                  </a:lnTo>
                  <a:lnTo>
                    <a:pt x="345" y="1006"/>
                  </a:lnTo>
                  <a:lnTo>
                    <a:pt x="343" y="1002"/>
                  </a:lnTo>
                  <a:lnTo>
                    <a:pt x="341" y="1001"/>
                  </a:lnTo>
                  <a:lnTo>
                    <a:pt x="341" y="1001"/>
                  </a:lnTo>
                  <a:lnTo>
                    <a:pt x="336" y="1002"/>
                  </a:lnTo>
                  <a:lnTo>
                    <a:pt x="332" y="1004"/>
                  </a:lnTo>
                  <a:lnTo>
                    <a:pt x="330" y="1008"/>
                  </a:lnTo>
                  <a:lnTo>
                    <a:pt x="332" y="1012"/>
                  </a:lnTo>
                  <a:lnTo>
                    <a:pt x="332" y="1012"/>
                  </a:lnTo>
                  <a:lnTo>
                    <a:pt x="328" y="1012"/>
                  </a:lnTo>
                  <a:lnTo>
                    <a:pt x="327" y="1010"/>
                  </a:lnTo>
                  <a:lnTo>
                    <a:pt x="325" y="1008"/>
                  </a:lnTo>
                  <a:lnTo>
                    <a:pt x="325" y="1006"/>
                  </a:lnTo>
                  <a:lnTo>
                    <a:pt x="325" y="1004"/>
                  </a:lnTo>
                  <a:lnTo>
                    <a:pt x="325" y="1002"/>
                  </a:lnTo>
                  <a:lnTo>
                    <a:pt x="325" y="1002"/>
                  </a:lnTo>
                  <a:lnTo>
                    <a:pt x="327" y="1001"/>
                  </a:lnTo>
                  <a:lnTo>
                    <a:pt x="327" y="1001"/>
                  </a:lnTo>
                  <a:lnTo>
                    <a:pt x="327" y="999"/>
                  </a:lnTo>
                  <a:lnTo>
                    <a:pt x="325" y="999"/>
                  </a:lnTo>
                  <a:lnTo>
                    <a:pt x="325" y="997"/>
                  </a:lnTo>
                  <a:lnTo>
                    <a:pt x="323" y="997"/>
                  </a:lnTo>
                  <a:lnTo>
                    <a:pt x="321" y="997"/>
                  </a:lnTo>
                  <a:lnTo>
                    <a:pt x="316" y="997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12" y="999"/>
                  </a:lnTo>
                  <a:lnTo>
                    <a:pt x="312" y="999"/>
                  </a:lnTo>
                  <a:lnTo>
                    <a:pt x="310" y="999"/>
                  </a:lnTo>
                  <a:lnTo>
                    <a:pt x="310" y="997"/>
                  </a:lnTo>
                  <a:lnTo>
                    <a:pt x="312" y="997"/>
                  </a:lnTo>
                  <a:lnTo>
                    <a:pt x="310" y="993"/>
                  </a:lnTo>
                  <a:lnTo>
                    <a:pt x="309" y="993"/>
                  </a:lnTo>
                  <a:lnTo>
                    <a:pt x="307" y="992"/>
                  </a:lnTo>
                  <a:lnTo>
                    <a:pt x="307" y="992"/>
                  </a:lnTo>
                  <a:lnTo>
                    <a:pt x="305" y="992"/>
                  </a:lnTo>
                  <a:lnTo>
                    <a:pt x="305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5" y="990"/>
                  </a:lnTo>
                  <a:lnTo>
                    <a:pt x="307" y="990"/>
                  </a:lnTo>
                  <a:lnTo>
                    <a:pt x="309" y="988"/>
                  </a:lnTo>
                  <a:lnTo>
                    <a:pt x="310" y="986"/>
                  </a:lnTo>
                  <a:lnTo>
                    <a:pt x="310" y="986"/>
                  </a:lnTo>
                  <a:lnTo>
                    <a:pt x="310" y="984"/>
                  </a:lnTo>
                  <a:lnTo>
                    <a:pt x="310" y="984"/>
                  </a:lnTo>
                  <a:lnTo>
                    <a:pt x="310" y="984"/>
                  </a:lnTo>
                  <a:lnTo>
                    <a:pt x="309" y="984"/>
                  </a:lnTo>
                  <a:lnTo>
                    <a:pt x="309" y="983"/>
                  </a:lnTo>
                  <a:lnTo>
                    <a:pt x="309" y="983"/>
                  </a:lnTo>
                  <a:lnTo>
                    <a:pt x="309" y="981"/>
                  </a:lnTo>
                  <a:lnTo>
                    <a:pt x="309" y="979"/>
                  </a:lnTo>
                  <a:lnTo>
                    <a:pt x="309" y="979"/>
                  </a:lnTo>
                  <a:lnTo>
                    <a:pt x="307" y="979"/>
                  </a:lnTo>
                  <a:lnTo>
                    <a:pt x="307" y="979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309" y="977"/>
                  </a:lnTo>
                  <a:lnTo>
                    <a:pt x="309" y="977"/>
                  </a:lnTo>
                  <a:lnTo>
                    <a:pt x="307" y="970"/>
                  </a:lnTo>
                  <a:lnTo>
                    <a:pt x="307" y="970"/>
                  </a:lnTo>
                  <a:lnTo>
                    <a:pt x="307" y="970"/>
                  </a:lnTo>
                  <a:lnTo>
                    <a:pt x="305" y="970"/>
                  </a:lnTo>
                  <a:lnTo>
                    <a:pt x="305" y="970"/>
                  </a:lnTo>
                  <a:lnTo>
                    <a:pt x="305" y="970"/>
                  </a:lnTo>
                  <a:lnTo>
                    <a:pt x="305" y="968"/>
                  </a:lnTo>
                  <a:lnTo>
                    <a:pt x="305" y="966"/>
                  </a:lnTo>
                  <a:lnTo>
                    <a:pt x="305" y="966"/>
                  </a:lnTo>
                  <a:lnTo>
                    <a:pt x="303" y="966"/>
                  </a:lnTo>
                  <a:lnTo>
                    <a:pt x="301" y="966"/>
                  </a:lnTo>
                  <a:lnTo>
                    <a:pt x="301" y="965"/>
                  </a:lnTo>
                  <a:lnTo>
                    <a:pt x="303" y="965"/>
                  </a:lnTo>
                  <a:lnTo>
                    <a:pt x="303" y="961"/>
                  </a:lnTo>
                  <a:lnTo>
                    <a:pt x="303" y="959"/>
                  </a:lnTo>
                  <a:lnTo>
                    <a:pt x="307" y="959"/>
                  </a:lnTo>
                  <a:lnTo>
                    <a:pt x="307" y="957"/>
                  </a:lnTo>
                  <a:lnTo>
                    <a:pt x="305" y="957"/>
                  </a:lnTo>
                  <a:lnTo>
                    <a:pt x="303" y="959"/>
                  </a:lnTo>
                  <a:lnTo>
                    <a:pt x="303" y="957"/>
                  </a:lnTo>
                  <a:lnTo>
                    <a:pt x="303" y="957"/>
                  </a:lnTo>
                  <a:lnTo>
                    <a:pt x="303" y="957"/>
                  </a:lnTo>
                  <a:lnTo>
                    <a:pt x="303" y="956"/>
                  </a:lnTo>
                  <a:lnTo>
                    <a:pt x="303" y="956"/>
                  </a:lnTo>
                  <a:lnTo>
                    <a:pt x="303" y="954"/>
                  </a:lnTo>
                  <a:lnTo>
                    <a:pt x="303" y="952"/>
                  </a:lnTo>
                  <a:lnTo>
                    <a:pt x="303" y="952"/>
                  </a:lnTo>
                  <a:lnTo>
                    <a:pt x="303" y="952"/>
                  </a:lnTo>
                  <a:lnTo>
                    <a:pt x="305" y="950"/>
                  </a:lnTo>
                  <a:lnTo>
                    <a:pt x="305" y="950"/>
                  </a:lnTo>
                  <a:lnTo>
                    <a:pt x="305" y="950"/>
                  </a:lnTo>
                  <a:lnTo>
                    <a:pt x="303" y="948"/>
                  </a:lnTo>
                  <a:lnTo>
                    <a:pt x="303" y="948"/>
                  </a:lnTo>
                  <a:lnTo>
                    <a:pt x="301" y="948"/>
                  </a:lnTo>
                  <a:lnTo>
                    <a:pt x="301" y="948"/>
                  </a:lnTo>
                  <a:lnTo>
                    <a:pt x="303" y="948"/>
                  </a:lnTo>
                  <a:lnTo>
                    <a:pt x="303" y="948"/>
                  </a:lnTo>
                  <a:lnTo>
                    <a:pt x="303" y="947"/>
                  </a:lnTo>
                  <a:lnTo>
                    <a:pt x="303" y="945"/>
                  </a:lnTo>
                  <a:lnTo>
                    <a:pt x="303" y="945"/>
                  </a:lnTo>
                  <a:lnTo>
                    <a:pt x="303" y="943"/>
                  </a:lnTo>
                  <a:lnTo>
                    <a:pt x="303" y="941"/>
                  </a:lnTo>
                  <a:lnTo>
                    <a:pt x="301" y="939"/>
                  </a:lnTo>
                  <a:lnTo>
                    <a:pt x="303" y="937"/>
                  </a:lnTo>
                  <a:lnTo>
                    <a:pt x="305" y="937"/>
                  </a:lnTo>
                  <a:lnTo>
                    <a:pt x="305" y="936"/>
                  </a:lnTo>
                  <a:lnTo>
                    <a:pt x="305" y="934"/>
                  </a:lnTo>
                  <a:lnTo>
                    <a:pt x="303" y="932"/>
                  </a:lnTo>
                  <a:lnTo>
                    <a:pt x="301" y="930"/>
                  </a:lnTo>
                  <a:lnTo>
                    <a:pt x="300" y="928"/>
                  </a:lnTo>
                  <a:lnTo>
                    <a:pt x="300" y="928"/>
                  </a:lnTo>
                  <a:lnTo>
                    <a:pt x="300" y="927"/>
                  </a:lnTo>
                  <a:lnTo>
                    <a:pt x="300" y="927"/>
                  </a:lnTo>
                  <a:lnTo>
                    <a:pt x="301" y="928"/>
                  </a:lnTo>
                  <a:lnTo>
                    <a:pt x="303" y="930"/>
                  </a:lnTo>
                  <a:lnTo>
                    <a:pt x="305" y="930"/>
                  </a:lnTo>
                  <a:lnTo>
                    <a:pt x="307" y="930"/>
                  </a:lnTo>
                  <a:lnTo>
                    <a:pt x="305" y="930"/>
                  </a:lnTo>
                  <a:lnTo>
                    <a:pt x="303" y="928"/>
                  </a:lnTo>
                  <a:lnTo>
                    <a:pt x="303" y="928"/>
                  </a:lnTo>
                  <a:lnTo>
                    <a:pt x="301" y="927"/>
                  </a:lnTo>
                  <a:lnTo>
                    <a:pt x="305" y="928"/>
                  </a:lnTo>
                  <a:lnTo>
                    <a:pt x="307" y="928"/>
                  </a:lnTo>
                  <a:lnTo>
                    <a:pt x="309" y="928"/>
                  </a:lnTo>
                  <a:lnTo>
                    <a:pt x="305" y="925"/>
                  </a:lnTo>
                  <a:lnTo>
                    <a:pt x="305" y="925"/>
                  </a:lnTo>
                  <a:lnTo>
                    <a:pt x="303" y="923"/>
                  </a:lnTo>
                  <a:lnTo>
                    <a:pt x="301" y="921"/>
                  </a:lnTo>
                  <a:lnTo>
                    <a:pt x="300" y="919"/>
                  </a:lnTo>
                  <a:lnTo>
                    <a:pt x="300" y="919"/>
                  </a:lnTo>
                  <a:lnTo>
                    <a:pt x="300" y="918"/>
                  </a:lnTo>
                  <a:lnTo>
                    <a:pt x="301" y="918"/>
                  </a:lnTo>
                  <a:lnTo>
                    <a:pt x="301" y="916"/>
                  </a:lnTo>
                  <a:lnTo>
                    <a:pt x="301" y="916"/>
                  </a:lnTo>
                  <a:lnTo>
                    <a:pt x="303" y="916"/>
                  </a:lnTo>
                  <a:lnTo>
                    <a:pt x="303" y="918"/>
                  </a:lnTo>
                  <a:lnTo>
                    <a:pt x="303" y="916"/>
                  </a:lnTo>
                  <a:lnTo>
                    <a:pt x="303" y="916"/>
                  </a:lnTo>
                  <a:lnTo>
                    <a:pt x="305" y="916"/>
                  </a:lnTo>
                  <a:lnTo>
                    <a:pt x="305" y="916"/>
                  </a:lnTo>
                  <a:lnTo>
                    <a:pt x="305" y="916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3" y="916"/>
                  </a:lnTo>
                  <a:lnTo>
                    <a:pt x="303" y="916"/>
                  </a:lnTo>
                  <a:lnTo>
                    <a:pt x="303" y="914"/>
                  </a:lnTo>
                  <a:lnTo>
                    <a:pt x="303" y="914"/>
                  </a:lnTo>
                  <a:lnTo>
                    <a:pt x="301" y="912"/>
                  </a:lnTo>
                  <a:lnTo>
                    <a:pt x="301" y="912"/>
                  </a:lnTo>
                  <a:lnTo>
                    <a:pt x="303" y="910"/>
                  </a:lnTo>
                  <a:lnTo>
                    <a:pt x="303" y="910"/>
                  </a:lnTo>
                  <a:lnTo>
                    <a:pt x="303" y="910"/>
                  </a:lnTo>
                  <a:lnTo>
                    <a:pt x="303" y="909"/>
                  </a:lnTo>
                  <a:lnTo>
                    <a:pt x="303" y="909"/>
                  </a:lnTo>
                  <a:lnTo>
                    <a:pt x="301" y="907"/>
                  </a:lnTo>
                  <a:lnTo>
                    <a:pt x="301" y="907"/>
                  </a:lnTo>
                  <a:lnTo>
                    <a:pt x="303" y="907"/>
                  </a:lnTo>
                  <a:lnTo>
                    <a:pt x="303" y="905"/>
                  </a:lnTo>
                  <a:lnTo>
                    <a:pt x="301" y="905"/>
                  </a:lnTo>
                  <a:lnTo>
                    <a:pt x="301" y="905"/>
                  </a:lnTo>
                  <a:lnTo>
                    <a:pt x="300" y="903"/>
                  </a:lnTo>
                  <a:lnTo>
                    <a:pt x="300" y="903"/>
                  </a:lnTo>
                  <a:lnTo>
                    <a:pt x="298" y="903"/>
                  </a:lnTo>
                  <a:lnTo>
                    <a:pt x="300" y="903"/>
                  </a:lnTo>
                  <a:lnTo>
                    <a:pt x="303" y="903"/>
                  </a:lnTo>
                  <a:lnTo>
                    <a:pt x="303" y="901"/>
                  </a:lnTo>
                  <a:lnTo>
                    <a:pt x="298" y="901"/>
                  </a:lnTo>
                  <a:lnTo>
                    <a:pt x="298" y="900"/>
                  </a:lnTo>
                  <a:lnTo>
                    <a:pt x="300" y="900"/>
                  </a:lnTo>
                  <a:lnTo>
                    <a:pt x="301" y="898"/>
                  </a:lnTo>
                  <a:lnTo>
                    <a:pt x="301" y="898"/>
                  </a:lnTo>
                  <a:lnTo>
                    <a:pt x="300" y="898"/>
                  </a:lnTo>
                  <a:lnTo>
                    <a:pt x="298" y="898"/>
                  </a:lnTo>
                  <a:lnTo>
                    <a:pt x="298" y="896"/>
                  </a:lnTo>
                  <a:lnTo>
                    <a:pt x="301" y="896"/>
                  </a:lnTo>
                  <a:lnTo>
                    <a:pt x="303" y="896"/>
                  </a:lnTo>
                  <a:lnTo>
                    <a:pt x="305" y="898"/>
                  </a:lnTo>
                  <a:lnTo>
                    <a:pt x="305" y="898"/>
                  </a:lnTo>
                  <a:lnTo>
                    <a:pt x="307" y="898"/>
                  </a:lnTo>
                  <a:lnTo>
                    <a:pt x="305" y="896"/>
                  </a:lnTo>
                  <a:lnTo>
                    <a:pt x="300" y="894"/>
                  </a:lnTo>
                  <a:lnTo>
                    <a:pt x="300" y="892"/>
                  </a:lnTo>
                  <a:lnTo>
                    <a:pt x="303" y="894"/>
                  </a:lnTo>
                  <a:lnTo>
                    <a:pt x="303" y="894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5" y="891"/>
                  </a:lnTo>
                  <a:lnTo>
                    <a:pt x="307" y="891"/>
                  </a:lnTo>
                  <a:lnTo>
                    <a:pt x="309" y="889"/>
                  </a:lnTo>
                  <a:lnTo>
                    <a:pt x="305" y="887"/>
                  </a:lnTo>
                  <a:lnTo>
                    <a:pt x="303" y="887"/>
                  </a:lnTo>
                  <a:lnTo>
                    <a:pt x="301" y="885"/>
                  </a:lnTo>
                  <a:lnTo>
                    <a:pt x="301" y="885"/>
                  </a:lnTo>
                  <a:lnTo>
                    <a:pt x="305" y="885"/>
                  </a:lnTo>
                  <a:lnTo>
                    <a:pt x="307" y="885"/>
                  </a:lnTo>
                  <a:lnTo>
                    <a:pt x="310" y="887"/>
                  </a:lnTo>
                  <a:lnTo>
                    <a:pt x="309" y="889"/>
                  </a:lnTo>
                  <a:lnTo>
                    <a:pt x="310" y="889"/>
                  </a:lnTo>
                  <a:lnTo>
                    <a:pt x="312" y="891"/>
                  </a:lnTo>
                  <a:lnTo>
                    <a:pt x="310" y="889"/>
                  </a:lnTo>
                  <a:lnTo>
                    <a:pt x="310" y="887"/>
                  </a:lnTo>
                  <a:lnTo>
                    <a:pt x="310" y="885"/>
                  </a:lnTo>
                  <a:lnTo>
                    <a:pt x="312" y="887"/>
                  </a:lnTo>
                  <a:lnTo>
                    <a:pt x="314" y="889"/>
                  </a:lnTo>
                  <a:lnTo>
                    <a:pt x="316" y="892"/>
                  </a:lnTo>
                  <a:lnTo>
                    <a:pt x="316" y="894"/>
                  </a:lnTo>
                  <a:lnTo>
                    <a:pt x="316" y="894"/>
                  </a:lnTo>
                  <a:lnTo>
                    <a:pt x="318" y="894"/>
                  </a:lnTo>
                  <a:lnTo>
                    <a:pt x="318" y="894"/>
                  </a:lnTo>
                  <a:lnTo>
                    <a:pt x="319" y="894"/>
                  </a:lnTo>
                  <a:lnTo>
                    <a:pt x="319" y="892"/>
                  </a:lnTo>
                  <a:lnTo>
                    <a:pt x="319" y="891"/>
                  </a:lnTo>
                  <a:lnTo>
                    <a:pt x="319" y="889"/>
                  </a:lnTo>
                  <a:lnTo>
                    <a:pt x="321" y="889"/>
                  </a:lnTo>
                  <a:lnTo>
                    <a:pt x="321" y="887"/>
                  </a:lnTo>
                  <a:lnTo>
                    <a:pt x="319" y="885"/>
                  </a:lnTo>
                  <a:lnTo>
                    <a:pt x="319" y="885"/>
                  </a:lnTo>
                  <a:lnTo>
                    <a:pt x="318" y="883"/>
                  </a:lnTo>
                  <a:lnTo>
                    <a:pt x="318" y="883"/>
                  </a:lnTo>
                  <a:lnTo>
                    <a:pt x="318" y="885"/>
                  </a:lnTo>
                  <a:lnTo>
                    <a:pt x="314" y="885"/>
                  </a:lnTo>
                  <a:lnTo>
                    <a:pt x="314" y="885"/>
                  </a:lnTo>
                  <a:lnTo>
                    <a:pt x="314" y="883"/>
                  </a:lnTo>
                  <a:lnTo>
                    <a:pt x="314" y="881"/>
                  </a:lnTo>
                  <a:lnTo>
                    <a:pt x="314" y="880"/>
                  </a:lnTo>
                  <a:lnTo>
                    <a:pt x="314" y="878"/>
                  </a:lnTo>
                  <a:lnTo>
                    <a:pt x="312" y="878"/>
                  </a:lnTo>
                  <a:lnTo>
                    <a:pt x="312" y="876"/>
                  </a:lnTo>
                  <a:lnTo>
                    <a:pt x="314" y="876"/>
                  </a:lnTo>
                  <a:lnTo>
                    <a:pt x="314" y="876"/>
                  </a:lnTo>
                  <a:lnTo>
                    <a:pt x="314" y="876"/>
                  </a:lnTo>
                  <a:lnTo>
                    <a:pt x="314" y="874"/>
                  </a:lnTo>
                  <a:lnTo>
                    <a:pt x="312" y="876"/>
                  </a:lnTo>
                  <a:lnTo>
                    <a:pt x="312" y="874"/>
                  </a:lnTo>
                  <a:lnTo>
                    <a:pt x="310" y="874"/>
                  </a:lnTo>
                  <a:lnTo>
                    <a:pt x="310" y="874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7"/>
                  </a:lnTo>
                  <a:lnTo>
                    <a:pt x="312" y="867"/>
                  </a:lnTo>
                  <a:lnTo>
                    <a:pt x="312" y="865"/>
                  </a:lnTo>
                  <a:lnTo>
                    <a:pt x="312" y="863"/>
                  </a:lnTo>
                  <a:lnTo>
                    <a:pt x="312" y="862"/>
                  </a:lnTo>
                  <a:lnTo>
                    <a:pt x="312" y="862"/>
                  </a:lnTo>
                  <a:lnTo>
                    <a:pt x="312" y="860"/>
                  </a:lnTo>
                  <a:lnTo>
                    <a:pt x="312" y="860"/>
                  </a:lnTo>
                  <a:lnTo>
                    <a:pt x="314" y="860"/>
                  </a:lnTo>
                  <a:lnTo>
                    <a:pt x="314" y="858"/>
                  </a:lnTo>
                  <a:lnTo>
                    <a:pt x="314" y="858"/>
                  </a:lnTo>
                  <a:lnTo>
                    <a:pt x="314" y="856"/>
                  </a:lnTo>
                  <a:lnTo>
                    <a:pt x="314" y="856"/>
                  </a:lnTo>
                  <a:lnTo>
                    <a:pt x="318" y="856"/>
                  </a:lnTo>
                  <a:lnTo>
                    <a:pt x="318" y="854"/>
                  </a:lnTo>
                  <a:lnTo>
                    <a:pt x="318" y="854"/>
                  </a:lnTo>
                  <a:lnTo>
                    <a:pt x="316" y="853"/>
                  </a:lnTo>
                  <a:lnTo>
                    <a:pt x="316" y="853"/>
                  </a:lnTo>
                  <a:lnTo>
                    <a:pt x="318" y="851"/>
                  </a:lnTo>
                  <a:lnTo>
                    <a:pt x="318" y="849"/>
                  </a:lnTo>
                  <a:lnTo>
                    <a:pt x="318" y="849"/>
                  </a:lnTo>
                  <a:lnTo>
                    <a:pt x="318" y="847"/>
                  </a:lnTo>
                  <a:lnTo>
                    <a:pt x="318" y="847"/>
                  </a:lnTo>
                  <a:lnTo>
                    <a:pt x="318" y="845"/>
                  </a:lnTo>
                  <a:lnTo>
                    <a:pt x="318" y="844"/>
                  </a:lnTo>
                  <a:lnTo>
                    <a:pt x="318" y="842"/>
                  </a:lnTo>
                  <a:lnTo>
                    <a:pt x="319" y="840"/>
                  </a:lnTo>
                  <a:lnTo>
                    <a:pt x="319" y="840"/>
                  </a:lnTo>
                  <a:lnTo>
                    <a:pt x="319" y="838"/>
                  </a:lnTo>
                  <a:lnTo>
                    <a:pt x="319" y="836"/>
                  </a:lnTo>
                  <a:lnTo>
                    <a:pt x="319" y="836"/>
                  </a:lnTo>
                  <a:lnTo>
                    <a:pt x="319" y="835"/>
                  </a:lnTo>
                  <a:lnTo>
                    <a:pt x="319" y="833"/>
                  </a:lnTo>
                  <a:lnTo>
                    <a:pt x="319" y="831"/>
                  </a:lnTo>
                  <a:lnTo>
                    <a:pt x="321" y="831"/>
                  </a:lnTo>
                  <a:lnTo>
                    <a:pt x="321" y="831"/>
                  </a:lnTo>
                  <a:lnTo>
                    <a:pt x="323" y="831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35"/>
                  </a:lnTo>
                  <a:lnTo>
                    <a:pt x="327" y="831"/>
                  </a:lnTo>
                  <a:lnTo>
                    <a:pt x="327" y="829"/>
                  </a:lnTo>
                  <a:lnTo>
                    <a:pt x="325" y="829"/>
                  </a:lnTo>
                  <a:lnTo>
                    <a:pt x="323" y="829"/>
                  </a:lnTo>
                  <a:lnTo>
                    <a:pt x="321" y="829"/>
                  </a:lnTo>
                  <a:lnTo>
                    <a:pt x="318" y="825"/>
                  </a:lnTo>
                  <a:lnTo>
                    <a:pt x="318" y="825"/>
                  </a:lnTo>
                  <a:lnTo>
                    <a:pt x="318" y="825"/>
                  </a:lnTo>
                  <a:lnTo>
                    <a:pt x="319" y="825"/>
                  </a:lnTo>
                  <a:lnTo>
                    <a:pt x="319" y="825"/>
                  </a:lnTo>
                  <a:lnTo>
                    <a:pt x="318" y="824"/>
                  </a:lnTo>
                  <a:lnTo>
                    <a:pt x="318" y="824"/>
                  </a:lnTo>
                  <a:lnTo>
                    <a:pt x="318" y="822"/>
                  </a:lnTo>
                  <a:lnTo>
                    <a:pt x="318" y="822"/>
                  </a:lnTo>
                  <a:lnTo>
                    <a:pt x="316" y="820"/>
                  </a:lnTo>
                  <a:lnTo>
                    <a:pt x="316" y="820"/>
                  </a:lnTo>
                  <a:lnTo>
                    <a:pt x="314" y="820"/>
                  </a:lnTo>
                  <a:lnTo>
                    <a:pt x="314" y="820"/>
                  </a:lnTo>
                  <a:lnTo>
                    <a:pt x="312" y="818"/>
                  </a:lnTo>
                  <a:lnTo>
                    <a:pt x="312" y="818"/>
                  </a:lnTo>
                  <a:lnTo>
                    <a:pt x="312" y="816"/>
                  </a:lnTo>
                  <a:lnTo>
                    <a:pt x="312" y="815"/>
                  </a:lnTo>
                  <a:lnTo>
                    <a:pt x="312" y="815"/>
                  </a:lnTo>
                  <a:lnTo>
                    <a:pt x="312" y="813"/>
                  </a:lnTo>
                  <a:lnTo>
                    <a:pt x="310" y="813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14" y="811"/>
                  </a:lnTo>
                  <a:lnTo>
                    <a:pt x="314" y="811"/>
                  </a:lnTo>
                  <a:lnTo>
                    <a:pt x="314" y="809"/>
                  </a:lnTo>
                  <a:lnTo>
                    <a:pt x="314" y="809"/>
                  </a:lnTo>
                  <a:lnTo>
                    <a:pt x="312" y="809"/>
                  </a:lnTo>
                  <a:lnTo>
                    <a:pt x="310" y="806"/>
                  </a:lnTo>
                  <a:lnTo>
                    <a:pt x="310" y="804"/>
                  </a:lnTo>
                  <a:lnTo>
                    <a:pt x="312" y="802"/>
                  </a:lnTo>
                  <a:lnTo>
                    <a:pt x="312" y="802"/>
                  </a:lnTo>
                  <a:lnTo>
                    <a:pt x="314" y="802"/>
                  </a:lnTo>
                  <a:lnTo>
                    <a:pt x="314" y="800"/>
                  </a:lnTo>
                  <a:lnTo>
                    <a:pt x="314" y="798"/>
                  </a:lnTo>
                  <a:lnTo>
                    <a:pt x="316" y="797"/>
                  </a:lnTo>
                  <a:lnTo>
                    <a:pt x="316" y="798"/>
                  </a:lnTo>
                  <a:lnTo>
                    <a:pt x="318" y="802"/>
                  </a:lnTo>
                  <a:lnTo>
                    <a:pt x="321" y="806"/>
                  </a:lnTo>
                  <a:lnTo>
                    <a:pt x="321" y="806"/>
                  </a:lnTo>
                  <a:lnTo>
                    <a:pt x="321" y="807"/>
                  </a:lnTo>
                  <a:lnTo>
                    <a:pt x="323" y="807"/>
                  </a:lnTo>
                  <a:lnTo>
                    <a:pt x="323" y="807"/>
                  </a:lnTo>
                  <a:lnTo>
                    <a:pt x="330" y="809"/>
                  </a:lnTo>
                  <a:lnTo>
                    <a:pt x="328" y="807"/>
                  </a:lnTo>
                  <a:lnTo>
                    <a:pt x="328" y="807"/>
                  </a:lnTo>
                  <a:lnTo>
                    <a:pt x="327" y="806"/>
                  </a:lnTo>
                  <a:lnTo>
                    <a:pt x="327" y="804"/>
                  </a:lnTo>
                  <a:lnTo>
                    <a:pt x="328" y="804"/>
                  </a:lnTo>
                  <a:lnTo>
                    <a:pt x="328" y="802"/>
                  </a:lnTo>
                  <a:lnTo>
                    <a:pt x="330" y="802"/>
                  </a:lnTo>
                  <a:lnTo>
                    <a:pt x="334" y="802"/>
                  </a:lnTo>
                  <a:lnTo>
                    <a:pt x="334" y="802"/>
                  </a:lnTo>
                  <a:lnTo>
                    <a:pt x="336" y="804"/>
                  </a:lnTo>
                  <a:lnTo>
                    <a:pt x="336" y="804"/>
                  </a:lnTo>
                  <a:lnTo>
                    <a:pt x="336" y="804"/>
                  </a:lnTo>
                  <a:lnTo>
                    <a:pt x="337" y="802"/>
                  </a:lnTo>
                  <a:lnTo>
                    <a:pt x="339" y="798"/>
                  </a:lnTo>
                  <a:lnTo>
                    <a:pt x="337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9" y="795"/>
                  </a:lnTo>
                  <a:lnTo>
                    <a:pt x="339" y="795"/>
                  </a:lnTo>
                  <a:lnTo>
                    <a:pt x="339" y="795"/>
                  </a:lnTo>
                  <a:lnTo>
                    <a:pt x="341" y="791"/>
                  </a:lnTo>
                  <a:lnTo>
                    <a:pt x="341" y="789"/>
                  </a:lnTo>
                  <a:lnTo>
                    <a:pt x="341" y="789"/>
                  </a:lnTo>
                  <a:lnTo>
                    <a:pt x="341" y="789"/>
                  </a:lnTo>
                  <a:lnTo>
                    <a:pt x="343" y="789"/>
                  </a:lnTo>
                  <a:lnTo>
                    <a:pt x="343" y="791"/>
                  </a:lnTo>
                  <a:lnTo>
                    <a:pt x="343" y="793"/>
                  </a:lnTo>
                  <a:lnTo>
                    <a:pt x="343" y="795"/>
                  </a:lnTo>
                  <a:lnTo>
                    <a:pt x="343" y="795"/>
                  </a:lnTo>
                  <a:lnTo>
                    <a:pt x="346" y="791"/>
                  </a:lnTo>
                  <a:lnTo>
                    <a:pt x="348" y="791"/>
                  </a:lnTo>
                  <a:lnTo>
                    <a:pt x="346" y="791"/>
                  </a:lnTo>
                  <a:lnTo>
                    <a:pt x="346" y="791"/>
                  </a:lnTo>
                  <a:lnTo>
                    <a:pt x="346" y="789"/>
                  </a:lnTo>
                  <a:lnTo>
                    <a:pt x="346" y="788"/>
                  </a:lnTo>
                  <a:lnTo>
                    <a:pt x="339" y="784"/>
                  </a:lnTo>
                  <a:lnTo>
                    <a:pt x="337" y="784"/>
                  </a:lnTo>
                  <a:lnTo>
                    <a:pt x="341" y="784"/>
                  </a:lnTo>
                  <a:lnTo>
                    <a:pt x="341" y="784"/>
                  </a:lnTo>
                  <a:lnTo>
                    <a:pt x="343" y="784"/>
                  </a:lnTo>
                  <a:lnTo>
                    <a:pt x="343" y="784"/>
                  </a:lnTo>
                  <a:lnTo>
                    <a:pt x="343" y="784"/>
                  </a:lnTo>
                  <a:lnTo>
                    <a:pt x="345" y="784"/>
                  </a:lnTo>
                  <a:lnTo>
                    <a:pt x="345" y="784"/>
                  </a:lnTo>
                  <a:lnTo>
                    <a:pt x="345" y="782"/>
                  </a:lnTo>
                  <a:lnTo>
                    <a:pt x="345" y="782"/>
                  </a:lnTo>
                  <a:lnTo>
                    <a:pt x="345" y="780"/>
                  </a:lnTo>
                  <a:lnTo>
                    <a:pt x="345" y="779"/>
                  </a:lnTo>
                  <a:lnTo>
                    <a:pt x="345" y="777"/>
                  </a:lnTo>
                  <a:lnTo>
                    <a:pt x="343" y="775"/>
                  </a:lnTo>
                  <a:lnTo>
                    <a:pt x="343" y="773"/>
                  </a:lnTo>
                  <a:lnTo>
                    <a:pt x="343" y="771"/>
                  </a:lnTo>
                  <a:lnTo>
                    <a:pt x="343" y="771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39" y="768"/>
                  </a:lnTo>
                  <a:lnTo>
                    <a:pt x="339" y="766"/>
                  </a:lnTo>
                  <a:lnTo>
                    <a:pt x="339" y="764"/>
                  </a:lnTo>
                  <a:lnTo>
                    <a:pt x="339" y="762"/>
                  </a:lnTo>
                  <a:lnTo>
                    <a:pt x="337" y="759"/>
                  </a:lnTo>
                  <a:lnTo>
                    <a:pt x="337" y="755"/>
                  </a:lnTo>
                  <a:lnTo>
                    <a:pt x="336" y="753"/>
                  </a:lnTo>
                  <a:lnTo>
                    <a:pt x="328" y="748"/>
                  </a:lnTo>
                  <a:lnTo>
                    <a:pt x="330" y="748"/>
                  </a:lnTo>
                  <a:lnTo>
                    <a:pt x="330" y="748"/>
                  </a:lnTo>
                  <a:lnTo>
                    <a:pt x="332" y="750"/>
                  </a:lnTo>
                  <a:lnTo>
                    <a:pt x="332" y="750"/>
                  </a:lnTo>
                  <a:lnTo>
                    <a:pt x="334" y="750"/>
                  </a:lnTo>
                  <a:lnTo>
                    <a:pt x="336" y="748"/>
                  </a:lnTo>
                  <a:lnTo>
                    <a:pt x="336" y="748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7" y="751"/>
                  </a:lnTo>
                  <a:lnTo>
                    <a:pt x="337" y="751"/>
                  </a:lnTo>
                  <a:lnTo>
                    <a:pt x="337" y="757"/>
                  </a:lnTo>
                  <a:lnTo>
                    <a:pt x="337" y="757"/>
                  </a:lnTo>
                  <a:lnTo>
                    <a:pt x="339" y="757"/>
                  </a:lnTo>
                  <a:lnTo>
                    <a:pt x="339" y="757"/>
                  </a:lnTo>
                  <a:lnTo>
                    <a:pt x="341" y="757"/>
                  </a:lnTo>
                  <a:lnTo>
                    <a:pt x="341" y="759"/>
                  </a:lnTo>
                  <a:lnTo>
                    <a:pt x="341" y="759"/>
                  </a:lnTo>
                  <a:lnTo>
                    <a:pt x="339" y="759"/>
                  </a:lnTo>
                  <a:lnTo>
                    <a:pt x="339" y="760"/>
                  </a:lnTo>
                  <a:lnTo>
                    <a:pt x="339" y="760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1" y="766"/>
                  </a:lnTo>
                  <a:lnTo>
                    <a:pt x="341" y="766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3" y="768"/>
                  </a:lnTo>
                  <a:lnTo>
                    <a:pt x="343" y="768"/>
                  </a:lnTo>
                  <a:lnTo>
                    <a:pt x="345" y="766"/>
                  </a:lnTo>
                  <a:lnTo>
                    <a:pt x="345" y="764"/>
                  </a:lnTo>
                  <a:lnTo>
                    <a:pt x="346" y="764"/>
                  </a:lnTo>
                  <a:lnTo>
                    <a:pt x="348" y="762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6"/>
                  </a:lnTo>
                  <a:lnTo>
                    <a:pt x="350" y="766"/>
                  </a:lnTo>
                  <a:lnTo>
                    <a:pt x="352" y="766"/>
                  </a:lnTo>
                  <a:lnTo>
                    <a:pt x="350" y="768"/>
                  </a:lnTo>
                  <a:lnTo>
                    <a:pt x="346" y="768"/>
                  </a:lnTo>
                  <a:lnTo>
                    <a:pt x="345" y="769"/>
                  </a:lnTo>
                  <a:lnTo>
                    <a:pt x="346" y="769"/>
                  </a:lnTo>
                  <a:lnTo>
                    <a:pt x="348" y="769"/>
                  </a:lnTo>
                  <a:lnTo>
                    <a:pt x="348" y="771"/>
                  </a:lnTo>
                  <a:lnTo>
                    <a:pt x="348" y="771"/>
                  </a:lnTo>
                  <a:lnTo>
                    <a:pt x="348" y="771"/>
                  </a:lnTo>
                  <a:lnTo>
                    <a:pt x="350" y="773"/>
                  </a:lnTo>
                  <a:lnTo>
                    <a:pt x="352" y="773"/>
                  </a:lnTo>
                  <a:lnTo>
                    <a:pt x="352" y="771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68"/>
                  </a:lnTo>
                  <a:lnTo>
                    <a:pt x="354" y="768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71"/>
                  </a:lnTo>
                  <a:lnTo>
                    <a:pt x="354" y="771"/>
                  </a:lnTo>
                  <a:lnTo>
                    <a:pt x="355" y="771"/>
                  </a:lnTo>
                  <a:lnTo>
                    <a:pt x="355" y="769"/>
                  </a:lnTo>
                  <a:lnTo>
                    <a:pt x="355" y="769"/>
                  </a:lnTo>
                  <a:lnTo>
                    <a:pt x="357" y="769"/>
                  </a:lnTo>
                  <a:lnTo>
                    <a:pt x="357" y="768"/>
                  </a:lnTo>
                  <a:lnTo>
                    <a:pt x="359" y="764"/>
                  </a:lnTo>
                  <a:lnTo>
                    <a:pt x="357" y="764"/>
                  </a:lnTo>
                  <a:lnTo>
                    <a:pt x="355" y="766"/>
                  </a:lnTo>
                  <a:lnTo>
                    <a:pt x="355" y="766"/>
                  </a:lnTo>
                  <a:lnTo>
                    <a:pt x="355" y="764"/>
                  </a:lnTo>
                  <a:lnTo>
                    <a:pt x="355" y="764"/>
                  </a:lnTo>
                  <a:lnTo>
                    <a:pt x="355" y="762"/>
                  </a:lnTo>
                  <a:lnTo>
                    <a:pt x="355" y="762"/>
                  </a:lnTo>
                  <a:lnTo>
                    <a:pt x="355" y="762"/>
                  </a:lnTo>
                  <a:lnTo>
                    <a:pt x="357" y="762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9" y="760"/>
                  </a:lnTo>
                  <a:lnTo>
                    <a:pt x="361" y="762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3" y="766"/>
                  </a:lnTo>
                  <a:lnTo>
                    <a:pt x="363" y="766"/>
                  </a:lnTo>
                  <a:lnTo>
                    <a:pt x="365" y="764"/>
                  </a:lnTo>
                  <a:lnTo>
                    <a:pt x="365" y="764"/>
                  </a:lnTo>
                  <a:lnTo>
                    <a:pt x="365" y="764"/>
                  </a:lnTo>
                  <a:lnTo>
                    <a:pt x="366" y="764"/>
                  </a:lnTo>
                  <a:lnTo>
                    <a:pt x="366" y="762"/>
                  </a:lnTo>
                  <a:lnTo>
                    <a:pt x="368" y="762"/>
                  </a:lnTo>
                  <a:lnTo>
                    <a:pt x="368" y="762"/>
                  </a:lnTo>
                  <a:lnTo>
                    <a:pt x="368" y="760"/>
                  </a:lnTo>
                  <a:lnTo>
                    <a:pt x="368" y="760"/>
                  </a:lnTo>
                  <a:lnTo>
                    <a:pt x="365" y="759"/>
                  </a:lnTo>
                  <a:lnTo>
                    <a:pt x="365" y="757"/>
                  </a:lnTo>
                  <a:lnTo>
                    <a:pt x="368" y="759"/>
                  </a:lnTo>
                  <a:lnTo>
                    <a:pt x="370" y="759"/>
                  </a:lnTo>
                  <a:lnTo>
                    <a:pt x="370" y="755"/>
                  </a:lnTo>
                  <a:lnTo>
                    <a:pt x="370" y="755"/>
                  </a:lnTo>
                  <a:lnTo>
                    <a:pt x="368" y="755"/>
                  </a:lnTo>
                  <a:lnTo>
                    <a:pt x="366" y="755"/>
                  </a:lnTo>
                  <a:lnTo>
                    <a:pt x="366" y="755"/>
                  </a:lnTo>
                  <a:lnTo>
                    <a:pt x="365" y="753"/>
                  </a:lnTo>
                  <a:lnTo>
                    <a:pt x="365" y="751"/>
                  </a:lnTo>
                  <a:lnTo>
                    <a:pt x="365" y="751"/>
                  </a:lnTo>
                  <a:lnTo>
                    <a:pt x="368" y="753"/>
                  </a:lnTo>
                  <a:lnTo>
                    <a:pt x="370" y="753"/>
                  </a:lnTo>
                  <a:lnTo>
                    <a:pt x="370" y="753"/>
                  </a:lnTo>
                  <a:lnTo>
                    <a:pt x="372" y="750"/>
                  </a:lnTo>
                  <a:lnTo>
                    <a:pt x="372" y="750"/>
                  </a:lnTo>
                  <a:lnTo>
                    <a:pt x="372" y="751"/>
                  </a:lnTo>
                  <a:lnTo>
                    <a:pt x="374" y="753"/>
                  </a:lnTo>
                  <a:lnTo>
                    <a:pt x="374" y="751"/>
                  </a:lnTo>
                  <a:lnTo>
                    <a:pt x="374" y="750"/>
                  </a:lnTo>
                  <a:lnTo>
                    <a:pt x="372" y="750"/>
                  </a:lnTo>
                  <a:lnTo>
                    <a:pt x="370" y="748"/>
                  </a:lnTo>
                  <a:lnTo>
                    <a:pt x="357" y="748"/>
                  </a:lnTo>
                  <a:lnTo>
                    <a:pt x="357" y="748"/>
                  </a:lnTo>
                  <a:lnTo>
                    <a:pt x="359" y="746"/>
                  </a:lnTo>
                  <a:lnTo>
                    <a:pt x="361" y="746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61" y="742"/>
                  </a:lnTo>
                  <a:lnTo>
                    <a:pt x="363" y="742"/>
                  </a:lnTo>
                  <a:lnTo>
                    <a:pt x="363" y="744"/>
                  </a:lnTo>
                  <a:lnTo>
                    <a:pt x="363" y="744"/>
                  </a:lnTo>
                  <a:lnTo>
                    <a:pt x="363" y="744"/>
                  </a:lnTo>
                  <a:lnTo>
                    <a:pt x="366" y="746"/>
                  </a:lnTo>
                  <a:lnTo>
                    <a:pt x="366" y="744"/>
                  </a:lnTo>
                  <a:lnTo>
                    <a:pt x="365" y="744"/>
                  </a:lnTo>
                  <a:lnTo>
                    <a:pt x="363" y="742"/>
                  </a:lnTo>
                  <a:lnTo>
                    <a:pt x="365" y="741"/>
                  </a:lnTo>
                  <a:lnTo>
                    <a:pt x="365" y="741"/>
                  </a:lnTo>
                  <a:lnTo>
                    <a:pt x="365" y="741"/>
                  </a:lnTo>
                  <a:lnTo>
                    <a:pt x="366" y="742"/>
                  </a:lnTo>
                  <a:lnTo>
                    <a:pt x="368" y="744"/>
                  </a:lnTo>
                  <a:lnTo>
                    <a:pt x="368" y="744"/>
                  </a:lnTo>
                  <a:lnTo>
                    <a:pt x="368" y="744"/>
                  </a:lnTo>
                  <a:lnTo>
                    <a:pt x="368" y="742"/>
                  </a:lnTo>
                  <a:lnTo>
                    <a:pt x="370" y="741"/>
                  </a:lnTo>
                  <a:lnTo>
                    <a:pt x="370" y="741"/>
                  </a:lnTo>
                  <a:lnTo>
                    <a:pt x="372" y="739"/>
                  </a:lnTo>
                  <a:lnTo>
                    <a:pt x="370" y="739"/>
                  </a:lnTo>
                  <a:lnTo>
                    <a:pt x="372" y="739"/>
                  </a:lnTo>
                  <a:lnTo>
                    <a:pt x="372" y="737"/>
                  </a:lnTo>
                  <a:lnTo>
                    <a:pt x="372" y="735"/>
                  </a:lnTo>
                  <a:lnTo>
                    <a:pt x="372" y="735"/>
                  </a:lnTo>
                  <a:lnTo>
                    <a:pt x="374" y="733"/>
                  </a:lnTo>
                  <a:lnTo>
                    <a:pt x="374" y="733"/>
                  </a:lnTo>
                  <a:lnTo>
                    <a:pt x="375" y="735"/>
                  </a:lnTo>
                  <a:lnTo>
                    <a:pt x="377" y="735"/>
                  </a:lnTo>
                  <a:lnTo>
                    <a:pt x="377" y="735"/>
                  </a:lnTo>
                  <a:lnTo>
                    <a:pt x="377" y="733"/>
                  </a:lnTo>
                  <a:lnTo>
                    <a:pt x="377" y="732"/>
                  </a:lnTo>
                  <a:lnTo>
                    <a:pt x="377" y="732"/>
                  </a:lnTo>
                  <a:lnTo>
                    <a:pt x="375" y="730"/>
                  </a:lnTo>
                  <a:lnTo>
                    <a:pt x="375" y="730"/>
                  </a:lnTo>
                  <a:lnTo>
                    <a:pt x="374" y="728"/>
                  </a:lnTo>
                  <a:lnTo>
                    <a:pt x="372" y="728"/>
                  </a:lnTo>
                  <a:lnTo>
                    <a:pt x="372" y="728"/>
                  </a:lnTo>
                  <a:lnTo>
                    <a:pt x="375" y="728"/>
                  </a:lnTo>
                  <a:lnTo>
                    <a:pt x="383" y="730"/>
                  </a:lnTo>
                  <a:lnTo>
                    <a:pt x="383" y="730"/>
                  </a:lnTo>
                  <a:lnTo>
                    <a:pt x="381" y="726"/>
                  </a:lnTo>
                  <a:lnTo>
                    <a:pt x="381" y="724"/>
                  </a:lnTo>
                  <a:lnTo>
                    <a:pt x="381" y="724"/>
                  </a:lnTo>
                  <a:lnTo>
                    <a:pt x="381" y="723"/>
                  </a:lnTo>
                  <a:lnTo>
                    <a:pt x="379" y="723"/>
                  </a:lnTo>
                  <a:lnTo>
                    <a:pt x="381" y="721"/>
                  </a:lnTo>
                  <a:lnTo>
                    <a:pt x="386" y="723"/>
                  </a:lnTo>
                  <a:lnTo>
                    <a:pt x="386" y="724"/>
                  </a:lnTo>
                  <a:lnTo>
                    <a:pt x="383" y="724"/>
                  </a:lnTo>
                  <a:lnTo>
                    <a:pt x="383" y="724"/>
                  </a:lnTo>
                  <a:lnTo>
                    <a:pt x="383" y="726"/>
                  </a:lnTo>
                  <a:lnTo>
                    <a:pt x="383" y="728"/>
                  </a:lnTo>
                  <a:lnTo>
                    <a:pt x="383" y="728"/>
                  </a:lnTo>
                  <a:lnTo>
                    <a:pt x="384" y="728"/>
                  </a:lnTo>
                  <a:lnTo>
                    <a:pt x="384" y="728"/>
                  </a:lnTo>
                  <a:lnTo>
                    <a:pt x="384" y="728"/>
                  </a:lnTo>
                  <a:lnTo>
                    <a:pt x="384" y="726"/>
                  </a:lnTo>
                  <a:lnTo>
                    <a:pt x="388" y="726"/>
                  </a:lnTo>
                  <a:lnTo>
                    <a:pt x="390" y="726"/>
                  </a:lnTo>
                  <a:lnTo>
                    <a:pt x="390" y="724"/>
                  </a:lnTo>
                  <a:lnTo>
                    <a:pt x="383" y="721"/>
                  </a:lnTo>
                  <a:lnTo>
                    <a:pt x="381" y="719"/>
                  </a:lnTo>
                  <a:lnTo>
                    <a:pt x="383" y="719"/>
                  </a:lnTo>
                  <a:lnTo>
                    <a:pt x="383" y="719"/>
                  </a:lnTo>
                  <a:lnTo>
                    <a:pt x="384" y="719"/>
                  </a:lnTo>
                  <a:lnTo>
                    <a:pt x="388" y="719"/>
                  </a:lnTo>
                  <a:lnTo>
                    <a:pt x="388" y="719"/>
                  </a:lnTo>
                  <a:lnTo>
                    <a:pt x="388" y="717"/>
                  </a:lnTo>
                  <a:lnTo>
                    <a:pt x="388" y="717"/>
                  </a:lnTo>
                  <a:lnTo>
                    <a:pt x="390" y="717"/>
                  </a:lnTo>
                  <a:lnTo>
                    <a:pt x="390" y="719"/>
                  </a:lnTo>
                  <a:lnTo>
                    <a:pt x="392" y="719"/>
                  </a:lnTo>
                  <a:lnTo>
                    <a:pt x="392" y="721"/>
                  </a:lnTo>
                  <a:lnTo>
                    <a:pt x="393" y="721"/>
                  </a:lnTo>
                  <a:lnTo>
                    <a:pt x="392" y="723"/>
                  </a:lnTo>
                  <a:lnTo>
                    <a:pt x="393" y="723"/>
                  </a:lnTo>
                  <a:lnTo>
                    <a:pt x="393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8"/>
                  </a:lnTo>
                  <a:lnTo>
                    <a:pt x="397" y="728"/>
                  </a:lnTo>
                  <a:lnTo>
                    <a:pt x="397" y="728"/>
                  </a:lnTo>
                  <a:lnTo>
                    <a:pt x="397" y="726"/>
                  </a:lnTo>
                  <a:lnTo>
                    <a:pt x="397" y="726"/>
                  </a:lnTo>
                  <a:lnTo>
                    <a:pt x="397" y="724"/>
                  </a:lnTo>
                  <a:lnTo>
                    <a:pt x="399" y="724"/>
                  </a:lnTo>
                  <a:lnTo>
                    <a:pt x="399" y="724"/>
                  </a:lnTo>
                  <a:lnTo>
                    <a:pt x="399" y="724"/>
                  </a:lnTo>
                  <a:lnTo>
                    <a:pt x="401" y="723"/>
                  </a:lnTo>
                  <a:lnTo>
                    <a:pt x="399" y="723"/>
                  </a:lnTo>
                  <a:lnTo>
                    <a:pt x="397" y="723"/>
                  </a:lnTo>
                  <a:lnTo>
                    <a:pt x="397" y="721"/>
                  </a:lnTo>
                  <a:lnTo>
                    <a:pt x="397" y="719"/>
                  </a:lnTo>
                  <a:lnTo>
                    <a:pt x="399" y="721"/>
                  </a:lnTo>
                  <a:lnTo>
                    <a:pt x="401" y="721"/>
                  </a:lnTo>
                  <a:lnTo>
                    <a:pt x="401" y="719"/>
                  </a:lnTo>
                  <a:lnTo>
                    <a:pt x="401" y="719"/>
                  </a:lnTo>
                  <a:lnTo>
                    <a:pt x="401" y="719"/>
                  </a:lnTo>
                  <a:lnTo>
                    <a:pt x="401" y="715"/>
                  </a:lnTo>
                  <a:lnTo>
                    <a:pt x="402" y="715"/>
                  </a:lnTo>
                  <a:lnTo>
                    <a:pt x="401" y="713"/>
                  </a:lnTo>
                  <a:lnTo>
                    <a:pt x="401" y="713"/>
                  </a:lnTo>
                  <a:lnTo>
                    <a:pt x="402" y="712"/>
                  </a:lnTo>
                  <a:lnTo>
                    <a:pt x="404" y="712"/>
                  </a:lnTo>
                  <a:lnTo>
                    <a:pt x="406" y="710"/>
                  </a:lnTo>
                  <a:lnTo>
                    <a:pt x="406" y="712"/>
                  </a:lnTo>
                  <a:lnTo>
                    <a:pt x="406" y="712"/>
                  </a:lnTo>
                  <a:lnTo>
                    <a:pt x="408" y="712"/>
                  </a:lnTo>
                  <a:lnTo>
                    <a:pt x="408" y="710"/>
                  </a:lnTo>
                  <a:lnTo>
                    <a:pt x="408" y="706"/>
                  </a:lnTo>
                  <a:lnTo>
                    <a:pt x="408" y="704"/>
                  </a:lnTo>
                  <a:lnTo>
                    <a:pt x="408" y="703"/>
                  </a:lnTo>
                  <a:lnTo>
                    <a:pt x="408" y="703"/>
                  </a:lnTo>
                  <a:lnTo>
                    <a:pt x="408" y="697"/>
                  </a:lnTo>
                  <a:lnTo>
                    <a:pt x="408" y="695"/>
                  </a:lnTo>
                  <a:lnTo>
                    <a:pt x="410" y="695"/>
                  </a:lnTo>
                  <a:lnTo>
                    <a:pt x="410" y="695"/>
                  </a:lnTo>
                  <a:lnTo>
                    <a:pt x="411" y="697"/>
                  </a:lnTo>
                  <a:lnTo>
                    <a:pt x="411" y="699"/>
                  </a:lnTo>
                  <a:lnTo>
                    <a:pt x="413" y="697"/>
                  </a:lnTo>
                  <a:lnTo>
                    <a:pt x="411" y="694"/>
                  </a:lnTo>
                  <a:lnTo>
                    <a:pt x="411" y="694"/>
                  </a:lnTo>
                  <a:lnTo>
                    <a:pt x="413" y="694"/>
                  </a:lnTo>
                  <a:lnTo>
                    <a:pt x="417" y="699"/>
                  </a:lnTo>
                  <a:lnTo>
                    <a:pt x="419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0" y="699"/>
                  </a:lnTo>
                  <a:lnTo>
                    <a:pt x="419" y="695"/>
                  </a:lnTo>
                  <a:lnTo>
                    <a:pt x="417" y="695"/>
                  </a:lnTo>
                  <a:lnTo>
                    <a:pt x="417" y="695"/>
                  </a:lnTo>
                  <a:lnTo>
                    <a:pt x="419" y="695"/>
                  </a:lnTo>
                  <a:lnTo>
                    <a:pt x="419" y="694"/>
                  </a:lnTo>
                  <a:lnTo>
                    <a:pt x="420" y="694"/>
                  </a:lnTo>
                  <a:lnTo>
                    <a:pt x="419" y="692"/>
                  </a:lnTo>
                  <a:lnTo>
                    <a:pt x="417" y="692"/>
                  </a:lnTo>
                  <a:lnTo>
                    <a:pt x="417" y="690"/>
                  </a:lnTo>
                  <a:lnTo>
                    <a:pt x="419" y="688"/>
                  </a:lnTo>
                  <a:lnTo>
                    <a:pt x="417" y="688"/>
                  </a:lnTo>
                  <a:lnTo>
                    <a:pt x="417" y="686"/>
                  </a:lnTo>
                  <a:lnTo>
                    <a:pt x="415" y="686"/>
                  </a:lnTo>
                  <a:lnTo>
                    <a:pt x="417" y="685"/>
                  </a:lnTo>
                  <a:lnTo>
                    <a:pt x="419" y="685"/>
                  </a:lnTo>
                  <a:lnTo>
                    <a:pt x="419" y="686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24" y="690"/>
                  </a:lnTo>
                  <a:lnTo>
                    <a:pt x="424" y="692"/>
                  </a:lnTo>
                  <a:lnTo>
                    <a:pt x="426" y="692"/>
                  </a:lnTo>
                  <a:lnTo>
                    <a:pt x="426" y="692"/>
                  </a:lnTo>
                  <a:lnTo>
                    <a:pt x="426" y="694"/>
                  </a:lnTo>
                  <a:lnTo>
                    <a:pt x="426" y="694"/>
                  </a:lnTo>
                  <a:lnTo>
                    <a:pt x="426" y="694"/>
                  </a:lnTo>
                  <a:lnTo>
                    <a:pt x="426" y="695"/>
                  </a:lnTo>
                  <a:lnTo>
                    <a:pt x="426" y="695"/>
                  </a:lnTo>
                  <a:lnTo>
                    <a:pt x="426" y="697"/>
                  </a:lnTo>
                  <a:lnTo>
                    <a:pt x="430" y="699"/>
                  </a:lnTo>
                  <a:lnTo>
                    <a:pt x="430" y="699"/>
                  </a:lnTo>
                  <a:lnTo>
                    <a:pt x="431" y="697"/>
                  </a:lnTo>
                  <a:lnTo>
                    <a:pt x="431" y="697"/>
                  </a:lnTo>
                  <a:lnTo>
                    <a:pt x="431" y="697"/>
                  </a:lnTo>
                  <a:lnTo>
                    <a:pt x="433" y="695"/>
                  </a:lnTo>
                  <a:lnTo>
                    <a:pt x="433" y="695"/>
                  </a:lnTo>
                  <a:lnTo>
                    <a:pt x="433" y="694"/>
                  </a:lnTo>
                  <a:lnTo>
                    <a:pt x="431" y="690"/>
                  </a:lnTo>
                  <a:lnTo>
                    <a:pt x="431" y="688"/>
                  </a:lnTo>
                  <a:lnTo>
                    <a:pt x="433" y="686"/>
                  </a:lnTo>
                  <a:lnTo>
                    <a:pt x="435" y="685"/>
                  </a:lnTo>
                  <a:lnTo>
                    <a:pt x="439" y="683"/>
                  </a:lnTo>
                  <a:lnTo>
                    <a:pt x="439" y="681"/>
                  </a:lnTo>
                  <a:lnTo>
                    <a:pt x="439" y="681"/>
                  </a:lnTo>
                  <a:lnTo>
                    <a:pt x="440" y="679"/>
                  </a:lnTo>
                  <a:lnTo>
                    <a:pt x="442" y="677"/>
                  </a:lnTo>
                  <a:lnTo>
                    <a:pt x="442" y="679"/>
                  </a:lnTo>
                  <a:lnTo>
                    <a:pt x="446" y="681"/>
                  </a:lnTo>
                  <a:lnTo>
                    <a:pt x="446" y="677"/>
                  </a:lnTo>
                  <a:lnTo>
                    <a:pt x="446" y="677"/>
                  </a:lnTo>
                  <a:lnTo>
                    <a:pt x="446" y="676"/>
                  </a:lnTo>
                  <a:lnTo>
                    <a:pt x="446" y="674"/>
                  </a:lnTo>
                  <a:lnTo>
                    <a:pt x="448" y="674"/>
                  </a:lnTo>
                  <a:lnTo>
                    <a:pt x="448" y="674"/>
                  </a:lnTo>
                  <a:lnTo>
                    <a:pt x="449" y="674"/>
                  </a:lnTo>
                  <a:lnTo>
                    <a:pt x="449" y="674"/>
                  </a:lnTo>
                  <a:lnTo>
                    <a:pt x="449" y="674"/>
                  </a:lnTo>
                  <a:lnTo>
                    <a:pt x="449" y="676"/>
                  </a:lnTo>
                  <a:lnTo>
                    <a:pt x="451" y="676"/>
                  </a:lnTo>
                  <a:lnTo>
                    <a:pt x="451" y="676"/>
                  </a:lnTo>
                  <a:lnTo>
                    <a:pt x="451" y="676"/>
                  </a:lnTo>
                  <a:lnTo>
                    <a:pt x="453" y="676"/>
                  </a:lnTo>
                  <a:lnTo>
                    <a:pt x="455" y="674"/>
                  </a:lnTo>
                  <a:lnTo>
                    <a:pt x="457" y="676"/>
                  </a:lnTo>
                  <a:lnTo>
                    <a:pt x="457" y="672"/>
                  </a:lnTo>
                  <a:lnTo>
                    <a:pt x="457" y="670"/>
                  </a:lnTo>
                  <a:lnTo>
                    <a:pt x="458" y="667"/>
                  </a:lnTo>
                  <a:lnTo>
                    <a:pt x="458" y="665"/>
                  </a:lnTo>
                  <a:lnTo>
                    <a:pt x="458" y="667"/>
                  </a:lnTo>
                  <a:lnTo>
                    <a:pt x="458" y="668"/>
                  </a:lnTo>
                  <a:lnTo>
                    <a:pt x="458" y="670"/>
                  </a:lnTo>
                  <a:lnTo>
                    <a:pt x="458" y="672"/>
                  </a:lnTo>
                  <a:lnTo>
                    <a:pt x="458" y="672"/>
                  </a:lnTo>
                  <a:lnTo>
                    <a:pt x="458" y="674"/>
                  </a:lnTo>
                  <a:lnTo>
                    <a:pt x="458" y="674"/>
                  </a:lnTo>
                  <a:lnTo>
                    <a:pt x="460" y="674"/>
                  </a:lnTo>
                  <a:lnTo>
                    <a:pt x="460" y="672"/>
                  </a:lnTo>
                  <a:lnTo>
                    <a:pt x="460" y="665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2" y="665"/>
                  </a:lnTo>
                  <a:lnTo>
                    <a:pt x="462" y="667"/>
                  </a:lnTo>
                  <a:lnTo>
                    <a:pt x="462" y="667"/>
                  </a:lnTo>
                  <a:lnTo>
                    <a:pt x="462" y="668"/>
                  </a:lnTo>
                  <a:lnTo>
                    <a:pt x="462" y="670"/>
                  </a:lnTo>
                  <a:lnTo>
                    <a:pt x="462" y="672"/>
                  </a:lnTo>
                  <a:lnTo>
                    <a:pt x="464" y="672"/>
                  </a:lnTo>
                  <a:lnTo>
                    <a:pt x="464" y="672"/>
                  </a:lnTo>
                  <a:lnTo>
                    <a:pt x="466" y="670"/>
                  </a:lnTo>
                  <a:lnTo>
                    <a:pt x="466" y="668"/>
                  </a:lnTo>
                  <a:lnTo>
                    <a:pt x="466" y="668"/>
                  </a:lnTo>
                  <a:lnTo>
                    <a:pt x="466" y="667"/>
                  </a:lnTo>
                  <a:lnTo>
                    <a:pt x="466" y="665"/>
                  </a:lnTo>
                  <a:lnTo>
                    <a:pt x="466" y="663"/>
                  </a:lnTo>
                  <a:lnTo>
                    <a:pt x="466" y="663"/>
                  </a:lnTo>
                  <a:lnTo>
                    <a:pt x="466" y="663"/>
                  </a:lnTo>
                  <a:lnTo>
                    <a:pt x="466" y="661"/>
                  </a:lnTo>
                  <a:lnTo>
                    <a:pt x="466" y="663"/>
                  </a:lnTo>
                  <a:lnTo>
                    <a:pt x="467" y="661"/>
                  </a:lnTo>
                  <a:lnTo>
                    <a:pt x="469" y="656"/>
                  </a:lnTo>
                  <a:lnTo>
                    <a:pt x="469" y="656"/>
                  </a:lnTo>
                  <a:lnTo>
                    <a:pt x="471" y="657"/>
                  </a:lnTo>
                  <a:lnTo>
                    <a:pt x="471" y="657"/>
                  </a:lnTo>
                  <a:lnTo>
                    <a:pt x="471" y="659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3" y="661"/>
                  </a:lnTo>
                  <a:lnTo>
                    <a:pt x="473" y="659"/>
                  </a:lnTo>
                  <a:lnTo>
                    <a:pt x="473" y="657"/>
                  </a:lnTo>
                  <a:lnTo>
                    <a:pt x="475" y="656"/>
                  </a:lnTo>
                  <a:lnTo>
                    <a:pt x="476" y="656"/>
                  </a:lnTo>
                  <a:lnTo>
                    <a:pt x="476" y="656"/>
                  </a:lnTo>
                  <a:lnTo>
                    <a:pt x="478" y="659"/>
                  </a:lnTo>
                  <a:lnTo>
                    <a:pt x="478" y="659"/>
                  </a:lnTo>
                  <a:lnTo>
                    <a:pt x="478" y="657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8" y="654"/>
                  </a:lnTo>
                  <a:lnTo>
                    <a:pt x="478" y="654"/>
                  </a:lnTo>
                  <a:lnTo>
                    <a:pt x="478" y="652"/>
                  </a:lnTo>
                  <a:lnTo>
                    <a:pt x="480" y="652"/>
                  </a:lnTo>
                  <a:lnTo>
                    <a:pt x="484" y="650"/>
                  </a:lnTo>
                  <a:lnTo>
                    <a:pt x="484" y="648"/>
                  </a:lnTo>
                  <a:lnTo>
                    <a:pt x="486" y="645"/>
                  </a:lnTo>
                  <a:lnTo>
                    <a:pt x="486" y="641"/>
                  </a:lnTo>
                  <a:lnTo>
                    <a:pt x="487" y="639"/>
                  </a:lnTo>
                  <a:lnTo>
                    <a:pt x="487" y="639"/>
                  </a:lnTo>
                  <a:lnTo>
                    <a:pt x="487" y="639"/>
                  </a:lnTo>
                  <a:lnTo>
                    <a:pt x="487" y="638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6"/>
                  </a:lnTo>
                  <a:lnTo>
                    <a:pt x="489" y="634"/>
                  </a:lnTo>
                  <a:lnTo>
                    <a:pt x="489" y="632"/>
                  </a:lnTo>
                  <a:lnTo>
                    <a:pt x="489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89" y="630"/>
                  </a:lnTo>
                  <a:lnTo>
                    <a:pt x="489" y="630"/>
                  </a:lnTo>
                  <a:lnTo>
                    <a:pt x="491" y="630"/>
                  </a:lnTo>
                  <a:lnTo>
                    <a:pt x="491" y="629"/>
                  </a:lnTo>
                  <a:lnTo>
                    <a:pt x="491" y="629"/>
                  </a:lnTo>
                  <a:lnTo>
                    <a:pt x="493" y="625"/>
                  </a:lnTo>
                  <a:lnTo>
                    <a:pt x="493" y="623"/>
                  </a:lnTo>
                  <a:lnTo>
                    <a:pt x="493" y="620"/>
                  </a:lnTo>
                  <a:lnTo>
                    <a:pt x="493" y="618"/>
                  </a:lnTo>
                  <a:lnTo>
                    <a:pt x="496" y="614"/>
                  </a:lnTo>
                  <a:lnTo>
                    <a:pt x="498" y="611"/>
                  </a:lnTo>
                  <a:lnTo>
                    <a:pt x="498" y="609"/>
                  </a:lnTo>
                  <a:lnTo>
                    <a:pt x="498" y="609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7" y="600"/>
                  </a:lnTo>
                  <a:lnTo>
                    <a:pt x="507" y="600"/>
                  </a:lnTo>
                  <a:lnTo>
                    <a:pt x="507" y="600"/>
                  </a:lnTo>
                  <a:lnTo>
                    <a:pt x="507" y="601"/>
                  </a:lnTo>
                  <a:lnTo>
                    <a:pt x="509" y="600"/>
                  </a:lnTo>
                  <a:lnTo>
                    <a:pt x="511" y="600"/>
                  </a:lnTo>
                  <a:lnTo>
                    <a:pt x="511" y="600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6"/>
                  </a:lnTo>
                  <a:lnTo>
                    <a:pt x="511" y="596"/>
                  </a:lnTo>
                  <a:lnTo>
                    <a:pt x="511" y="594"/>
                  </a:lnTo>
                  <a:lnTo>
                    <a:pt x="511" y="592"/>
                  </a:lnTo>
                  <a:lnTo>
                    <a:pt x="511" y="594"/>
                  </a:lnTo>
                  <a:lnTo>
                    <a:pt x="513" y="596"/>
                  </a:lnTo>
                  <a:lnTo>
                    <a:pt x="513" y="598"/>
                  </a:lnTo>
                  <a:lnTo>
                    <a:pt x="514" y="596"/>
                  </a:lnTo>
                  <a:lnTo>
                    <a:pt x="516" y="594"/>
                  </a:lnTo>
                  <a:lnTo>
                    <a:pt x="518" y="592"/>
                  </a:lnTo>
                  <a:lnTo>
                    <a:pt x="520" y="587"/>
                  </a:lnTo>
                  <a:lnTo>
                    <a:pt x="522" y="587"/>
                  </a:lnTo>
                  <a:lnTo>
                    <a:pt x="522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5" y="583"/>
                  </a:lnTo>
                  <a:lnTo>
                    <a:pt x="525" y="583"/>
                  </a:lnTo>
                  <a:lnTo>
                    <a:pt x="525" y="582"/>
                  </a:lnTo>
                  <a:lnTo>
                    <a:pt x="525" y="580"/>
                  </a:lnTo>
                  <a:lnTo>
                    <a:pt x="523" y="580"/>
                  </a:lnTo>
                  <a:lnTo>
                    <a:pt x="523" y="580"/>
                  </a:lnTo>
                  <a:lnTo>
                    <a:pt x="523" y="582"/>
                  </a:lnTo>
                  <a:lnTo>
                    <a:pt x="522" y="582"/>
                  </a:lnTo>
                  <a:lnTo>
                    <a:pt x="522" y="582"/>
                  </a:lnTo>
                  <a:lnTo>
                    <a:pt x="522" y="582"/>
                  </a:lnTo>
                  <a:lnTo>
                    <a:pt x="520" y="583"/>
                  </a:lnTo>
                  <a:lnTo>
                    <a:pt x="520" y="583"/>
                  </a:lnTo>
                  <a:lnTo>
                    <a:pt x="520" y="583"/>
                  </a:lnTo>
                  <a:lnTo>
                    <a:pt x="518" y="582"/>
                  </a:lnTo>
                  <a:lnTo>
                    <a:pt x="518" y="582"/>
                  </a:lnTo>
                  <a:lnTo>
                    <a:pt x="520" y="580"/>
                  </a:lnTo>
                  <a:lnTo>
                    <a:pt x="518" y="578"/>
                  </a:lnTo>
                  <a:lnTo>
                    <a:pt x="518" y="576"/>
                  </a:lnTo>
                  <a:lnTo>
                    <a:pt x="518" y="576"/>
                  </a:lnTo>
                  <a:lnTo>
                    <a:pt x="518" y="576"/>
                  </a:lnTo>
                  <a:lnTo>
                    <a:pt x="516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4"/>
                  </a:lnTo>
                  <a:lnTo>
                    <a:pt x="514" y="574"/>
                  </a:lnTo>
                  <a:lnTo>
                    <a:pt x="514" y="574"/>
                  </a:lnTo>
                  <a:lnTo>
                    <a:pt x="518" y="573"/>
                  </a:lnTo>
                  <a:lnTo>
                    <a:pt x="518" y="573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0" y="573"/>
                  </a:lnTo>
                  <a:lnTo>
                    <a:pt x="520" y="573"/>
                  </a:lnTo>
                  <a:lnTo>
                    <a:pt x="520" y="571"/>
                  </a:lnTo>
                  <a:lnTo>
                    <a:pt x="520" y="569"/>
                  </a:lnTo>
                  <a:lnTo>
                    <a:pt x="518" y="567"/>
                  </a:lnTo>
                  <a:lnTo>
                    <a:pt x="518" y="567"/>
                  </a:lnTo>
                  <a:lnTo>
                    <a:pt x="518" y="567"/>
                  </a:lnTo>
                  <a:lnTo>
                    <a:pt x="518" y="571"/>
                  </a:lnTo>
                  <a:lnTo>
                    <a:pt x="516" y="569"/>
                  </a:lnTo>
                  <a:lnTo>
                    <a:pt x="514" y="567"/>
                  </a:lnTo>
                  <a:lnTo>
                    <a:pt x="514" y="565"/>
                  </a:lnTo>
                  <a:lnTo>
                    <a:pt x="513" y="565"/>
                  </a:lnTo>
                  <a:lnTo>
                    <a:pt x="513" y="565"/>
                  </a:lnTo>
                  <a:lnTo>
                    <a:pt x="513" y="567"/>
                  </a:lnTo>
                  <a:lnTo>
                    <a:pt x="513" y="567"/>
                  </a:lnTo>
                  <a:lnTo>
                    <a:pt x="513" y="567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1" y="567"/>
                  </a:lnTo>
                  <a:lnTo>
                    <a:pt x="511" y="567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09" y="565"/>
                  </a:lnTo>
                  <a:lnTo>
                    <a:pt x="509" y="564"/>
                  </a:lnTo>
                  <a:lnTo>
                    <a:pt x="509" y="564"/>
                  </a:lnTo>
                  <a:lnTo>
                    <a:pt x="507" y="564"/>
                  </a:lnTo>
                  <a:lnTo>
                    <a:pt x="507" y="564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07" y="560"/>
                  </a:lnTo>
                  <a:lnTo>
                    <a:pt x="505" y="558"/>
                  </a:lnTo>
                  <a:lnTo>
                    <a:pt x="505" y="558"/>
                  </a:lnTo>
                  <a:lnTo>
                    <a:pt x="504" y="558"/>
                  </a:lnTo>
                  <a:lnTo>
                    <a:pt x="502" y="558"/>
                  </a:lnTo>
                  <a:lnTo>
                    <a:pt x="500" y="556"/>
                  </a:lnTo>
                  <a:lnTo>
                    <a:pt x="500" y="555"/>
                  </a:lnTo>
                  <a:lnTo>
                    <a:pt x="500" y="553"/>
                  </a:lnTo>
                  <a:lnTo>
                    <a:pt x="500" y="551"/>
                  </a:lnTo>
                  <a:lnTo>
                    <a:pt x="502" y="551"/>
                  </a:lnTo>
                  <a:lnTo>
                    <a:pt x="504" y="551"/>
                  </a:lnTo>
                  <a:lnTo>
                    <a:pt x="504" y="553"/>
                  </a:lnTo>
                  <a:lnTo>
                    <a:pt x="505" y="555"/>
                  </a:lnTo>
                  <a:lnTo>
                    <a:pt x="505" y="555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9" y="556"/>
                  </a:lnTo>
                  <a:lnTo>
                    <a:pt x="509" y="556"/>
                  </a:lnTo>
                  <a:lnTo>
                    <a:pt x="509" y="555"/>
                  </a:lnTo>
                  <a:lnTo>
                    <a:pt x="511" y="555"/>
                  </a:lnTo>
                  <a:lnTo>
                    <a:pt x="511" y="555"/>
                  </a:lnTo>
                  <a:lnTo>
                    <a:pt x="507" y="553"/>
                  </a:lnTo>
                  <a:lnTo>
                    <a:pt x="507" y="551"/>
                  </a:lnTo>
                  <a:lnTo>
                    <a:pt x="505" y="549"/>
                  </a:lnTo>
                  <a:lnTo>
                    <a:pt x="507" y="549"/>
                  </a:lnTo>
                  <a:lnTo>
                    <a:pt x="509" y="549"/>
                  </a:lnTo>
                  <a:lnTo>
                    <a:pt x="511" y="547"/>
                  </a:lnTo>
                  <a:lnTo>
                    <a:pt x="509" y="546"/>
                  </a:lnTo>
                  <a:lnTo>
                    <a:pt x="509" y="546"/>
                  </a:lnTo>
                  <a:lnTo>
                    <a:pt x="505" y="544"/>
                  </a:lnTo>
                  <a:lnTo>
                    <a:pt x="502" y="546"/>
                  </a:lnTo>
                  <a:lnTo>
                    <a:pt x="500" y="546"/>
                  </a:lnTo>
                  <a:lnTo>
                    <a:pt x="500" y="544"/>
                  </a:lnTo>
                  <a:lnTo>
                    <a:pt x="498" y="544"/>
                  </a:lnTo>
                  <a:lnTo>
                    <a:pt x="498" y="542"/>
                  </a:lnTo>
                  <a:lnTo>
                    <a:pt x="498" y="542"/>
                  </a:lnTo>
                  <a:lnTo>
                    <a:pt x="496" y="540"/>
                  </a:lnTo>
                  <a:lnTo>
                    <a:pt x="496" y="540"/>
                  </a:lnTo>
                  <a:lnTo>
                    <a:pt x="496" y="538"/>
                  </a:lnTo>
                  <a:lnTo>
                    <a:pt x="496" y="536"/>
                  </a:lnTo>
                  <a:lnTo>
                    <a:pt x="496" y="536"/>
                  </a:lnTo>
                  <a:lnTo>
                    <a:pt x="498" y="535"/>
                  </a:lnTo>
                  <a:lnTo>
                    <a:pt x="498" y="536"/>
                  </a:lnTo>
                  <a:lnTo>
                    <a:pt x="498" y="536"/>
                  </a:lnTo>
                  <a:lnTo>
                    <a:pt x="500" y="538"/>
                  </a:lnTo>
                  <a:lnTo>
                    <a:pt x="500" y="540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4" y="538"/>
                  </a:lnTo>
                  <a:lnTo>
                    <a:pt x="504" y="538"/>
                  </a:lnTo>
                  <a:lnTo>
                    <a:pt x="504" y="536"/>
                  </a:lnTo>
                  <a:lnTo>
                    <a:pt x="504" y="535"/>
                  </a:lnTo>
                  <a:lnTo>
                    <a:pt x="505" y="535"/>
                  </a:lnTo>
                  <a:lnTo>
                    <a:pt x="505" y="531"/>
                  </a:lnTo>
                  <a:lnTo>
                    <a:pt x="505" y="531"/>
                  </a:lnTo>
                  <a:lnTo>
                    <a:pt x="505" y="529"/>
                  </a:lnTo>
                  <a:lnTo>
                    <a:pt x="507" y="529"/>
                  </a:lnTo>
                  <a:lnTo>
                    <a:pt x="507" y="527"/>
                  </a:lnTo>
                  <a:lnTo>
                    <a:pt x="507" y="527"/>
                  </a:lnTo>
                  <a:lnTo>
                    <a:pt x="507" y="526"/>
                  </a:lnTo>
                  <a:lnTo>
                    <a:pt x="507" y="526"/>
                  </a:lnTo>
                  <a:lnTo>
                    <a:pt x="507" y="524"/>
                  </a:lnTo>
                  <a:lnTo>
                    <a:pt x="507" y="524"/>
                  </a:lnTo>
                  <a:lnTo>
                    <a:pt x="513" y="524"/>
                  </a:lnTo>
                  <a:lnTo>
                    <a:pt x="514" y="524"/>
                  </a:lnTo>
                  <a:lnTo>
                    <a:pt x="513" y="522"/>
                  </a:lnTo>
                  <a:lnTo>
                    <a:pt x="514" y="520"/>
                  </a:lnTo>
                  <a:lnTo>
                    <a:pt x="514" y="520"/>
                  </a:lnTo>
                  <a:lnTo>
                    <a:pt x="514" y="518"/>
                  </a:lnTo>
                  <a:lnTo>
                    <a:pt x="516" y="518"/>
                  </a:lnTo>
                  <a:lnTo>
                    <a:pt x="516" y="518"/>
                  </a:lnTo>
                  <a:lnTo>
                    <a:pt x="516" y="517"/>
                  </a:lnTo>
                  <a:lnTo>
                    <a:pt x="516" y="517"/>
                  </a:lnTo>
                  <a:lnTo>
                    <a:pt x="516" y="517"/>
                  </a:lnTo>
                  <a:lnTo>
                    <a:pt x="518" y="518"/>
                  </a:lnTo>
                  <a:lnTo>
                    <a:pt x="518" y="518"/>
                  </a:lnTo>
                  <a:lnTo>
                    <a:pt x="518" y="518"/>
                  </a:lnTo>
                  <a:lnTo>
                    <a:pt x="520" y="517"/>
                  </a:lnTo>
                  <a:lnTo>
                    <a:pt x="520" y="517"/>
                  </a:lnTo>
                  <a:lnTo>
                    <a:pt x="518" y="515"/>
                  </a:lnTo>
                  <a:lnTo>
                    <a:pt x="518" y="513"/>
                  </a:lnTo>
                  <a:lnTo>
                    <a:pt x="518" y="511"/>
                  </a:lnTo>
                  <a:lnTo>
                    <a:pt x="523" y="511"/>
                  </a:lnTo>
                  <a:lnTo>
                    <a:pt x="523" y="511"/>
                  </a:lnTo>
                  <a:lnTo>
                    <a:pt x="523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3" y="506"/>
                  </a:lnTo>
                  <a:lnTo>
                    <a:pt x="523" y="504"/>
                  </a:lnTo>
                  <a:lnTo>
                    <a:pt x="522" y="504"/>
                  </a:lnTo>
                  <a:lnTo>
                    <a:pt x="522" y="502"/>
                  </a:lnTo>
                  <a:lnTo>
                    <a:pt x="525" y="502"/>
                  </a:lnTo>
                  <a:lnTo>
                    <a:pt x="525" y="502"/>
                  </a:lnTo>
                  <a:lnTo>
                    <a:pt x="525" y="499"/>
                  </a:lnTo>
                  <a:lnTo>
                    <a:pt x="522" y="491"/>
                  </a:lnTo>
                  <a:lnTo>
                    <a:pt x="518" y="488"/>
                  </a:lnTo>
                  <a:lnTo>
                    <a:pt x="516" y="482"/>
                  </a:lnTo>
                  <a:lnTo>
                    <a:pt x="514" y="480"/>
                  </a:lnTo>
                  <a:lnTo>
                    <a:pt x="507" y="479"/>
                  </a:lnTo>
                  <a:lnTo>
                    <a:pt x="509" y="477"/>
                  </a:lnTo>
                  <a:lnTo>
                    <a:pt x="511" y="477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3" y="475"/>
                  </a:lnTo>
                  <a:lnTo>
                    <a:pt x="513" y="477"/>
                  </a:lnTo>
                  <a:lnTo>
                    <a:pt x="514" y="479"/>
                  </a:lnTo>
                  <a:lnTo>
                    <a:pt x="516" y="480"/>
                  </a:lnTo>
                  <a:lnTo>
                    <a:pt x="518" y="480"/>
                  </a:lnTo>
                  <a:lnTo>
                    <a:pt x="518" y="482"/>
                  </a:lnTo>
                  <a:lnTo>
                    <a:pt x="520" y="482"/>
                  </a:lnTo>
                  <a:lnTo>
                    <a:pt x="520" y="484"/>
                  </a:lnTo>
                  <a:lnTo>
                    <a:pt x="520" y="486"/>
                  </a:lnTo>
                  <a:lnTo>
                    <a:pt x="522" y="488"/>
                  </a:lnTo>
                  <a:lnTo>
                    <a:pt x="522" y="490"/>
                  </a:lnTo>
                  <a:lnTo>
                    <a:pt x="523" y="491"/>
                  </a:lnTo>
                  <a:lnTo>
                    <a:pt x="525" y="490"/>
                  </a:lnTo>
                  <a:lnTo>
                    <a:pt x="527" y="490"/>
                  </a:lnTo>
                  <a:lnTo>
                    <a:pt x="529" y="486"/>
                  </a:lnTo>
                  <a:lnTo>
                    <a:pt x="529" y="486"/>
                  </a:lnTo>
                  <a:lnTo>
                    <a:pt x="529" y="484"/>
                  </a:lnTo>
                  <a:lnTo>
                    <a:pt x="527" y="482"/>
                  </a:lnTo>
                  <a:lnTo>
                    <a:pt x="525" y="480"/>
                  </a:lnTo>
                  <a:lnTo>
                    <a:pt x="525" y="479"/>
                  </a:lnTo>
                  <a:lnTo>
                    <a:pt x="523" y="479"/>
                  </a:lnTo>
                  <a:lnTo>
                    <a:pt x="523" y="480"/>
                  </a:lnTo>
                  <a:lnTo>
                    <a:pt x="523" y="482"/>
                  </a:lnTo>
                  <a:lnTo>
                    <a:pt x="522" y="480"/>
                  </a:lnTo>
                  <a:lnTo>
                    <a:pt x="522" y="480"/>
                  </a:lnTo>
                  <a:lnTo>
                    <a:pt x="520" y="479"/>
                  </a:lnTo>
                  <a:lnTo>
                    <a:pt x="520" y="477"/>
                  </a:lnTo>
                  <a:lnTo>
                    <a:pt x="518" y="477"/>
                  </a:lnTo>
                  <a:lnTo>
                    <a:pt x="516" y="477"/>
                  </a:lnTo>
                  <a:lnTo>
                    <a:pt x="520" y="475"/>
                  </a:lnTo>
                  <a:lnTo>
                    <a:pt x="518" y="475"/>
                  </a:lnTo>
                  <a:lnTo>
                    <a:pt x="518" y="473"/>
                  </a:lnTo>
                  <a:lnTo>
                    <a:pt x="518" y="473"/>
                  </a:lnTo>
                  <a:lnTo>
                    <a:pt x="520" y="471"/>
                  </a:lnTo>
                  <a:lnTo>
                    <a:pt x="522" y="471"/>
                  </a:lnTo>
                  <a:lnTo>
                    <a:pt x="525" y="471"/>
                  </a:lnTo>
                  <a:lnTo>
                    <a:pt x="525" y="471"/>
                  </a:lnTo>
                  <a:lnTo>
                    <a:pt x="523" y="471"/>
                  </a:lnTo>
                  <a:lnTo>
                    <a:pt x="522" y="471"/>
                  </a:lnTo>
                  <a:lnTo>
                    <a:pt x="522" y="470"/>
                  </a:lnTo>
                  <a:lnTo>
                    <a:pt x="523" y="470"/>
                  </a:lnTo>
                  <a:lnTo>
                    <a:pt x="525" y="470"/>
                  </a:lnTo>
                  <a:lnTo>
                    <a:pt x="525" y="471"/>
                  </a:lnTo>
                  <a:lnTo>
                    <a:pt x="527" y="471"/>
                  </a:lnTo>
                  <a:lnTo>
                    <a:pt x="529" y="471"/>
                  </a:lnTo>
                  <a:lnTo>
                    <a:pt x="529" y="470"/>
                  </a:lnTo>
                  <a:lnTo>
                    <a:pt x="531" y="470"/>
                  </a:lnTo>
                  <a:lnTo>
                    <a:pt x="534" y="471"/>
                  </a:lnTo>
                  <a:lnTo>
                    <a:pt x="536" y="471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40" y="470"/>
                  </a:lnTo>
                  <a:lnTo>
                    <a:pt x="540" y="471"/>
                  </a:lnTo>
                  <a:lnTo>
                    <a:pt x="541" y="471"/>
                  </a:lnTo>
                  <a:lnTo>
                    <a:pt x="541" y="470"/>
                  </a:lnTo>
                  <a:lnTo>
                    <a:pt x="541" y="468"/>
                  </a:lnTo>
                  <a:lnTo>
                    <a:pt x="541" y="468"/>
                  </a:lnTo>
                  <a:lnTo>
                    <a:pt x="541" y="466"/>
                  </a:lnTo>
                  <a:lnTo>
                    <a:pt x="541" y="464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45" y="468"/>
                  </a:lnTo>
                  <a:lnTo>
                    <a:pt x="545" y="468"/>
                  </a:lnTo>
                  <a:lnTo>
                    <a:pt x="545" y="466"/>
                  </a:lnTo>
                  <a:lnTo>
                    <a:pt x="545" y="464"/>
                  </a:lnTo>
                  <a:lnTo>
                    <a:pt x="547" y="462"/>
                  </a:lnTo>
                  <a:lnTo>
                    <a:pt x="545" y="462"/>
                  </a:lnTo>
                  <a:lnTo>
                    <a:pt x="541" y="459"/>
                  </a:lnTo>
                  <a:lnTo>
                    <a:pt x="541" y="459"/>
                  </a:lnTo>
                  <a:lnTo>
                    <a:pt x="541" y="459"/>
                  </a:lnTo>
                  <a:lnTo>
                    <a:pt x="541" y="461"/>
                  </a:lnTo>
                  <a:lnTo>
                    <a:pt x="541" y="461"/>
                  </a:lnTo>
                  <a:lnTo>
                    <a:pt x="540" y="459"/>
                  </a:lnTo>
                  <a:lnTo>
                    <a:pt x="538" y="455"/>
                  </a:lnTo>
                  <a:lnTo>
                    <a:pt x="538" y="455"/>
                  </a:lnTo>
                  <a:lnTo>
                    <a:pt x="545" y="457"/>
                  </a:lnTo>
                  <a:lnTo>
                    <a:pt x="547" y="457"/>
                  </a:lnTo>
                  <a:lnTo>
                    <a:pt x="547" y="457"/>
                  </a:lnTo>
                  <a:lnTo>
                    <a:pt x="547" y="457"/>
                  </a:lnTo>
                  <a:lnTo>
                    <a:pt x="549" y="457"/>
                  </a:lnTo>
                  <a:lnTo>
                    <a:pt x="549" y="457"/>
                  </a:lnTo>
                  <a:lnTo>
                    <a:pt x="549" y="457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51" y="455"/>
                  </a:lnTo>
                  <a:lnTo>
                    <a:pt x="554" y="455"/>
                  </a:lnTo>
                  <a:lnTo>
                    <a:pt x="554" y="453"/>
                  </a:lnTo>
                  <a:lnTo>
                    <a:pt x="554" y="453"/>
                  </a:lnTo>
                  <a:lnTo>
                    <a:pt x="552" y="453"/>
                  </a:lnTo>
                  <a:lnTo>
                    <a:pt x="552" y="452"/>
                  </a:lnTo>
                  <a:lnTo>
                    <a:pt x="551" y="450"/>
                  </a:lnTo>
                  <a:lnTo>
                    <a:pt x="551" y="450"/>
                  </a:lnTo>
                  <a:lnTo>
                    <a:pt x="547" y="448"/>
                  </a:lnTo>
                  <a:lnTo>
                    <a:pt x="543" y="443"/>
                  </a:lnTo>
                  <a:lnTo>
                    <a:pt x="536" y="439"/>
                  </a:lnTo>
                  <a:lnTo>
                    <a:pt x="534" y="437"/>
                  </a:lnTo>
                  <a:lnTo>
                    <a:pt x="532" y="432"/>
                  </a:lnTo>
                  <a:lnTo>
                    <a:pt x="534" y="434"/>
                  </a:lnTo>
                  <a:lnTo>
                    <a:pt x="534" y="434"/>
                  </a:lnTo>
                  <a:lnTo>
                    <a:pt x="536" y="435"/>
                  </a:lnTo>
                  <a:lnTo>
                    <a:pt x="536" y="437"/>
                  </a:lnTo>
                  <a:lnTo>
                    <a:pt x="538" y="437"/>
                  </a:lnTo>
                  <a:lnTo>
                    <a:pt x="538" y="439"/>
                  </a:lnTo>
                  <a:lnTo>
                    <a:pt x="541" y="439"/>
                  </a:lnTo>
                  <a:lnTo>
                    <a:pt x="543" y="441"/>
                  </a:lnTo>
                  <a:lnTo>
                    <a:pt x="545" y="443"/>
                  </a:lnTo>
                  <a:lnTo>
                    <a:pt x="545" y="443"/>
                  </a:lnTo>
                  <a:lnTo>
                    <a:pt x="547" y="444"/>
                  </a:lnTo>
                  <a:lnTo>
                    <a:pt x="551" y="446"/>
                  </a:lnTo>
                  <a:lnTo>
                    <a:pt x="556" y="450"/>
                  </a:lnTo>
                  <a:lnTo>
                    <a:pt x="558" y="452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60" y="450"/>
                  </a:lnTo>
                  <a:lnTo>
                    <a:pt x="561" y="450"/>
                  </a:lnTo>
                  <a:lnTo>
                    <a:pt x="561" y="452"/>
                  </a:lnTo>
                  <a:lnTo>
                    <a:pt x="563" y="452"/>
                  </a:lnTo>
                  <a:lnTo>
                    <a:pt x="563" y="453"/>
                  </a:lnTo>
                  <a:lnTo>
                    <a:pt x="565" y="453"/>
                  </a:lnTo>
                  <a:lnTo>
                    <a:pt x="567" y="453"/>
                  </a:lnTo>
                  <a:lnTo>
                    <a:pt x="565" y="452"/>
                  </a:lnTo>
                  <a:lnTo>
                    <a:pt x="565" y="450"/>
                  </a:lnTo>
                  <a:lnTo>
                    <a:pt x="565" y="450"/>
                  </a:lnTo>
                  <a:lnTo>
                    <a:pt x="563" y="448"/>
                  </a:lnTo>
                  <a:lnTo>
                    <a:pt x="561" y="448"/>
                  </a:lnTo>
                  <a:lnTo>
                    <a:pt x="561" y="446"/>
                  </a:lnTo>
                  <a:lnTo>
                    <a:pt x="561" y="446"/>
                  </a:lnTo>
                  <a:lnTo>
                    <a:pt x="563" y="444"/>
                  </a:lnTo>
                  <a:lnTo>
                    <a:pt x="563" y="443"/>
                  </a:lnTo>
                  <a:lnTo>
                    <a:pt x="561" y="443"/>
                  </a:lnTo>
                  <a:lnTo>
                    <a:pt x="561" y="441"/>
                  </a:lnTo>
                  <a:lnTo>
                    <a:pt x="561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0" y="441"/>
                  </a:lnTo>
                  <a:lnTo>
                    <a:pt x="560" y="443"/>
                  </a:lnTo>
                  <a:lnTo>
                    <a:pt x="561" y="443"/>
                  </a:lnTo>
                  <a:lnTo>
                    <a:pt x="560" y="446"/>
                  </a:lnTo>
                  <a:lnTo>
                    <a:pt x="558" y="446"/>
                  </a:lnTo>
                  <a:lnTo>
                    <a:pt x="554" y="444"/>
                  </a:lnTo>
                  <a:lnTo>
                    <a:pt x="558" y="444"/>
                  </a:lnTo>
                  <a:lnTo>
                    <a:pt x="560" y="443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58" y="439"/>
                  </a:lnTo>
                  <a:lnTo>
                    <a:pt x="558" y="439"/>
                  </a:lnTo>
                  <a:lnTo>
                    <a:pt x="558" y="437"/>
                  </a:lnTo>
                  <a:lnTo>
                    <a:pt x="558" y="437"/>
                  </a:lnTo>
                  <a:lnTo>
                    <a:pt x="558" y="435"/>
                  </a:lnTo>
                  <a:lnTo>
                    <a:pt x="560" y="435"/>
                  </a:lnTo>
                  <a:lnTo>
                    <a:pt x="560" y="435"/>
                  </a:lnTo>
                  <a:lnTo>
                    <a:pt x="561" y="437"/>
                  </a:lnTo>
                  <a:lnTo>
                    <a:pt x="561" y="439"/>
                  </a:lnTo>
                  <a:lnTo>
                    <a:pt x="561" y="439"/>
                  </a:lnTo>
                  <a:lnTo>
                    <a:pt x="563" y="439"/>
                  </a:lnTo>
                  <a:lnTo>
                    <a:pt x="563" y="439"/>
                  </a:lnTo>
                  <a:lnTo>
                    <a:pt x="563" y="439"/>
                  </a:lnTo>
                  <a:lnTo>
                    <a:pt x="563" y="435"/>
                  </a:lnTo>
                  <a:lnTo>
                    <a:pt x="563" y="434"/>
                  </a:lnTo>
                  <a:lnTo>
                    <a:pt x="561" y="432"/>
                  </a:lnTo>
                  <a:lnTo>
                    <a:pt x="558" y="432"/>
                  </a:lnTo>
                  <a:lnTo>
                    <a:pt x="558" y="430"/>
                  </a:lnTo>
                  <a:lnTo>
                    <a:pt x="556" y="430"/>
                  </a:lnTo>
                  <a:lnTo>
                    <a:pt x="554" y="428"/>
                  </a:lnTo>
                  <a:lnTo>
                    <a:pt x="556" y="428"/>
                  </a:lnTo>
                  <a:lnTo>
                    <a:pt x="560" y="430"/>
                  </a:lnTo>
                  <a:lnTo>
                    <a:pt x="561" y="430"/>
                  </a:lnTo>
                  <a:lnTo>
                    <a:pt x="563" y="428"/>
                  </a:lnTo>
                  <a:lnTo>
                    <a:pt x="561" y="426"/>
                  </a:lnTo>
                  <a:lnTo>
                    <a:pt x="561" y="424"/>
                  </a:lnTo>
                  <a:lnTo>
                    <a:pt x="561" y="423"/>
                  </a:lnTo>
                  <a:lnTo>
                    <a:pt x="561" y="423"/>
                  </a:lnTo>
                  <a:lnTo>
                    <a:pt x="563" y="423"/>
                  </a:lnTo>
                  <a:lnTo>
                    <a:pt x="563" y="421"/>
                  </a:lnTo>
                  <a:lnTo>
                    <a:pt x="561" y="419"/>
                  </a:lnTo>
                  <a:lnTo>
                    <a:pt x="563" y="417"/>
                  </a:lnTo>
                  <a:lnTo>
                    <a:pt x="563" y="415"/>
                  </a:lnTo>
                  <a:lnTo>
                    <a:pt x="565" y="415"/>
                  </a:lnTo>
                  <a:lnTo>
                    <a:pt x="569" y="415"/>
                  </a:lnTo>
                  <a:lnTo>
                    <a:pt x="569" y="417"/>
                  </a:lnTo>
                  <a:lnTo>
                    <a:pt x="569" y="417"/>
                  </a:lnTo>
                  <a:lnTo>
                    <a:pt x="570" y="419"/>
                  </a:lnTo>
                  <a:lnTo>
                    <a:pt x="570" y="421"/>
                  </a:lnTo>
                  <a:lnTo>
                    <a:pt x="570" y="421"/>
                  </a:lnTo>
                  <a:lnTo>
                    <a:pt x="570" y="423"/>
                  </a:lnTo>
                  <a:lnTo>
                    <a:pt x="570" y="423"/>
                  </a:lnTo>
                  <a:lnTo>
                    <a:pt x="570" y="424"/>
                  </a:lnTo>
                  <a:lnTo>
                    <a:pt x="570" y="426"/>
                  </a:lnTo>
                  <a:lnTo>
                    <a:pt x="570" y="426"/>
                  </a:lnTo>
                  <a:lnTo>
                    <a:pt x="572" y="424"/>
                  </a:lnTo>
                  <a:lnTo>
                    <a:pt x="572" y="423"/>
                  </a:lnTo>
                  <a:lnTo>
                    <a:pt x="576" y="424"/>
                  </a:lnTo>
                  <a:lnTo>
                    <a:pt x="578" y="426"/>
                  </a:lnTo>
                  <a:lnTo>
                    <a:pt x="578" y="428"/>
                  </a:lnTo>
                  <a:lnTo>
                    <a:pt x="578" y="428"/>
                  </a:lnTo>
                  <a:lnTo>
                    <a:pt x="578" y="426"/>
                  </a:lnTo>
                  <a:lnTo>
                    <a:pt x="579" y="426"/>
                  </a:lnTo>
                  <a:lnTo>
                    <a:pt x="579" y="424"/>
                  </a:lnTo>
                  <a:lnTo>
                    <a:pt x="579" y="423"/>
                  </a:lnTo>
                  <a:lnTo>
                    <a:pt x="579" y="421"/>
                  </a:lnTo>
                  <a:lnTo>
                    <a:pt x="579" y="421"/>
                  </a:lnTo>
                  <a:lnTo>
                    <a:pt x="579" y="419"/>
                  </a:lnTo>
                  <a:lnTo>
                    <a:pt x="579" y="415"/>
                  </a:lnTo>
                  <a:lnTo>
                    <a:pt x="579" y="414"/>
                  </a:lnTo>
                  <a:lnTo>
                    <a:pt x="578" y="414"/>
                  </a:lnTo>
                  <a:lnTo>
                    <a:pt x="578" y="412"/>
                  </a:lnTo>
                  <a:lnTo>
                    <a:pt x="576" y="410"/>
                  </a:lnTo>
                  <a:lnTo>
                    <a:pt x="578" y="410"/>
                  </a:lnTo>
                  <a:lnTo>
                    <a:pt x="578" y="410"/>
                  </a:lnTo>
                  <a:lnTo>
                    <a:pt x="583" y="415"/>
                  </a:lnTo>
                  <a:lnTo>
                    <a:pt x="585" y="417"/>
                  </a:lnTo>
                  <a:lnTo>
                    <a:pt x="587" y="423"/>
                  </a:lnTo>
                  <a:lnTo>
                    <a:pt x="588" y="423"/>
                  </a:lnTo>
                  <a:lnTo>
                    <a:pt x="588" y="423"/>
                  </a:lnTo>
                  <a:lnTo>
                    <a:pt x="590" y="423"/>
                  </a:lnTo>
                  <a:lnTo>
                    <a:pt x="590" y="423"/>
                  </a:lnTo>
                  <a:lnTo>
                    <a:pt x="592" y="426"/>
                  </a:lnTo>
                  <a:lnTo>
                    <a:pt x="592" y="426"/>
                  </a:lnTo>
                  <a:lnTo>
                    <a:pt x="594" y="428"/>
                  </a:lnTo>
                  <a:lnTo>
                    <a:pt x="597" y="428"/>
                  </a:lnTo>
                  <a:lnTo>
                    <a:pt x="597" y="428"/>
                  </a:lnTo>
                  <a:lnTo>
                    <a:pt x="599" y="432"/>
                  </a:lnTo>
                  <a:lnTo>
                    <a:pt x="599" y="434"/>
                  </a:lnTo>
                  <a:lnTo>
                    <a:pt x="599" y="435"/>
                  </a:lnTo>
                  <a:lnTo>
                    <a:pt x="601" y="434"/>
                  </a:lnTo>
                  <a:lnTo>
                    <a:pt x="601" y="432"/>
                  </a:lnTo>
                  <a:lnTo>
                    <a:pt x="603" y="430"/>
                  </a:lnTo>
                  <a:lnTo>
                    <a:pt x="603" y="428"/>
                  </a:lnTo>
                  <a:lnTo>
                    <a:pt x="606" y="428"/>
                  </a:lnTo>
                  <a:lnTo>
                    <a:pt x="606" y="426"/>
                  </a:lnTo>
                  <a:lnTo>
                    <a:pt x="605" y="424"/>
                  </a:lnTo>
                  <a:lnTo>
                    <a:pt x="605" y="424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5" y="419"/>
                  </a:lnTo>
                  <a:lnTo>
                    <a:pt x="606" y="421"/>
                  </a:lnTo>
                  <a:lnTo>
                    <a:pt x="608" y="423"/>
                  </a:lnTo>
                  <a:lnTo>
                    <a:pt x="608" y="423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2" y="421"/>
                  </a:lnTo>
                  <a:lnTo>
                    <a:pt x="612" y="421"/>
                  </a:lnTo>
                  <a:lnTo>
                    <a:pt x="614" y="421"/>
                  </a:lnTo>
                  <a:lnTo>
                    <a:pt x="614" y="423"/>
                  </a:lnTo>
                  <a:lnTo>
                    <a:pt x="614" y="424"/>
                  </a:lnTo>
                  <a:lnTo>
                    <a:pt x="614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7" y="426"/>
                  </a:lnTo>
                  <a:lnTo>
                    <a:pt x="617" y="424"/>
                  </a:lnTo>
                  <a:lnTo>
                    <a:pt x="617" y="424"/>
                  </a:lnTo>
                  <a:lnTo>
                    <a:pt x="616" y="423"/>
                  </a:lnTo>
                  <a:lnTo>
                    <a:pt x="616" y="423"/>
                  </a:lnTo>
                  <a:lnTo>
                    <a:pt x="616" y="423"/>
                  </a:lnTo>
                  <a:lnTo>
                    <a:pt x="617" y="421"/>
                  </a:lnTo>
                  <a:lnTo>
                    <a:pt x="617" y="421"/>
                  </a:lnTo>
                  <a:lnTo>
                    <a:pt x="617" y="421"/>
                  </a:lnTo>
                  <a:lnTo>
                    <a:pt x="617" y="419"/>
                  </a:lnTo>
                  <a:lnTo>
                    <a:pt x="617" y="419"/>
                  </a:lnTo>
                  <a:lnTo>
                    <a:pt x="617" y="419"/>
                  </a:lnTo>
                  <a:lnTo>
                    <a:pt x="619" y="419"/>
                  </a:lnTo>
                  <a:lnTo>
                    <a:pt x="619" y="419"/>
                  </a:lnTo>
                  <a:lnTo>
                    <a:pt x="619" y="421"/>
                  </a:lnTo>
                  <a:lnTo>
                    <a:pt x="621" y="421"/>
                  </a:lnTo>
                  <a:lnTo>
                    <a:pt x="625" y="421"/>
                  </a:lnTo>
                  <a:lnTo>
                    <a:pt x="625" y="423"/>
                  </a:lnTo>
                  <a:lnTo>
                    <a:pt x="625" y="423"/>
                  </a:lnTo>
                  <a:lnTo>
                    <a:pt x="626" y="423"/>
                  </a:lnTo>
                  <a:lnTo>
                    <a:pt x="626" y="423"/>
                  </a:lnTo>
                  <a:lnTo>
                    <a:pt x="626" y="423"/>
                  </a:lnTo>
                  <a:lnTo>
                    <a:pt x="628" y="419"/>
                  </a:lnTo>
                  <a:lnTo>
                    <a:pt x="630" y="419"/>
                  </a:lnTo>
                  <a:lnTo>
                    <a:pt x="632" y="419"/>
                  </a:lnTo>
                  <a:lnTo>
                    <a:pt x="634" y="421"/>
                  </a:lnTo>
                  <a:lnTo>
                    <a:pt x="634" y="423"/>
                  </a:lnTo>
                  <a:lnTo>
                    <a:pt x="634" y="424"/>
                  </a:lnTo>
                  <a:lnTo>
                    <a:pt x="635" y="424"/>
                  </a:lnTo>
                  <a:lnTo>
                    <a:pt x="637" y="424"/>
                  </a:lnTo>
                  <a:lnTo>
                    <a:pt x="637" y="423"/>
                  </a:lnTo>
                  <a:lnTo>
                    <a:pt x="639" y="423"/>
                  </a:lnTo>
                  <a:lnTo>
                    <a:pt x="639" y="424"/>
                  </a:lnTo>
                  <a:lnTo>
                    <a:pt x="639" y="426"/>
                  </a:lnTo>
                  <a:lnTo>
                    <a:pt x="639" y="426"/>
                  </a:lnTo>
                  <a:lnTo>
                    <a:pt x="639" y="426"/>
                  </a:lnTo>
                  <a:lnTo>
                    <a:pt x="641" y="426"/>
                  </a:lnTo>
                  <a:lnTo>
                    <a:pt x="641" y="428"/>
                  </a:lnTo>
                  <a:lnTo>
                    <a:pt x="641" y="428"/>
                  </a:lnTo>
                  <a:lnTo>
                    <a:pt x="641" y="428"/>
                  </a:lnTo>
                  <a:lnTo>
                    <a:pt x="643" y="426"/>
                  </a:lnTo>
                  <a:lnTo>
                    <a:pt x="643" y="424"/>
                  </a:lnTo>
                  <a:lnTo>
                    <a:pt x="643" y="424"/>
                  </a:lnTo>
                  <a:lnTo>
                    <a:pt x="644" y="423"/>
                  </a:lnTo>
                  <a:lnTo>
                    <a:pt x="646" y="424"/>
                  </a:lnTo>
                  <a:lnTo>
                    <a:pt x="648" y="423"/>
                  </a:lnTo>
                  <a:lnTo>
                    <a:pt x="646" y="423"/>
                  </a:lnTo>
                  <a:lnTo>
                    <a:pt x="646" y="423"/>
                  </a:lnTo>
                  <a:lnTo>
                    <a:pt x="646" y="423"/>
                  </a:lnTo>
                  <a:lnTo>
                    <a:pt x="646" y="421"/>
                  </a:lnTo>
                  <a:lnTo>
                    <a:pt x="650" y="423"/>
                  </a:lnTo>
                  <a:lnTo>
                    <a:pt x="652" y="423"/>
                  </a:lnTo>
                  <a:lnTo>
                    <a:pt x="653" y="421"/>
                  </a:lnTo>
                  <a:lnTo>
                    <a:pt x="653" y="417"/>
                  </a:lnTo>
                  <a:lnTo>
                    <a:pt x="652" y="41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2A2A833-93D8-4A0D-A801-495EA4F56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490" y="4889789"/>
              <a:ext cx="1252072" cy="1107645"/>
            </a:xfrm>
            <a:custGeom>
              <a:avLst/>
              <a:gdLst>
                <a:gd name="T0" fmla="*/ 139 w 1127"/>
                <a:gd name="T1" fmla="*/ 974 h 997"/>
                <a:gd name="T2" fmla="*/ 130 w 1127"/>
                <a:gd name="T3" fmla="*/ 992 h 997"/>
                <a:gd name="T4" fmla="*/ 91 w 1127"/>
                <a:gd name="T5" fmla="*/ 947 h 997"/>
                <a:gd name="T6" fmla="*/ 76 w 1127"/>
                <a:gd name="T7" fmla="*/ 978 h 997"/>
                <a:gd name="T8" fmla="*/ 203 w 1127"/>
                <a:gd name="T9" fmla="*/ 954 h 997"/>
                <a:gd name="T10" fmla="*/ 217 w 1127"/>
                <a:gd name="T11" fmla="*/ 952 h 997"/>
                <a:gd name="T12" fmla="*/ 20 w 1127"/>
                <a:gd name="T13" fmla="*/ 940 h 997"/>
                <a:gd name="T14" fmla="*/ 232 w 1127"/>
                <a:gd name="T15" fmla="*/ 923 h 997"/>
                <a:gd name="T16" fmla="*/ 716 w 1127"/>
                <a:gd name="T17" fmla="*/ 555 h 997"/>
                <a:gd name="T18" fmla="*/ 873 w 1127"/>
                <a:gd name="T19" fmla="*/ 398 h 997"/>
                <a:gd name="T20" fmla="*/ 990 w 1127"/>
                <a:gd name="T21" fmla="*/ 311 h 997"/>
                <a:gd name="T22" fmla="*/ 981 w 1127"/>
                <a:gd name="T23" fmla="*/ 325 h 997"/>
                <a:gd name="T24" fmla="*/ 1071 w 1127"/>
                <a:gd name="T25" fmla="*/ 260 h 997"/>
                <a:gd name="T26" fmla="*/ 1037 w 1127"/>
                <a:gd name="T27" fmla="*/ 273 h 997"/>
                <a:gd name="T28" fmla="*/ 1060 w 1127"/>
                <a:gd name="T29" fmla="*/ 297 h 997"/>
                <a:gd name="T30" fmla="*/ 1124 w 1127"/>
                <a:gd name="T31" fmla="*/ 255 h 997"/>
                <a:gd name="T32" fmla="*/ 1109 w 1127"/>
                <a:gd name="T33" fmla="*/ 259 h 997"/>
                <a:gd name="T34" fmla="*/ 1071 w 1127"/>
                <a:gd name="T35" fmla="*/ 127 h 997"/>
                <a:gd name="T36" fmla="*/ 1064 w 1127"/>
                <a:gd name="T37" fmla="*/ 92 h 997"/>
                <a:gd name="T38" fmla="*/ 1019 w 1127"/>
                <a:gd name="T39" fmla="*/ 94 h 997"/>
                <a:gd name="T40" fmla="*/ 981 w 1127"/>
                <a:gd name="T41" fmla="*/ 89 h 997"/>
                <a:gd name="T42" fmla="*/ 947 w 1127"/>
                <a:gd name="T43" fmla="*/ 65 h 997"/>
                <a:gd name="T44" fmla="*/ 905 w 1127"/>
                <a:gd name="T45" fmla="*/ 73 h 997"/>
                <a:gd name="T46" fmla="*/ 873 w 1127"/>
                <a:gd name="T47" fmla="*/ 60 h 997"/>
                <a:gd name="T48" fmla="*/ 833 w 1127"/>
                <a:gd name="T49" fmla="*/ 35 h 997"/>
                <a:gd name="T50" fmla="*/ 804 w 1127"/>
                <a:gd name="T51" fmla="*/ 35 h 997"/>
                <a:gd name="T52" fmla="*/ 762 w 1127"/>
                <a:gd name="T53" fmla="*/ 26 h 997"/>
                <a:gd name="T54" fmla="*/ 734 w 1127"/>
                <a:gd name="T55" fmla="*/ 20 h 997"/>
                <a:gd name="T56" fmla="*/ 716 w 1127"/>
                <a:gd name="T57" fmla="*/ 22 h 997"/>
                <a:gd name="T58" fmla="*/ 645 w 1127"/>
                <a:gd name="T59" fmla="*/ 18 h 997"/>
                <a:gd name="T60" fmla="*/ 598 w 1127"/>
                <a:gd name="T61" fmla="*/ 13 h 997"/>
                <a:gd name="T62" fmla="*/ 548 w 1127"/>
                <a:gd name="T63" fmla="*/ 17 h 997"/>
                <a:gd name="T64" fmla="*/ 519 w 1127"/>
                <a:gd name="T65" fmla="*/ 6 h 997"/>
                <a:gd name="T66" fmla="*/ 506 w 1127"/>
                <a:gd name="T67" fmla="*/ 9 h 997"/>
                <a:gd name="T68" fmla="*/ 499 w 1127"/>
                <a:gd name="T69" fmla="*/ 31 h 997"/>
                <a:gd name="T70" fmla="*/ 463 w 1127"/>
                <a:gd name="T71" fmla="*/ 38 h 997"/>
                <a:gd name="T72" fmla="*/ 446 w 1127"/>
                <a:gd name="T73" fmla="*/ 55 h 997"/>
                <a:gd name="T74" fmla="*/ 457 w 1127"/>
                <a:gd name="T75" fmla="*/ 71 h 997"/>
                <a:gd name="T76" fmla="*/ 466 w 1127"/>
                <a:gd name="T77" fmla="*/ 78 h 997"/>
                <a:gd name="T78" fmla="*/ 474 w 1127"/>
                <a:gd name="T79" fmla="*/ 94 h 997"/>
                <a:gd name="T80" fmla="*/ 475 w 1127"/>
                <a:gd name="T81" fmla="*/ 105 h 997"/>
                <a:gd name="T82" fmla="*/ 497 w 1127"/>
                <a:gd name="T83" fmla="*/ 112 h 997"/>
                <a:gd name="T84" fmla="*/ 519 w 1127"/>
                <a:gd name="T85" fmla="*/ 130 h 997"/>
                <a:gd name="T86" fmla="*/ 560 w 1127"/>
                <a:gd name="T87" fmla="*/ 123 h 997"/>
                <a:gd name="T88" fmla="*/ 596 w 1127"/>
                <a:gd name="T89" fmla="*/ 156 h 997"/>
                <a:gd name="T90" fmla="*/ 569 w 1127"/>
                <a:gd name="T91" fmla="*/ 197 h 997"/>
                <a:gd name="T92" fmla="*/ 558 w 1127"/>
                <a:gd name="T93" fmla="*/ 241 h 997"/>
                <a:gd name="T94" fmla="*/ 544 w 1127"/>
                <a:gd name="T95" fmla="*/ 275 h 997"/>
                <a:gd name="T96" fmla="*/ 560 w 1127"/>
                <a:gd name="T97" fmla="*/ 315 h 997"/>
                <a:gd name="T98" fmla="*/ 549 w 1127"/>
                <a:gd name="T99" fmla="*/ 363 h 997"/>
                <a:gd name="T100" fmla="*/ 539 w 1127"/>
                <a:gd name="T101" fmla="*/ 398 h 997"/>
                <a:gd name="T102" fmla="*/ 564 w 1127"/>
                <a:gd name="T103" fmla="*/ 434 h 997"/>
                <a:gd name="T104" fmla="*/ 589 w 1127"/>
                <a:gd name="T105" fmla="*/ 465 h 997"/>
                <a:gd name="T106" fmla="*/ 623 w 1127"/>
                <a:gd name="T107" fmla="*/ 503 h 997"/>
                <a:gd name="T108" fmla="*/ 660 w 1127"/>
                <a:gd name="T109" fmla="*/ 479 h 997"/>
                <a:gd name="T110" fmla="*/ 757 w 1127"/>
                <a:gd name="T111" fmla="*/ 461 h 997"/>
                <a:gd name="T112" fmla="*/ 808 w 1127"/>
                <a:gd name="T113" fmla="*/ 456 h 997"/>
                <a:gd name="T114" fmla="*/ 838 w 1127"/>
                <a:gd name="T115" fmla="*/ 414 h 997"/>
                <a:gd name="T116" fmla="*/ 869 w 1127"/>
                <a:gd name="T117" fmla="*/ 403 h 997"/>
                <a:gd name="T118" fmla="*/ 903 w 1127"/>
                <a:gd name="T119" fmla="*/ 349 h 997"/>
                <a:gd name="T120" fmla="*/ 903 w 1127"/>
                <a:gd name="T121" fmla="*/ 318 h 997"/>
                <a:gd name="T122" fmla="*/ 939 w 1127"/>
                <a:gd name="T123" fmla="*/ 215 h 997"/>
                <a:gd name="T124" fmla="*/ 972 w 1127"/>
                <a:gd name="T125" fmla="*/ 18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7" h="997">
                  <a:moveTo>
                    <a:pt x="15" y="987"/>
                  </a:moveTo>
                  <a:lnTo>
                    <a:pt x="13" y="987"/>
                  </a:lnTo>
                  <a:lnTo>
                    <a:pt x="13" y="987"/>
                  </a:lnTo>
                  <a:lnTo>
                    <a:pt x="11" y="987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8" y="990"/>
                  </a:lnTo>
                  <a:lnTo>
                    <a:pt x="6" y="992"/>
                  </a:lnTo>
                  <a:lnTo>
                    <a:pt x="4" y="990"/>
                  </a:lnTo>
                  <a:lnTo>
                    <a:pt x="2" y="990"/>
                  </a:lnTo>
                  <a:lnTo>
                    <a:pt x="0" y="992"/>
                  </a:lnTo>
                  <a:lnTo>
                    <a:pt x="2" y="994"/>
                  </a:lnTo>
                  <a:lnTo>
                    <a:pt x="2" y="994"/>
                  </a:lnTo>
                  <a:lnTo>
                    <a:pt x="2" y="996"/>
                  </a:lnTo>
                  <a:lnTo>
                    <a:pt x="6" y="996"/>
                  </a:lnTo>
                  <a:lnTo>
                    <a:pt x="8" y="996"/>
                  </a:lnTo>
                  <a:lnTo>
                    <a:pt x="8" y="997"/>
                  </a:lnTo>
                  <a:lnTo>
                    <a:pt x="9" y="997"/>
                  </a:lnTo>
                  <a:lnTo>
                    <a:pt x="9" y="997"/>
                  </a:lnTo>
                  <a:lnTo>
                    <a:pt x="11" y="997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4"/>
                  </a:lnTo>
                  <a:lnTo>
                    <a:pt x="11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2"/>
                  </a:lnTo>
                  <a:lnTo>
                    <a:pt x="13" y="992"/>
                  </a:lnTo>
                  <a:lnTo>
                    <a:pt x="15" y="988"/>
                  </a:lnTo>
                  <a:lnTo>
                    <a:pt x="15" y="988"/>
                  </a:lnTo>
                  <a:lnTo>
                    <a:pt x="15" y="988"/>
                  </a:lnTo>
                  <a:lnTo>
                    <a:pt x="15" y="987"/>
                  </a:lnTo>
                  <a:close/>
                  <a:moveTo>
                    <a:pt x="141" y="978"/>
                  </a:moveTo>
                  <a:lnTo>
                    <a:pt x="141" y="978"/>
                  </a:lnTo>
                  <a:lnTo>
                    <a:pt x="141" y="978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39" y="974"/>
                  </a:lnTo>
                  <a:lnTo>
                    <a:pt x="139" y="974"/>
                  </a:lnTo>
                  <a:lnTo>
                    <a:pt x="139" y="974"/>
                  </a:lnTo>
                  <a:lnTo>
                    <a:pt x="139" y="972"/>
                  </a:lnTo>
                  <a:lnTo>
                    <a:pt x="139" y="970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8" y="969"/>
                  </a:lnTo>
                  <a:lnTo>
                    <a:pt x="138" y="970"/>
                  </a:lnTo>
                  <a:lnTo>
                    <a:pt x="136" y="970"/>
                  </a:lnTo>
                  <a:lnTo>
                    <a:pt x="134" y="970"/>
                  </a:lnTo>
                  <a:lnTo>
                    <a:pt x="130" y="970"/>
                  </a:lnTo>
                  <a:lnTo>
                    <a:pt x="127" y="969"/>
                  </a:lnTo>
                  <a:lnTo>
                    <a:pt x="127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70"/>
                  </a:lnTo>
                  <a:lnTo>
                    <a:pt x="125" y="972"/>
                  </a:lnTo>
                  <a:lnTo>
                    <a:pt x="123" y="972"/>
                  </a:lnTo>
                  <a:lnTo>
                    <a:pt x="123" y="974"/>
                  </a:lnTo>
                  <a:lnTo>
                    <a:pt x="123" y="974"/>
                  </a:lnTo>
                  <a:lnTo>
                    <a:pt x="121" y="976"/>
                  </a:lnTo>
                  <a:lnTo>
                    <a:pt x="121" y="976"/>
                  </a:lnTo>
                  <a:lnTo>
                    <a:pt x="120" y="978"/>
                  </a:lnTo>
                  <a:lnTo>
                    <a:pt x="118" y="978"/>
                  </a:lnTo>
                  <a:lnTo>
                    <a:pt x="118" y="979"/>
                  </a:lnTo>
                  <a:lnTo>
                    <a:pt x="118" y="979"/>
                  </a:lnTo>
                  <a:lnTo>
                    <a:pt x="118" y="981"/>
                  </a:lnTo>
                  <a:lnTo>
                    <a:pt x="118" y="981"/>
                  </a:lnTo>
                  <a:lnTo>
                    <a:pt x="118" y="983"/>
                  </a:lnTo>
                  <a:lnTo>
                    <a:pt x="120" y="983"/>
                  </a:lnTo>
                  <a:lnTo>
                    <a:pt x="120" y="987"/>
                  </a:lnTo>
                  <a:lnTo>
                    <a:pt x="120" y="987"/>
                  </a:lnTo>
                  <a:lnTo>
                    <a:pt x="121" y="987"/>
                  </a:lnTo>
                  <a:lnTo>
                    <a:pt x="121" y="988"/>
                  </a:lnTo>
                  <a:lnTo>
                    <a:pt x="121" y="988"/>
                  </a:lnTo>
                  <a:lnTo>
                    <a:pt x="123" y="988"/>
                  </a:lnTo>
                  <a:lnTo>
                    <a:pt x="125" y="992"/>
                  </a:lnTo>
                  <a:lnTo>
                    <a:pt x="127" y="992"/>
                  </a:lnTo>
                  <a:lnTo>
                    <a:pt x="127" y="992"/>
                  </a:lnTo>
                  <a:lnTo>
                    <a:pt x="129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2" y="990"/>
                  </a:lnTo>
                  <a:lnTo>
                    <a:pt x="132" y="990"/>
                  </a:lnTo>
                  <a:lnTo>
                    <a:pt x="134" y="990"/>
                  </a:lnTo>
                  <a:lnTo>
                    <a:pt x="138" y="990"/>
                  </a:lnTo>
                  <a:lnTo>
                    <a:pt x="138" y="988"/>
                  </a:lnTo>
                  <a:lnTo>
                    <a:pt x="139" y="987"/>
                  </a:lnTo>
                  <a:lnTo>
                    <a:pt x="139" y="987"/>
                  </a:lnTo>
                  <a:lnTo>
                    <a:pt x="141" y="987"/>
                  </a:lnTo>
                  <a:lnTo>
                    <a:pt x="141" y="985"/>
                  </a:lnTo>
                  <a:lnTo>
                    <a:pt x="139" y="985"/>
                  </a:lnTo>
                  <a:lnTo>
                    <a:pt x="139" y="983"/>
                  </a:lnTo>
                  <a:lnTo>
                    <a:pt x="141" y="983"/>
                  </a:lnTo>
                  <a:lnTo>
                    <a:pt x="141" y="981"/>
                  </a:lnTo>
                  <a:lnTo>
                    <a:pt x="141" y="981"/>
                  </a:lnTo>
                  <a:lnTo>
                    <a:pt x="141" y="981"/>
                  </a:lnTo>
                  <a:lnTo>
                    <a:pt x="141" y="979"/>
                  </a:lnTo>
                  <a:lnTo>
                    <a:pt x="141" y="979"/>
                  </a:lnTo>
                  <a:lnTo>
                    <a:pt x="141" y="978"/>
                  </a:lnTo>
                  <a:close/>
                  <a:moveTo>
                    <a:pt x="53" y="970"/>
                  </a:moveTo>
                  <a:lnTo>
                    <a:pt x="51" y="969"/>
                  </a:lnTo>
                  <a:lnTo>
                    <a:pt x="49" y="967"/>
                  </a:lnTo>
                  <a:lnTo>
                    <a:pt x="46" y="965"/>
                  </a:lnTo>
                  <a:lnTo>
                    <a:pt x="44" y="967"/>
                  </a:lnTo>
                  <a:lnTo>
                    <a:pt x="42" y="969"/>
                  </a:lnTo>
                  <a:lnTo>
                    <a:pt x="42" y="970"/>
                  </a:lnTo>
                  <a:lnTo>
                    <a:pt x="42" y="972"/>
                  </a:lnTo>
                  <a:lnTo>
                    <a:pt x="44" y="974"/>
                  </a:lnTo>
                  <a:lnTo>
                    <a:pt x="47" y="976"/>
                  </a:lnTo>
                  <a:lnTo>
                    <a:pt x="47" y="978"/>
                  </a:lnTo>
                  <a:lnTo>
                    <a:pt x="49" y="976"/>
                  </a:lnTo>
                  <a:lnTo>
                    <a:pt x="51" y="976"/>
                  </a:lnTo>
                  <a:lnTo>
                    <a:pt x="51" y="976"/>
                  </a:lnTo>
                  <a:lnTo>
                    <a:pt x="53" y="974"/>
                  </a:lnTo>
                  <a:lnTo>
                    <a:pt x="55" y="974"/>
                  </a:lnTo>
                  <a:lnTo>
                    <a:pt x="55" y="972"/>
                  </a:lnTo>
                  <a:lnTo>
                    <a:pt x="55" y="970"/>
                  </a:lnTo>
                  <a:lnTo>
                    <a:pt x="53" y="970"/>
                  </a:lnTo>
                  <a:close/>
                  <a:moveTo>
                    <a:pt x="100" y="947"/>
                  </a:moveTo>
                  <a:lnTo>
                    <a:pt x="94" y="945"/>
                  </a:lnTo>
                  <a:lnTo>
                    <a:pt x="94" y="945"/>
                  </a:lnTo>
                  <a:lnTo>
                    <a:pt x="92" y="947"/>
                  </a:lnTo>
                  <a:lnTo>
                    <a:pt x="92" y="947"/>
                  </a:lnTo>
                  <a:lnTo>
                    <a:pt x="91" y="947"/>
                  </a:lnTo>
                  <a:lnTo>
                    <a:pt x="91" y="947"/>
                  </a:lnTo>
                  <a:lnTo>
                    <a:pt x="91" y="949"/>
                  </a:lnTo>
                  <a:lnTo>
                    <a:pt x="89" y="949"/>
                  </a:lnTo>
                  <a:lnTo>
                    <a:pt x="89" y="949"/>
                  </a:lnTo>
                  <a:lnTo>
                    <a:pt x="89" y="950"/>
                  </a:lnTo>
                  <a:lnTo>
                    <a:pt x="89" y="950"/>
                  </a:lnTo>
                  <a:lnTo>
                    <a:pt x="87" y="950"/>
                  </a:lnTo>
                  <a:lnTo>
                    <a:pt x="85" y="952"/>
                  </a:lnTo>
                  <a:lnTo>
                    <a:pt x="83" y="954"/>
                  </a:lnTo>
                  <a:lnTo>
                    <a:pt x="83" y="954"/>
                  </a:lnTo>
                  <a:lnTo>
                    <a:pt x="82" y="954"/>
                  </a:lnTo>
                  <a:lnTo>
                    <a:pt x="82" y="954"/>
                  </a:lnTo>
                  <a:lnTo>
                    <a:pt x="80" y="956"/>
                  </a:lnTo>
                  <a:lnTo>
                    <a:pt x="80" y="956"/>
                  </a:lnTo>
                  <a:lnTo>
                    <a:pt x="78" y="956"/>
                  </a:lnTo>
                  <a:lnTo>
                    <a:pt x="76" y="956"/>
                  </a:lnTo>
                  <a:lnTo>
                    <a:pt x="74" y="956"/>
                  </a:lnTo>
                  <a:lnTo>
                    <a:pt x="73" y="956"/>
                  </a:lnTo>
                  <a:lnTo>
                    <a:pt x="73" y="956"/>
                  </a:lnTo>
                  <a:lnTo>
                    <a:pt x="71" y="958"/>
                  </a:lnTo>
                  <a:lnTo>
                    <a:pt x="71" y="958"/>
                  </a:lnTo>
                  <a:lnTo>
                    <a:pt x="69" y="958"/>
                  </a:lnTo>
                  <a:lnTo>
                    <a:pt x="69" y="956"/>
                  </a:lnTo>
                  <a:lnTo>
                    <a:pt x="67" y="956"/>
                  </a:lnTo>
                  <a:lnTo>
                    <a:pt x="65" y="958"/>
                  </a:lnTo>
                  <a:lnTo>
                    <a:pt x="64" y="958"/>
                  </a:lnTo>
                  <a:lnTo>
                    <a:pt x="64" y="960"/>
                  </a:lnTo>
                  <a:lnTo>
                    <a:pt x="65" y="961"/>
                  </a:lnTo>
                  <a:lnTo>
                    <a:pt x="67" y="961"/>
                  </a:lnTo>
                  <a:lnTo>
                    <a:pt x="67" y="963"/>
                  </a:lnTo>
                  <a:lnTo>
                    <a:pt x="67" y="963"/>
                  </a:lnTo>
                  <a:lnTo>
                    <a:pt x="67" y="967"/>
                  </a:lnTo>
                  <a:lnTo>
                    <a:pt x="67" y="967"/>
                  </a:lnTo>
                  <a:lnTo>
                    <a:pt x="69" y="967"/>
                  </a:lnTo>
                  <a:lnTo>
                    <a:pt x="69" y="969"/>
                  </a:lnTo>
                  <a:lnTo>
                    <a:pt x="71" y="970"/>
                  </a:lnTo>
                  <a:lnTo>
                    <a:pt x="71" y="970"/>
                  </a:lnTo>
                  <a:lnTo>
                    <a:pt x="73" y="972"/>
                  </a:lnTo>
                  <a:lnTo>
                    <a:pt x="73" y="974"/>
                  </a:lnTo>
                  <a:lnTo>
                    <a:pt x="73" y="974"/>
                  </a:lnTo>
                  <a:lnTo>
                    <a:pt x="73" y="976"/>
                  </a:lnTo>
                  <a:lnTo>
                    <a:pt x="73" y="976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8"/>
                  </a:lnTo>
                  <a:lnTo>
                    <a:pt x="74" y="978"/>
                  </a:lnTo>
                  <a:lnTo>
                    <a:pt x="76" y="978"/>
                  </a:lnTo>
                  <a:lnTo>
                    <a:pt x="76" y="978"/>
                  </a:lnTo>
                  <a:lnTo>
                    <a:pt x="78" y="978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6"/>
                  </a:lnTo>
                  <a:lnTo>
                    <a:pt x="83" y="974"/>
                  </a:lnTo>
                  <a:lnTo>
                    <a:pt x="87" y="972"/>
                  </a:lnTo>
                  <a:lnTo>
                    <a:pt x="87" y="970"/>
                  </a:lnTo>
                  <a:lnTo>
                    <a:pt x="89" y="969"/>
                  </a:lnTo>
                  <a:lnTo>
                    <a:pt x="89" y="969"/>
                  </a:lnTo>
                  <a:lnTo>
                    <a:pt x="89" y="967"/>
                  </a:lnTo>
                  <a:lnTo>
                    <a:pt x="91" y="963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0"/>
                  </a:lnTo>
                  <a:lnTo>
                    <a:pt x="91" y="960"/>
                  </a:lnTo>
                  <a:lnTo>
                    <a:pt x="91" y="958"/>
                  </a:lnTo>
                  <a:lnTo>
                    <a:pt x="91" y="958"/>
                  </a:lnTo>
                  <a:lnTo>
                    <a:pt x="92" y="956"/>
                  </a:lnTo>
                  <a:lnTo>
                    <a:pt x="92" y="956"/>
                  </a:lnTo>
                  <a:lnTo>
                    <a:pt x="92" y="956"/>
                  </a:lnTo>
                  <a:lnTo>
                    <a:pt x="94" y="954"/>
                  </a:lnTo>
                  <a:lnTo>
                    <a:pt x="96" y="952"/>
                  </a:lnTo>
                  <a:lnTo>
                    <a:pt x="98" y="952"/>
                  </a:lnTo>
                  <a:lnTo>
                    <a:pt x="98" y="950"/>
                  </a:lnTo>
                  <a:lnTo>
                    <a:pt x="102" y="949"/>
                  </a:lnTo>
                  <a:lnTo>
                    <a:pt x="103" y="947"/>
                  </a:lnTo>
                  <a:lnTo>
                    <a:pt x="103" y="945"/>
                  </a:lnTo>
                  <a:lnTo>
                    <a:pt x="102" y="945"/>
                  </a:lnTo>
                  <a:lnTo>
                    <a:pt x="100" y="947"/>
                  </a:lnTo>
                  <a:close/>
                  <a:moveTo>
                    <a:pt x="217" y="938"/>
                  </a:moveTo>
                  <a:lnTo>
                    <a:pt x="217" y="936"/>
                  </a:lnTo>
                  <a:lnTo>
                    <a:pt x="215" y="936"/>
                  </a:lnTo>
                  <a:lnTo>
                    <a:pt x="213" y="936"/>
                  </a:lnTo>
                  <a:lnTo>
                    <a:pt x="212" y="936"/>
                  </a:lnTo>
                  <a:lnTo>
                    <a:pt x="210" y="936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40"/>
                  </a:lnTo>
                  <a:lnTo>
                    <a:pt x="208" y="941"/>
                  </a:lnTo>
                  <a:lnTo>
                    <a:pt x="208" y="945"/>
                  </a:lnTo>
                  <a:lnTo>
                    <a:pt x="206" y="947"/>
                  </a:lnTo>
                  <a:lnTo>
                    <a:pt x="204" y="950"/>
                  </a:lnTo>
                  <a:lnTo>
                    <a:pt x="203" y="952"/>
                  </a:lnTo>
                  <a:lnTo>
                    <a:pt x="203" y="954"/>
                  </a:lnTo>
                  <a:lnTo>
                    <a:pt x="203" y="954"/>
                  </a:lnTo>
                  <a:lnTo>
                    <a:pt x="201" y="958"/>
                  </a:lnTo>
                  <a:lnTo>
                    <a:pt x="199" y="960"/>
                  </a:lnTo>
                  <a:lnTo>
                    <a:pt x="199" y="961"/>
                  </a:lnTo>
                  <a:lnTo>
                    <a:pt x="199" y="963"/>
                  </a:lnTo>
                  <a:lnTo>
                    <a:pt x="199" y="965"/>
                  </a:lnTo>
                  <a:lnTo>
                    <a:pt x="199" y="965"/>
                  </a:lnTo>
                  <a:lnTo>
                    <a:pt x="197" y="967"/>
                  </a:lnTo>
                  <a:lnTo>
                    <a:pt x="195" y="969"/>
                  </a:lnTo>
                  <a:lnTo>
                    <a:pt x="192" y="970"/>
                  </a:lnTo>
                  <a:lnTo>
                    <a:pt x="190" y="972"/>
                  </a:lnTo>
                  <a:lnTo>
                    <a:pt x="188" y="972"/>
                  </a:lnTo>
                  <a:lnTo>
                    <a:pt x="186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4"/>
                  </a:lnTo>
                  <a:lnTo>
                    <a:pt x="185" y="974"/>
                  </a:lnTo>
                  <a:lnTo>
                    <a:pt x="185" y="974"/>
                  </a:lnTo>
                  <a:lnTo>
                    <a:pt x="188" y="974"/>
                  </a:lnTo>
                  <a:lnTo>
                    <a:pt x="190" y="974"/>
                  </a:lnTo>
                  <a:lnTo>
                    <a:pt x="192" y="976"/>
                  </a:lnTo>
                  <a:lnTo>
                    <a:pt x="192" y="976"/>
                  </a:lnTo>
                  <a:lnTo>
                    <a:pt x="194" y="974"/>
                  </a:lnTo>
                  <a:lnTo>
                    <a:pt x="195" y="972"/>
                  </a:lnTo>
                  <a:lnTo>
                    <a:pt x="197" y="970"/>
                  </a:lnTo>
                  <a:lnTo>
                    <a:pt x="199" y="969"/>
                  </a:lnTo>
                  <a:lnTo>
                    <a:pt x="201" y="969"/>
                  </a:lnTo>
                  <a:lnTo>
                    <a:pt x="203" y="969"/>
                  </a:lnTo>
                  <a:lnTo>
                    <a:pt x="204" y="967"/>
                  </a:lnTo>
                  <a:lnTo>
                    <a:pt x="206" y="967"/>
                  </a:lnTo>
                  <a:lnTo>
                    <a:pt x="212" y="965"/>
                  </a:lnTo>
                  <a:lnTo>
                    <a:pt x="213" y="965"/>
                  </a:lnTo>
                  <a:lnTo>
                    <a:pt x="213" y="961"/>
                  </a:lnTo>
                  <a:lnTo>
                    <a:pt x="215" y="960"/>
                  </a:lnTo>
                  <a:lnTo>
                    <a:pt x="215" y="960"/>
                  </a:lnTo>
                  <a:lnTo>
                    <a:pt x="215" y="958"/>
                  </a:lnTo>
                  <a:lnTo>
                    <a:pt x="215" y="958"/>
                  </a:lnTo>
                  <a:lnTo>
                    <a:pt x="215" y="958"/>
                  </a:lnTo>
                  <a:lnTo>
                    <a:pt x="215" y="956"/>
                  </a:lnTo>
                  <a:lnTo>
                    <a:pt x="217" y="956"/>
                  </a:lnTo>
                  <a:lnTo>
                    <a:pt x="217" y="956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2"/>
                  </a:lnTo>
                  <a:lnTo>
                    <a:pt x="217" y="950"/>
                  </a:lnTo>
                  <a:lnTo>
                    <a:pt x="217" y="950"/>
                  </a:lnTo>
                  <a:lnTo>
                    <a:pt x="217" y="949"/>
                  </a:lnTo>
                  <a:lnTo>
                    <a:pt x="219" y="947"/>
                  </a:lnTo>
                  <a:lnTo>
                    <a:pt x="219" y="941"/>
                  </a:lnTo>
                  <a:lnTo>
                    <a:pt x="219" y="940"/>
                  </a:lnTo>
                  <a:lnTo>
                    <a:pt x="217" y="938"/>
                  </a:lnTo>
                  <a:close/>
                  <a:moveTo>
                    <a:pt x="24" y="936"/>
                  </a:moveTo>
                  <a:lnTo>
                    <a:pt x="24" y="936"/>
                  </a:lnTo>
                  <a:lnTo>
                    <a:pt x="22" y="934"/>
                  </a:lnTo>
                  <a:lnTo>
                    <a:pt x="22" y="934"/>
                  </a:lnTo>
                  <a:lnTo>
                    <a:pt x="22" y="932"/>
                  </a:lnTo>
                  <a:lnTo>
                    <a:pt x="22" y="932"/>
                  </a:lnTo>
                  <a:lnTo>
                    <a:pt x="20" y="931"/>
                  </a:lnTo>
                  <a:lnTo>
                    <a:pt x="20" y="931"/>
                  </a:lnTo>
                  <a:lnTo>
                    <a:pt x="18" y="931"/>
                  </a:lnTo>
                  <a:lnTo>
                    <a:pt x="17" y="931"/>
                  </a:lnTo>
                  <a:lnTo>
                    <a:pt x="17" y="931"/>
                  </a:lnTo>
                  <a:lnTo>
                    <a:pt x="15" y="931"/>
                  </a:lnTo>
                  <a:lnTo>
                    <a:pt x="13" y="929"/>
                  </a:lnTo>
                  <a:lnTo>
                    <a:pt x="13" y="931"/>
                  </a:lnTo>
                  <a:lnTo>
                    <a:pt x="11" y="932"/>
                  </a:lnTo>
                  <a:lnTo>
                    <a:pt x="9" y="934"/>
                  </a:lnTo>
                  <a:lnTo>
                    <a:pt x="9" y="936"/>
                  </a:lnTo>
                  <a:lnTo>
                    <a:pt x="9" y="936"/>
                  </a:lnTo>
                  <a:lnTo>
                    <a:pt x="11" y="936"/>
                  </a:lnTo>
                  <a:lnTo>
                    <a:pt x="11" y="938"/>
                  </a:lnTo>
                  <a:lnTo>
                    <a:pt x="11" y="938"/>
                  </a:lnTo>
                  <a:lnTo>
                    <a:pt x="11" y="940"/>
                  </a:lnTo>
                  <a:lnTo>
                    <a:pt x="13" y="943"/>
                  </a:lnTo>
                  <a:lnTo>
                    <a:pt x="13" y="943"/>
                  </a:lnTo>
                  <a:lnTo>
                    <a:pt x="15" y="945"/>
                  </a:lnTo>
                  <a:lnTo>
                    <a:pt x="15" y="947"/>
                  </a:lnTo>
                  <a:lnTo>
                    <a:pt x="15" y="947"/>
                  </a:lnTo>
                  <a:lnTo>
                    <a:pt x="15" y="950"/>
                  </a:lnTo>
                  <a:lnTo>
                    <a:pt x="17" y="950"/>
                  </a:lnTo>
                  <a:lnTo>
                    <a:pt x="17" y="952"/>
                  </a:lnTo>
                  <a:lnTo>
                    <a:pt x="17" y="952"/>
                  </a:lnTo>
                  <a:lnTo>
                    <a:pt x="18" y="952"/>
                  </a:lnTo>
                  <a:lnTo>
                    <a:pt x="18" y="950"/>
                  </a:lnTo>
                  <a:lnTo>
                    <a:pt x="18" y="949"/>
                  </a:lnTo>
                  <a:lnTo>
                    <a:pt x="20" y="947"/>
                  </a:lnTo>
                  <a:lnTo>
                    <a:pt x="22" y="945"/>
                  </a:lnTo>
                  <a:lnTo>
                    <a:pt x="22" y="943"/>
                  </a:lnTo>
                  <a:lnTo>
                    <a:pt x="22" y="943"/>
                  </a:lnTo>
                  <a:lnTo>
                    <a:pt x="22" y="941"/>
                  </a:lnTo>
                  <a:lnTo>
                    <a:pt x="20" y="940"/>
                  </a:lnTo>
                  <a:lnTo>
                    <a:pt x="22" y="938"/>
                  </a:lnTo>
                  <a:lnTo>
                    <a:pt x="24" y="936"/>
                  </a:lnTo>
                  <a:close/>
                  <a:moveTo>
                    <a:pt x="237" y="907"/>
                  </a:moveTo>
                  <a:lnTo>
                    <a:pt x="235" y="907"/>
                  </a:lnTo>
                  <a:lnTo>
                    <a:pt x="235" y="909"/>
                  </a:lnTo>
                  <a:lnTo>
                    <a:pt x="235" y="909"/>
                  </a:lnTo>
                  <a:lnTo>
                    <a:pt x="233" y="911"/>
                  </a:lnTo>
                  <a:lnTo>
                    <a:pt x="233" y="913"/>
                  </a:lnTo>
                  <a:lnTo>
                    <a:pt x="233" y="913"/>
                  </a:lnTo>
                  <a:lnTo>
                    <a:pt x="232" y="914"/>
                  </a:lnTo>
                  <a:lnTo>
                    <a:pt x="230" y="914"/>
                  </a:lnTo>
                  <a:lnTo>
                    <a:pt x="228" y="914"/>
                  </a:lnTo>
                  <a:lnTo>
                    <a:pt x="228" y="914"/>
                  </a:lnTo>
                  <a:lnTo>
                    <a:pt x="226" y="914"/>
                  </a:lnTo>
                  <a:lnTo>
                    <a:pt x="224" y="916"/>
                  </a:lnTo>
                  <a:lnTo>
                    <a:pt x="224" y="916"/>
                  </a:lnTo>
                  <a:lnTo>
                    <a:pt x="223" y="916"/>
                  </a:lnTo>
                  <a:lnTo>
                    <a:pt x="223" y="916"/>
                  </a:lnTo>
                  <a:lnTo>
                    <a:pt x="221" y="916"/>
                  </a:lnTo>
                  <a:lnTo>
                    <a:pt x="221" y="918"/>
                  </a:lnTo>
                  <a:lnTo>
                    <a:pt x="219" y="918"/>
                  </a:lnTo>
                  <a:lnTo>
                    <a:pt x="217" y="922"/>
                  </a:lnTo>
                  <a:lnTo>
                    <a:pt x="217" y="922"/>
                  </a:lnTo>
                  <a:lnTo>
                    <a:pt x="217" y="925"/>
                  </a:lnTo>
                  <a:lnTo>
                    <a:pt x="217" y="925"/>
                  </a:lnTo>
                  <a:lnTo>
                    <a:pt x="217" y="927"/>
                  </a:lnTo>
                  <a:lnTo>
                    <a:pt x="217" y="927"/>
                  </a:lnTo>
                  <a:lnTo>
                    <a:pt x="215" y="927"/>
                  </a:lnTo>
                  <a:lnTo>
                    <a:pt x="215" y="927"/>
                  </a:lnTo>
                  <a:lnTo>
                    <a:pt x="215" y="929"/>
                  </a:lnTo>
                  <a:lnTo>
                    <a:pt x="217" y="929"/>
                  </a:lnTo>
                  <a:lnTo>
                    <a:pt x="217" y="929"/>
                  </a:lnTo>
                  <a:lnTo>
                    <a:pt x="219" y="929"/>
                  </a:lnTo>
                  <a:lnTo>
                    <a:pt x="221" y="929"/>
                  </a:lnTo>
                  <a:lnTo>
                    <a:pt x="221" y="931"/>
                  </a:lnTo>
                  <a:lnTo>
                    <a:pt x="221" y="931"/>
                  </a:lnTo>
                  <a:lnTo>
                    <a:pt x="223" y="929"/>
                  </a:lnTo>
                  <a:lnTo>
                    <a:pt x="223" y="927"/>
                  </a:lnTo>
                  <a:lnTo>
                    <a:pt x="224" y="925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28" y="925"/>
                  </a:lnTo>
                  <a:lnTo>
                    <a:pt x="228" y="925"/>
                  </a:lnTo>
                  <a:lnTo>
                    <a:pt x="230" y="925"/>
                  </a:lnTo>
                  <a:lnTo>
                    <a:pt x="230" y="925"/>
                  </a:lnTo>
                  <a:lnTo>
                    <a:pt x="230" y="923"/>
                  </a:lnTo>
                  <a:lnTo>
                    <a:pt x="232" y="923"/>
                  </a:lnTo>
                  <a:lnTo>
                    <a:pt x="233" y="922"/>
                  </a:lnTo>
                  <a:lnTo>
                    <a:pt x="235" y="922"/>
                  </a:lnTo>
                  <a:lnTo>
                    <a:pt x="237" y="920"/>
                  </a:lnTo>
                  <a:lnTo>
                    <a:pt x="237" y="920"/>
                  </a:lnTo>
                  <a:lnTo>
                    <a:pt x="237" y="918"/>
                  </a:lnTo>
                  <a:lnTo>
                    <a:pt x="237" y="918"/>
                  </a:lnTo>
                  <a:lnTo>
                    <a:pt x="237" y="918"/>
                  </a:lnTo>
                  <a:lnTo>
                    <a:pt x="237" y="916"/>
                  </a:lnTo>
                  <a:lnTo>
                    <a:pt x="237" y="916"/>
                  </a:lnTo>
                  <a:lnTo>
                    <a:pt x="237" y="916"/>
                  </a:lnTo>
                  <a:lnTo>
                    <a:pt x="237" y="914"/>
                  </a:lnTo>
                  <a:lnTo>
                    <a:pt x="237" y="914"/>
                  </a:lnTo>
                  <a:lnTo>
                    <a:pt x="237" y="913"/>
                  </a:lnTo>
                  <a:lnTo>
                    <a:pt x="237" y="913"/>
                  </a:lnTo>
                  <a:lnTo>
                    <a:pt x="239" y="911"/>
                  </a:lnTo>
                  <a:lnTo>
                    <a:pt x="239" y="911"/>
                  </a:lnTo>
                  <a:lnTo>
                    <a:pt x="239" y="909"/>
                  </a:lnTo>
                  <a:lnTo>
                    <a:pt x="237" y="907"/>
                  </a:lnTo>
                  <a:lnTo>
                    <a:pt x="237" y="907"/>
                  </a:lnTo>
                  <a:close/>
                  <a:moveTo>
                    <a:pt x="235" y="907"/>
                  </a:moveTo>
                  <a:lnTo>
                    <a:pt x="235" y="905"/>
                  </a:lnTo>
                  <a:lnTo>
                    <a:pt x="235" y="905"/>
                  </a:lnTo>
                  <a:lnTo>
                    <a:pt x="233" y="905"/>
                  </a:lnTo>
                  <a:lnTo>
                    <a:pt x="233" y="905"/>
                  </a:lnTo>
                  <a:lnTo>
                    <a:pt x="233" y="907"/>
                  </a:lnTo>
                  <a:lnTo>
                    <a:pt x="233" y="907"/>
                  </a:lnTo>
                  <a:lnTo>
                    <a:pt x="233" y="909"/>
                  </a:lnTo>
                  <a:lnTo>
                    <a:pt x="233" y="909"/>
                  </a:lnTo>
                  <a:lnTo>
                    <a:pt x="235" y="907"/>
                  </a:lnTo>
                  <a:close/>
                  <a:moveTo>
                    <a:pt x="696" y="559"/>
                  </a:move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close/>
                  <a:moveTo>
                    <a:pt x="788" y="557"/>
                  </a:moveTo>
                  <a:lnTo>
                    <a:pt x="788" y="557"/>
                  </a:lnTo>
                  <a:lnTo>
                    <a:pt x="788" y="557"/>
                  </a:lnTo>
                  <a:lnTo>
                    <a:pt x="790" y="557"/>
                  </a:lnTo>
                  <a:lnTo>
                    <a:pt x="790" y="557"/>
                  </a:lnTo>
                  <a:lnTo>
                    <a:pt x="788" y="557"/>
                  </a:lnTo>
                  <a:close/>
                  <a:moveTo>
                    <a:pt x="716" y="555"/>
                  </a:move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close/>
                  <a:moveTo>
                    <a:pt x="716" y="555"/>
                  </a:move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close/>
                  <a:moveTo>
                    <a:pt x="764" y="551"/>
                  </a:moveTo>
                  <a:lnTo>
                    <a:pt x="762" y="548"/>
                  </a:lnTo>
                  <a:lnTo>
                    <a:pt x="762" y="549"/>
                  </a:lnTo>
                  <a:lnTo>
                    <a:pt x="762" y="551"/>
                  </a:lnTo>
                  <a:lnTo>
                    <a:pt x="762" y="551"/>
                  </a:lnTo>
                  <a:lnTo>
                    <a:pt x="764" y="551"/>
                  </a:lnTo>
                  <a:lnTo>
                    <a:pt x="764" y="551"/>
                  </a:lnTo>
                  <a:lnTo>
                    <a:pt x="764" y="551"/>
                  </a:lnTo>
                  <a:lnTo>
                    <a:pt x="764" y="551"/>
                  </a:lnTo>
                  <a:close/>
                  <a:moveTo>
                    <a:pt x="640" y="512"/>
                  </a:moveTo>
                  <a:lnTo>
                    <a:pt x="640" y="513"/>
                  </a:lnTo>
                  <a:lnTo>
                    <a:pt x="640" y="513"/>
                  </a:lnTo>
                  <a:lnTo>
                    <a:pt x="640" y="513"/>
                  </a:lnTo>
                  <a:lnTo>
                    <a:pt x="640" y="512"/>
                  </a:lnTo>
                  <a:lnTo>
                    <a:pt x="640" y="512"/>
                  </a:lnTo>
                  <a:close/>
                  <a:moveTo>
                    <a:pt x="643" y="513"/>
                  </a:moveTo>
                  <a:lnTo>
                    <a:pt x="643" y="512"/>
                  </a:lnTo>
                  <a:lnTo>
                    <a:pt x="641" y="512"/>
                  </a:lnTo>
                  <a:lnTo>
                    <a:pt x="641" y="512"/>
                  </a:lnTo>
                  <a:lnTo>
                    <a:pt x="640" y="512"/>
                  </a:lnTo>
                  <a:lnTo>
                    <a:pt x="640" y="512"/>
                  </a:lnTo>
                  <a:lnTo>
                    <a:pt x="640" y="513"/>
                  </a:lnTo>
                  <a:lnTo>
                    <a:pt x="641" y="515"/>
                  </a:lnTo>
                  <a:lnTo>
                    <a:pt x="641" y="515"/>
                  </a:lnTo>
                  <a:lnTo>
                    <a:pt x="643" y="517"/>
                  </a:lnTo>
                  <a:lnTo>
                    <a:pt x="643" y="515"/>
                  </a:lnTo>
                  <a:lnTo>
                    <a:pt x="645" y="513"/>
                  </a:lnTo>
                  <a:lnTo>
                    <a:pt x="645" y="513"/>
                  </a:lnTo>
                  <a:lnTo>
                    <a:pt x="645" y="513"/>
                  </a:lnTo>
                  <a:lnTo>
                    <a:pt x="643" y="513"/>
                  </a:lnTo>
                  <a:close/>
                  <a:moveTo>
                    <a:pt x="873" y="401"/>
                  </a:moveTo>
                  <a:lnTo>
                    <a:pt x="874" y="403"/>
                  </a:lnTo>
                  <a:lnTo>
                    <a:pt x="873" y="401"/>
                  </a:lnTo>
                  <a:lnTo>
                    <a:pt x="873" y="400"/>
                  </a:lnTo>
                  <a:lnTo>
                    <a:pt x="874" y="398"/>
                  </a:lnTo>
                  <a:lnTo>
                    <a:pt x="873" y="398"/>
                  </a:lnTo>
                  <a:lnTo>
                    <a:pt x="873" y="398"/>
                  </a:lnTo>
                  <a:lnTo>
                    <a:pt x="873" y="398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8"/>
                  </a:lnTo>
                  <a:lnTo>
                    <a:pt x="873" y="400"/>
                  </a:lnTo>
                  <a:lnTo>
                    <a:pt x="873" y="401"/>
                  </a:lnTo>
                  <a:close/>
                  <a:moveTo>
                    <a:pt x="986" y="340"/>
                  </a:moveTo>
                  <a:lnTo>
                    <a:pt x="985" y="338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1" y="335"/>
                  </a:lnTo>
                  <a:lnTo>
                    <a:pt x="981" y="336"/>
                  </a:lnTo>
                  <a:lnTo>
                    <a:pt x="981" y="336"/>
                  </a:lnTo>
                  <a:lnTo>
                    <a:pt x="981" y="336"/>
                  </a:lnTo>
                  <a:lnTo>
                    <a:pt x="979" y="336"/>
                  </a:lnTo>
                  <a:lnTo>
                    <a:pt x="979" y="336"/>
                  </a:lnTo>
                  <a:lnTo>
                    <a:pt x="979" y="338"/>
                  </a:lnTo>
                  <a:lnTo>
                    <a:pt x="981" y="338"/>
                  </a:lnTo>
                  <a:lnTo>
                    <a:pt x="981" y="338"/>
                  </a:lnTo>
                  <a:lnTo>
                    <a:pt x="979" y="338"/>
                  </a:lnTo>
                  <a:lnTo>
                    <a:pt x="979" y="338"/>
                  </a:lnTo>
                  <a:lnTo>
                    <a:pt x="979" y="340"/>
                  </a:lnTo>
                  <a:lnTo>
                    <a:pt x="979" y="340"/>
                  </a:lnTo>
                  <a:lnTo>
                    <a:pt x="979" y="342"/>
                  </a:lnTo>
                  <a:lnTo>
                    <a:pt x="981" y="342"/>
                  </a:lnTo>
                  <a:lnTo>
                    <a:pt x="981" y="342"/>
                  </a:lnTo>
                  <a:lnTo>
                    <a:pt x="981" y="340"/>
                  </a:lnTo>
                  <a:lnTo>
                    <a:pt x="983" y="340"/>
                  </a:lnTo>
                  <a:lnTo>
                    <a:pt x="983" y="338"/>
                  </a:lnTo>
                  <a:lnTo>
                    <a:pt x="985" y="340"/>
                  </a:lnTo>
                  <a:lnTo>
                    <a:pt x="986" y="342"/>
                  </a:lnTo>
                  <a:lnTo>
                    <a:pt x="988" y="342"/>
                  </a:lnTo>
                  <a:lnTo>
                    <a:pt x="990" y="340"/>
                  </a:lnTo>
                  <a:lnTo>
                    <a:pt x="990" y="340"/>
                  </a:lnTo>
                  <a:lnTo>
                    <a:pt x="988" y="338"/>
                  </a:lnTo>
                  <a:lnTo>
                    <a:pt x="986" y="340"/>
                  </a:lnTo>
                  <a:close/>
                  <a:moveTo>
                    <a:pt x="990" y="313"/>
                  </a:moveTo>
                  <a:lnTo>
                    <a:pt x="990" y="313"/>
                  </a:lnTo>
                  <a:lnTo>
                    <a:pt x="990" y="313"/>
                  </a:lnTo>
                  <a:lnTo>
                    <a:pt x="990" y="313"/>
                  </a:lnTo>
                  <a:lnTo>
                    <a:pt x="990" y="311"/>
                  </a:lnTo>
                  <a:lnTo>
                    <a:pt x="988" y="311"/>
                  </a:lnTo>
                  <a:lnTo>
                    <a:pt x="988" y="311"/>
                  </a:lnTo>
                  <a:lnTo>
                    <a:pt x="986" y="311"/>
                  </a:lnTo>
                  <a:lnTo>
                    <a:pt x="986" y="311"/>
                  </a:lnTo>
                  <a:lnTo>
                    <a:pt x="986" y="311"/>
                  </a:lnTo>
                  <a:lnTo>
                    <a:pt x="985" y="311"/>
                  </a:lnTo>
                  <a:lnTo>
                    <a:pt x="985" y="311"/>
                  </a:lnTo>
                  <a:lnTo>
                    <a:pt x="983" y="313"/>
                  </a:lnTo>
                  <a:lnTo>
                    <a:pt x="981" y="313"/>
                  </a:lnTo>
                  <a:lnTo>
                    <a:pt x="981" y="313"/>
                  </a:lnTo>
                  <a:lnTo>
                    <a:pt x="979" y="313"/>
                  </a:lnTo>
                  <a:lnTo>
                    <a:pt x="979" y="315"/>
                  </a:lnTo>
                  <a:lnTo>
                    <a:pt x="979" y="313"/>
                  </a:lnTo>
                  <a:lnTo>
                    <a:pt x="977" y="313"/>
                  </a:lnTo>
                  <a:lnTo>
                    <a:pt x="977" y="315"/>
                  </a:lnTo>
                  <a:lnTo>
                    <a:pt x="976" y="315"/>
                  </a:lnTo>
                  <a:lnTo>
                    <a:pt x="976" y="316"/>
                  </a:lnTo>
                  <a:lnTo>
                    <a:pt x="976" y="316"/>
                  </a:lnTo>
                  <a:lnTo>
                    <a:pt x="976" y="318"/>
                  </a:lnTo>
                  <a:lnTo>
                    <a:pt x="976" y="320"/>
                  </a:lnTo>
                  <a:lnTo>
                    <a:pt x="974" y="320"/>
                  </a:lnTo>
                  <a:lnTo>
                    <a:pt x="974" y="320"/>
                  </a:lnTo>
                  <a:lnTo>
                    <a:pt x="974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4"/>
                  </a:lnTo>
                  <a:lnTo>
                    <a:pt x="970" y="325"/>
                  </a:lnTo>
                  <a:lnTo>
                    <a:pt x="972" y="325"/>
                  </a:lnTo>
                  <a:lnTo>
                    <a:pt x="972" y="327"/>
                  </a:lnTo>
                  <a:lnTo>
                    <a:pt x="974" y="327"/>
                  </a:lnTo>
                  <a:lnTo>
                    <a:pt x="974" y="327"/>
                  </a:lnTo>
                  <a:lnTo>
                    <a:pt x="974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7" y="327"/>
                  </a:lnTo>
                  <a:lnTo>
                    <a:pt x="977" y="327"/>
                  </a:lnTo>
                  <a:lnTo>
                    <a:pt x="977" y="327"/>
                  </a:lnTo>
                  <a:lnTo>
                    <a:pt x="979" y="327"/>
                  </a:lnTo>
                  <a:lnTo>
                    <a:pt x="979" y="329"/>
                  </a:lnTo>
                  <a:lnTo>
                    <a:pt x="981" y="329"/>
                  </a:lnTo>
                  <a:lnTo>
                    <a:pt x="981" y="327"/>
                  </a:lnTo>
                  <a:lnTo>
                    <a:pt x="981" y="325"/>
                  </a:lnTo>
                  <a:lnTo>
                    <a:pt x="981" y="325"/>
                  </a:lnTo>
                  <a:lnTo>
                    <a:pt x="983" y="324"/>
                  </a:lnTo>
                  <a:lnTo>
                    <a:pt x="983" y="324"/>
                  </a:lnTo>
                  <a:lnTo>
                    <a:pt x="983" y="325"/>
                  </a:lnTo>
                  <a:lnTo>
                    <a:pt x="983" y="325"/>
                  </a:lnTo>
                  <a:lnTo>
                    <a:pt x="985" y="324"/>
                  </a:lnTo>
                  <a:lnTo>
                    <a:pt x="985" y="324"/>
                  </a:lnTo>
                  <a:lnTo>
                    <a:pt x="986" y="324"/>
                  </a:lnTo>
                  <a:lnTo>
                    <a:pt x="988" y="320"/>
                  </a:lnTo>
                  <a:lnTo>
                    <a:pt x="990" y="320"/>
                  </a:lnTo>
                  <a:lnTo>
                    <a:pt x="990" y="318"/>
                  </a:lnTo>
                  <a:lnTo>
                    <a:pt x="990" y="318"/>
                  </a:lnTo>
                  <a:lnTo>
                    <a:pt x="990" y="316"/>
                  </a:lnTo>
                  <a:lnTo>
                    <a:pt x="990" y="316"/>
                  </a:lnTo>
                  <a:lnTo>
                    <a:pt x="992" y="316"/>
                  </a:lnTo>
                  <a:lnTo>
                    <a:pt x="990" y="315"/>
                  </a:lnTo>
                  <a:lnTo>
                    <a:pt x="990" y="313"/>
                  </a:lnTo>
                  <a:close/>
                  <a:moveTo>
                    <a:pt x="1057" y="307"/>
                  </a:moveTo>
                  <a:lnTo>
                    <a:pt x="1057" y="309"/>
                  </a:lnTo>
                  <a:lnTo>
                    <a:pt x="1057" y="311"/>
                  </a:lnTo>
                  <a:lnTo>
                    <a:pt x="1059" y="311"/>
                  </a:lnTo>
                  <a:lnTo>
                    <a:pt x="1060" y="309"/>
                  </a:lnTo>
                  <a:lnTo>
                    <a:pt x="1060" y="307"/>
                  </a:lnTo>
                  <a:lnTo>
                    <a:pt x="1060" y="307"/>
                  </a:lnTo>
                  <a:lnTo>
                    <a:pt x="1057" y="307"/>
                  </a:lnTo>
                  <a:close/>
                  <a:moveTo>
                    <a:pt x="1082" y="269"/>
                  </a:moveTo>
                  <a:lnTo>
                    <a:pt x="1080" y="268"/>
                  </a:lnTo>
                  <a:lnTo>
                    <a:pt x="1078" y="268"/>
                  </a:lnTo>
                  <a:lnTo>
                    <a:pt x="1077" y="268"/>
                  </a:lnTo>
                  <a:lnTo>
                    <a:pt x="1077" y="269"/>
                  </a:lnTo>
                  <a:lnTo>
                    <a:pt x="1075" y="269"/>
                  </a:lnTo>
                  <a:lnTo>
                    <a:pt x="1071" y="269"/>
                  </a:lnTo>
                  <a:lnTo>
                    <a:pt x="1069" y="269"/>
                  </a:lnTo>
                  <a:lnTo>
                    <a:pt x="1069" y="269"/>
                  </a:lnTo>
                  <a:lnTo>
                    <a:pt x="1068" y="268"/>
                  </a:lnTo>
                  <a:lnTo>
                    <a:pt x="1068" y="266"/>
                  </a:lnTo>
                  <a:lnTo>
                    <a:pt x="1068" y="264"/>
                  </a:lnTo>
                  <a:lnTo>
                    <a:pt x="1068" y="264"/>
                  </a:lnTo>
                  <a:lnTo>
                    <a:pt x="1069" y="264"/>
                  </a:lnTo>
                  <a:lnTo>
                    <a:pt x="1069" y="264"/>
                  </a:lnTo>
                  <a:lnTo>
                    <a:pt x="1069" y="264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71" y="260"/>
                  </a:lnTo>
                  <a:lnTo>
                    <a:pt x="1071" y="260"/>
                  </a:lnTo>
                  <a:lnTo>
                    <a:pt x="1068" y="262"/>
                  </a:lnTo>
                  <a:lnTo>
                    <a:pt x="1066" y="262"/>
                  </a:lnTo>
                  <a:lnTo>
                    <a:pt x="1066" y="260"/>
                  </a:lnTo>
                  <a:lnTo>
                    <a:pt x="1066" y="260"/>
                  </a:lnTo>
                  <a:lnTo>
                    <a:pt x="1066" y="260"/>
                  </a:lnTo>
                  <a:lnTo>
                    <a:pt x="1068" y="259"/>
                  </a:lnTo>
                  <a:lnTo>
                    <a:pt x="1068" y="259"/>
                  </a:lnTo>
                  <a:lnTo>
                    <a:pt x="1068" y="259"/>
                  </a:lnTo>
                  <a:lnTo>
                    <a:pt x="1069" y="259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69" y="257"/>
                  </a:lnTo>
                  <a:lnTo>
                    <a:pt x="1069" y="257"/>
                  </a:lnTo>
                  <a:lnTo>
                    <a:pt x="1064" y="259"/>
                  </a:lnTo>
                  <a:lnTo>
                    <a:pt x="1062" y="259"/>
                  </a:lnTo>
                  <a:lnTo>
                    <a:pt x="1059" y="259"/>
                  </a:lnTo>
                  <a:lnTo>
                    <a:pt x="1057" y="259"/>
                  </a:lnTo>
                  <a:lnTo>
                    <a:pt x="1055" y="262"/>
                  </a:lnTo>
                  <a:lnTo>
                    <a:pt x="1053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0" y="262"/>
                  </a:lnTo>
                  <a:lnTo>
                    <a:pt x="1050" y="264"/>
                  </a:lnTo>
                  <a:lnTo>
                    <a:pt x="1050" y="264"/>
                  </a:lnTo>
                  <a:lnTo>
                    <a:pt x="1048" y="264"/>
                  </a:lnTo>
                  <a:lnTo>
                    <a:pt x="1048" y="264"/>
                  </a:lnTo>
                  <a:lnTo>
                    <a:pt x="1046" y="266"/>
                  </a:lnTo>
                  <a:lnTo>
                    <a:pt x="1046" y="266"/>
                  </a:lnTo>
                  <a:lnTo>
                    <a:pt x="1046" y="266"/>
                  </a:lnTo>
                  <a:lnTo>
                    <a:pt x="1044" y="268"/>
                  </a:lnTo>
                  <a:lnTo>
                    <a:pt x="1044" y="268"/>
                  </a:lnTo>
                  <a:lnTo>
                    <a:pt x="1044" y="268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1" y="269"/>
                  </a:lnTo>
                  <a:lnTo>
                    <a:pt x="1041" y="271"/>
                  </a:lnTo>
                  <a:lnTo>
                    <a:pt x="1039" y="273"/>
                  </a:lnTo>
                  <a:lnTo>
                    <a:pt x="1039" y="273"/>
                  </a:lnTo>
                  <a:lnTo>
                    <a:pt x="1037" y="273"/>
                  </a:lnTo>
                  <a:lnTo>
                    <a:pt x="1037" y="273"/>
                  </a:lnTo>
                  <a:lnTo>
                    <a:pt x="1033" y="277"/>
                  </a:lnTo>
                  <a:lnTo>
                    <a:pt x="1033" y="277"/>
                  </a:lnTo>
                  <a:lnTo>
                    <a:pt x="1032" y="277"/>
                  </a:lnTo>
                  <a:lnTo>
                    <a:pt x="1028" y="279"/>
                  </a:lnTo>
                  <a:lnTo>
                    <a:pt x="1028" y="280"/>
                  </a:lnTo>
                  <a:lnTo>
                    <a:pt x="1028" y="282"/>
                  </a:lnTo>
                  <a:lnTo>
                    <a:pt x="1028" y="282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1033" y="284"/>
                  </a:lnTo>
                  <a:lnTo>
                    <a:pt x="1033" y="284"/>
                  </a:lnTo>
                  <a:lnTo>
                    <a:pt x="1035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5" y="288"/>
                  </a:lnTo>
                  <a:lnTo>
                    <a:pt x="1037" y="288"/>
                  </a:lnTo>
                  <a:lnTo>
                    <a:pt x="1037" y="288"/>
                  </a:lnTo>
                  <a:lnTo>
                    <a:pt x="1039" y="286"/>
                  </a:lnTo>
                  <a:lnTo>
                    <a:pt x="1039" y="284"/>
                  </a:lnTo>
                  <a:lnTo>
                    <a:pt x="1042" y="282"/>
                  </a:lnTo>
                  <a:lnTo>
                    <a:pt x="1042" y="282"/>
                  </a:lnTo>
                  <a:lnTo>
                    <a:pt x="1044" y="282"/>
                  </a:lnTo>
                  <a:lnTo>
                    <a:pt x="1046" y="284"/>
                  </a:lnTo>
                  <a:lnTo>
                    <a:pt x="1048" y="286"/>
                  </a:lnTo>
                  <a:lnTo>
                    <a:pt x="1048" y="286"/>
                  </a:lnTo>
                  <a:lnTo>
                    <a:pt x="1048" y="288"/>
                  </a:lnTo>
                  <a:lnTo>
                    <a:pt x="1048" y="289"/>
                  </a:lnTo>
                  <a:lnTo>
                    <a:pt x="1048" y="289"/>
                  </a:lnTo>
                  <a:lnTo>
                    <a:pt x="1048" y="293"/>
                  </a:lnTo>
                  <a:lnTo>
                    <a:pt x="1050" y="295"/>
                  </a:lnTo>
                  <a:lnTo>
                    <a:pt x="1051" y="295"/>
                  </a:lnTo>
                  <a:lnTo>
                    <a:pt x="1057" y="295"/>
                  </a:lnTo>
                  <a:lnTo>
                    <a:pt x="1057" y="295"/>
                  </a:lnTo>
                  <a:lnTo>
                    <a:pt x="1057" y="295"/>
                  </a:lnTo>
                  <a:lnTo>
                    <a:pt x="1059" y="295"/>
                  </a:lnTo>
                  <a:lnTo>
                    <a:pt x="1059" y="295"/>
                  </a:lnTo>
                  <a:lnTo>
                    <a:pt x="1059" y="297"/>
                  </a:lnTo>
                  <a:lnTo>
                    <a:pt x="1060" y="297"/>
                  </a:lnTo>
                  <a:lnTo>
                    <a:pt x="1060" y="297"/>
                  </a:lnTo>
                  <a:lnTo>
                    <a:pt x="1060" y="297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62" y="298"/>
                  </a:lnTo>
                  <a:lnTo>
                    <a:pt x="1062" y="298"/>
                  </a:lnTo>
                  <a:lnTo>
                    <a:pt x="1064" y="300"/>
                  </a:lnTo>
                  <a:lnTo>
                    <a:pt x="1064" y="302"/>
                  </a:lnTo>
                  <a:lnTo>
                    <a:pt x="1064" y="300"/>
                  </a:lnTo>
                  <a:lnTo>
                    <a:pt x="1064" y="300"/>
                  </a:lnTo>
                  <a:lnTo>
                    <a:pt x="1064" y="300"/>
                  </a:lnTo>
                  <a:lnTo>
                    <a:pt x="1066" y="300"/>
                  </a:lnTo>
                  <a:lnTo>
                    <a:pt x="1068" y="298"/>
                  </a:lnTo>
                  <a:lnTo>
                    <a:pt x="1071" y="295"/>
                  </a:lnTo>
                  <a:lnTo>
                    <a:pt x="1073" y="293"/>
                  </a:lnTo>
                  <a:lnTo>
                    <a:pt x="1073" y="291"/>
                  </a:lnTo>
                  <a:lnTo>
                    <a:pt x="1075" y="291"/>
                  </a:lnTo>
                  <a:lnTo>
                    <a:pt x="1075" y="291"/>
                  </a:lnTo>
                  <a:lnTo>
                    <a:pt x="1075" y="288"/>
                  </a:lnTo>
                  <a:lnTo>
                    <a:pt x="1077" y="284"/>
                  </a:lnTo>
                  <a:lnTo>
                    <a:pt x="1078" y="282"/>
                  </a:lnTo>
                  <a:lnTo>
                    <a:pt x="1080" y="280"/>
                  </a:lnTo>
                  <a:lnTo>
                    <a:pt x="1080" y="279"/>
                  </a:lnTo>
                  <a:lnTo>
                    <a:pt x="1080" y="279"/>
                  </a:lnTo>
                  <a:lnTo>
                    <a:pt x="1080" y="279"/>
                  </a:lnTo>
                  <a:lnTo>
                    <a:pt x="1082" y="277"/>
                  </a:lnTo>
                  <a:lnTo>
                    <a:pt x="1082" y="277"/>
                  </a:lnTo>
                  <a:lnTo>
                    <a:pt x="1084" y="277"/>
                  </a:lnTo>
                  <a:lnTo>
                    <a:pt x="1084" y="275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1"/>
                  </a:lnTo>
                  <a:lnTo>
                    <a:pt x="1084" y="271"/>
                  </a:lnTo>
                  <a:lnTo>
                    <a:pt x="1084" y="271"/>
                  </a:lnTo>
                  <a:lnTo>
                    <a:pt x="1084" y="269"/>
                  </a:lnTo>
                  <a:lnTo>
                    <a:pt x="1082" y="269"/>
                  </a:lnTo>
                  <a:close/>
                  <a:moveTo>
                    <a:pt x="1127" y="262"/>
                  </a:moveTo>
                  <a:lnTo>
                    <a:pt x="1125" y="260"/>
                  </a:lnTo>
                  <a:lnTo>
                    <a:pt x="1125" y="259"/>
                  </a:lnTo>
                  <a:lnTo>
                    <a:pt x="1125" y="257"/>
                  </a:lnTo>
                  <a:lnTo>
                    <a:pt x="1125" y="257"/>
                  </a:lnTo>
                  <a:lnTo>
                    <a:pt x="1124" y="257"/>
                  </a:lnTo>
                  <a:lnTo>
                    <a:pt x="1124" y="257"/>
                  </a:lnTo>
                  <a:lnTo>
                    <a:pt x="1124" y="257"/>
                  </a:lnTo>
                  <a:lnTo>
                    <a:pt x="1124" y="255"/>
                  </a:lnTo>
                  <a:lnTo>
                    <a:pt x="1124" y="255"/>
                  </a:lnTo>
                  <a:lnTo>
                    <a:pt x="1124" y="253"/>
                  </a:lnTo>
                  <a:lnTo>
                    <a:pt x="1124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0" y="251"/>
                  </a:lnTo>
                  <a:lnTo>
                    <a:pt x="1120" y="251"/>
                  </a:lnTo>
                  <a:lnTo>
                    <a:pt x="1120" y="251"/>
                  </a:lnTo>
                  <a:lnTo>
                    <a:pt x="1120" y="250"/>
                  </a:lnTo>
                  <a:lnTo>
                    <a:pt x="1118" y="250"/>
                  </a:lnTo>
                  <a:lnTo>
                    <a:pt x="1118" y="250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6" y="250"/>
                  </a:lnTo>
                  <a:lnTo>
                    <a:pt x="1116" y="250"/>
                  </a:lnTo>
                  <a:lnTo>
                    <a:pt x="1116" y="250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3" y="250"/>
                  </a:lnTo>
                  <a:lnTo>
                    <a:pt x="1111" y="250"/>
                  </a:lnTo>
                  <a:lnTo>
                    <a:pt x="1106" y="251"/>
                  </a:lnTo>
                  <a:lnTo>
                    <a:pt x="1106" y="250"/>
                  </a:lnTo>
                  <a:lnTo>
                    <a:pt x="1102" y="251"/>
                  </a:lnTo>
                  <a:lnTo>
                    <a:pt x="1100" y="251"/>
                  </a:lnTo>
                  <a:lnTo>
                    <a:pt x="1100" y="253"/>
                  </a:lnTo>
                  <a:lnTo>
                    <a:pt x="1100" y="253"/>
                  </a:lnTo>
                  <a:lnTo>
                    <a:pt x="1100" y="253"/>
                  </a:lnTo>
                  <a:lnTo>
                    <a:pt x="1102" y="253"/>
                  </a:lnTo>
                  <a:lnTo>
                    <a:pt x="1102" y="255"/>
                  </a:lnTo>
                  <a:lnTo>
                    <a:pt x="1102" y="255"/>
                  </a:lnTo>
                  <a:lnTo>
                    <a:pt x="1104" y="255"/>
                  </a:lnTo>
                  <a:lnTo>
                    <a:pt x="1102" y="255"/>
                  </a:lnTo>
                  <a:lnTo>
                    <a:pt x="1102" y="257"/>
                  </a:lnTo>
                  <a:lnTo>
                    <a:pt x="1102" y="257"/>
                  </a:lnTo>
                  <a:lnTo>
                    <a:pt x="1102" y="259"/>
                  </a:lnTo>
                  <a:lnTo>
                    <a:pt x="1104" y="259"/>
                  </a:lnTo>
                  <a:lnTo>
                    <a:pt x="1107" y="259"/>
                  </a:lnTo>
                  <a:lnTo>
                    <a:pt x="1109" y="259"/>
                  </a:lnTo>
                  <a:lnTo>
                    <a:pt x="1111" y="259"/>
                  </a:lnTo>
                  <a:lnTo>
                    <a:pt x="1120" y="264"/>
                  </a:lnTo>
                  <a:lnTo>
                    <a:pt x="1124" y="266"/>
                  </a:lnTo>
                  <a:lnTo>
                    <a:pt x="1125" y="266"/>
                  </a:lnTo>
                  <a:lnTo>
                    <a:pt x="1125" y="260"/>
                  </a:lnTo>
                  <a:lnTo>
                    <a:pt x="1125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close/>
                  <a:moveTo>
                    <a:pt x="1008" y="92"/>
                  </a:moveTo>
                  <a:lnTo>
                    <a:pt x="1010" y="92"/>
                  </a:lnTo>
                  <a:lnTo>
                    <a:pt x="1010" y="92"/>
                  </a:lnTo>
                  <a:lnTo>
                    <a:pt x="1010" y="92"/>
                  </a:lnTo>
                  <a:lnTo>
                    <a:pt x="1010" y="92"/>
                  </a:lnTo>
                  <a:lnTo>
                    <a:pt x="1010" y="91"/>
                  </a:lnTo>
                  <a:lnTo>
                    <a:pt x="1010" y="89"/>
                  </a:lnTo>
                  <a:lnTo>
                    <a:pt x="1008" y="89"/>
                  </a:lnTo>
                  <a:lnTo>
                    <a:pt x="1008" y="89"/>
                  </a:lnTo>
                  <a:lnTo>
                    <a:pt x="1008" y="91"/>
                  </a:lnTo>
                  <a:lnTo>
                    <a:pt x="1008" y="91"/>
                  </a:lnTo>
                  <a:lnTo>
                    <a:pt x="1008" y="92"/>
                  </a:lnTo>
                  <a:close/>
                  <a:moveTo>
                    <a:pt x="1032" y="154"/>
                  </a:moveTo>
                  <a:lnTo>
                    <a:pt x="1033" y="152"/>
                  </a:lnTo>
                  <a:lnTo>
                    <a:pt x="1042" y="148"/>
                  </a:lnTo>
                  <a:lnTo>
                    <a:pt x="1050" y="145"/>
                  </a:lnTo>
                  <a:lnTo>
                    <a:pt x="1050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3" y="143"/>
                  </a:lnTo>
                  <a:lnTo>
                    <a:pt x="1053" y="141"/>
                  </a:lnTo>
                  <a:lnTo>
                    <a:pt x="1055" y="141"/>
                  </a:lnTo>
                  <a:lnTo>
                    <a:pt x="1055" y="141"/>
                  </a:lnTo>
                  <a:lnTo>
                    <a:pt x="1057" y="141"/>
                  </a:lnTo>
                  <a:lnTo>
                    <a:pt x="1059" y="139"/>
                  </a:lnTo>
                  <a:lnTo>
                    <a:pt x="1062" y="136"/>
                  </a:lnTo>
                  <a:lnTo>
                    <a:pt x="1064" y="136"/>
                  </a:lnTo>
                  <a:lnTo>
                    <a:pt x="1064" y="134"/>
                  </a:lnTo>
                  <a:lnTo>
                    <a:pt x="1066" y="132"/>
                  </a:lnTo>
                  <a:lnTo>
                    <a:pt x="1068" y="132"/>
                  </a:lnTo>
                  <a:lnTo>
                    <a:pt x="1069" y="130"/>
                  </a:lnTo>
                  <a:lnTo>
                    <a:pt x="1069" y="129"/>
                  </a:lnTo>
                  <a:lnTo>
                    <a:pt x="1071" y="127"/>
                  </a:lnTo>
                  <a:lnTo>
                    <a:pt x="1071" y="125"/>
                  </a:lnTo>
                  <a:lnTo>
                    <a:pt x="1073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1"/>
                  </a:lnTo>
                  <a:lnTo>
                    <a:pt x="1071" y="121"/>
                  </a:lnTo>
                  <a:lnTo>
                    <a:pt x="1069" y="120"/>
                  </a:lnTo>
                  <a:lnTo>
                    <a:pt x="1071" y="118"/>
                  </a:lnTo>
                  <a:lnTo>
                    <a:pt x="1071" y="118"/>
                  </a:lnTo>
                  <a:lnTo>
                    <a:pt x="1071" y="118"/>
                  </a:lnTo>
                  <a:lnTo>
                    <a:pt x="1069" y="116"/>
                  </a:lnTo>
                  <a:lnTo>
                    <a:pt x="1069" y="114"/>
                  </a:lnTo>
                  <a:lnTo>
                    <a:pt x="1068" y="112"/>
                  </a:lnTo>
                  <a:lnTo>
                    <a:pt x="1066" y="112"/>
                  </a:lnTo>
                  <a:lnTo>
                    <a:pt x="1066" y="111"/>
                  </a:lnTo>
                  <a:lnTo>
                    <a:pt x="1066" y="109"/>
                  </a:lnTo>
                  <a:lnTo>
                    <a:pt x="1066" y="107"/>
                  </a:lnTo>
                  <a:lnTo>
                    <a:pt x="1068" y="105"/>
                  </a:lnTo>
                  <a:lnTo>
                    <a:pt x="1068" y="105"/>
                  </a:lnTo>
                  <a:lnTo>
                    <a:pt x="1069" y="105"/>
                  </a:lnTo>
                  <a:lnTo>
                    <a:pt x="1069" y="105"/>
                  </a:lnTo>
                  <a:lnTo>
                    <a:pt x="1071" y="105"/>
                  </a:lnTo>
                  <a:lnTo>
                    <a:pt x="1073" y="105"/>
                  </a:lnTo>
                  <a:lnTo>
                    <a:pt x="1073" y="105"/>
                  </a:lnTo>
                  <a:lnTo>
                    <a:pt x="1075" y="105"/>
                  </a:lnTo>
                  <a:lnTo>
                    <a:pt x="1075" y="105"/>
                  </a:lnTo>
                  <a:lnTo>
                    <a:pt x="1075" y="103"/>
                  </a:lnTo>
                  <a:lnTo>
                    <a:pt x="1075" y="103"/>
                  </a:lnTo>
                  <a:lnTo>
                    <a:pt x="1075" y="102"/>
                  </a:lnTo>
                  <a:lnTo>
                    <a:pt x="1077" y="100"/>
                  </a:lnTo>
                  <a:lnTo>
                    <a:pt x="1075" y="100"/>
                  </a:lnTo>
                  <a:lnTo>
                    <a:pt x="1075" y="100"/>
                  </a:lnTo>
                  <a:lnTo>
                    <a:pt x="1075" y="100"/>
                  </a:lnTo>
                  <a:lnTo>
                    <a:pt x="1073" y="100"/>
                  </a:lnTo>
                  <a:lnTo>
                    <a:pt x="1073" y="98"/>
                  </a:lnTo>
                  <a:lnTo>
                    <a:pt x="1071" y="98"/>
                  </a:lnTo>
                  <a:lnTo>
                    <a:pt x="1071" y="100"/>
                  </a:lnTo>
                  <a:lnTo>
                    <a:pt x="1069" y="98"/>
                  </a:lnTo>
                  <a:lnTo>
                    <a:pt x="1069" y="98"/>
                  </a:lnTo>
                  <a:lnTo>
                    <a:pt x="1069" y="96"/>
                  </a:lnTo>
                  <a:lnTo>
                    <a:pt x="1069" y="94"/>
                  </a:lnTo>
                  <a:lnTo>
                    <a:pt x="1069" y="94"/>
                  </a:lnTo>
                  <a:lnTo>
                    <a:pt x="1069" y="92"/>
                  </a:lnTo>
                  <a:lnTo>
                    <a:pt x="1068" y="92"/>
                  </a:lnTo>
                  <a:lnTo>
                    <a:pt x="1066" y="92"/>
                  </a:lnTo>
                  <a:lnTo>
                    <a:pt x="1064" y="92"/>
                  </a:lnTo>
                  <a:lnTo>
                    <a:pt x="1064" y="92"/>
                  </a:lnTo>
                  <a:lnTo>
                    <a:pt x="1064" y="92"/>
                  </a:lnTo>
                  <a:lnTo>
                    <a:pt x="1062" y="92"/>
                  </a:lnTo>
                  <a:lnTo>
                    <a:pt x="1062" y="91"/>
                  </a:lnTo>
                  <a:lnTo>
                    <a:pt x="1062" y="91"/>
                  </a:lnTo>
                  <a:lnTo>
                    <a:pt x="1062" y="91"/>
                  </a:lnTo>
                  <a:lnTo>
                    <a:pt x="1060" y="91"/>
                  </a:lnTo>
                  <a:lnTo>
                    <a:pt x="1060" y="91"/>
                  </a:lnTo>
                  <a:lnTo>
                    <a:pt x="1059" y="91"/>
                  </a:lnTo>
                  <a:lnTo>
                    <a:pt x="1057" y="91"/>
                  </a:lnTo>
                  <a:lnTo>
                    <a:pt x="1055" y="91"/>
                  </a:lnTo>
                  <a:lnTo>
                    <a:pt x="1055" y="91"/>
                  </a:lnTo>
                  <a:lnTo>
                    <a:pt x="1053" y="91"/>
                  </a:lnTo>
                  <a:lnTo>
                    <a:pt x="1053" y="91"/>
                  </a:lnTo>
                  <a:lnTo>
                    <a:pt x="1051" y="92"/>
                  </a:lnTo>
                  <a:lnTo>
                    <a:pt x="1051" y="94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4"/>
                  </a:lnTo>
                  <a:lnTo>
                    <a:pt x="1046" y="94"/>
                  </a:lnTo>
                  <a:lnTo>
                    <a:pt x="1044" y="94"/>
                  </a:lnTo>
                  <a:lnTo>
                    <a:pt x="1042" y="96"/>
                  </a:lnTo>
                  <a:lnTo>
                    <a:pt x="1042" y="96"/>
                  </a:lnTo>
                  <a:lnTo>
                    <a:pt x="1042" y="98"/>
                  </a:lnTo>
                  <a:lnTo>
                    <a:pt x="1044" y="98"/>
                  </a:lnTo>
                  <a:lnTo>
                    <a:pt x="1044" y="100"/>
                  </a:lnTo>
                  <a:lnTo>
                    <a:pt x="1042" y="100"/>
                  </a:lnTo>
                  <a:lnTo>
                    <a:pt x="1041" y="98"/>
                  </a:lnTo>
                  <a:lnTo>
                    <a:pt x="1039" y="98"/>
                  </a:lnTo>
                  <a:lnTo>
                    <a:pt x="1039" y="98"/>
                  </a:lnTo>
                  <a:lnTo>
                    <a:pt x="1037" y="98"/>
                  </a:lnTo>
                  <a:lnTo>
                    <a:pt x="1037" y="100"/>
                  </a:lnTo>
                  <a:lnTo>
                    <a:pt x="1037" y="100"/>
                  </a:lnTo>
                  <a:lnTo>
                    <a:pt x="1037" y="100"/>
                  </a:lnTo>
                  <a:lnTo>
                    <a:pt x="1035" y="100"/>
                  </a:lnTo>
                  <a:lnTo>
                    <a:pt x="1035" y="100"/>
                  </a:lnTo>
                  <a:lnTo>
                    <a:pt x="1033" y="100"/>
                  </a:lnTo>
                  <a:lnTo>
                    <a:pt x="1033" y="98"/>
                  </a:lnTo>
                  <a:lnTo>
                    <a:pt x="1032" y="98"/>
                  </a:lnTo>
                  <a:lnTo>
                    <a:pt x="1032" y="96"/>
                  </a:lnTo>
                  <a:lnTo>
                    <a:pt x="1032" y="96"/>
                  </a:lnTo>
                  <a:lnTo>
                    <a:pt x="1030" y="96"/>
                  </a:lnTo>
                  <a:lnTo>
                    <a:pt x="1026" y="94"/>
                  </a:lnTo>
                  <a:lnTo>
                    <a:pt x="1026" y="94"/>
                  </a:lnTo>
                  <a:lnTo>
                    <a:pt x="1024" y="92"/>
                  </a:lnTo>
                  <a:lnTo>
                    <a:pt x="1022" y="92"/>
                  </a:lnTo>
                  <a:lnTo>
                    <a:pt x="1019" y="94"/>
                  </a:lnTo>
                  <a:lnTo>
                    <a:pt x="1017" y="94"/>
                  </a:lnTo>
                  <a:lnTo>
                    <a:pt x="1017" y="94"/>
                  </a:lnTo>
                  <a:lnTo>
                    <a:pt x="1017" y="94"/>
                  </a:lnTo>
                  <a:lnTo>
                    <a:pt x="1015" y="96"/>
                  </a:lnTo>
                  <a:lnTo>
                    <a:pt x="1015" y="96"/>
                  </a:lnTo>
                  <a:lnTo>
                    <a:pt x="1015" y="96"/>
                  </a:lnTo>
                  <a:lnTo>
                    <a:pt x="1013" y="98"/>
                  </a:lnTo>
                  <a:lnTo>
                    <a:pt x="1013" y="98"/>
                  </a:lnTo>
                  <a:lnTo>
                    <a:pt x="1012" y="98"/>
                  </a:lnTo>
                  <a:lnTo>
                    <a:pt x="1012" y="98"/>
                  </a:lnTo>
                  <a:lnTo>
                    <a:pt x="1010" y="98"/>
                  </a:lnTo>
                  <a:lnTo>
                    <a:pt x="1010" y="98"/>
                  </a:lnTo>
                  <a:lnTo>
                    <a:pt x="1008" y="98"/>
                  </a:lnTo>
                  <a:lnTo>
                    <a:pt x="1008" y="96"/>
                  </a:lnTo>
                  <a:lnTo>
                    <a:pt x="1008" y="94"/>
                  </a:lnTo>
                  <a:lnTo>
                    <a:pt x="1006" y="92"/>
                  </a:lnTo>
                  <a:lnTo>
                    <a:pt x="1006" y="92"/>
                  </a:lnTo>
                  <a:lnTo>
                    <a:pt x="1004" y="92"/>
                  </a:lnTo>
                  <a:lnTo>
                    <a:pt x="1004" y="92"/>
                  </a:lnTo>
                  <a:lnTo>
                    <a:pt x="1001" y="89"/>
                  </a:lnTo>
                  <a:lnTo>
                    <a:pt x="1001" y="89"/>
                  </a:lnTo>
                  <a:lnTo>
                    <a:pt x="997" y="89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5" y="87"/>
                  </a:lnTo>
                  <a:lnTo>
                    <a:pt x="995" y="87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2" y="91"/>
                  </a:lnTo>
                  <a:lnTo>
                    <a:pt x="990" y="91"/>
                  </a:lnTo>
                  <a:lnTo>
                    <a:pt x="988" y="91"/>
                  </a:lnTo>
                  <a:lnTo>
                    <a:pt x="988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3" y="92"/>
                  </a:lnTo>
                  <a:lnTo>
                    <a:pt x="983" y="92"/>
                  </a:lnTo>
                  <a:lnTo>
                    <a:pt x="983" y="91"/>
                  </a:lnTo>
                  <a:lnTo>
                    <a:pt x="981" y="89"/>
                  </a:lnTo>
                  <a:lnTo>
                    <a:pt x="981" y="89"/>
                  </a:lnTo>
                  <a:lnTo>
                    <a:pt x="983" y="89"/>
                  </a:lnTo>
                  <a:lnTo>
                    <a:pt x="983" y="87"/>
                  </a:lnTo>
                  <a:lnTo>
                    <a:pt x="983" y="87"/>
                  </a:lnTo>
                  <a:lnTo>
                    <a:pt x="981" y="85"/>
                  </a:lnTo>
                  <a:lnTo>
                    <a:pt x="981" y="85"/>
                  </a:lnTo>
                  <a:lnTo>
                    <a:pt x="981" y="85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2"/>
                  </a:lnTo>
                  <a:lnTo>
                    <a:pt x="983" y="82"/>
                  </a:lnTo>
                  <a:lnTo>
                    <a:pt x="981" y="80"/>
                  </a:lnTo>
                  <a:lnTo>
                    <a:pt x="981" y="78"/>
                  </a:lnTo>
                  <a:lnTo>
                    <a:pt x="979" y="76"/>
                  </a:lnTo>
                  <a:lnTo>
                    <a:pt x="979" y="76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6" y="74"/>
                  </a:lnTo>
                  <a:lnTo>
                    <a:pt x="970" y="74"/>
                  </a:lnTo>
                  <a:lnTo>
                    <a:pt x="968" y="74"/>
                  </a:lnTo>
                  <a:lnTo>
                    <a:pt x="968" y="74"/>
                  </a:lnTo>
                  <a:lnTo>
                    <a:pt x="967" y="73"/>
                  </a:lnTo>
                  <a:lnTo>
                    <a:pt x="967" y="73"/>
                  </a:lnTo>
                  <a:lnTo>
                    <a:pt x="967" y="71"/>
                  </a:lnTo>
                  <a:lnTo>
                    <a:pt x="967" y="71"/>
                  </a:lnTo>
                  <a:lnTo>
                    <a:pt x="965" y="69"/>
                  </a:lnTo>
                  <a:lnTo>
                    <a:pt x="963" y="69"/>
                  </a:lnTo>
                  <a:lnTo>
                    <a:pt x="959" y="69"/>
                  </a:lnTo>
                  <a:lnTo>
                    <a:pt x="959" y="69"/>
                  </a:lnTo>
                  <a:lnTo>
                    <a:pt x="957" y="69"/>
                  </a:lnTo>
                  <a:lnTo>
                    <a:pt x="957" y="67"/>
                  </a:lnTo>
                  <a:lnTo>
                    <a:pt x="957" y="69"/>
                  </a:lnTo>
                  <a:lnTo>
                    <a:pt x="957" y="69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6" y="67"/>
                  </a:lnTo>
                  <a:lnTo>
                    <a:pt x="954" y="67"/>
                  </a:lnTo>
                  <a:lnTo>
                    <a:pt x="954" y="67"/>
                  </a:lnTo>
                  <a:lnTo>
                    <a:pt x="950" y="65"/>
                  </a:lnTo>
                  <a:lnTo>
                    <a:pt x="950" y="65"/>
                  </a:lnTo>
                  <a:lnTo>
                    <a:pt x="948" y="65"/>
                  </a:lnTo>
                  <a:lnTo>
                    <a:pt x="948" y="65"/>
                  </a:lnTo>
                  <a:lnTo>
                    <a:pt x="947" y="65"/>
                  </a:lnTo>
                  <a:lnTo>
                    <a:pt x="945" y="65"/>
                  </a:lnTo>
                  <a:lnTo>
                    <a:pt x="945" y="65"/>
                  </a:lnTo>
                  <a:lnTo>
                    <a:pt x="943" y="65"/>
                  </a:lnTo>
                  <a:lnTo>
                    <a:pt x="943" y="65"/>
                  </a:lnTo>
                  <a:lnTo>
                    <a:pt x="943" y="67"/>
                  </a:lnTo>
                  <a:lnTo>
                    <a:pt x="943" y="69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41" y="71"/>
                  </a:lnTo>
                  <a:lnTo>
                    <a:pt x="943" y="73"/>
                  </a:lnTo>
                  <a:lnTo>
                    <a:pt x="943" y="73"/>
                  </a:lnTo>
                  <a:lnTo>
                    <a:pt x="943" y="73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3" y="76"/>
                  </a:lnTo>
                  <a:lnTo>
                    <a:pt x="941" y="74"/>
                  </a:lnTo>
                  <a:lnTo>
                    <a:pt x="934" y="76"/>
                  </a:lnTo>
                  <a:lnTo>
                    <a:pt x="934" y="74"/>
                  </a:lnTo>
                  <a:lnTo>
                    <a:pt x="932" y="76"/>
                  </a:lnTo>
                  <a:lnTo>
                    <a:pt x="930" y="76"/>
                  </a:lnTo>
                  <a:lnTo>
                    <a:pt x="930" y="76"/>
                  </a:lnTo>
                  <a:lnTo>
                    <a:pt x="930" y="74"/>
                  </a:lnTo>
                  <a:lnTo>
                    <a:pt x="930" y="74"/>
                  </a:lnTo>
                  <a:lnTo>
                    <a:pt x="930" y="74"/>
                  </a:lnTo>
                  <a:lnTo>
                    <a:pt x="929" y="74"/>
                  </a:lnTo>
                  <a:lnTo>
                    <a:pt x="929" y="73"/>
                  </a:lnTo>
                  <a:lnTo>
                    <a:pt x="927" y="74"/>
                  </a:lnTo>
                  <a:lnTo>
                    <a:pt x="927" y="74"/>
                  </a:lnTo>
                  <a:lnTo>
                    <a:pt x="925" y="76"/>
                  </a:lnTo>
                  <a:lnTo>
                    <a:pt x="925" y="76"/>
                  </a:lnTo>
                  <a:lnTo>
                    <a:pt x="923" y="76"/>
                  </a:lnTo>
                  <a:lnTo>
                    <a:pt x="921" y="74"/>
                  </a:lnTo>
                  <a:lnTo>
                    <a:pt x="921" y="73"/>
                  </a:lnTo>
                  <a:lnTo>
                    <a:pt x="920" y="73"/>
                  </a:lnTo>
                  <a:lnTo>
                    <a:pt x="918" y="73"/>
                  </a:lnTo>
                  <a:lnTo>
                    <a:pt x="918" y="73"/>
                  </a:lnTo>
                  <a:lnTo>
                    <a:pt x="914" y="74"/>
                  </a:lnTo>
                  <a:lnTo>
                    <a:pt x="911" y="76"/>
                  </a:lnTo>
                  <a:lnTo>
                    <a:pt x="909" y="76"/>
                  </a:lnTo>
                  <a:lnTo>
                    <a:pt x="907" y="74"/>
                  </a:lnTo>
                  <a:lnTo>
                    <a:pt x="907" y="74"/>
                  </a:lnTo>
                  <a:lnTo>
                    <a:pt x="905" y="74"/>
                  </a:lnTo>
                  <a:lnTo>
                    <a:pt x="905" y="74"/>
                  </a:lnTo>
                  <a:lnTo>
                    <a:pt x="905" y="74"/>
                  </a:lnTo>
                  <a:lnTo>
                    <a:pt x="905" y="73"/>
                  </a:lnTo>
                  <a:lnTo>
                    <a:pt x="905" y="73"/>
                  </a:lnTo>
                  <a:lnTo>
                    <a:pt x="903" y="73"/>
                  </a:lnTo>
                  <a:lnTo>
                    <a:pt x="903" y="73"/>
                  </a:lnTo>
                  <a:lnTo>
                    <a:pt x="903" y="71"/>
                  </a:lnTo>
                  <a:lnTo>
                    <a:pt x="903" y="71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2" y="69"/>
                  </a:lnTo>
                  <a:lnTo>
                    <a:pt x="900" y="69"/>
                  </a:lnTo>
                  <a:lnTo>
                    <a:pt x="898" y="69"/>
                  </a:lnTo>
                  <a:lnTo>
                    <a:pt x="898" y="67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2" y="65"/>
                  </a:lnTo>
                  <a:lnTo>
                    <a:pt x="892" y="65"/>
                  </a:lnTo>
                  <a:lnTo>
                    <a:pt x="891" y="67"/>
                  </a:lnTo>
                  <a:lnTo>
                    <a:pt x="889" y="69"/>
                  </a:lnTo>
                  <a:lnTo>
                    <a:pt x="887" y="69"/>
                  </a:lnTo>
                  <a:lnTo>
                    <a:pt x="885" y="67"/>
                  </a:lnTo>
                  <a:lnTo>
                    <a:pt x="883" y="67"/>
                  </a:lnTo>
                  <a:lnTo>
                    <a:pt x="883" y="69"/>
                  </a:lnTo>
                  <a:lnTo>
                    <a:pt x="883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7"/>
                  </a:lnTo>
                  <a:lnTo>
                    <a:pt x="882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78" y="64"/>
                  </a:lnTo>
                  <a:lnTo>
                    <a:pt x="876" y="64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3" y="62"/>
                  </a:lnTo>
                  <a:lnTo>
                    <a:pt x="873" y="62"/>
                  </a:lnTo>
                  <a:lnTo>
                    <a:pt x="873" y="62"/>
                  </a:lnTo>
                  <a:lnTo>
                    <a:pt x="873" y="60"/>
                  </a:lnTo>
                  <a:lnTo>
                    <a:pt x="873" y="60"/>
                  </a:lnTo>
                  <a:lnTo>
                    <a:pt x="873" y="60"/>
                  </a:lnTo>
                  <a:lnTo>
                    <a:pt x="873" y="58"/>
                  </a:lnTo>
                  <a:lnTo>
                    <a:pt x="871" y="58"/>
                  </a:lnTo>
                  <a:lnTo>
                    <a:pt x="867" y="58"/>
                  </a:lnTo>
                  <a:lnTo>
                    <a:pt x="864" y="58"/>
                  </a:lnTo>
                  <a:lnTo>
                    <a:pt x="862" y="56"/>
                  </a:lnTo>
                  <a:lnTo>
                    <a:pt x="860" y="56"/>
                  </a:lnTo>
                  <a:lnTo>
                    <a:pt x="858" y="55"/>
                  </a:lnTo>
                  <a:lnTo>
                    <a:pt x="858" y="55"/>
                  </a:lnTo>
                  <a:lnTo>
                    <a:pt x="856" y="55"/>
                  </a:lnTo>
                  <a:lnTo>
                    <a:pt x="856" y="55"/>
                  </a:lnTo>
                  <a:lnTo>
                    <a:pt x="855" y="55"/>
                  </a:lnTo>
                  <a:lnTo>
                    <a:pt x="855" y="53"/>
                  </a:lnTo>
                  <a:lnTo>
                    <a:pt x="853" y="55"/>
                  </a:lnTo>
                  <a:lnTo>
                    <a:pt x="851" y="53"/>
                  </a:lnTo>
                  <a:lnTo>
                    <a:pt x="849" y="51"/>
                  </a:lnTo>
                  <a:lnTo>
                    <a:pt x="847" y="51"/>
                  </a:lnTo>
                  <a:lnTo>
                    <a:pt x="846" y="51"/>
                  </a:lnTo>
                  <a:lnTo>
                    <a:pt x="846" y="49"/>
                  </a:lnTo>
                  <a:lnTo>
                    <a:pt x="844" y="49"/>
                  </a:lnTo>
                  <a:lnTo>
                    <a:pt x="846" y="47"/>
                  </a:lnTo>
                  <a:lnTo>
                    <a:pt x="846" y="47"/>
                  </a:lnTo>
                  <a:lnTo>
                    <a:pt x="846" y="46"/>
                  </a:lnTo>
                  <a:lnTo>
                    <a:pt x="844" y="47"/>
                  </a:lnTo>
                  <a:lnTo>
                    <a:pt x="844" y="47"/>
                  </a:lnTo>
                  <a:lnTo>
                    <a:pt x="842" y="49"/>
                  </a:lnTo>
                  <a:lnTo>
                    <a:pt x="842" y="51"/>
                  </a:lnTo>
                  <a:lnTo>
                    <a:pt x="842" y="51"/>
                  </a:lnTo>
                  <a:lnTo>
                    <a:pt x="842" y="53"/>
                  </a:lnTo>
                  <a:lnTo>
                    <a:pt x="840" y="53"/>
                  </a:lnTo>
                  <a:lnTo>
                    <a:pt x="838" y="51"/>
                  </a:lnTo>
                  <a:lnTo>
                    <a:pt x="836" y="51"/>
                  </a:lnTo>
                  <a:lnTo>
                    <a:pt x="836" y="49"/>
                  </a:lnTo>
                  <a:lnTo>
                    <a:pt x="836" y="49"/>
                  </a:lnTo>
                  <a:lnTo>
                    <a:pt x="836" y="47"/>
                  </a:lnTo>
                  <a:lnTo>
                    <a:pt x="838" y="46"/>
                  </a:lnTo>
                  <a:lnTo>
                    <a:pt x="838" y="46"/>
                  </a:lnTo>
                  <a:lnTo>
                    <a:pt x="840" y="42"/>
                  </a:lnTo>
                  <a:lnTo>
                    <a:pt x="840" y="40"/>
                  </a:lnTo>
                  <a:lnTo>
                    <a:pt x="840" y="38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6" y="36"/>
                  </a:lnTo>
                  <a:lnTo>
                    <a:pt x="835" y="35"/>
                  </a:lnTo>
                  <a:lnTo>
                    <a:pt x="833" y="35"/>
                  </a:lnTo>
                  <a:lnTo>
                    <a:pt x="833" y="35"/>
                  </a:lnTo>
                  <a:lnTo>
                    <a:pt x="831" y="35"/>
                  </a:lnTo>
                  <a:lnTo>
                    <a:pt x="831" y="36"/>
                  </a:lnTo>
                  <a:lnTo>
                    <a:pt x="831" y="36"/>
                  </a:lnTo>
                  <a:lnTo>
                    <a:pt x="831" y="36"/>
                  </a:lnTo>
                  <a:lnTo>
                    <a:pt x="829" y="36"/>
                  </a:lnTo>
                  <a:lnTo>
                    <a:pt x="829" y="36"/>
                  </a:lnTo>
                  <a:lnTo>
                    <a:pt x="829" y="36"/>
                  </a:lnTo>
                  <a:lnTo>
                    <a:pt x="827" y="36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3"/>
                  </a:lnTo>
                  <a:lnTo>
                    <a:pt x="826" y="33"/>
                  </a:lnTo>
                  <a:lnTo>
                    <a:pt x="826" y="33"/>
                  </a:lnTo>
                  <a:lnTo>
                    <a:pt x="826" y="33"/>
                  </a:lnTo>
                  <a:lnTo>
                    <a:pt x="824" y="35"/>
                  </a:lnTo>
                  <a:lnTo>
                    <a:pt x="824" y="35"/>
                  </a:lnTo>
                  <a:lnTo>
                    <a:pt x="822" y="35"/>
                  </a:lnTo>
                  <a:lnTo>
                    <a:pt x="822" y="35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1"/>
                  </a:lnTo>
                  <a:lnTo>
                    <a:pt x="820" y="31"/>
                  </a:lnTo>
                  <a:lnTo>
                    <a:pt x="820" y="29"/>
                  </a:lnTo>
                  <a:lnTo>
                    <a:pt x="820" y="29"/>
                  </a:lnTo>
                  <a:lnTo>
                    <a:pt x="820" y="27"/>
                  </a:lnTo>
                  <a:lnTo>
                    <a:pt x="820" y="27"/>
                  </a:lnTo>
                  <a:lnTo>
                    <a:pt x="818" y="27"/>
                  </a:lnTo>
                  <a:lnTo>
                    <a:pt x="817" y="29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3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1" y="31"/>
                  </a:lnTo>
                  <a:lnTo>
                    <a:pt x="811" y="31"/>
                  </a:lnTo>
                  <a:lnTo>
                    <a:pt x="808" y="33"/>
                  </a:lnTo>
                  <a:lnTo>
                    <a:pt x="806" y="33"/>
                  </a:lnTo>
                  <a:lnTo>
                    <a:pt x="806" y="33"/>
                  </a:lnTo>
                  <a:lnTo>
                    <a:pt x="804" y="35"/>
                  </a:lnTo>
                  <a:lnTo>
                    <a:pt x="804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2" y="33"/>
                  </a:lnTo>
                  <a:lnTo>
                    <a:pt x="802" y="33"/>
                  </a:lnTo>
                  <a:lnTo>
                    <a:pt x="802" y="33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2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799" y="33"/>
                  </a:lnTo>
                  <a:lnTo>
                    <a:pt x="797" y="33"/>
                  </a:lnTo>
                  <a:lnTo>
                    <a:pt x="793" y="33"/>
                  </a:lnTo>
                  <a:lnTo>
                    <a:pt x="791" y="33"/>
                  </a:lnTo>
                  <a:lnTo>
                    <a:pt x="788" y="31"/>
                  </a:lnTo>
                  <a:lnTo>
                    <a:pt x="786" y="29"/>
                  </a:lnTo>
                  <a:lnTo>
                    <a:pt x="784" y="27"/>
                  </a:lnTo>
                  <a:lnTo>
                    <a:pt x="782" y="27"/>
                  </a:lnTo>
                  <a:lnTo>
                    <a:pt x="781" y="27"/>
                  </a:lnTo>
                  <a:lnTo>
                    <a:pt x="779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5" y="29"/>
                  </a:lnTo>
                  <a:lnTo>
                    <a:pt x="775" y="29"/>
                  </a:lnTo>
                  <a:lnTo>
                    <a:pt x="775" y="27"/>
                  </a:lnTo>
                  <a:lnTo>
                    <a:pt x="775" y="26"/>
                  </a:lnTo>
                  <a:lnTo>
                    <a:pt x="775" y="26"/>
                  </a:lnTo>
                  <a:lnTo>
                    <a:pt x="773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0" y="24"/>
                  </a:lnTo>
                  <a:lnTo>
                    <a:pt x="768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1" y="27"/>
                  </a:lnTo>
                  <a:lnTo>
                    <a:pt x="759" y="27"/>
                  </a:lnTo>
                  <a:lnTo>
                    <a:pt x="759" y="27"/>
                  </a:lnTo>
                  <a:lnTo>
                    <a:pt x="759" y="27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61" y="31"/>
                  </a:lnTo>
                  <a:lnTo>
                    <a:pt x="761" y="33"/>
                  </a:lnTo>
                  <a:lnTo>
                    <a:pt x="757" y="29"/>
                  </a:lnTo>
                  <a:lnTo>
                    <a:pt x="755" y="29"/>
                  </a:lnTo>
                  <a:lnTo>
                    <a:pt x="755" y="29"/>
                  </a:lnTo>
                  <a:lnTo>
                    <a:pt x="753" y="29"/>
                  </a:lnTo>
                  <a:lnTo>
                    <a:pt x="753" y="29"/>
                  </a:lnTo>
                  <a:lnTo>
                    <a:pt x="752" y="29"/>
                  </a:lnTo>
                  <a:lnTo>
                    <a:pt x="750" y="27"/>
                  </a:lnTo>
                  <a:lnTo>
                    <a:pt x="750" y="27"/>
                  </a:lnTo>
                  <a:lnTo>
                    <a:pt x="750" y="27"/>
                  </a:lnTo>
                  <a:lnTo>
                    <a:pt x="746" y="26"/>
                  </a:lnTo>
                  <a:lnTo>
                    <a:pt x="744" y="26"/>
                  </a:lnTo>
                  <a:lnTo>
                    <a:pt x="741" y="26"/>
                  </a:lnTo>
                  <a:lnTo>
                    <a:pt x="741" y="26"/>
                  </a:lnTo>
                  <a:lnTo>
                    <a:pt x="739" y="26"/>
                  </a:lnTo>
                  <a:lnTo>
                    <a:pt x="739" y="26"/>
                  </a:lnTo>
                  <a:lnTo>
                    <a:pt x="737" y="24"/>
                  </a:lnTo>
                  <a:lnTo>
                    <a:pt x="737" y="26"/>
                  </a:lnTo>
                  <a:lnTo>
                    <a:pt x="737" y="26"/>
                  </a:lnTo>
                  <a:lnTo>
                    <a:pt x="735" y="26"/>
                  </a:lnTo>
                  <a:lnTo>
                    <a:pt x="735" y="24"/>
                  </a:lnTo>
                  <a:lnTo>
                    <a:pt x="735" y="24"/>
                  </a:lnTo>
                  <a:lnTo>
                    <a:pt x="735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9" y="24"/>
                  </a:lnTo>
                  <a:lnTo>
                    <a:pt x="739" y="24"/>
                  </a:lnTo>
                  <a:lnTo>
                    <a:pt x="739" y="24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5" y="22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732" y="20"/>
                  </a:lnTo>
                  <a:lnTo>
                    <a:pt x="732" y="18"/>
                  </a:lnTo>
                  <a:lnTo>
                    <a:pt x="732" y="18"/>
                  </a:lnTo>
                  <a:lnTo>
                    <a:pt x="728" y="20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725" y="20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19" y="26"/>
                  </a:lnTo>
                  <a:lnTo>
                    <a:pt x="719" y="26"/>
                  </a:lnTo>
                  <a:lnTo>
                    <a:pt x="719" y="26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7" y="24"/>
                  </a:lnTo>
                  <a:lnTo>
                    <a:pt x="719" y="22"/>
                  </a:lnTo>
                  <a:lnTo>
                    <a:pt x="719" y="22"/>
                  </a:lnTo>
                  <a:lnTo>
                    <a:pt x="721" y="22"/>
                  </a:lnTo>
                  <a:lnTo>
                    <a:pt x="721" y="20"/>
                  </a:lnTo>
                  <a:lnTo>
                    <a:pt x="719" y="20"/>
                  </a:lnTo>
                  <a:lnTo>
                    <a:pt x="717" y="20"/>
                  </a:lnTo>
                  <a:lnTo>
                    <a:pt x="716" y="22"/>
                  </a:lnTo>
                  <a:lnTo>
                    <a:pt x="716" y="20"/>
                  </a:lnTo>
                  <a:lnTo>
                    <a:pt x="716" y="20"/>
                  </a:lnTo>
                  <a:lnTo>
                    <a:pt x="716" y="22"/>
                  </a:lnTo>
                  <a:lnTo>
                    <a:pt x="714" y="20"/>
                  </a:lnTo>
                  <a:lnTo>
                    <a:pt x="714" y="22"/>
                  </a:lnTo>
                  <a:lnTo>
                    <a:pt x="712" y="22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0" y="24"/>
                  </a:lnTo>
                  <a:lnTo>
                    <a:pt x="710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6" y="24"/>
                  </a:lnTo>
                  <a:lnTo>
                    <a:pt x="705" y="24"/>
                  </a:lnTo>
                  <a:lnTo>
                    <a:pt x="703" y="26"/>
                  </a:lnTo>
                  <a:lnTo>
                    <a:pt x="701" y="26"/>
                  </a:lnTo>
                  <a:lnTo>
                    <a:pt x="694" y="27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0" y="27"/>
                  </a:lnTo>
                  <a:lnTo>
                    <a:pt x="690" y="27"/>
                  </a:lnTo>
                  <a:lnTo>
                    <a:pt x="688" y="26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5" y="26"/>
                  </a:lnTo>
                  <a:lnTo>
                    <a:pt x="685" y="26"/>
                  </a:lnTo>
                  <a:lnTo>
                    <a:pt x="674" y="26"/>
                  </a:lnTo>
                  <a:lnTo>
                    <a:pt x="672" y="26"/>
                  </a:lnTo>
                  <a:lnTo>
                    <a:pt x="669" y="24"/>
                  </a:lnTo>
                  <a:lnTo>
                    <a:pt x="665" y="22"/>
                  </a:lnTo>
                  <a:lnTo>
                    <a:pt x="663" y="22"/>
                  </a:lnTo>
                  <a:lnTo>
                    <a:pt x="663" y="22"/>
                  </a:lnTo>
                  <a:lnTo>
                    <a:pt x="663" y="22"/>
                  </a:lnTo>
                  <a:lnTo>
                    <a:pt x="661" y="22"/>
                  </a:lnTo>
                  <a:lnTo>
                    <a:pt x="661" y="22"/>
                  </a:lnTo>
                  <a:lnTo>
                    <a:pt x="658" y="22"/>
                  </a:lnTo>
                  <a:lnTo>
                    <a:pt x="658" y="22"/>
                  </a:lnTo>
                  <a:lnTo>
                    <a:pt x="656" y="20"/>
                  </a:lnTo>
                  <a:lnTo>
                    <a:pt x="656" y="20"/>
                  </a:lnTo>
                  <a:lnTo>
                    <a:pt x="650" y="20"/>
                  </a:lnTo>
                  <a:lnTo>
                    <a:pt x="649" y="20"/>
                  </a:lnTo>
                  <a:lnTo>
                    <a:pt x="645" y="18"/>
                  </a:lnTo>
                  <a:lnTo>
                    <a:pt x="645" y="17"/>
                  </a:lnTo>
                  <a:lnTo>
                    <a:pt x="643" y="17"/>
                  </a:lnTo>
                  <a:lnTo>
                    <a:pt x="641" y="17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0" y="18"/>
                  </a:lnTo>
                  <a:lnTo>
                    <a:pt x="640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40" y="17"/>
                  </a:lnTo>
                  <a:lnTo>
                    <a:pt x="640" y="17"/>
                  </a:lnTo>
                  <a:lnTo>
                    <a:pt x="640" y="15"/>
                  </a:lnTo>
                  <a:lnTo>
                    <a:pt x="629" y="17"/>
                  </a:lnTo>
                  <a:lnTo>
                    <a:pt x="627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3" y="13"/>
                  </a:lnTo>
                  <a:lnTo>
                    <a:pt x="622" y="11"/>
                  </a:lnTo>
                  <a:lnTo>
                    <a:pt x="620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6" y="9"/>
                  </a:lnTo>
                  <a:lnTo>
                    <a:pt x="616" y="9"/>
                  </a:lnTo>
                  <a:lnTo>
                    <a:pt x="616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09" y="13"/>
                  </a:lnTo>
                  <a:lnTo>
                    <a:pt x="607" y="15"/>
                  </a:lnTo>
                  <a:lnTo>
                    <a:pt x="607" y="15"/>
                  </a:lnTo>
                  <a:lnTo>
                    <a:pt x="607" y="15"/>
                  </a:lnTo>
                  <a:lnTo>
                    <a:pt x="605" y="15"/>
                  </a:lnTo>
                  <a:lnTo>
                    <a:pt x="605" y="15"/>
                  </a:lnTo>
                  <a:lnTo>
                    <a:pt x="602" y="15"/>
                  </a:lnTo>
                  <a:lnTo>
                    <a:pt x="600" y="15"/>
                  </a:lnTo>
                  <a:lnTo>
                    <a:pt x="598" y="13"/>
                  </a:lnTo>
                  <a:lnTo>
                    <a:pt x="598" y="13"/>
                  </a:lnTo>
                  <a:lnTo>
                    <a:pt x="598" y="13"/>
                  </a:lnTo>
                  <a:lnTo>
                    <a:pt x="598" y="15"/>
                  </a:lnTo>
                  <a:lnTo>
                    <a:pt x="596" y="15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591" y="15"/>
                  </a:lnTo>
                  <a:lnTo>
                    <a:pt x="589" y="15"/>
                  </a:lnTo>
                  <a:lnTo>
                    <a:pt x="589" y="15"/>
                  </a:lnTo>
                  <a:lnTo>
                    <a:pt x="587" y="15"/>
                  </a:lnTo>
                  <a:lnTo>
                    <a:pt x="587" y="15"/>
                  </a:lnTo>
                  <a:lnTo>
                    <a:pt x="587" y="15"/>
                  </a:lnTo>
                  <a:lnTo>
                    <a:pt x="587" y="17"/>
                  </a:lnTo>
                  <a:lnTo>
                    <a:pt x="587" y="17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7"/>
                  </a:lnTo>
                  <a:lnTo>
                    <a:pt x="582" y="15"/>
                  </a:lnTo>
                  <a:lnTo>
                    <a:pt x="580" y="15"/>
                  </a:lnTo>
                  <a:lnTo>
                    <a:pt x="578" y="15"/>
                  </a:lnTo>
                  <a:lnTo>
                    <a:pt x="575" y="17"/>
                  </a:lnTo>
                  <a:lnTo>
                    <a:pt x="573" y="17"/>
                  </a:lnTo>
                  <a:lnTo>
                    <a:pt x="571" y="15"/>
                  </a:lnTo>
                  <a:lnTo>
                    <a:pt x="569" y="15"/>
                  </a:lnTo>
                  <a:lnTo>
                    <a:pt x="567" y="15"/>
                  </a:lnTo>
                  <a:lnTo>
                    <a:pt x="562" y="15"/>
                  </a:lnTo>
                  <a:lnTo>
                    <a:pt x="560" y="17"/>
                  </a:lnTo>
                  <a:lnTo>
                    <a:pt x="560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20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57" y="20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55" y="15"/>
                  </a:lnTo>
                  <a:lnTo>
                    <a:pt x="553" y="17"/>
                  </a:lnTo>
                  <a:lnTo>
                    <a:pt x="549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8" y="17"/>
                  </a:lnTo>
                  <a:lnTo>
                    <a:pt x="546" y="15"/>
                  </a:lnTo>
                  <a:lnTo>
                    <a:pt x="546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4" y="13"/>
                  </a:lnTo>
                  <a:lnTo>
                    <a:pt x="542" y="8"/>
                  </a:lnTo>
                  <a:lnTo>
                    <a:pt x="540" y="6"/>
                  </a:lnTo>
                  <a:lnTo>
                    <a:pt x="535" y="4"/>
                  </a:lnTo>
                  <a:lnTo>
                    <a:pt x="535" y="4"/>
                  </a:lnTo>
                  <a:lnTo>
                    <a:pt x="533" y="4"/>
                  </a:lnTo>
                  <a:lnTo>
                    <a:pt x="531" y="4"/>
                  </a:lnTo>
                  <a:lnTo>
                    <a:pt x="531" y="4"/>
                  </a:lnTo>
                  <a:lnTo>
                    <a:pt x="531" y="6"/>
                  </a:lnTo>
                  <a:lnTo>
                    <a:pt x="531" y="4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0" y="8"/>
                  </a:lnTo>
                  <a:lnTo>
                    <a:pt x="530" y="6"/>
                  </a:lnTo>
                  <a:lnTo>
                    <a:pt x="528" y="4"/>
                  </a:lnTo>
                  <a:lnTo>
                    <a:pt x="528" y="2"/>
                  </a:lnTo>
                  <a:lnTo>
                    <a:pt x="528" y="2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4" y="2"/>
                  </a:lnTo>
                  <a:lnTo>
                    <a:pt x="524" y="2"/>
                  </a:lnTo>
                  <a:lnTo>
                    <a:pt x="520" y="4"/>
                  </a:lnTo>
                  <a:lnTo>
                    <a:pt x="520" y="4"/>
                  </a:lnTo>
                  <a:lnTo>
                    <a:pt x="519" y="4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8"/>
                  </a:lnTo>
                  <a:lnTo>
                    <a:pt x="517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7" y="8"/>
                  </a:lnTo>
                  <a:lnTo>
                    <a:pt x="515" y="6"/>
                  </a:lnTo>
                  <a:lnTo>
                    <a:pt x="515" y="6"/>
                  </a:lnTo>
                  <a:lnTo>
                    <a:pt x="517" y="6"/>
                  </a:lnTo>
                  <a:lnTo>
                    <a:pt x="517" y="4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17" y="2"/>
                  </a:lnTo>
                  <a:lnTo>
                    <a:pt x="515" y="2"/>
                  </a:lnTo>
                  <a:lnTo>
                    <a:pt x="515" y="2"/>
                  </a:lnTo>
                  <a:lnTo>
                    <a:pt x="513" y="2"/>
                  </a:lnTo>
                  <a:lnTo>
                    <a:pt x="511" y="4"/>
                  </a:lnTo>
                  <a:lnTo>
                    <a:pt x="511" y="4"/>
                  </a:lnTo>
                  <a:lnTo>
                    <a:pt x="510" y="6"/>
                  </a:lnTo>
                  <a:lnTo>
                    <a:pt x="508" y="6"/>
                  </a:lnTo>
                  <a:lnTo>
                    <a:pt x="506" y="6"/>
                  </a:lnTo>
                  <a:lnTo>
                    <a:pt x="506" y="6"/>
                  </a:lnTo>
                  <a:lnTo>
                    <a:pt x="506" y="8"/>
                  </a:lnTo>
                  <a:lnTo>
                    <a:pt x="506" y="8"/>
                  </a:lnTo>
                  <a:lnTo>
                    <a:pt x="506" y="8"/>
                  </a:lnTo>
                  <a:lnTo>
                    <a:pt x="508" y="9"/>
                  </a:lnTo>
                  <a:lnTo>
                    <a:pt x="508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8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499" y="15"/>
                  </a:lnTo>
                  <a:lnTo>
                    <a:pt x="497" y="15"/>
                  </a:lnTo>
                  <a:lnTo>
                    <a:pt x="495" y="15"/>
                  </a:lnTo>
                  <a:lnTo>
                    <a:pt x="495" y="15"/>
                  </a:lnTo>
                  <a:lnTo>
                    <a:pt x="495" y="15"/>
                  </a:lnTo>
                  <a:lnTo>
                    <a:pt x="493" y="15"/>
                  </a:lnTo>
                  <a:lnTo>
                    <a:pt x="493" y="17"/>
                  </a:lnTo>
                  <a:lnTo>
                    <a:pt x="495" y="17"/>
                  </a:lnTo>
                  <a:lnTo>
                    <a:pt x="495" y="17"/>
                  </a:lnTo>
                  <a:lnTo>
                    <a:pt x="495" y="18"/>
                  </a:lnTo>
                  <a:lnTo>
                    <a:pt x="495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20"/>
                  </a:lnTo>
                  <a:lnTo>
                    <a:pt x="493" y="22"/>
                  </a:lnTo>
                  <a:lnTo>
                    <a:pt x="495" y="22"/>
                  </a:lnTo>
                  <a:lnTo>
                    <a:pt x="497" y="22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2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2" y="20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495" y="22"/>
                  </a:lnTo>
                  <a:lnTo>
                    <a:pt x="495" y="24"/>
                  </a:lnTo>
                  <a:lnTo>
                    <a:pt x="495" y="24"/>
                  </a:lnTo>
                  <a:lnTo>
                    <a:pt x="497" y="26"/>
                  </a:lnTo>
                  <a:lnTo>
                    <a:pt x="497" y="26"/>
                  </a:lnTo>
                  <a:lnTo>
                    <a:pt x="499" y="26"/>
                  </a:lnTo>
                  <a:lnTo>
                    <a:pt x="501" y="26"/>
                  </a:lnTo>
                  <a:lnTo>
                    <a:pt x="501" y="26"/>
                  </a:lnTo>
                  <a:lnTo>
                    <a:pt x="501" y="26"/>
                  </a:lnTo>
                  <a:lnTo>
                    <a:pt x="499" y="27"/>
                  </a:lnTo>
                  <a:lnTo>
                    <a:pt x="499" y="27"/>
                  </a:lnTo>
                  <a:lnTo>
                    <a:pt x="499" y="29"/>
                  </a:lnTo>
                  <a:lnTo>
                    <a:pt x="501" y="31"/>
                  </a:lnTo>
                  <a:lnTo>
                    <a:pt x="501" y="31"/>
                  </a:lnTo>
                  <a:lnTo>
                    <a:pt x="499" y="33"/>
                  </a:lnTo>
                  <a:lnTo>
                    <a:pt x="499" y="31"/>
                  </a:lnTo>
                  <a:lnTo>
                    <a:pt x="499" y="31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5" y="27"/>
                  </a:lnTo>
                  <a:lnTo>
                    <a:pt x="495" y="26"/>
                  </a:lnTo>
                  <a:lnTo>
                    <a:pt x="493" y="26"/>
                  </a:lnTo>
                  <a:lnTo>
                    <a:pt x="493" y="27"/>
                  </a:lnTo>
                  <a:lnTo>
                    <a:pt x="493" y="29"/>
                  </a:lnTo>
                  <a:lnTo>
                    <a:pt x="493" y="29"/>
                  </a:lnTo>
                  <a:lnTo>
                    <a:pt x="492" y="31"/>
                  </a:lnTo>
                  <a:lnTo>
                    <a:pt x="492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6" y="29"/>
                  </a:lnTo>
                  <a:lnTo>
                    <a:pt x="486" y="29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83" y="33"/>
                  </a:lnTo>
                  <a:lnTo>
                    <a:pt x="481" y="31"/>
                  </a:lnTo>
                  <a:lnTo>
                    <a:pt x="479" y="33"/>
                  </a:lnTo>
                  <a:lnTo>
                    <a:pt x="477" y="33"/>
                  </a:lnTo>
                  <a:lnTo>
                    <a:pt x="475" y="35"/>
                  </a:lnTo>
                  <a:lnTo>
                    <a:pt x="474" y="35"/>
                  </a:lnTo>
                  <a:lnTo>
                    <a:pt x="472" y="33"/>
                  </a:lnTo>
                  <a:lnTo>
                    <a:pt x="472" y="33"/>
                  </a:lnTo>
                  <a:lnTo>
                    <a:pt x="470" y="33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6" y="31"/>
                  </a:lnTo>
                  <a:lnTo>
                    <a:pt x="466" y="33"/>
                  </a:lnTo>
                  <a:lnTo>
                    <a:pt x="463" y="33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3" y="36"/>
                  </a:lnTo>
                  <a:lnTo>
                    <a:pt x="463" y="38"/>
                  </a:lnTo>
                  <a:lnTo>
                    <a:pt x="464" y="36"/>
                  </a:lnTo>
                  <a:lnTo>
                    <a:pt x="463" y="38"/>
                  </a:lnTo>
                  <a:lnTo>
                    <a:pt x="463" y="38"/>
                  </a:lnTo>
                  <a:lnTo>
                    <a:pt x="461" y="38"/>
                  </a:lnTo>
                  <a:lnTo>
                    <a:pt x="459" y="38"/>
                  </a:lnTo>
                  <a:lnTo>
                    <a:pt x="459" y="38"/>
                  </a:lnTo>
                  <a:lnTo>
                    <a:pt x="459" y="38"/>
                  </a:lnTo>
                  <a:lnTo>
                    <a:pt x="459" y="40"/>
                  </a:lnTo>
                  <a:lnTo>
                    <a:pt x="457" y="40"/>
                  </a:lnTo>
                  <a:lnTo>
                    <a:pt x="457" y="40"/>
                  </a:lnTo>
                  <a:lnTo>
                    <a:pt x="457" y="40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4" y="40"/>
                  </a:lnTo>
                  <a:lnTo>
                    <a:pt x="452" y="42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0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6"/>
                  </a:lnTo>
                  <a:lnTo>
                    <a:pt x="454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7"/>
                  </a:lnTo>
                  <a:lnTo>
                    <a:pt x="450" y="47"/>
                  </a:lnTo>
                  <a:lnTo>
                    <a:pt x="450" y="47"/>
                  </a:lnTo>
                  <a:lnTo>
                    <a:pt x="448" y="46"/>
                  </a:lnTo>
                  <a:lnTo>
                    <a:pt x="448" y="47"/>
                  </a:lnTo>
                  <a:lnTo>
                    <a:pt x="448" y="47"/>
                  </a:lnTo>
                  <a:lnTo>
                    <a:pt x="448" y="47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46" y="51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8"/>
                  </a:lnTo>
                  <a:lnTo>
                    <a:pt x="445" y="58"/>
                  </a:lnTo>
                  <a:lnTo>
                    <a:pt x="445" y="60"/>
                  </a:lnTo>
                  <a:lnTo>
                    <a:pt x="446" y="60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6" y="60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54" y="62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52" y="64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454" y="65"/>
                  </a:lnTo>
                  <a:lnTo>
                    <a:pt x="455" y="65"/>
                  </a:lnTo>
                  <a:lnTo>
                    <a:pt x="454" y="65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9"/>
                  </a:lnTo>
                  <a:lnTo>
                    <a:pt x="454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7" y="71"/>
                  </a:lnTo>
                  <a:lnTo>
                    <a:pt x="457" y="69"/>
                  </a:lnTo>
                  <a:lnTo>
                    <a:pt x="457" y="67"/>
                  </a:lnTo>
                  <a:lnTo>
                    <a:pt x="459" y="67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6" y="67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3" y="69"/>
                  </a:lnTo>
                  <a:lnTo>
                    <a:pt x="461" y="71"/>
                  </a:lnTo>
                  <a:lnTo>
                    <a:pt x="461" y="73"/>
                  </a:lnTo>
                  <a:lnTo>
                    <a:pt x="461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4"/>
                  </a:lnTo>
                  <a:lnTo>
                    <a:pt x="457" y="74"/>
                  </a:lnTo>
                  <a:lnTo>
                    <a:pt x="457" y="76"/>
                  </a:lnTo>
                  <a:lnTo>
                    <a:pt x="457" y="78"/>
                  </a:lnTo>
                  <a:lnTo>
                    <a:pt x="457" y="78"/>
                  </a:lnTo>
                  <a:lnTo>
                    <a:pt x="457" y="80"/>
                  </a:lnTo>
                  <a:lnTo>
                    <a:pt x="455" y="82"/>
                  </a:lnTo>
                  <a:lnTo>
                    <a:pt x="457" y="82"/>
                  </a:lnTo>
                  <a:lnTo>
                    <a:pt x="457" y="83"/>
                  </a:lnTo>
                  <a:lnTo>
                    <a:pt x="459" y="83"/>
                  </a:lnTo>
                  <a:lnTo>
                    <a:pt x="459" y="85"/>
                  </a:lnTo>
                  <a:lnTo>
                    <a:pt x="459" y="85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83"/>
                  </a:lnTo>
                  <a:lnTo>
                    <a:pt x="461" y="83"/>
                  </a:lnTo>
                  <a:lnTo>
                    <a:pt x="463" y="82"/>
                  </a:lnTo>
                  <a:lnTo>
                    <a:pt x="464" y="82"/>
                  </a:lnTo>
                  <a:lnTo>
                    <a:pt x="463" y="82"/>
                  </a:lnTo>
                  <a:lnTo>
                    <a:pt x="464" y="80"/>
                  </a:lnTo>
                  <a:lnTo>
                    <a:pt x="464" y="80"/>
                  </a:lnTo>
                  <a:lnTo>
                    <a:pt x="464" y="80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8" y="78"/>
                  </a:lnTo>
                  <a:lnTo>
                    <a:pt x="466" y="78"/>
                  </a:lnTo>
                  <a:lnTo>
                    <a:pt x="466" y="76"/>
                  </a:lnTo>
                  <a:lnTo>
                    <a:pt x="468" y="76"/>
                  </a:lnTo>
                  <a:lnTo>
                    <a:pt x="468" y="76"/>
                  </a:lnTo>
                  <a:lnTo>
                    <a:pt x="470" y="78"/>
                  </a:lnTo>
                  <a:lnTo>
                    <a:pt x="470" y="78"/>
                  </a:lnTo>
                  <a:lnTo>
                    <a:pt x="470" y="78"/>
                  </a:lnTo>
                  <a:lnTo>
                    <a:pt x="472" y="78"/>
                  </a:lnTo>
                  <a:lnTo>
                    <a:pt x="472" y="78"/>
                  </a:lnTo>
                  <a:lnTo>
                    <a:pt x="474" y="76"/>
                  </a:lnTo>
                  <a:lnTo>
                    <a:pt x="474" y="74"/>
                  </a:lnTo>
                  <a:lnTo>
                    <a:pt x="474" y="74"/>
                  </a:lnTo>
                  <a:lnTo>
                    <a:pt x="474" y="76"/>
                  </a:lnTo>
                  <a:lnTo>
                    <a:pt x="472" y="82"/>
                  </a:lnTo>
                  <a:lnTo>
                    <a:pt x="470" y="82"/>
                  </a:lnTo>
                  <a:lnTo>
                    <a:pt x="470" y="82"/>
                  </a:lnTo>
                  <a:lnTo>
                    <a:pt x="470" y="82"/>
                  </a:lnTo>
                  <a:lnTo>
                    <a:pt x="468" y="83"/>
                  </a:lnTo>
                  <a:lnTo>
                    <a:pt x="468" y="85"/>
                  </a:lnTo>
                  <a:lnTo>
                    <a:pt x="468" y="85"/>
                  </a:lnTo>
                  <a:lnTo>
                    <a:pt x="470" y="87"/>
                  </a:lnTo>
                  <a:lnTo>
                    <a:pt x="468" y="89"/>
                  </a:lnTo>
                  <a:lnTo>
                    <a:pt x="468" y="89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6" y="91"/>
                  </a:lnTo>
                  <a:lnTo>
                    <a:pt x="466" y="91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4" y="89"/>
                  </a:lnTo>
                  <a:lnTo>
                    <a:pt x="464" y="89"/>
                  </a:lnTo>
                  <a:lnTo>
                    <a:pt x="463" y="89"/>
                  </a:lnTo>
                  <a:lnTo>
                    <a:pt x="463" y="91"/>
                  </a:lnTo>
                  <a:lnTo>
                    <a:pt x="463" y="91"/>
                  </a:lnTo>
                  <a:lnTo>
                    <a:pt x="464" y="91"/>
                  </a:lnTo>
                  <a:lnTo>
                    <a:pt x="466" y="91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4"/>
                  </a:lnTo>
                  <a:lnTo>
                    <a:pt x="468" y="94"/>
                  </a:lnTo>
                  <a:lnTo>
                    <a:pt x="470" y="94"/>
                  </a:lnTo>
                  <a:lnTo>
                    <a:pt x="472" y="94"/>
                  </a:lnTo>
                  <a:lnTo>
                    <a:pt x="472" y="94"/>
                  </a:lnTo>
                  <a:lnTo>
                    <a:pt x="474" y="94"/>
                  </a:lnTo>
                  <a:lnTo>
                    <a:pt x="474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5" y="94"/>
                  </a:lnTo>
                  <a:lnTo>
                    <a:pt x="474" y="94"/>
                  </a:lnTo>
                  <a:lnTo>
                    <a:pt x="474" y="96"/>
                  </a:lnTo>
                  <a:lnTo>
                    <a:pt x="472" y="98"/>
                  </a:lnTo>
                  <a:lnTo>
                    <a:pt x="472" y="98"/>
                  </a:lnTo>
                  <a:lnTo>
                    <a:pt x="472" y="100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8"/>
                  </a:lnTo>
                  <a:lnTo>
                    <a:pt x="468" y="100"/>
                  </a:lnTo>
                  <a:lnTo>
                    <a:pt x="468" y="100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2"/>
                  </a:lnTo>
                  <a:lnTo>
                    <a:pt x="466" y="103"/>
                  </a:lnTo>
                  <a:lnTo>
                    <a:pt x="466" y="105"/>
                  </a:lnTo>
                  <a:lnTo>
                    <a:pt x="468" y="103"/>
                  </a:lnTo>
                  <a:lnTo>
                    <a:pt x="470" y="105"/>
                  </a:lnTo>
                  <a:lnTo>
                    <a:pt x="470" y="105"/>
                  </a:lnTo>
                  <a:lnTo>
                    <a:pt x="472" y="103"/>
                  </a:lnTo>
                  <a:lnTo>
                    <a:pt x="474" y="102"/>
                  </a:lnTo>
                  <a:lnTo>
                    <a:pt x="475" y="102"/>
                  </a:lnTo>
                  <a:lnTo>
                    <a:pt x="475" y="102"/>
                  </a:lnTo>
                  <a:lnTo>
                    <a:pt x="477" y="100"/>
                  </a:lnTo>
                  <a:lnTo>
                    <a:pt x="477" y="100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100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77" y="103"/>
                  </a:lnTo>
                  <a:lnTo>
                    <a:pt x="477" y="103"/>
                  </a:lnTo>
                  <a:lnTo>
                    <a:pt x="475" y="105"/>
                  </a:lnTo>
                  <a:lnTo>
                    <a:pt x="475" y="105"/>
                  </a:lnTo>
                  <a:lnTo>
                    <a:pt x="474" y="105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11"/>
                  </a:lnTo>
                  <a:lnTo>
                    <a:pt x="470" y="111"/>
                  </a:lnTo>
                  <a:lnTo>
                    <a:pt x="468" y="111"/>
                  </a:lnTo>
                  <a:lnTo>
                    <a:pt x="468" y="111"/>
                  </a:lnTo>
                  <a:lnTo>
                    <a:pt x="468" y="111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6" y="114"/>
                  </a:lnTo>
                  <a:lnTo>
                    <a:pt x="464" y="114"/>
                  </a:lnTo>
                  <a:lnTo>
                    <a:pt x="464" y="114"/>
                  </a:lnTo>
                  <a:lnTo>
                    <a:pt x="466" y="129"/>
                  </a:lnTo>
                  <a:lnTo>
                    <a:pt x="466" y="129"/>
                  </a:lnTo>
                  <a:lnTo>
                    <a:pt x="466" y="129"/>
                  </a:lnTo>
                  <a:lnTo>
                    <a:pt x="468" y="129"/>
                  </a:lnTo>
                  <a:lnTo>
                    <a:pt x="468" y="127"/>
                  </a:lnTo>
                  <a:lnTo>
                    <a:pt x="470" y="127"/>
                  </a:lnTo>
                  <a:lnTo>
                    <a:pt x="470" y="127"/>
                  </a:lnTo>
                  <a:lnTo>
                    <a:pt x="472" y="127"/>
                  </a:lnTo>
                  <a:lnTo>
                    <a:pt x="472" y="125"/>
                  </a:lnTo>
                  <a:lnTo>
                    <a:pt x="472" y="123"/>
                  </a:lnTo>
                  <a:lnTo>
                    <a:pt x="474" y="123"/>
                  </a:lnTo>
                  <a:lnTo>
                    <a:pt x="474" y="123"/>
                  </a:lnTo>
                  <a:lnTo>
                    <a:pt x="475" y="123"/>
                  </a:lnTo>
                  <a:lnTo>
                    <a:pt x="477" y="121"/>
                  </a:lnTo>
                  <a:lnTo>
                    <a:pt x="477" y="121"/>
                  </a:lnTo>
                  <a:lnTo>
                    <a:pt x="477" y="120"/>
                  </a:lnTo>
                  <a:lnTo>
                    <a:pt x="477" y="120"/>
                  </a:lnTo>
                  <a:lnTo>
                    <a:pt x="479" y="118"/>
                  </a:lnTo>
                  <a:lnTo>
                    <a:pt x="479" y="118"/>
                  </a:lnTo>
                  <a:lnTo>
                    <a:pt x="481" y="118"/>
                  </a:lnTo>
                  <a:lnTo>
                    <a:pt x="483" y="118"/>
                  </a:lnTo>
                  <a:lnTo>
                    <a:pt x="484" y="116"/>
                  </a:lnTo>
                  <a:lnTo>
                    <a:pt x="484" y="116"/>
                  </a:lnTo>
                  <a:lnTo>
                    <a:pt x="493" y="114"/>
                  </a:lnTo>
                  <a:lnTo>
                    <a:pt x="493" y="114"/>
                  </a:lnTo>
                  <a:lnTo>
                    <a:pt x="495" y="114"/>
                  </a:lnTo>
                  <a:lnTo>
                    <a:pt x="495" y="112"/>
                  </a:lnTo>
                  <a:lnTo>
                    <a:pt x="495" y="112"/>
                  </a:lnTo>
                  <a:lnTo>
                    <a:pt x="497" y="112"/>
                  </a:lnTo>
                  <a:lnTo>
                    <a:pt x="497" y="112"/>
                  </a:lnTo>
                  <a:lnTo>
                    <a:pt x="499" y="111"/>
                  </a:lnTo>
                  <a:lnTo>
                    <a:pt x="499" y="112"/>
                  </a:lnTo>
                  <a:lnTo>
                    <a:pt x="499" y="112"/>
                  </a:lnTo>
                  <a:lnTo>
                    <a:pt x="499" y="116"/>
                  </a:lnTo>
                  <a:lnTo>
                    <a:pt x="499" y="118"/>
                  </a:lnTo>
                  <a:lnTo>
                    <a:pt x="501" y="118"/>
                  </a:lnTo>
                  <a:lnTo>
                    <a:pt x="501" y="118"/>
                  </a:lnTo>
                  <a:lnTo>
                    <a:pt x="502" y="118"/>
                  </a:lnTo>
                  <a:lnTo>
                    <a:pt x="502" y="116"/>
                  </a:lnTo>
                  <a:lnTo>
                    <a:pt x="504" y="118"/>
                  </a:lnTo>
                  <a:lnTo>
                    <a:pt x="504" y="118"/>
                  </a:lnTo>
                  <a:lnTo>
                    <a:pt x="506" y="120"/>
                  </a:lnTo>
                  <a:lnTo>
                    <a:pt x="504" y="120"/>
                  </a:lnTo>
                  <a:lnTo>
                    <a:pt x="504" y="121"/>
                  </a:lnTo>
                  <a:lnTo>
                    <a:pt x="504" y="121"/>
                  </a:lnTo>
                  <a:lnTo>
                    <a:pt x="502" y="123"/>
                  </a:lnTo>
                  <a:lnTo>
                    <a:pt x="501" y="123"/>
                  </a:lnTo>
                  <a:lnTo>
                    <a:pt x="499" y="127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1" y="132"/>
                  </a:lnTo>
                  <a:lnTo>
                    <a:pt x="501" y="134"/>
                  </a:lnTo>
                  <a:lnTo>
                    <a:pt x="501" y="134"/>
                  </a:lnTo>
                  <a:lnTo>
                    <a:pt x="506" y="134"/>
                  </a:lnTo>
                  <a:lnTo>
                    <a:pt x="508" y="134"/>
                  </a:lnTo>
                  <a:lnTo>
                    <a:pt x="508" y="134"/>
                  </a:lnTo>
                  <a:lnTo>
                    <a:pt x="510" y="132"/>
                  </a:lnTo>
                  <a:lnTo>
                    <a:pt x="510" y="132"/>
                  </a:lnTo>
                  <a:lnTo>
                    <a:pt x="510" y="130"/>
                  </a:lnTo>
                  <a:lnTo>
                    <a:pt x="511" y="130"/>
                  </a:lnTo>
                  <a:lnTo>
                    <a:pt x="511" y="130"/>
                  </a:lnTo>
                  <a:lnTo>
                    <a:pt x="513" y="130"/>
                  </a:lnTo>
                  <a:lnTo>
                    <a:pt x="513" y="130"/>
                  </a:lnTo>
                  <a:lnTo>
                    <a:pt x="513" y="129"/>
                  </a:lnTo>
                  <a:lnTo>
                    <a:pt x="513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5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9" y="130"/>
                  </a:lnTo>
                  <a:lnTo>
                    <a:pt x="519" y="130"/>
                  </a:lnTo>
                  <a:lnTo>
                    <a:pt x="522" y="129"/>
                  </a:lnTo>
                  <a:lnTo>
                    <a:pt x="524" y="129"/>
                  </a:lnTo>
                  <a:lnTo>
                    <a:pt x="524" y="129"/>
                  </a:lnTo>
                  <a:lnTo>
                    <a:pt x="526" y="130"/>
                  </a:lnTo>
                  <a:lnTo>
                    <a:pt x="528" y="130"/>
                  </a:lnTo>
                  <a:lnTo>
                    <a:pt x="530" y="130"/>
                  </a:lnTo>
                  <a:lnTo>
                    <a:pt x="530" y="132"/>
                  </a:lnTo>
                  <a:lnTo>
                    <a:pt x="530" y="132"/>
                  </a:lnTo>
                  <a:lnTo>
                    <a:pt x="530" y="134"/>
                  </a:lnTo>
                  <a:lnTo>
                    <a:pt x="531" y="134"/>
                  </a:lnTo>
                  <a:lnTo>
                    <a:pt x="531" y="134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0"/>
                  </a:lnTo>
                  <a:lnTo>
                    <a:pt x="535" y="130"/>
                  </a:lnTo>
                  <a:lnTo>
                    <a:pt x="535" y="130"/>
                  </a:lnTo>
                  <a:lnTo>
                    <a:pt x="535" y="132"/>
                  </a:lnTo>
                  <a:lnTo>
                    <a:pt x="535" y="132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4"/>
                  </a:lnTo>
                  <a:lnTo>
                    <a:pt x="539" y="134"/>
                  </a:lnTo>
                  <a:lnTo>
                    <a:pt x="539" y="134"/>
                  </a:lnTo>
                  <a:lnTo>
                    <a:pt x="540" y="132"/>
                  </a:lnTo>
                  <a:lnTo>
                    <a:pt x="540" y="132"/>
                  </a:lnTo>
                  <a:lnTo>
                    <a:pt x="540" y="132"/>
                  </a:lnTo>
                  <a:lnTo>
                    <a:pt x="542" y="132"/>
                  </a:lnTo>
                  <a:lnTo>
                    <a:pt x="544" y="132"/>
                  </a:lnTo>
                  <a:lnTo>
                    <a:pt x="548" y="130"/>
                  </a:lnTo>
                  <a:lnTo>
                    <a:pt x="549" y="130"/>
                  </a:lnTo>
                  <a:lnTo>
                    <a:pt x="549" y="129"/>
                  </a:lnTo>
                  <a:lnTo>
                    <a:pt x="549" y="129"/>
                  </a:lnTo>
                  <a:lnTo>
                    <a:pt x="549" y="127"/>
                  </a:lnTo>
                  <a:lnTo>
                    <a:pt x="549" y="125"/>
                  </a:lnTo>
                  <a:lnTo>
                    <a:pt x="549" y="125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3" y="123"/>
                  </a:lnTo>
                  <a:lnTo>
                    <a:pt x="555" y="123"/>
                  </a:lnTo>
                  <a:lnTo>
                    <a:pt x="557" y="125"/>
                  </a:lnTo>
                  <a:lnTo>
                    <a:pt x="557" y="125"/>
                  </a:lnTo>
                  <a:lnTo>
                    <a:pt x="558" y="125"/>
                  </a:lnTo>
                  <a:lnTo>
                    <a:pt x="560" y="123"/>
                  </a:lnTo>
                  <a:lnTo>
                    <a:pt x="560" y="125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4" y="125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3"/>
                  </a:lnTo>
                  <a:lnTo>
                    <a:pt x="571" y="123"/>
                  </a:lnTo>
                  <a:lnTo>
                    <a:pt x="573" y="127"/>
                  </a:lnTo>
                  <a:lnTo>
                    <a:pt x="573" y="127"/>
                  </a:lnTo>
                  <a:lnTo>
                    <a:pt x="576" y="127"/>
                  </a:lnTo>
                  <a:lnTo>
                    <a:pt x="578" y="125"/>
                  </a:lnTo>
                  <a:lnTo>
                    <a:pt x="580" y="125"/>
                  </a:lnTo>
                  <a:lnTo>
                    <a:pt x="580" y="125"/>
                  </a:lnTo>
                  <a:lnTo>
                    <a:pt x="582" y="125"/>
                  </a:lnTo>
                  <a:lnTo>
                    <a:pt x="582" y="127"/>
                  </a:lnTo>
                  <a:lnTo>
                    <a:pt x="582" y="130"/>
                  </a:lnTo>
                  <a:lnTo>
                    <a:pt x="582" y="130"/>
                  </a:lnTo>
                  <a:lnTo>
                    <a:pt x="582" y="130"/>
                  </a:lnTo>
                  <a:lnTo>
                    <a:pt x="584" y="130"/>
                  </a:lnTo>
                  <a:lnTo>
                    <a:pt x="584" y="132"/>
                  </a:lnTo>
                  <a:lnTo>
                    <a:pt x="582" y="138"/>
                  </a:lnTo>
                  <a:lnTo>
                    <a:pt x="582" y="138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41"/>
                  </a:lnTo>
                  <a:lnTo>
                    <a:pt x="582" y="143"/>
                  </a:lnTo>
                  <a:lnTo>
                    <a:pt x="582" y="143"/>
                  </a:lnTo>
                  <a:lnTo>
                    <a:pt x="584" y="145"/>
                  </a:lnTo>
                  <a:lnTo>
                    <a:pt x="584" y="145"/>
                  </a:lnTo>
                  <a:lnTo>
                    <a:pt x="585" y="145"/>
                  </a:lnTo>
                  <a:lnTo>
                    <a:pt x="585" y="145"/>
                  </a:lnTo>
                  <a:lnTo>
                    <a:pt x="585" y="145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91" y="145"/>
                  </a:lnTo>
                  <a:lnTo>
                    <a:pt x="595" y="145"/>
                  </a:lnTo>
                  <a:lnTo>
                    <a:pt x="596" y="147"/>
                  </a:lnTo>
                  <a:lnTo>
                    <a:pt x="598" y="148"/>
                  </a:lnTo>
                  <a:lnTo>
                    <a:pt x="600" y="150"/>
                  </a:lnTo>
                  <a:lnTo>
                    <a:pt x="600" y="150"/>
                  </a:lnTo>
                  <a:lnTo>
                    <a:pt x="598" y="154"/>
                  </a:lnTo>
                  <a:lnTo>
                    <a:pt x="596" y="156"/>
                  </a:lnTo>
                  <a:lnTo>
                    <a:pt x="596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6" y="158"/>
                  </a:lnTo>
                  <a:lnTo>
                    <a:pt x="595" y="161"/>
                  </a:lnTo>
                  <a:lnTo>
                    <a:pt x="595" y="161"/>
                  </a:lnTo>
                  <a:lnTo>
                    <a:pt x="593" y="161"/>
                  </a:lnTo>
                  <a:lnTo>
                    <a:pt x="591" y="161"/>
                  </a:lnTo>
                  <a:lnTo>
                    <a:pt x="591" y="161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7"/>
                  </a:lnTo>
                  <a:lnTo>
                    <a:pt x="587" y="168"/>
                  </a:lnTo>
                  <a:lnTo>
                    <a:pt x="585" y="168"/>
                  </a:lnTo>
                  <a:lnTo>
                    <a:pt x="582" y="170"/>
                  </a:lnTo>
                  <a:lnTo>
                    <a:pt x="582" y="170"/>
                  </a:lnTo>
                  <a:lnTo>
                    <a:pt x="578" y="170"/>
                  </a:lnTo>
                  <a:lnTo>
                    <a:pt x="578" y="170"/>
                  </a:lnTo>
                  <a:lnTo>
                    <a:pt x="576" y="172"/>
                  </a:lnTo>
                  <a:lnTo>
                    <a:pt x="575" y="174"/>
                  </a:lnTo>
                  <a:lnTo>
                    <a:pt x="575" y="176"/>
                  </a:lnTo>
                  <a:lnTo>
                    <a:pt x="575" y="176"/>
                  </a:lnTo>
                  <a:lnTo>
                    <a:pt x="573" y="177"/>
                  </a:lnTo>
                  <a:lnTo>
                    <a:pt x="573" y="177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71" y="181"/>
                  </a:lnTo>
                  <a:lnTo>
                    <a:pt x="569" y="185"/>
                  </a:lnTo>
                  <a:lnTo>
                    <a:pt x="569" y="185"/>
                  </a:lnTo>
                  <a:lnTo>
                    <a:pt x="567" y="185"/>
                  </a:lnTo>
                  <a:lnTo>
                    <a:pt x="564" y="185"/>
                  </a:lnTo>
                  <a:lnTo>
                    <a:pt x="564" y="185"/>
                  </a:lnTo>
                  <a:lnTo>
                    <a:pt x="564" y="185"/>
                  </a:lnTo>
                  <a:lnTo>
                    <a:pt x="564" y="186"/>
                  </a:lnTo>
                  <a:lnTo>
                    <a:pt x="562" y="186"/>
                  </a:lnTo>
                  <a:lnTo>
                    <a:pt x="564" y="188"/>
                  </a:lnTo>
                  <a:lnTo>
                    <a:pt x="564" y="188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7" y="194"/>
                  </a:lnTo>
                  <a:lnTo>
                    <a:pt x="567" y="195"/>
                  </a:lnTo>
                  <a:lnTo>
                    <a:pt x="567" y="197"/>
                  </a:lnTo>
                  <a:lnTo>
                    <a:pt x="569" y="197"/>
                  </a:lnTo>
                  <a:lnTo>
                    <a:pt x="569" y="197"/>
                  </a:lnTo>
                  <a:lnTo>
                    <a:pt x="569" y="197"/>
                  </a:lnTo>
                  <a:lnTo>
                    <a:pt x="569" y="199"/>
                  </a:lnTo>
                  <a:lnTo>
                    <a:pt x="567" y="199"/>
                  </a:lnTo>
                  <a:lnTo>
                    <a:pt x="567" y="201"/>
                  </a:lnTo>
                  <a:lnTo>
                    <a:pt x="567" y="201"/>
                  </a:lnTo>
                  <a:lnTo>
                    <a:pt x="567" y="201"/>
                  </a:lnTo>
                  <a:lnTo>
                    <a:pt x="567" y="203"/>
                  </a:lnTo>
                  <a:lnTo>
                    <a:pt x="567" y="203"/>
                  </a:lnTo>
                  <a:lnTo>
                    <a:pt x="567" y="203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9" y="208"/>
                  </a:lnTo>
                  <a:lnTo>
                    <a:pt x="569" y="210"/>
                  </a:lnTo>
                  <a:lnTo>
                    <a:pt x="569" y="212"/>
                  </a:lnTo>
                  <a:lnTo>
                    <a:pt x="569" y="212"/>
                  </a:lnTo>
                  <a:lnTo>
                    <a:pt x="569" y="214"/>
                  </a:lnTo>
                  <a:lnTo>
                    <a:pt x="567" y="215"/>
                  </a:lnTo>
                  <a:lnTo>
                    <a:pt x="567" y="215"/>
                  </a:lnTo>
                  <a:lnTo>
                    <a:pt x="567" y="217"/>
                  </a:lnTo>
                  <a:lnTo>
                    <a:pt x="567" y="217"/>
                  </a:lnTo>
                  <a:lnTo>
                    <a:pt x="569" y="219"/>
                  </a:lnTo>
                  <a:lnTo>
                    <a:pt x="569" y="219"/>
                  </a:lnTo>
                  <a:lnTo>
                    <a:pt x="569" y="221"/>
                  </a:lnTo>
                  <a:lnTo>
                    <a:pt x="569" y="221"/>
                  </a:lnTo>
                  <a:lnTo>
                    <a:pt x="567" y="223"/>
                  </a:lnTo>
                  <a:lnTo>
                    <a:pt x="567" y="224"/>
                  </a:lnTo>
                  <a:lnTo>
                    <a:pt x="567" y="228"/>
                  </a:lnTo>
                  <a:lnTo>
                    <a:pt x="569" y="230"/>
                  </a:lnTo>
                  <a:lnTo>
                    <a:pt x="571" y="232"/>
                  </a:lnTo>
                  <a:lnTo>
                    <a:pt x="569" y="232"/>
                  </a:lnTo>
                  <a:lnTo>
                    <a:pt x="569" y="233"/>
                  </a:lnTo>
                  <a:lnTo>
                    <a:pt x="567" y="235"/>
                  </a:lnTo>
                  <a:lnTo>
                    <a:pt x="566" y="235"/>
                  </a:lnTo>
                  <a:lnTo>
                    <a:pt x="566" y="235"/>
                  </a:lnTo>
                  <a:lnTo>
                    <a:pt x="566" y="235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4" y="237"/>
                  </a:lnTo>
                  <a:lnTo>
                    <a:pt x="564" y="237"/>
                  </a:lnTo>
                  <a:lnTo>
                    <a:pt x="562" y="237"/>
                  </a:lnTo>
                  <a:lnTo>
                    <a:pt x="562" y="237"/>
                  </a:lnTo>
                  <a:lnTo>
                    <a:pt x="560" y="239"/>
                  </a:lnTo>
                  <a:lnTo>
                    <a:pt x="558" y="239"/>
                  </a:lnTo>
                  <a:lnTo>
                    <a:pt x="558" y="241"/>
                  </a:lnTo>
                  <a:lnTo>
                    <a:pt x="558" y="241"/>
                  </a:lnTo>
                  <a:lnTo>
                    <a:pt x="558" y="242"/>
                  </a:lnTo>
                  <a:lnTo>
                    <a:pt x="558" y="242"/>
                  </a:lnTo>
                  <a:lnTo>
                    <a:pt x="558" y="246"/>
                  </a:lnTo>
                  <a:lnTo>
                    <a:pt x="558" y="246"/>
                  </a:lnTo>
                  <a:lnTo>
                    <a:pt x="560" y="246"/>
                  </a:lnTo>
                  <a:lnTo>
                    <a:pt x="560" y="246"/>
                  </a:lnTo>
                  <a:lnTo>
                    <a:pt x="562" y="246"/>
                  </a:lnTo>
                  <a:lnTo>
                    <a:pt x="562" y="248"/>
                  </a:lnTo>
                  <a:lnTo>
                    <a:pt x="562" y="248"/>
                  </a:lnTo>
                  <a:lnTo>
                    <a:pt x="564" y="250"/>
                  </a:lnTo>
                  <a:lnTo>
                    <a:pt x="566" y="253"/>
                  </a:lnTo>
                  <a:lnTo>
                    <a:pt x="566" y="255"/>
                  </a:lnTo>
                  <a:lnTo>
                    <a:pt x="566" y="255"/>
                  </a:lnTo>
                  <a:lnTo>
                    <a:pt x="566" y="257"/>
                  </a:lnTo>
                  <a:lnTo>
                    <a:pt x="566" y="257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2" y="264"/>
                  </a:lnTo>
                  <a:lnTo>
                    <a:pt x="562" y="266"/>
                  </a:lnTo>
                  <a:lnTo>
                    <a:pt x="560" y="266"/>
                  </a:lnTo>
                  <a:lnTo>
                    <a:pt x="560" y="266"/>
                  </a:lnTo>
                  <a:lnTo>
                    <a:pt x="560" y="266"/>
                  </a:lnTo>
                  <a:lnTo>
                    <a:pt x="560" y="268"/>
                  </a:lnTo>
                  <a:lnTo>
                    <a:pt x="560" y="268"/>
                  </a:lnTo>
                  <a:lnTo>
                    <a:pt x="560" y="269"/>
                  </a:lnTo>
                  <a:lnTo>
                    <a:pt x="560" y="269"/>
                  </a:lnTo>
                  <a:lnTo>
                    <a:pt x="560" y="269"/>
                  </a:lnTo>
                  <a:lnTo>
                    <a:pt x="558" y="271"/>
                  </a:lnTo>
                  <a:lnTo>
                    <a:pt x="558" y="271"/>
                  </a:lnTo>
                  <a:lnTo>
                    <a:pt x="560" y="271"/>
                  </a:lnTo>
                  <a:lnTo>
                    <a:pt x="560" y="273"/>
                  </a:lnTo>
                  <a:lnTo>
                    <a:pt x="558" y="273"/>
                  </a:lnTo>
                  <a:lnTo>
                    <a:pt x="558" y="275"/>
                  </a:lnTo>
                  <a:lnTo>
                    <a:pt x="551" y="275"/>
                  </a:lnTo>
                  <a:lnTo>
                    <a:pt x="549" y="275"/>
                  </a:lnTo>
                  <a:lnTo>
                    <a:pt x="548" y="275"/>
                  </a:lnTo>
                  <a:lnTo>
                    <a:pt x="548" y="275"/>
                  </a:lnTo>
                  <a:lnTo>
                    <a:pt x="546" y="275"/>
                  </a:lnTo>
                  <a:lnTo>
                    <a:pt x="544" y="275"/>
                  </a:lnTo>
                  <a:lnTo>
                    <a:pt x="544" y="275"/>
                  </a:lnTo>
                  <a:lnTo>
                    <a:pt x="542" y="275"/>
                  </a:lnTo>
                  <a:lnTo>
                    <a:pt x="531" y="275"/>
                  </a:lnTo>
                  <a:lnTo>
                    <a:pt x="531" y="275"/>
                  </a:lnTo>
                  <a:lnTo>
                    <a:pt x="533" y="275"/>
                  </a:lnTo>
                  <a:lnTo>
                    <a:pt x="535" y="280"/>
                  </a:lnTo>
                  <a:lnTo>
                    <a:pt x="535" y="280"/>
                  </a:lnTo>
                  <a:lnTo>
                    <a:pt x="537" y="284"/>
                  </a:lnTo>
                  <a:lnTo>
                    <a:pt x="537" y="284"/>
                  </a:lnTo>
                  <a:lnTo>
                    <a:pt x="539" y="284"/>
                  </a:lnTo>
                  <a:lnTo>
                    <a:pt x="540" y="286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2" y="288"/>
                  </a:lnTo>
                  <a:lnTo>
                    <a:pt x="544" y="289"/>
                  </a:lnTo>
                  <a:lnTo>
                    <a:pt x="544" y="289"/>
                  </a:lnTo>
                  <a:lnTo>
                    <a:pt x="544" y="291"/>
                  </a:lnTo>
                  <a:lnTo>
                    <a:pt x="544" y="291"/>
                  </a:lnTo>
                  <a:lnTo>
                    <a:pt x="544" y="293"/>
                  </a:lnTo>
                  <a:lnTo>
                    <a:pt x="544" y="293"/>
                  </a:lnTo>
                  <a:lnTo>
                    <a:pt x="544" y="295"/>
                  </a:lnTo>
                  <a:lnTo>
                    <a:pt x="544" y="297"/>
                  </a:lnTo>
                  <a:lnTo>
                    <a:pt x="544" y="297"/>
                  </a:lnTo>
                  <a:lnTo>
                    <a:pt x="546" y="298"/>
                  </a:lnTo>
                  <a:lnTo>
                    <a:pt x="548" y="302"/>
                  </a:lnTo>
                  <a:lnTo>
                    <a:pt x="548" y="302"/>
                  </a:lnTo>
                  <a:lnTo>
                    <a:pt x="546" y="304"/>
                  </a:lnTo>
                  <a:lnTo>
                    <a:pt x="548" y="306"/>
                  </a:lnTo>
                  <a:lnTo>
                    <a:pt x="548" y="306"/>
                  </a:lnTo>
                  <a:lnTo>
                    <a:pt x="549" y="307"/>
                  </a:lnTo>
                  <a:lnTo>
                    <a:pt x="551" y="307"/>
                  </a:lnTo>
                  <a:lnTo>
                    <a:pt x="551" y="307"/>
                  </a:lnTo>
                  <a:lnTo>
                    <a:pt x="553" y="309"/>
                  </a:lnTo>
                  <a:lnTo>
                    <a:pt x="551" y="309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3" y="313"/>
                  </a:lnTo>
                  <a:lnTo>
                    <a:pt x="553" y="313"/>
                  </a:lnTo>
                  <a:lnTo>
                    <a:pt x="555" y="313"/>
                  </a:lnTo>
                  <a:lnTo>
                    <a:pt x="555" y="311"/>
                  </a:lnTo>
                  <a:lnTo>
                    <a:pt x="557" y="311"/>
                  </a:lnTo>
                  <a:lnTo>
                    <a:pt x="558" y="311"/>
                  </a:lnTo>
                  <a:lnTo>
                    <a:pt x="558" y="313"/>
                  </a:lnTo>
                  <a:lnTo>
                    <a:pt x="560" y="313"/>
                  </a:lnTo>
                  <a:lnTo>
                    <a:pt x="560" y="315"/>
                  </a:lnTo>
                  <a:lnTo>
                    <a:pt x="560" y="315"/>
                  </a:lnTo>
                  <a:lnTo>
                    <a:pt x="560" y="316"/>
                  </a:lnTo>
                  <a:lnTo>
                    <a:pt x="562" y="316"/>
                  </a:lnTo>
                  <a:lnTo>
                    <a:pt x="562" y="318"/>
                  </a:lnTo>
                  <a:lnTo>
                    <a:pt x="560" y="318"/>
                  </a:lnTo>
                  <a:lnTo>
                    <a:pt x="560" y="318"/>
                  </a:lnTo>
                  <a:lnTo>
                    <a:pt x="558" y="322"/>
                  </a:lnTo>
                  <a:lnTo>
                    <a:pt x="558" y="324"/>
                  </a:lnTo>
                  <a:lnTo>
                    <a:pt x="557" y="325"/>
                  </a:lnTo>
                  <a:lnTo>
                    <a:pt x="557" y="325"/>
                  </a:lnTo>
                  <a:lnTo>
                    <a:pt x="557" y="327"/>
                  </a:lnTo>
                  <a:lnTo>
                    <a:pt x="557" y="327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5" y="329"/>
                  </a:lnTo>
                  <a:lnTo>
                    <a:pt x="555" y="329"/>
                  </a:lnTo>
                  <a:lnTo>
                    <a:pt x="553" y="331"/>
                  </a:lnTo>
                  <a:lnTo>
                    <a:pt x="551" y="331"/>
                  </a:lnTo>
                  <a:lnTo>
                    <a:pt x="551" y="331"/>
                  </a:lnTo>
                  <a:lnTo>
                    <a:pt x="551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6" y="335"/>
                  </a:lnTo>
                  <a:lnTo>
                    <a:pt x="546" y="336"/>
                  </a:lnTo>
                  <a:lnTo>
                    <a:pt x="546" y="336"/>
                  </a:lnTo>
                  <a:lnTo>
                    <a:pt x="546" y="336"/>
                  </a:lnTo>
                  <a:lnTo>
                    <a:pt x="546" y="340"/>
                  </a:lnTo>
                  <a:lnTo>
                    <a:pt x="546" y="340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4"/>
                  </a:lnTo>
                  <a:lnTo>
                    <a:pt x="546" y="344"/>
                  </a:lnTo>
                  <a:lnTo>
                    <a:pt x="544" y="347"/>
                  </a:lnTo>
                  <a:lnTo>
                    <a:pt x="544" y="351"/>
                  </a:lnTo>
                  <a:lnTo>
                    <a:pt x="542" y="351"/>
                  </a:lnTo>
                  <a:lnTo>
                    <a:pt x="544" y="353"/>
                  </a:lnTo>
                  <a:lnTo>
                    <a:pt x="544" y="353"/>
                  </a:lnTo>
                  <a:lnTo>
                    <a:pt x="542" y="353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4" y="356"/>
                  </a:lnTo>
                  <a:lnTo>
                    <a:pt x="549" y="362"/>
                  </a:lnTo>
                  <a:lnTo>
                    <a:pt x="549" y="362"/>
                  </a:lnTo>
                  <a:lnTo>
                    <a:pt x="549" y="363"/>
                  </a:lnTo>
                  <a:lnTo>
                    <a:pt x="549" y="363"/>
                  </a:lnTo>
                  <a:lnTo>
                    <a:pt x="551" y="363"/>
                  </a:lnTo>
                  <a:lnTo>
                    <a:pt x="551" y="365"/>
                  </a:lnTo>
                  <a:lnTo>
                    <a:pt x="551" y="365"/>
                  </a:lnTo>
                  <a:lnTo>
                    <a:pt x="553" y="371"/>
                  </a:lnTo>
                  <a:lnTo>
                    <a:pt x="555" y="371"/>
                  </a:lnTo>
                  <a:lnTo>
                    <a:pt x="555" y="371"/>
                  </a:lnTo>
                  <a:lnTo>
                    <a:pt x="555" y="371"/>
                  </a:lnTo>
                  <a:lnTo>
                    <a:pt x="557" y="371"/>
                  </a:lnTo>
                  <a:lnTo>
                    <a:pt x="558" y="371"/>
                  </a:lnTo>
                  <a:lnTo>
                    <a:pt x="558" y="369"/>
                  </a:lnTo>
                  <a:lnTo>
                    <a:pt x="558" y="369"/>
                  </a:lnTo>
                  <a:lnTo>
                    <a:pt x="558" y="369"/>
                  </a:lnTo>
                  <a:lnTo>
                    <a:pt x="560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71"/>
                  </a:lnTo>
                  <a:lnTo>
                    <a:pt x="562" y="372"/>
                  </a:lnTo>
                  <a:lnTo>
                    <a:pt x="562" y="372"/>
                  </a:lnTo>
                  <a:lnTo>
                    <a:pt x="560" y="374"/>
                  </a:lnTo>
                  <a:lnTo>
                    <a:pt x="560" y="376"/>
                  </a:lnTo>
                  <a:lnTo>
                    <a:pt x="560" y="378"/>
                  </a:lnTo>
                  <a:lnTo>
                    <a:pt x="558" y="380"/>
                  </a:lnTo>
                  <a:lnTo>
                    <a:pt x="558" y="381"/>
                  </a:lnTo>
                  <a:lnTo>
                    <a:pt x="557" y="381"/>
                  </a:lnTo>
                  <a:lnTo>
                    <a:pt x="555" y="380"/>
                  </a:lnTo>
                  <a:lnTo>
                    <a:pt x="553" y="380"/>
                  </a:lnTo>
                  <a:lnTo>
                    <a:pt x="553" y="380"/>
                  </a:lnTo>
                  <a:lnTo>
                    <a:pt x="553" y="381"/>
                  </a:lnTo>
                  <a:lnTo>
                    <a:pt x="553" y="381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49" y="383"/>
                  </a:lnTo>
                  <a:lnTo>
                    <a:pt x="549" y="383"/>
                  </a:lnTo>
                  <a:lnTo>
                    <a:pt x="549" y="383"/>
                  </a:lnTo>
                  <a:lnTo>
                    <a:pt x="548" y="383"/>
                  </a:lnTo>
                  <a:lnTo>
                    <a:pt x="546" y="383"/>
                  </a:lnTo>
                  <a:lnTo>
                    <a:pt x="546" y="383"/>
                  </a:lnTo>
                  <a:lnTo>
                    <a:pt x="546" y="385"/>
                  </a:lnTo>
                  <a:lnTo>
                    <a:pt x="546" y="385"/>
                  </a:lnTo>
                  <a:lnTo>
                    <a:pt x="546" y="385"/>
                  </a:lnTo>
                  <a:lnTo>
                    <a:pt x="546" y="387"/>
                  </a:lnTo>
                  <a:lnTo>
                    <a:pt x="546" y="389"/>
                  </a:lnTo>
                  <a:lnTo>
                    <a:pt x="544" y="392"/>
                  </a:lnTo>
                  <a:lnTo>
                    <a:pt x="544" y="394"/>
                  </a:lnTo>
                  <a:lnTo>
                    <a:pt x="539" y="398"/>
                  </a:lnTo>
                  <a:lnTo>
                    <a:pt x="539" y="400"/>
                  </a:lnTo>
                  <a:lnTo>
                    <a:pt x="537" y="401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35" y="407"/>
                  </a:lnTo>
                  <a:lnTo>
                    <a:pt x="535" y="407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3" y="409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7" y="414"/>
                  </a:lnTo>
                  <a:lnTo>
                    <a:pt x="537" y="414"/>
                  </a:lnTo>
                  <a:lnTo>
                    <a:pt x="537" y="416"/>
                  </a:lnTo>
                  <a:lnTo>
                    <a:pt x="537" y="418"/>
                  </a:lnTo>
                  <a:lnTo>
                    <a:pt x="537" y="418"/>
                  </a:lnTo>
                  <a:lnTo>
                    <a:pt x="537" y="419"/>
                  </a:lnTo>
                  <a:lnTo>
                    <a:pt x="539" y="421"/>
                  </a:lnTo>
                  <a:lnTo>
                    <a:pt x="539" y="427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30"/>
                  </a:lnTo>
                  <a:lnTo>
                    <a:pt x="539" y="434"/>
                  </a:lnTo>
                  <a:lnTo>
                    <a:pt x="540" y="434"/>
                  </a:lnTo>
                  <a:lnTo>
                    <a:pt x="540" y="434"/>
                  </a:lnTo>
                  <a:lnTo>
                    <a:pt x="542" y="434"/>
                  </a:lnTo>
                  <a:lnTo>
                    <a:pt x="542" y="432"/>
                  </a:lnTo>
                  <a:lnTo>
                    <a:pt x="544" y="432"/>
                  </a:lnTo>
                  <a:lnTo>
                    <a:pt x="555" y="432"/>
                  </a:lnTo>
                  <a:lnTo>
                    <a:pt x="555" y="432"/>
                  </a:lnTo>
                  <a:lnTo>
                    <a:pt x="553" y="432"/>
                  </a:lnTo>
                  <a:lnTo>
                    <a:pt x="555" y="430"/>
                  </a:lnTo>
                  <a:lnTo>
                    <a:pt x="557" y="432"/>
                  </a:lnTo>
                  <a:lnTo>
                    <a:pt x="558" y="432"/>
                  </a:lnTo>
                  <a:lnTo>
                    <a:pt x="562" y="434"/>
                  </a:lnTo>
                  <a:lnTo>
                    <a:pt x="564" y="434"/>
                  </a:lnTo>
                  <a:lnTo>
                    <a:pt x="564" y="434"/>
                  </a:lnTo>
                  <a:lnTo>
                    <a:pt x="562" y="432"/>
                  </a:lnTo>
                  <a:lnTo>
                    <a:pt x="562" y="430"/>
                  </a:lnTo>
                  <a:lnTo>
                    <a:pt x="562" y="430"/>
                  </a:lnTo>
                  <a:lnTo>
                    <a:pt x="564" y="430"/>
                  </a:lnTo>
                  <a:lnTo>
                    <a:pt x="566" y="430"/>
                  </a:lnTo>
                  <a:lnTo>
                    <a:pt x="567" y="427"/>
                  </a:lnTo>
                  <a:lnTo>
                    <a:pt x="567" y="428"/>
                  </a:lnTo>
                  <a:lnTo>
                    <a:pt x="566" y="430"/>
                  </a:lnTo>
                  <a:lnTo>
                    <a:pt x="564" y="430"/>
                  </a:lnTo>
                  <a:lnTo>
                    <a:pt x="564" y="432"/>
                  </a:lnTo>
                  <a:lnTo>
                    <a:pt x="564" y="434"/>
                  </a:lnTo>
                  <a:lnTo>
                    <a:pt x="566" y="434"/>
                  </a:lnTo>
                  <a:lnTo>
                    <a:pt x="566" y="436"/>
                  </a:lnTo>
                  <a:lnTo>
                    <a:pt x="567" y="436"/>
                  </a:lnTo>
                  <a:lnTo>
                    <a:pt x="569" y="437"/>
                  </a:lnTo>
                  <a:lnTo>
                    <a:pt x="571" y="437"/>
                  </a:lnTo>
                  <a:lnTo>
                    <a:pt x="571" y="437"/>
                  </a:lnTo>
                  <a:lnTo>
                    <a:pt x="573" y="439"/>
                  </a:lnTo>
                  <a:lnTo>
                    <a:pt x="585" y="448"/>
                  </a:lnTo>
                  <a:lnTo>
                    <a:pt x="587" y="448"/>
                  </a:lnTo>
                  <a:lnTo>
                    <a:pt x="587" y="452"/>
                  </a:lnTo>
                  <a:lnTo>
                    <a:pt x="589" y="456"/>
                  </a:lnTo>
                  <a:lnTo>
                    <a:pt x="591" y="457"/>
                  </a:lnTo>
                  <a:lnTo>
                    <a:pt x="593" y="457"/>
                  </a:lnTo>
                  <a:lnTo>
                    <a:pt x="593" y="456"/>
                  </a:lnTo>
                  <a:lnTo>
                    <a:pt x="593" y="452"/>
                  </a:lnTo>
                  <a:lnTo>
                    <a:pt x="593" y="452"/>
                  </a:lnTo>
                  <a:lnTo>
                    <a:pt x="595" y="450"/>
                  </a:lnTo>
                  <a:lnTo>
                    <a:pt x="596" y="450"/>
                  </a:lnTo>
                  <a:lnTo>
                    <a:pt x="596" y="450"/>
                  </a:lnTo>
                  <a:lnTo>
                    <a:pt x="598" y="450"/>
                  </a:lnTo>
                  <a:lnTo>
                    <a:pt x="600" y="450"/>
                  </a:lnTo>
                  <a:lnTo>
                    <a:pt x="600" y="450"/>
                  </a:lnTo>
                  <a:lnTo>
                    <a:pt x="598" y="452"/>
                  </a:lnTo>
                  <a:lnTo>
                    <a:pt x="595" y="450"/>
                  </a:lnTo>
                  <a:lnTo>
                    <a:pt x="593" y="452"/>
                  </a:lnTo>
                  <a:lnTo>
                    <a:pt x="593" y="454"/>
                  </a:lnTo>
                  <a:lnTo>
                    <a:pt x="593" y="457"/>
                  </a:lnTo>
                  <a:lnTo>
                    <a:pt x="593" y="457"/>
                  </a:lnTo>
                  <a:lnTo>
                    <a:pt x="593" y="459"/>
                  </a:lnTo>
                  <a:lnTo>
                    <a:pt x="591" y="459"/>
                  </a:lnTo>
                  <a:lnTo>
                    <a:pt x="589" y="459"/>
                  </a:lnTo>
                  <a:lnTo>
                    <a:pt x="589" y="461"/>
                  </a:lnTo>
                  <a:lnTo>
                    <a:pt x="587" y="461"/>
                  </a:lnTo>
                  <a:lnTo>
                    <a:pt x="589" y="463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91" y="468"/>
                  </a:lnTo>
                  <a:lnTo>
                    <a:pt x="591" y="468"/>
                  </a:lnTo>
                  <a:lnTo>
                    <a:pt x="593" y="468"/>
                  </a:lnTo>
                  <a:lnTo>
                    <a:pt x="595" y="468"/>
                  </a:lnTo>
                  <a:lnTo>
                    <a:pt x="596" y="470"/>
                  </a:lnTo>
                  <a:lnTo>
                    <a:pt x="598" y="472"/>
                  </a:lnTo>
                  <a:lnTo>
                    <a:pt x="598" y="474"/>
                  </a:lnTo>
                  <a:lnTo>
                    <a:pt x="598" y="475"/>
                  </a:lnTo>
                  <a:lnTo>
                    <a:pt x="598" y="475"/>
                  </a:lnTo>
                  <a:lnTo>
                    <a:pt x="600" y="475"/>
                  </a:lnTo>
                  <a:lnTo>
                    <a:pt x="600" y="475"/>
                  </a:lnTo>
                  <a:lnTo>
                    <a:pt x="602" y="475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598" y="477"/>
                  </a:lnTo>
                  <a:lnTo>
                    <a:pt x="598" y="477"/>
                  </a:lnTo>
                  <a:lnTo>
                    <a:pt x="598" y="477"/>
                  </a:lnTo>
                  <a:lnTo>
                    <a:pt x="598" y="475"/>
                  </a:lnTo>
                  <a:lnTo>
                    <a:pt x="596" y="475"/>
                  </a:lnTo>
                  <a:lnTo>
                    <a:pt x="596" y="474"/>
                  </a:lnTo>
                  <a:lnTo>
                    <a:pt x="595" y="474"/>
                  </a:lnTo>
                  <a:lnTo>
                    <a:pt x="595" y="474"/>
                  </a:lnTo>
                  <a:lnTo>
                    <a:pt x="595" y="475"/>
                  </a:lnTo>
                  <a:lnTo>
                    <a:pt x="596" y="475"/>
                  </a:lnTo>
                  <a:lnTo>
                    <a:pt x="596" y="477"/>
                  </a:lnTo>
                  <a:lnTo>
                    <a:pt x="598" y="479"/>
                  </a:lnTo>
                  <a:lnTo>
                    <a:pt x="600" y="483"/>
                  </a:lnTo>
                  <a:lnTo>
                    <a:pt x="600" y="484"/>
                  </a:lnTo>
                  <a:lnTo>
                    <a:pt x="602" y="484"/>
                  </a:lnTo>
                  <a:lnTo>
                    <a:pt x="602" y="486"/>
                  </a:lnTo>
                  <a:lnTo>
                    <a:pt x="602" y="488"/>
                  </a:lnTo>
                  <a:lnTo>
                    <a:pt x="602" y="488"/>
                  </a:lnTo>
                  <a:lnTo>
                    <a:pt x="605" y="490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9" y="495"/>
                  </a:lnTo>
                  <a:lnTo>
                    <a:pt x="611" y="497"/>
                  </a:lnTo>
                  <a:lnTo>
                    <a:pt x="613" y="495"/>
                  </a:lnTo>
                  <a:lnTo>
                    <a:pt x="614" y="495"/>
                  </a:lnTo>
                  <a:lnTo>
                    <a:pt x="614" y="497"/>
                  </a:lnTo>
                  <a:lnTo>
                    <a:pt x="618" y="499"/>
                  </a:lnTo>
                  <a:lnTo>
                    <a:pt x="620" y="501"/>
                  </a:lnTo>
                  <a:lnTo>
                    <a:pt x="620" y="503"/>
                  </a:lnTo>
                  <a:lnTo>
                    <a:pt x="622" y="503"/>
                  </a:lnTo>
                  <a:lnTo>
                    <a:pt x="623" y="503"/>
                  </a:lnTo>
                  <a:lnTo>
                    <a:pt x="625" y="504"/>
                  </a:lnTo>
                  <a:lnTo>
                    <a:pt x="625" y="503"/>
                  </a:lnTo>
                  <a:lnTo>
                    <a:pt x="627" y="504"/>
                  </a:lnTo>
                  <a:lnTo>
                    <a:pt x="629" y="504"/>
                  </a:lnTo>
                  <a:lnTo>
                    <a:pt x="629" y="506"/>
                  </a:lnTo>
                  <a:lnTo>
                    <a:pt x="631" y="506"/>
                  </a:lnTo>
                  <a:lnTo>
                    <a:pt x="632" y="506"/>
                  </a:lnTo>
                  <a:lnTo>
                    <a:pt x="636" y="504"/>
                  </a:lnTo>
                  <a:lnTo>
                    <a:pt x="638" y="504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1"/>
                  </a:lnTo>
                  <a:lnTo>
                    <a:pt x="638" y="501"/>
                  </a:lnTo>
                  <a:lnTo>
                    <a:pt x="638" y="499"/>
                  </a:lnTo>
                  <a:lnTo>
                    <a:pt x="638" y="499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40" y="495"/>
                  </a:lnTo>
                  <a:lnTo>
                    <a:pt x="640" y="495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41" y="499"/>
                  </a:lnTo>
                  <a:lnTo>
                    <a:pt x="643" y="499"/>
                  </a:lnTo>
                  <a:lnTo>
                    <a:pt x="643" y="495"/>
                  </a:lnTo>
                  <a:lnTo>
                    <a:pt x="643" y="495"/>
                  </a:lnTo>
                  <a:lnTo>
                    <a:pt x="645" y="492"/>
                  </a:lnTo>
                  <a:lnTo>
                    <a:pt x="645" y="492"/>
                  </a:lnTo>
                  <a:lnTo>
                    <a:pt x="645" y="490"/>
                  </a:lnTo>
                  <a:lnTo>
                    <a:pt x="645" y="490"/>
                  </a:lnTo>
                  <a:lnTo>
                    <a:pt x="647" y="490"/>
                  </a:lnTo>
                  <a:lnTo>
                    <a:pt x="647" y="490"/>
                  </a:lnTo>
                  <a:lnTo>
                    <a:pt x="647" y="490"/>
                  </a:lnTo>
                  <a:lnTo>
                    <a:pt x="647" y="488"/>
                  </a:lnTo>
                  <a:lnTo>
                    <a:pt x="649" y="488"/>
                  </a:lnTo>
                  <a:lnTo>
                    <a:pt x="649" y="486"/>
                  </a:lnTo>
                  <a:lnTo>
                    <a:pt x="649" y="484"/>
                  </a:lnTo>
                  <a:lnTo>
                    <a:pt x="650" y="483"/>
                  </a:lnTo>
                  <a:lnTo>
                    <a:pt x="650" y="483"/>
                  </a:lnTo>
                  <a:lnTo>
                    <a:pt x="650" y="481"/>
                  </a:lnTo>
                  <a:lnTo>
                    <a:pt x="652" y="481"/>
                  </a:lnTo>
                  <a:lnTo>
                    <a:pt x="654" y="481"/>
                  </a:lnTo>
                  <a:lnTo>
                    <a:pt x="654" y="481"/>
                  </a:lnTo>
                  <a:lnTo>
                    <a:pt x="658" y="479"/>
                  </a:lnTo>
                  <a:lnTo>
                    <a:pt x="660" y="479"/>
                  </a:lnTo>
                  <a:lnTo>
                    <a:pt x="663" y="477"/>
                  </a:lnTo>
                  <a:lnTo>
                    <a:pt x="665" y="475"/>
                  </a:lnTo>
                  <a:lnTo>
                    <a:pt x="665" y="475"/>
                  </a:lnTo>
                  <a:lnTo>
                    <a:pt x="667" y="475"/>
                  </a:lnTo>
                  <a:lnTo>
                    <a:pt x="672" y="477"/>
                  </a:lnTo>
                  <a:lnTo>
                    <a:pt x="674" y="477"/>
                  </a:lnTo>
                  <a:lnTo>
                    <a:pt x="676" y="475"/>
                  </a:lnTo>
                  <a:lnTo>
                    <a:pt x="678" y="475"/>
                  </a:lnTo>
                  <a:lnTo>
                    <a:pt x="678" y="475"/>
                  </a:lnTo>
                  <a:lnTo>
                    <a:pt x="679" y="474"/>
                  </a:lnTo>
                  <a:lnTo>
                    <a:pt x="681" y="472"/>
                  </a:lnTo>
                  <a:lnTo>
                    <a:pt x="683" y="472"/>
                  </a:lnTo>
                  <a:lnTo>
                    <a:pt x="685" y="468"/>
                  </a:lnTo>
                  <a:lnTo>
                    <a:pt x="685" y="468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3"/>
                  </a:lnTo>
                  <a:lnTo>
                    <a:pt x="688" y="463"/>
                  </a:lnTo>
                  <a:lnTo>
                    <a:pt x="690" y="463"/>
                  </a:lnTo>
                  <a:lnTo>
                    <a:pt x="699" y="463"/>
                  </a:lnTo>
                  <a:lnTo>
                    <a:pt x="701" y="463"/>
                  </a:lnTo>
                  <a:lnTo>
                    <a:pt x="705" y="463"/>
                  </a:lnTo>
                  <a:lnTo>
                    <a:pt x="706" y="461"/>
                  </a:lnTo>
                  <a:lnTo>
                    <a:pt x="706" y="461"/>
                  </a:lnTo>
                  <a:lnTo>
                    <a:pt x="712" y="463"/>
                  </a:lnTo>
                  <a:lnTo>
                    <a:pt x="716" y="461"/>
                  </a:lnTo>
                  <a:lnTo>
                    <a:pt x="717" y="461"/>
                  </a:lnTo>
                  <a:lnTo>
                    <a:pt x="719" y="461"/>
                  </a:lnTo>
                  <a:lnTo>
                    <a:pt x="723" y="463"/>
                  </a:lnTo>
                  <a:lnTo>
                    <a:pt x="726" y="463"/>
                  </a:lnTo>
                  <a:lnTo>
                    <a:pt x="726" y="461"/>
                  </a:lnTo>
                  <a:lnTo>
                    <a:pt x="728" y="461"/>
                  </a:lnTo>
                  <a:lnTo>
                    <a:pt x="730" y="461"/>
                  </a:lnTo>
                  <a:lnTo>
                    <a:pt x="730" y="463"/>
                  </a:lnTo>
                  <a:lnTo>
                    <a:pt x="732" y="463"/>
                  </a:lnTo>
                  <a:lnTo>
                    <a:pt x="734" y="463"/>
                  </a:lnTo>
                  <a:lnTo>
                    <a:pt x="734" y="463"/>
                  </a:lnTo>
                  <a:lnTo>
                    <a:pt x="735" y="465"/>
                  </a:lnTo>
                  <a:lnTo>
                    <a:pt x="739" y="465"/>
                  </a:lnTo>
                  <a:lnTo>
                    <a:pt x="741" y="463"/>
                  </a:lnTo>
                  <a:lnTo>
                    <a:pt x="743" y="463"/>
                  </a:lnTo>
                  <a:lnTo>
                    <a:pt x="743" y="461"/>
                  </a:lnTo>
                  <a:lnTo>
                    <a:pt x="744" y="461"/>
                  </a:lnTo>
                  <a:lnTo>
                    <a:pt x="748" y="461"/>
                  </a:lnTo>
                  <a:lnTo>
                    <a:pt x="752" y="461"/>
                  </a:lnTo>
                  <a:lnTo>
                    <a:pt x="757" y="461"/>
                  </a:lnTo>
                  <a:lnTo>
                    <a:pt x="761" y="461"/>
                  </a:lnTo>
                  <a:lnTo>
                    <a:pt x="764" y="461"/>
                  </a:lnTo>
                  <a:lnTo>
                    <a:pt x="764" y="461"/>
                  </a:lnTo>
                  <a:lnTo>
                    <a:pt x="766" y="461"/>
                  </a:lnTo>
                  <a:lnTo>
                    <a:pt x="768" y="463"/>
                  </a:lnTo>
                  <a:lnTo>
                    <a:pt x="768" y="465"/>
                  </a:lnTo>
                  <a:lnTo>
                    <a:pt x="768" y="463"/>
                  </a:lnTo>
                  <a:lnTo>
                    <a:pt x="768" y="463"/>
                  </a:lnTo>
                  <a:lnTo>
                    <a:pt x="770" y="463"/>
                  </a:lnTo>
                  <a:lnTo>
                    <a:pt x="770" y="463"/>
                  </a:lnTo>
                  <a:lnTo>
                    <a:pt x="771" y="465"/>
                  </a:lnTo>
                  <a:lnTo>
                    <a:pt x="771" y="465"/>
                  </a:lnTo>
                  <a:lnTo>
                    <a:pt x="773" y="465"/>
                  </a:lnTo>
                  <a:lnTo>
                    <a:pt x="775" y="465"/>
                  </a:lnTo>
                  <a:lnTo>
                    <a:pt x="775" y="465"/>
                  </a:lnTo>
                  <a:lnTo>
                    <a:pt x="777" y="465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81" y="459"/>
                  </a:lnTo>
                  <a:lnTo>
                    <a:pt x="781" y="457"/>
                  </a:lnTo>
                  <a:lnTo>
                    <a:pt x="782" y="456"/>
                  </a:lnTo>
                  <a:lnTo>
                    <a:pt x="786" y="456"/>
                  </a:lnTo>
                  <a:lnTo>
                    <a:pt x="786" y="456"/>
                  </a:lnTo>
                  <a:lnTo>
                    <a:pt x="788" y="457"/>
                  </a:lnTo>
                  <a:lnTo>
                    <a:pt x="788" y="457"/>
                  </a:lnTo>
                  <a:lnTo>
                    <a:pt x="790" y="456"/>
                  </a:lnTo>
                  <a:lnTo>
                    <a:pt x="791" y="456"/>
                  </a:lnTo>
                  <a:lnTo>
                    <a:pt x="791" y="456"/>
                  </a:lnTo>
                  <a:lnTo>
                    <a:pt x="793" y="456"/>
                  </a:lnTo>
                  <a:lnTo>
                    <a:pt x="795" y="456"/>
                  </a:lnTo>
                  <a:lnTo>
                    <a:pt x="797" y="457"/>
                  </a:lnTo>
                  <a:lnTo>
                    <a:pt x="797" y="459"/>
                  </a:lnTo>
                  <a:lnTo>
                    <a:pt x="799" y="461"/>
                  </a:lnTo>
                  <a:lnTo>
                    <a:pt x="800" y="461"/>
                  </a:lnTo>
                  <a:lnTo>
                    <a:pt x="802" y="463"/>
                  </a:lnTo>
                  <a:lnTo>
                    <a:pt x="802" y="463"/>
                  </a:lnTo>
                  <a:lnTo>
                    <a:pt x="804" y="461"/>
                  </a:lnTo>
                  <a:lnTo>
                    <a:pt x="804" y="461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8" y="459"/>
                  </a:lnTo>
                  <a:lnTo>
                    <a:pt x="808" y="457"/>
                  </a:lnTo>
                  <a:lnTo>
                    <a:pt x="808" y="457"/>
                  </a:lnTo>
                  <a:lnTo>
                    <a:pt x="808" y="456"/>
                  </a:lnTo>
                  <a:lnTo>
                    <a:pt x="809" y="456"/>
                  </a:lnTo>
                  <a:lnTo>
                    <a:pt x="809" y="456"/>
                  </a:lnTo>
                  <a:lnTo>
                    <a:pt x="809" y="452"/>
                  </a:lnTo>
                  <a:lnTo>
                    <a:pt x="811" y="452"/>
                  </a:lnTo>
                  <a:lnTo>
                    <a:pt x="813" y="450"/>
                  </a:lnTo>
                  <a:lnTo>
                    <a:pt x="813" y="450"/>
                  </a:lnTo>
                  <a:lnTo>
                    <a:pt x="813" y="450"/>
                  </a:lnTo>
                  <a:lnTo>
                    <a:pt x="815" y="450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7"/>
                  </a:lnTo>
                  <a:lnTo>
                    <a:pt x="815" y="447"/>
                  </a:lnTo>
                  <a:lnTo>
                    <a:pt x="815" y="447"/>
                  </a:lnTo>
                  <a:lnTo>
                    <a:pt x="817" y="445"/>
                  </a:lnTo>
                  <a:lnTo>
                    <a:pt x="817" y="441"/>
                  </a:lnTo>
                  <a:lnTo>
                    <a:pt x="818" y="439"/>
                  </a:lnTo>
                  <a:lnTo>
                    <a:pt x="818" y="437"/>
                  </a:lnTo>
                  <a:lnTo>
                    <a:pt x="818" y="434"/>
                  </a:lnTo>
                  <a:lnTo>
                    <a:pt x="820" y="432"/>
                  </a:lnTo>
                  <a:lnTo>
                    <a:pt x="820" y="430"/>
                  </a:lnTo>
                  <a:lnTo>
                    <a:pt x="824" y="427"/>
                  </a:lnTo>
                  <a:lnTo>
                    <a:pt x="826" y="425"/>
                  </a:lnTo>
                  <a:lnTo>
                    <a:pt x="826" y="425"/>
                  </a:lnTo>
                  <a:lnTo>
                    <a:pt x="826" y="423"/>
                  </a:lnTo>
                  <a:lnTo>
                    <a:pt x="827" y="423"/>
                  </a:lnTo>
                  <a:lnTo>
                    <a:pt x="827" y="423"/>
                  </a:lnTo>
                  <a:lnTo>
                    <a:pt x="827" y="421"/>
                  </a:lnTo>
                  <a:lnTo>
                    <a:pt x="827" y="421"/>
                  </a:lnTo>
                  <a:lnTo>
                    <a:pt x="829" y="421"/>
                  </a:lnTo>
                  <a:lnTo>
                    <a:pt x="831" y="419"/>
                  </a:lnTo>
                  <a:lnTo>
                    <a:pt x="833" y="419"/>
                  </a:lnTo>
                  <a:lnTo>
                    <a:pt x="833" y="419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6" y="418"/>
                  </a:lnTo>
                  <a:lnTo>
                    <a:pt x="836" y="418"/>
                  </a:lnTo>
                  <a:lnTo>
                    <a:pt x="836" y="416"/>
                  </a:lnTo>
                  <a:lnTo>
                    <a:pt x="836" y="416"/>
                  </a:lnTo>
                  <a:lnTo>
                    <a:pt x="836" y="416"/>
                  </a:lnTo>
                  <a:lnTo>
                    <a:pt x="836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40" y="414"/>
                  </a:lnTo>
                  <a:lnTo>
                    <a:pt x="842" y="410"/>
                  </a:lnTo>
                  <a:lnTo>
                    <a:pt x="842" y="410"/>
                  </a:lnTo>
                  <a:lnTo>
                    <a:pt x="844" y="410"/>
                  </a:lnTo>
                  <a:lnTo>
                    <a:pt x="846" y="410"/>
                  </a:lnTo>
                  <a:lnTo>
                    <a:pt x="847" y="410"/>
                  </a:lnTo>
                  <a:lnTo>
                    <a:pt x="847" y="410"/>
                  </a:lnTo>
                  <a:lnTo>
                    <a:pt x="847" y="409"/>
                  </a:lnTo>
                  <a:lnTo>
                    <a:pt x="849" y="409"/>
                  </a:lnTo>
                  <a:lnTo>
                    <a:pt x="851" y="410"/>
                  </a:lnTo>
                  <a:lnTo>
                    <a:pt x="851" y="410"/>
                  </a:lnTo>
                  <a:lnTo>
                    <a:pt x="851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5" y="412"/>
                  </a:lnTo>
                  <a:lnTo>
                    <a:pt x="855" y="410"/>
                  </a:lnTo>
                  <a:lnTo>
                    <a:pt x="855" y="410"/>
                  </a:lnTo>
                  <a:lnTo>
                    <a:pt x="855" y="410"/>
                  </a:lnTo>
                  <a:lnTo>
                    <a:pt x="855" y="409"/>
                  </a:lnTo>
                  <a:lnTo>
                    <a:pt x="856" y="409"/>
                  </a:lnTo>
                  <a:lnTo>
                    <a:pt x="856" y="409"/>
                  </a:lnTo>
                  <a:lnTo>
                    <a:pt x="860" y="409"/>
                  </a:lnTo>
                  <a:lnTo>
                    <a:pt x="862" y="409"/>
                  </a:lnTo>
                  <a:lnTo>
                    <a:pt x="864" y="410"/>
                  </a:lnTo>
                  <a:lnTo>
                    <a:pt x="864" y="410"/>
                  </a:lnTo>
                  <a:lnTo>
                    <a:pt x="865" y="409"/>
                  </a:lnTo>
                  <a:lnTo>
                    <a:pt x="865" y="409"/>
                  </a:lnTo>
                  <a:lnTo>
                    <a:pt x="867" y="409"/>
                  </a:lnTo>
                  <a:lnTo>
                    <a:pt x="869" y="409"/>
                  </a:lnTo>
                  <a:lnTo>
                    <a:pt x="869" y="409"/>
                  </a:lnTo>
                  <a:lnTo>
                    <a:pt x="871" y="409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3" y="405"/>
                  </a:lnTo>
                  <a:lnTo>
                    <a:pt x="871" y="405"/>
                  </a:lnTo>
                  <a:lnTo>
                    <a:pt x="869" y="403"/>
                  </a:lnTo>
                  <a:lnTo>
                    <a:pt x="869" y="403"/>
                  </a:lnTo>
                  <a:lnTo>
                    <a:pt x="867" y="400"/>
                  </a:lnTo>
                  <a:lnTo>
                    <a:pt x="867" y="398"/>
                  </a:lnTo>
                  <a:lnTo>
                    <a:pt x="867" y="398"/>
                  </a:lnTo>
                  <a:lnTo>
                    <a:pt x="869" y="398"/>
                  </a:lnTo>
                  <a:lnTo>
                    <a:pt x="869" y="396"/>
                  </a:lnTo>
                  <a:lnTo>
                    <a:pt x="871" y="394"/>
                  </a:lnTo>
                  <a:lnTo>
                    <a:pt x="873" y="396"/>
                  </a:lnTo>
                  <a:lnTo>
                    <a:pt x="873" y="394"/>
                  </a:lnTo>
                  <a:lnTo>
                    <a:pt x="873" y="392"/>
                  </a:lnTo>
                  <a:lnTo>
                    <a:pt x="873" y="392"/>
                  </a:lnTo>
                  <a:lnTo>
                    <a:pt x="873" y="391"/>
                  </a:lnTo>
                  <a:lnTo>
                    <a:pt x="874" y="385"/>
                  </a:lnTo>
                  <a:lnTo>
                    <a:pt x="874" y="385"/>
                  </a:lnTo>
                  <a:lnTo>
                    <a:pt x="876" y="383"/>
                  </a:lnTo>
                  <a:lnTo>
                    <a:pt x="876" y="383"/>
                  </a:lnTo>
                  <a:lnTo>
                    <a:pt x="878" y="383"/>
                  </a:lnTo>
                  <a:lnTo>
                    <a:pt x="878" y="381"/>
                  </a:lnTo>
                  <a:lnTo>
                    <a:pt x="878" y="378"/>
                  </a:lnTo>
                  <a:lnTo>
                    <a:pt x="878" y="374"/>
                  </a:lnTo>
                  <a:lnTo>
                    <a:pt x="878" y="374"/>
                  </a:lnTo>
                  <a:lnTo>
                    <a:pt x="878" y="372"/>
                  </a:lnTo>
                  <a:lnTo>
                    <a:pt x="880" y="372"/>
                  </a:lnTo>
                  <a:lnTo>
                    <a:pt x="880" y="371"/>
                  </a:lnTo>
                  <a:lnTo>
                    <a:pt x="880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5" y="371"/>
                  </a:lnTo>
                  <a:lnTo>
                    <a:pt x="885" y="369"/>
                  </a:lnTo>
                  <a:lnTo>
                    <a:pt x="885" y="363"/>
                  </a:lnTo>
                  <a:lnTo>
                    <a:pt x="885" y="362"/>
                  </a:lnTo>
                  <a:lnTo>
                    <a:pt x="887" y="362"/>
                  </a:lnTo>
                  <a:lnTo>
                    <a:pt x="887" y="360"/>
                  </a:lnTo>
                  <a:lnTo>
                    <a:pt x="887" y="360"/>
                  </a:lnTo>
                  <a:lnTo>
                    <a:pt x="889" y="360"/>
                  </a:lnTo>
                  <a:lnTo>
                    <a:pt x="889" y="360"/>
                  </a:lnTo>
                  <a:lnTo>
                    <a:pt x="891" y="358"/>
                  </a:lnTo>
                  <a:lnTo>
                    <a:pt x="891" y="358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92" y="354"/>
                  </a:lnTo>
                  <a:lnTo>
                    <a:pt x="892" y="354"/>
                  </a:lnTo>
                  <a:lnTo>
                    <a:pt x="892" y="353"/>
                  </a:lnTo>
                  <a:lnTo>
                    <a:pt x="894" y="353"/>
                  </a:lnTo>
                  <a:lnTo>
                    <a:pt x="898" y="351"/>
                  </a:lnTo>
                  <a:lnTo>
                    <a:pt x="900" y="349"/>
                  </a:lnTo>
                  <a:lnTo>
                    <a:pt x="902" y="349"/>
                  </a:lnTo>
                  <a:lnTo>
                    <a:pt x="903" y="349"/>
                  </a:lnTo>
                  <a:lnTo>
                    <a:pt x="905" y="349"/>
                  </a:lnTo>
                  <a:lnTo>
                    <a:pt x="907" y="347"/>
                  </a:lnTo>
                  <a:lnTo>
                    <a:pt x="907" y="347"/>
                  </a:lnTo>
                  <a:lnTo>
                    <a:pt x="907" y="347"/>
                  </a:lnTo>
                  <a:lnTo>
                    <a:pt x="907" y="345"/>
                  </a:lnTo>
                  <a:lnTo>
                    <a:pt x="907" y="345"/>
                  </a:lnTo>
                  <a:lnTo>
                    <a:pt x="909" y="344"/>
                  </a:lnTo>
                  <a:lnTo>
                    <a:pt x="909" y="344"/>
                  </a:lnTo>
                  <a:lnTo>
                    <a:pt x="909" y="342"/>
                  </a:lnTo>
                  <a:lnTo>
                    <a:pt x="911" y="342"/>
                  </a:lnTo>
                  <a:lnTo>
                    <a:pt x="912" y="342"/>
                  </a:lnTo>
                  <a:lnTo>
                    <a:pt x="912" y="342"/>
                  </a:lnTo>
                  <a:lnTo>
                    <a:pt x="914" y="342"/>
                  </a:lnTo>
                  <a:lnTo>
                    <a:pt x="914" y="342"/>
                  </a:lnTo>
                  <a:lnTo>
                    <a:pt x="914" y="342"/>
                  </a:lnTo>
                  <a:lnTo>
                    <a:pt x="914" y="340"/>
                  </a:lnTo>
                  <a:lnTo>
                    <a:pt x="914" y="340"/>
                  </a:lnTo>
                  <a:lnTo>
                    <a:pt x="916" y="340"/>
                  </a:lnTo>
                  <a:lnTo>
                    <a:pt x="916" y="338"/>
                  </a:lnTo>
                  <a:lnTo>
                    <a:pt x="916" y="338"/>
                  </a:lnTo>
                  <a:lnTo>
                    <a:pt x="918" y="338"/>
                  </a:lnTo>
                  <a:lnTo>
                    <a:pt x="918" y="338"/>
                  </a:lnTo>
                  <a:lnTo>
                    <a:pt x="918" y="338"/>
                  </a:lnTo>
                  <a:lnTo>
                    <a:pt x="918" y="336"/>
                  </a:lnTo>
                  <a:lnTo>
                    <a:pt x="920" y="336"/>
                  </a:lnTo>
                  <a:lnTo>
                    <a:pt x="920" y="336"/>
                  </a:lnTo>
                  <a:lnTo>
                    <a:pt x="921" y="336"/>
                  </a:lnTo>
                  <a:lnTo>
                    <a:pt x="921" y="336"/>
                  </a:lnTo>
                  <a:lnTo>
                    <a:pt x="921" y="335"/>
                  </a:lnTo>
                  <a:lnTo>
                    <a:pt x="921" y="335"/>
                  </a:lnTo>
                  <a:lnTo>
                    <a:pt x="921" y="333"/>
                  </a:lnTo>
                  <a:lnTo>
                    <a:pt x="921" y="333"/>
                  </a:lnTo>
                  <a:lnTo>
                    <a:pt x="920" y="333"/>
                  </a:lnTo>
                  <a:lnTo>
                    <a:pt x="920" y="333"/>
                  </a:lnTo>
                  <a:lnTo>
                    <a:pt x="920" y="331"/>
                  </a:lnTo>
                  <a:lnTo>
                    <a:pt x="920" y="331"/>
                  </a:lnTo>
                  <a:lnTo>
                    <a:pt x="920" y="331"/>
                  </a:lnTo>
                  <a:lnTo>
                    <a:pt x="918" y="329"/>
                  </a:lnTo>
                  <a:lnTo>
                    <a:pt x="916" y="327"/>
                  </a:lnTo>
                  <a:lnTo>
                    <a:pt x="914" y="327"/>
                  </a:lnTo>
                  <a:lnTo>
                    <a:pt x="911" y="327"/>
                  </a:lnTo>
                  <a:lnTo>
                    <a:pt x="911" y="327"/>
                  </a:lnTo>
                  <a:lnTo>
                    <a:pt x="909" y="325"/>
                  </a:lnTo>
                  <a:lnTo>
                    <a:pt x="907" y="324"/>
                  </a:lnTo>
                  <a:lnTo>
                    <a:pt x="905" y="322"/>
                  </a:lnTo>
                  <a:lnTo>
                    <a:pt x="905" y="322"/>
                  </a:lnTo>
                  <a:lnTo>
                    <a:pt x="903" y="318"/>
                  </a:lnTo>
                  <a:lnTo>
                    <a:pt x="902" y="316"/>
                  </a:lnTo>
                  <a:lnTo>
                    <a:pt x="900" y="313"/>
                  </a:lnTo>
                  <a:lnTo>
                    <a:pt x="900" y="311"/>
                  </a:lnTo>
                  <a:lnTo>
                    <a:pt x="898" y="309"/>
                  </a:lnTo>
                  <a:lnTo>
                    <a:pt x="898" y="307"/>
                  </a:lnTo>
                  <a:lnTo>
                    <a:pt x="900" y="307"/>
                  </a:lnTo>
                  <a:lnTo>
                    <a:pt x="900" y="307"/>
                  </a:lnTo>
                  <a:lnTo>
                    <a:pt x="900" y="306"/>
                  </a:lnTo>
                  <a:lnTo>
                    <a:pt x="898" y="306"/>
                  </a:lnTo>
                  <a:lnTo>
                    <a:pt x="896" y="298"/>
                  </a:lnTo>
                  <a:lnTo>
                    <a:pt x="894" y="293"/>
                  </a:lnTo>
                  <a:lnTo>
                    <a:pt x="894" y="291"/>
                  </a:lnTo>
                  <a:lnTo>
                    <a:pt x="894" y="288"/>
                  </a:lnTo>
                  <a:lnTo>
                    <a:pt x="894" y="286"/>
                  </a:lnTo>
                  <a:lnTo>
                    <a:pt x="894" y="284"/>
                  </a:lnTo>
                  <a:lnTo>
                    <a:pt x="896" y="282"/>
                  </a:lnTo>
                  <a:lnTo>
                    <a:pt x="896" y="280"/>
                  </a:lnTo>
                  <a:lnTo>
                    <a:pt x="896" y="280"/>
                  </a:lnTo>
                  <a:lnTo>
                    <a:pt x="898" y="279"/>
                  </a:lnTo>
                  <a:lnTo>
                    <a:pt x="898" y="279"/>
                  </a:lnTo>
                  <a:lnTo>
                    <a:pt x="900" y="277"/>
                  </a:lnTo>
                  <a:lnTo>
                    <a:pt x="900" y="275"/>
                  </a:lnTo>
                  <a:lnTo>
                    <a:pt x="900" y="275"/>
                  </a:lnTo>
                  <a:lnTo>
                    <a:pt x="900" y="273"/>
                  </a:lnTo>
                  <a:lnTo>
                    <a:pt x="900" y="273"/>
                  </a:lnTo>
                  <a:lnTo>
                    <a:pt x="905" y="264"/>
                  </a:lnTo>
                  <a:lnTo>
                    <a:pt x="909" y="260"/>
                  </a:lnTo>
                  <a:lnTo>
                    <a:pt x="911" y="259"/>
                  </a:lnTo>
                  <a:lnTo>
                    <a:pt x="912" y="253"/>
                  </a:lnTo>
                  <a:lnTo>
                    <a:pt x="914" y="251"/>
                  </a:lnTo>
                  <a:lnTo>
                    <a:pt x="916" y="250"/>
                  </a:lnTo>
                  <a:lnTo>
                    <a:pt x="918" y="250"/>
                  </a:lnTo>
                  <a:lnTo>
                    <a:pt x="921" y="242"/>
                  </a:lnTo>
                  <a:lnTo>
                    <a:pt x="923" y="241"/>
                  </a:lnTo>
                  <a:lnTo>
                    <a:pt x="925" y="237"/>
                  </a:lnTo>
                  <a:lnTo>
                    <a:pt x="927" y="237"/>
                  </a:lnTo>
                  <a:lnTo>
                    <a:pt x="927" y="235"/>
                  </a:lnTo>
                  <a:lnTo>
                    <a:pt x="929" y="235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6"/>
                  </a:lnTo>
                  <a:lnTo>
                    <a:pt x="934" y="224"/>
                  </a:lnTo>
                  <a:lnTo>
                    <a:pt x="934" y="224"/>
                  </a:lnTo>
                  <a:lnTo>
                    <a:pt x="936" y="223"/>
                  </a:lnTo>
                  <a:lnTo>
                    <a:pt x="936" y="221"/>
                  </a:lnTo>
                  <a:lnTo>
                    <a:pt x="938" y="217"/>
                  </a:lnTo>
                  <a:lnTo>
                    <a:pt x="939" y="215"/>
                  </a:lnTo>
                  <a:lnTo>
                    <a:pt x="939" y="215"/>
                  </a:lnTo>
                  <a:lnTo>
                    <a:pt x="941" y="214"/>
                  </a:lnTo>
                  <a:lnTo>
                    <a:pt x="945" y="212"/>
                  </a:lnTo>
                  <a:lnTo>
                    <a:pt x="947" y="212"/>
                  </a:lnTo>
                  <a:lnTo>
                    <a:pt x="947" y="212"/>
                  </a:lnTo>
                  <a:lnTo>
                    <a:pt x="945" y="215"/>
                  </a:lnTo>
                  <a:lnTo>
                    <a:pt x="943" y="217"/>
                  </a:lnTo>
                  <a:lnTo>
                    <a:pt x="943" y="215"/>
                  </a:lnTo>
                  <a:lnTo>
                    <a:pt x="939" y="215"/>
                  </a:lnTo>
                  <a:lnTo>
                    <a:pt x="941" y="217"/>
                  </a:lnTo>
                  <a:lnTo>
                    <a:pt x="943" y="217"/>
                  </a:lnTo>
                  <a:lnTo>
                    <a:pt x="945" y="217"/>
                  </a:lnTo>
                  <a:lnTo>
                    <a:pt x="945" y="215"/>
                  </a:lnTo>
                  <a:lnTo>
                    <a:pt x="948" y="212"/>
                  </a:lnTo>
                  <a:lnTo>
                    <a:pt x="950" y="210"/>
                  </a:lnTo>
                  <a:lnTo>
                    <a:pt x="952" y="210"/>
                  </a:lnTo>
                  <a:lnTo>
                    <a:pt x="954" y="210"/>
                  </a:lnTo>
                  <a:lnTo>
                    <a:pt x="954" y="208"/>
                  </a:lnTo>
                  <a:lnTo>
                    <a:pt x="954" y="206"/>
                  </a:lnTo>
                  <a:lnTo>
                    <a:pt x="954" y="206"/>
                  </a:lnTo>
                  <a:lnTo>
                    <a:pt x="952" y="206"/>
                  </a:lnTo>
                  <a:lnTo>
                    <a:pt x="952" y="204"/>
                  </a:lnTo>
                  <a:lnTo>
                    <a:pt x="950" y="203"/>
                  </a:lnTo>
                  <a:lnTo>
                    <a:pt x="950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7" y="203"/>
                  </a:lnTo>
                  <a:lnTo>
                    <a:pt x="945" y="203"/>
                  </a:lnTo>
                  <a:lnTo>
                    <a:pt x="947" y="201"/>
                  </a:lnTo>
                  <a:lnTo>
                    <a:pt x="952" y="195"/>
                  </a:lnTo>
                  <a:lnTo>
                    <a:pt x="954" y="192"/>
                  </a:lnTo>
                  <a:lnTo>
                    <a:pt x="959" y="186"/>
                  </a:lnTo>
                  <a:lnTo>
                    <a:pt x="961" y="185"/>
                  </a:lnTo>
                  <a:lnTo>
                    <a:pt x="963" y="185"/>
                  </a:lnTo>
                  <a:lnTo>
                    <a:pt x="965" y="183"/>
                  </a:lnTo>
                  <a:lnTo>
                    <a:pt x="968" y="183"/>
                  </a:lnTo>
                  <a:lnTo>
                    <a:pt x="968" y="185"/>
                  </a:lnTo>
                  <a:lnTo>
                    <a:pt x="968" y="185"/>
                  </a:lnTo>
                  <a:lnTo>
                    <a:pt x="970" y="185"/>
                  </a:lnTo>
                  <a:lnTo>
                    <a:pt x="970" y="185"/>
                  </a:lnTo>
                  <a:lnTo>
                    <a:pt x="970" y="183"/>
                  </a:lnTo>
                  <a:lnTo>
                    <a:pt x="970" y="181"/>
                  </a:lnTo>
                  <a:lnTo>
                    <a:pt x="972" y="181"/>
                  </a:lnTo>
                  <a:lnTo>
                    <a:pt x="976" y="181"/>
                  </a:lnTo>
                  <a:lnTo>
                    <a:pt x="988" y="176"/>
                  </a:lnTo>
                  <a:lnTo>
                    <a:pt x="992" y="176"/>
                  </a:lnTo>
                  <a:lnTo>
                    <a:pt x="1001" y="172"/>
                  </a:lnTo>
                  <a:lnTo>
                    <a:pt x="1003" y="172"/>
                  </a:lnTo>
                  <a:lnTo>
                    <a:pt x="1004" y="172"/>
                  </a:lnTo>
                  <a:lnTo>
                    <a:pt x="1004" y="172"/>
                  </a:lnTo>
                  <a:lnTo>
                    <a:pt x="1008" y="172"/>
                  </a:lnTo>
                  <a:lnTo>
                    <a:pt x="1012" y="170"/>
                  </a:lnTo>
                  <a:lnTo>
                    <a:pt x="1013" y="170"/>
                  </a:lnTo>
                  <a:lnTo>
                    <a:pt x="1017" y="168"/>
                  </a:lnTo>
                  <a:lnTo>
                    <a:pt x="1019" y="167"/>
                  </a:lnTo>
                  <a:lnTo>
                    <a:pt x="1021" y="165"/>
                  </a:lnTo>
                  <a:lnTo>
                    <a:pt x="1022" y="161"/>
                  </a:lnTo>
                  <a:lnTo>
                    <a:pt x="1024" y="159"/>
                  </a:lnTo>
                  <a:lnTo>
                    <a:pt x="1026" y="158"/>
                  </a:lnTo>
                  <a:lnTo>
                    <a:pt x="1030" y="156"/>
                  </a:lnTo>
                  <a:lnTo>
                    <a:pt x="1032" y="15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91D4E3C-1080-4C88-B946-7F3172EEF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286" y="4874235"/>
              <a:ext cx="5555" cy="7777"/>
            </a:xfrm>
            <a:custGeom>
              <a:avLst/>
              <a:gdLst>
                <a:gd name="T0" fmla="*/ 5 w 5"/>
                <a:gd name="T1" fmla="*/ 2 h 7"/>
                <a:gd name="T2" fmla="*/ 5 w 5"/>
                <a:gd name="T3" fmla="*/ 0 h 7"/>
                <a:gd name="T4" fmla="*/ 4 w 5"/>
                <a:gd name="T5" fmla="*/ 0 h 7"/>
                <a:gd name="T6" fmla="*/ 2 w 5"/>
                <a:gd name="T7" fmla="*/ 2 h 7"/>
                <a:gd name="T8" fmla="*/ 2 w 5"/>
                <a:gd name="T9" fmla="*/ 2 h 7"/>
                <a:gd name="T10" fmla="*/ 0 w 5"/>
                <a:gd name="T11" fmla="*/ 4 h 7"/>
                <a:gd name="T12" fmla="*/ 0 w 5"/>
                <a:gd name="T13" fmla="*/ 5 h 7"/>
                <a:gd name="T14" fmla="*/ 2 w 5"/>
                <a:gd name="T15" fmla="*/ 5 h 7"/>
                <a:gd name="T16" fmla="*/ 2 w 5"/>
                <a:gd name="T17" fmla="*/ 7 h 7"/>
                <a:gd name="T18" fmla="*/ 4 w 5"/>
                <a:gd name="T19" fmla="*/ 7 h 7"/>
                <a:gd name="T20" fmla="*/ 5 w 5"/>
                <a:gd name="T21" fmla="*/ 5 h 7"/>
                <a:gd name="T22" fmla="*/ 5 w 5"/>
                <a:gd name="T23" fmla="*/ 5 h 7"/>
                <a:gd name="T24" fmla="*/ 5 w 5"/>
                <a:gd name="T25" fmla="*/ 5 h 7"/>
                <a:gd name="T26" fmla="*/ 5 w 5"/>
                <a:gd name="T27" fmla="*/ 5 h 7"/>
                <a:gd name="T28" fmla="*/ 5 w 5"/>
                <a:gd name="T29" fmla="*/ 4 h 7"/>
                <a:gd name="T30" fmla="*/ 5 w 5"/>
                <a:gd name="T31" fmla="*/ 4 h 7"/>
                <a:gd name="T32" fmla="*/ 5 w 5"/>
                <a:gd name="T33" fmla="*/ 4 h 7"/>
                <a:gd name="T34" fmla="*/ 5 w 5"/>
                <a:gd name="T35" fmla="*/ 2 h 7"/>
                <a:gd name="T36" fmla="*/ 5 w 5"/>
                <a:gd name="T3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2430E1D-4F88-4E6A-BEB2-03459D99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724" y="4647595"/>
              <a:ext cx="176646" cy="114431"/>
            </a:xfrm>
            <a:custGeom>
              <a:avLst/>
              <a:gdLst>
                <a:gd name="T0" fmla="*/ 151 w 159"/>
                <a:gd name="T1" fmla="*/ 14 h 103"/>
                <a:gd name="T2" fmla="*/ 150 w 159"/>
                <a:gd name="T3" fmla="*/ 11 h 103"/>
                <a:gd name="T4" fmla="*/ 148 w 159"/>
                <a:gd name="T5" fmla="*/ 5 h 103"/>
                <a:gd name="T6" fmla="*/ 146 w 159"/>
                <a:gd name="T7" fmla="*/ 0 h 103"/>
                <a:gd name="T8" fmla="*/ 132 w 159"/>
                <a:gd name="T9" fmla="*/ 2 h 103"/>
                <a:gd name="T10" fmla="*/ 132 w 159"/>
                <a:gd name="T11" fmla="*/ 9 h 103"/>
                <a:gd name="T12" fmla="*/ 130 w 159"/>
                <a:gd name="T13" fmla="*/ 12 h 103"/>
                <a:gd name="T14" fmla="*/ 113 w 159"/>
                <a:gd name="T15" fmla="*/ 11 h 103"/>
                <a:gd name="T16" fmla="*/ 108 w 159"/>
                <a:gd name="T17" fmla="*/ 14 h 103"/>
                <a:gd name="T18" fmla="*/ 104 w 159"/>
                <a:gd name="T19" fmla="*/ 16 h 103"/>
                <a:gd name="T20" fmla="*/ 83 w 159"/>
                <a:gd name="T21" fmla="*/ 16 h 103"/>
                <a:gd name="T22" fmla="*/ 76 w 159"/>
                <a:gd name="T23" fmla="*/ 18 h 103"/>
                <a:gd name="T24" fmla="*/ 68 w 159"/>
                <a:gd name="T25" fmla="*/ 27 h 103"/>
                <a:gd name="T26" fmla="*/ 65 w 159"/>
                <a:gd name="T27" fmla="*/ 29 h 103"/>
                <a:gd name="T28" fmla="*/ 59 w 159"/>
                <a:gd name="T29" fmla="*/ 34 h 103"/>
                <a:gd name="T30" fmla="*/ 52 w 159"/>
                <a:gd name="T31" fmla="*/ 31 h 103"/>
                <a:gd name="T32" fmla="*/ 36 w 159"/>
                <a:gd name="T33" fmla="*/ 29 h 103"/>
                <a:gd name="T34" fmla="*/ 21 w 159"/>
                <a:gd name="T35" fmla="*/ 25 h 103"/>
                <a:gd name="T36" fmla="*/ 16 w 159"/>
                <a:gd name="T37" fmla="*/ 29 h 103"/>
                <a:gd name="T38" fmla="*/ 5 w 159"/>
                <a:gd name="T39" fmla="*/ 36 h 103"/>
                <a:gd name="T40" fmla="*/ 2 w 159"/>
                <a:gd name="T41" fmla="*/ 43 h 103"/>
                <a:gd name="T42" fmla="*/ 3 w 159"/>
                <a:gd name="T43" fmla="*/ 47 h 103"/>
                <a:gd name="T44" fmla="*/ 14 w 159"/>
                <a:gd name="T45" fmla="*/ 49 h 103"/>
                <a:gd name="T46" fmla="*/ 7 w 159"/>
                <a:gd name="T47" fmla="*/ 59 h 103"/>
                <a:gd name="T48" fmla="*/ 7 w 159"/>
                <a:gd name="T49" fmla="*/ 63 h 103"/>
                <a:gd name="T50" fmla="*/ 12 w 159"/>
                <a:gd name="T51" fmla="*/ 68 h 103"/>
                <a:gd name="T52" fmla="*/ 18 w 159"/>
                <a:gd name="T53" fmla="*/ 79 h 103"/>
                <a:gd name="T54" fmla="*/ 25 w 159"/>
                <a:gd name="T55" fmla="*/ 90 h 103"/>
                <a:gd name="T56" fmla="*/ 16 w 159"/>
                <a:gd name="T57" fmla="*/ 96 h 103"/>
                <a:gd name="T58" fmla="*/ 12 w 159"/>
                <a:gd name="T59" fmla="*/ 99 h 103"/>
                <a:gd name="T60" fmla="*/ 27 w 159"/>
                <a:gd name="T61" fmla="*/ 103 h 103"/>
                <a:gd name="T62" fmla="*/ 32 w 159"/>
                <a:gd name="T63" fmla="*/ 97 h 103"/>
                <a:gd name="T64" fmla="*/ 38 w 159"/>
                <a:gd name="T65" fmla="*/ 99 h 103"/>
                <a:gd name="T66" fmla="*/ 54 w 159"/>
                <a:gd name="T67" fmla="*/ 97 h 103"/>
                <a:gd name="T68" fmla="*/ 59 w 159"/>
                <a:gd name="T69" fmla="*/ 88 h 103"/>
                <a:gd name="T70" fmla="*/ 63 w 159"/>
                <a:gd name="T71" fmla="*/ 90 h 103"/>
                <a:gd name="T72" fmla="*/ 65 w 159"/>
                <a:gd name="T73" fmla="*/ 96 h 103"/>
                <a:gd name="T74" fmla="*/ 77 w 159"/>
                <a:gd name="T75" fmla="*/ 99 h 103"/>
                <a:gd name="T76" fmla="*/ 85 w 159"/>
                <a:gd name="T77" fmla="*/ 99 h 103"/>
                <a:gd name="T78" fmla="*/ 99 w 159"/>
                <a:gd name="T79" fmla="*/ 99 h 103"/>
                <a:gd name="T80" fmla="*/ 95 w 159"/>
                <a:gd name="T81" fmla="*/ 90 h 103"/>
                <a:gd name="T82" fmla="*/ 101 w 159"/>
                <a:gd name="T83" fmla="*/ 86 h 103"/>
                <a:gd name="T84" fmla="*/ 97 w 159"/>
                <a:gd name="T85" fmla="*/ 86 h 103"/>
                <a:gd name="T86" fmla="*/ 95 w 159"/>
                <a:gd name="T87" fmla="*/ 81 h 103"/>
                <a:gd name="T88" fmla="*/ 104 w 159"/>
                <a:gd name="T89" fmla="*/ 76 h 103"/>
                <a:gd name="T90" fmla="*/ 112 w 159"/>
                <a:gd name="T91" fmla="*/ 76 h 103"/>
                <a:gd name="T92" fmla="*/ 115 w 159"/>
                <a:gd name="T93" fmla="*/ 68 h 103"/>
                <a:gd name="T94" fmla="*/ 117 w 159"/>
                <a:gd name="T95" fmla="*/ 59 h 103"/>
                <a:gd name="T96" fmla="*/ 112 w 159"/>
                <a:gd name="T97" fmla="*/ 50 h 103"/>
                <a:gd name="T98" fmla="*/ 122 w 159"/>
                <a:gd name="T99" fmla="*/ 45 h 103"/>
                <a:gd name="T100" fmla="*/ 132 w 159"/>
                <a:gd name="T101" fmla="*/ 41 h 103"/>
                <a:gd name="T102" fmla="*/ 135 w 159"/>
                <a:gd name="T103" fmla="*/ 36 h 103"/>
                <a:gd name="T104" fmla="*/ 141 w 159"/>
                <a:gd name="T105" fmla="*/ 34 h 103"/>
                <a:gd name="T106" fmla="*/ 146 w 159"/>
                <a:gd name="T107" fmla="*/ 34 h 103"/>
                <a:gd name="T108" fmla="*/ 144 w 159"/>
                <a:gd name="T109" fmla="*/ 27 h 103"/>
                <a:gd name="T110" fmla="*/ 150 w 159"/>
                <a:gd name="T111" fmla="*/ 23 h 103"/>
                <a:gd name="T112" fmla="*/ 155 w 159"/>
                <a:gd name="T11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03">
                  <a:moveTo>
                    <a:pt x="157" y="23"/>
                  </a:moveTo>
                  <a:lnTo>
                    <a:pt x="155" y="21"/>
                  </a:lnTo>
                  <a:lnTo>
                    <a:pt x="153" y="18"/>
                  </a:lnTo>
                  <a:lnTo>
                    <a:pt x="151" y="18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5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3" y="12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6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3" y="16"/>
                  </a:lnTo>
                  <a:lnTo>
                    <a:pt x="101" y="16"/>
                  </a:lnTo>
                  <a:lnTo>
                    <a:pt x="99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3" y="16"/>
                  </a:lnTo>
                  <a:lnTo>
                    <a:pt x="81" y="20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2" y="23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45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5"/>
                  </a:lnTo>
                  <a:lnTo>
                    <a:pt x="9" y="65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8"/>
                  </a:lnTo>
                  <a:lnTo>
                    <a:pt x="11" y="72"/>
                  </a:lnTo>
                  <a:lnTo>
                    <a:pt x="11" y="74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6" y="77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90"/>
                  </a:lnTo>
                  <a:lnTo>
                    <a:pt x="25" y="90"/>
                  </a:lnTo>
                  <a:lnTo>
                    <a:pt x="25" y="92"/>
                  </a:lnTo>
                  <a:lnTo>
                    <a:pt x="21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41" y="99"/>
                  </a:lnTo>
                  <a:lnTo>
                    <a:pt x="43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4"/>
                  </a:lnTo>
                  <a:lnTo>
                    <a:pt x="65" y="94"/>
                  </a:lnTo>
                  <a:lnTo>
                    <a:pt x="67" y="94"/>
                  </a:lnTo>
                  <a:lnTo>
                    <a:pt x="67" y="94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7" y="96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6" y="101"/>
                  </a:lnTo>
                  <a:lnTo>
                    <a:pt x="77" y="99"/>
                  </a:lnTo>
                  <a:lnTo>
                    <a:pt x="77" y="97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6" y="99"/>
                  </a:lnTo>
                  <a:lnTo>
                    <a:pt x="90" y="103"/>
                  </a:lnTo>
                  <a:lnTo>
                    <a:pt x="92" y="103"/>
                  </a:lnTo>
                  <a:lnTo>
                    <a:pt x="94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101" y="99"/>
                  </a:lnTo>
                  <a:lnTo>
                    <a:pt x="97" y="97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01" y="88"/>
                  </a:lnTo>
                  <a:lnTo>
                    <a:pt x="101" y="86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5" y="85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7" y="81"/>
                  </a:lnTo>
                  <a:lnTo>
                    <a:pt x="99" y="79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3" y="76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2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2" y="50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7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3"/>
                  </a:lnTo>
                  <a:lnTo>
                    <a:pt x="124" y="43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8" y="43"/>
                  </a:lnTo>
                  <a:lnTo>
                    <a:pt x="130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1"/>
                  </a:lnTo>
                  <a:lnTo>
                    <a:pt x="133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5" y="36"/>
                  </a:lnTo>
                  <a:lnTo>
                    <a:pt x="135" y="34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7" y="2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14781C4-40A4-4090-831F-71E7216C6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145" y="4418734"/>
              <a:ext cx="316629" cy="156648"/>
            </a:xfrm>
            <a:custGeom>
              <a:avLst/>
              <a:gdLst>
                <a:gd name="T0" fmla="*/ 267 w 285"/>
                <a:gd name="T1" fmla="*/ 34 h 141"/>
                <a:gd name="T2" fmla="*/ 260 w 285"/>
                <a:gd name="T3" fmla="*/ 31 h 141"/>
                <a:gd name="T4" fmla="*/ 247 w 285"/>
                <a:gd name="T5" fmla="*/ 18 h 141"/>
                <a:gd name="T6" fmla="*/ 240 w 285"/>
                <a:gd name="T7" fmla="*/ 16 h 141"/>
                <a:gd name="T8" fmla="*/ 229 w 285"/>
                <a:gd name="T9" fmla="*/ 14 h 141"/>
                <a:gd name="T10" fmla="*/ 215 w 285"/>
                <a:gd name="T11" fmla="*/ 16 h 141"/>
                <a:gd name="T12" fmla="*/ 211 w 285"/>
                <a:gd name="T13" fmla="*/ 18 h 141"/>
                <a:gd name="T14" fmla="*/ 202 w 285"/>
                <a:gd name="T15" fmla="*/ 23 h 141"/>
                <a:gd name="T16" fmla="*/ 191 w 285"/>
                <a:gd name="T17" fmla="*/ 16 h 141"/>
                <a:gd name="T18" fmla="*/ 179 w 285"/>
                <a:gd name="T19" fmla="*/ 16 h 141"/>
                <a:gd name="T20" fmla="*/ 171 w 285"/>
                <a:gd name="T21" fmla="*/ 20 h 141"/>
                <a:gd name="T22" fmla="*/ 164 w 285"/>
                <a:gd name="T23" fmla="*/ 23 h 141"/>
                <a:gd name="T24" fmla="*/ 155 w 285"/>
                <a:gd name="T25" fmla="*/ 31 h 141"/>
                <a:gd name="T26" fmla="*/ 144 w 285"/>
                <a:gd name="T27" fmla="*/ 31 h 141"/>
                <a:gd name="T28" fmla="*/ 148 w 285"/>
                <a:gd name="T29" fmla="*/ 25 h 141"/>
                <a:gd name="T30" fmla="*/ 146 w 285"/>
                <a:gd name="T31" fmla="*/ 23 h 141"/>
                <a:gd name="T32" fmla="*/ 143 w 285"/>
                <a:gd name="T33" fmla="*/ 16 h 141"/>
                <a:gd name="T34" fmla="*/ 135 w 285"/>
                <a:gd name="T35" fmla="*/ 13 h 141"/>
                <a:gd name="T36" fmla="*/ 130 w 285"/>
                <a:gd name="T37" fmla="*/ 0 h 141"/>
                <a:gd name="T38" fmla="*/ 119 w 285"/>
                <a:gd name="T39" fmla="*/ 7 h 141"/>
                <a:gd name="T40" fmla="*/ 117 w 285"/>
                <a:gd name="T41" fmla="*/ 13 h 141"/>
                <a:gd name="T42" fmla="*/ 112 w 285"/>
                <a:gd name="T43" fmla="*/ 16 h 141"/>
                <a:gd name="T44" fmla="*/ 105 w 285"/>
                <a:gd name="T45" fmla="*/ 11 h 141"/>
                <a:gd name="T46" fmla="*/ 92 w 285"/>
                <a:gd name="T47" fmla="*/ 9 h 141"/>
                <a:gd name="T48" fmla="*/ 83 w 285"/>
                <a:gd name="T49" fmla="*/ 13 h 141"/>
                <a:gd name="T50" fmla="*/ 67 w 285"/>
                <a:gd name="T51" fmla="*/ 25 h 141"/>
                <a:gd name="T52" fmla="*/ 61 w 285"/>
                <a:gd name="T53" fmla="*/ 43 h 141"/>
                <a:gd name="T54" fmla="*/ 50 w 285"/>
                <a:gd name="T55" fmla="*/ 52 h 141"/>
                <a:gd name="T56" fmla="*/ 32 w 285"/>
                <a:gd name="T57" fmla="*/ 59 h 141"/>
                <a:gd name="T58" fmla="*/ 16 w 285"/>
                <a:gd name="T59" fmla="*/ 58 h 141"/>
                <a:gd name="T60" fmla="*/ 5 w 285"/>
                <a:gd name="T61" fmla="*/ 76 h 141"/>
                <a:gd name="T62" fmla="*/ 2 w 285"/>
                <a:gd name="T63" fmla="*/ 87 h 141"/>
                <a:gd name="T64" fmla="*/ 0 w 285"/>
                <a:gd name="T65" fmla="*/ 96 h 141"/>
                <a:gd name="T66" fmla="*/ 2 w 285"/>
                <a:gd name="T67" fmla="*/ 97 h 141"/>
                <a:gd name="T68" fmla="*/ 5 w 285"/>
                <a:gd name="T69" fmla="*/ 101 h 141"/>
                <a:gd name="T70" fmla="*/ 7 w 285"/>
                <a:gd name="T71" fmla="*/ 112 h 141"/>
                <a:gd name="T72" fmla="*/ 11 w 285"/>
                <a:gd name="T73" fmla="*/ 117 h 141"/>
                <a:gd name="T74" fmla="*/ 20 w 285"/>
                <a:gd name="T75" fmla="*/ 121 h 141"/>
                <a:gd name="T76" fmla="*/ 36 w 285"/>
                <a:gd name="T77" fmla="*/ 134 h 141"/>
                <a:gd name="T78" fmla="*/ 41 w 285"/>
                <a:gd name="T79" fmla="*/ 137 h 141"/>
                <a:gd name="T80" fmla="*/ 85 w 285"/>
                <a:gd name="T81" fmla="*/ 137 h 141"/>
                <a:gd name="T82" fmla="*/ 97 w 285"/>
                <a:gd name="T83" fmla="*/ 134 h 141"/>
                <a:gd name="T84" fmla="*/ 94 w 285"/>
                <a:gd name="T85" fmla="*/ 125 h 141"/>
                <a:gd name="T86" fmla="*/ 106 w 285"/>
                <a:gd name="T87" fmla="*/ 117 h 141"/>
                <a:gd name="T88" fmla="*/ 132 w 285"/>
                <a:gd name="T89" fmla="*/ 114 h 141"/>
                <a:gd name="T90" fmla="*/ 132 w 285"/>
                <a:gd name="T91" fmla="*/ 108 h 141"/>
                <a:gd name="T92" fmla="*/ 144 w 285"/>
                <a:gd name="T93" fmla="*/ 106 h 141"/>
                <a:gd name="T94" fmla="*/ 150 w 285"/>
                <a:gd name="T95" fmla="*/ 110 h 141"/>
                <a:gd name="T96" fmla="*/ 162 w 285"/>
                <a:gd name="T97" fmla="*/ 106 h 141"/>
                <a:gd name="T98" fmla="*/ 166 w 285"/>
                <a:gd name="T99" fmla="*/ 103 h 141"/>
                <a:gd name="T100" fmla="*/ 177 w 285"/>
                <a:gd name="T101" fmla="*/ 97 h 141"/>
                <a:gd name="T102" fmla="*/ 182 w 285"/>
                <a:gd name="T103" fmla="*/ 85 h 141"/>
                <a:gd name="T104" fmla="*/ 199 w 285"/>
                <a:gd name="T105" fmla="*/ 79 h 141"/>
                <a:gd name="T106" fmla="*/ 211 w 285"/>
                <a:gd name="T107" fmla="*/ 85 h 141"/>
                <a:gd name="T108" fmla="*/ 222 w 285"/>
                <a:gd name="T109" fmla="*/ 81 h 141"/>
                <a:gd name="T110" fmla="*/ 233 w 285"/>
                <a:gd name="T111" fmla="*/ 81 h 141"/>
                <a:gd name="T112" fmla="*/ 238 w 285"/>
                <a:gd name="T113" fmla="*/ 90 h 141"/>
                <a:gd name="T114" fmla="*/ 254 w 285"/>
                <a:gd name="T115" fmla="*/ 94 h 141"/>
                <a:gd name="T116" fmla="*/ 265 w 285"/>
                <a:gd name="T117" fmla="*/ 85 h 141"/>
                <a:gd name="T118" fmla="*/ 271 w 285"/>
                <a:gd name="T119" fmla="*/ 72 h 141"/>
                <a:gd name="T120" fmla="*/ 274 w 285"/>
                <a:gd name="T121" fmla="*/ 65 h 141"/>
                <a:gd name="T122" fmla="*/ 276 w 285"/>
                <a:gd name="T123" fmla="*/ 56 h 141"/>
                <a:gd name="T124" fmla="*/ 283 w 285"/>
                <a:gd name="T125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" h="141">
                  <a:moveTo>
                    <a:pt x="283" y="40"/>
                  </a:moveTo>
                  <a:lnTo>
                    <a:pt x="280" y="40"/>
                  </a:lnTo>
                  <a:lnTo>
                    <a:pt x="278" y="40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1" y="36"/>
                  </a:lnTo>
                  <a:lnTo>
                    <a:pt x="269" y="36"/>
                  </a:lnTo>
                  <a:lnTo>
                    <a:pt x="267" y="36"/>
                  </a:lnTo>
                  <a:lnTo>
                    <a:pt x="267" y="34"/>
                  </a:lnTo>
                  <a:lnTo>
                    <a:pt x="267" y="34"/>
                  </a:lnTo>
                  <a:lnTo>
                    <a:pt x="267" y="34"/>
                  </a:lnTo>
                  <a:lnTo>
                    <a:pt x="267" y="32"/>
                  </a:lnTo>
                  <a:lnTo>
                    <a:pt x="267" y="32"/>
                  </a:lnTo>
                  <a:lnTo>
                    <a:pt x="265" y="34"/>
                  </a:lnTo>
                  <a:lnTo>
                    <a:pt x="265" y="34"/>
                  </a:lnTo>
                  <a:lnTo>
                    <a:pt x="265" y="32"/>
                  </a:lnTo>
                  <a:lnTo>
                    <a:pt x="264" y="32"/>
                  </a:lnTo>
                  <a:lnTo>
                    <a:pt x="260" y="31"/>
                  </a:lnTo>
                  <a:lnTo>
                    <a:pt x="258" y="31"/>
                  </a:lnTo>
                  <a:lnTo>
                    <a:pt x="258" y="29"/>
                  </a:lnTo>
                  <a:lnTo>
                    <a:pt x="258" y="25"/>
                  </a:lnTo>
                  <a:lnTo>
                    <a:pt x="256" y="23"/>
                  </a:lnTo>
                  <a:lnTo>
                    <a:pt x="254" y="22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44" y="16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5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1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4" y="14"/>
                  </a:lnTo>
                  <a:lnTo>
                    <a:pt x="222" y="1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18" y="14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4"/>
                  </a:lnTo>
                  <a:lnTo>
                    <a:pt x="213" y="14"/>
                  </a:lnTo>
                  <a:lnTo>
                    <a:pt x="213" y="14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9" y="16"/>
                  </a:lnTo>
                  <a:lnTo>
                    <a:pt x="209" y="16"/>
                  </a:lnTo>
                  <a:lnTo>
                    <a:pt x="211" y="18"/>
                  </a:lnTo>
                  <a:lnTo>
                    <a:pt x="211" y="18"/>
                  </a:lnTo>
                  <a:lnTo>
                    <a:pt x="211" y="20"/>
                  </a:lnTo>
                  <a:lnTo>
                    <a:pt x="209" y="20"/>
                  </a:lnTo>
                  <a:lnTo>
                    <a:pt x="209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3"/>
                  </a:lnTo>
                  <a:lnTo>
                    <a:pt x="200" y="22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8"/>
                  </a:lnTo>
                  <a:lnTo>
                    <a:pt x="177" y="18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2" y="25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5" y="31"/>
                  </a:lnTo>
                  <a:lnTo>
                    <a:pt x="155" y="29"/>
                  </a:lnTo>
                  <a:lnTo>
                    <a:pt x="153" y="29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6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4" y="16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5" y="11"/>
                  </a:lnTo>
                  <a:lnTo>
                    <a:pt x="133" y="9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5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4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3"/>
                  </a:lnTo>
                  <a:lnTo>
                    <a:pt x="67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40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59" y="45"/>
                  </a:lnTo>
                  <a:lnTo>
                    <a:pt x="58" y="45"/>
                  </a:lnTo>
                  <a:lnTo>
                    <a:pt x="56" y="45"/>
                  </a:lnTo>
                  <a:lnTo>
                    <a:pt x="54" y="45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2" y="49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34" y="61"/>
                  </a:lnTo>
                  <a:lnTo>
                    <a:pt x="32" y="59"/>
                  </a:lnTo>
                  <a:lnTo>
                    <a:pt x="31" y="59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6" y="58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1" y="61"/>
                  </a:lnTo>
                  <a:lnTo>
                    <a:pt x="9" y="63"/>
                  </a:lnTo>
                  <a:lnTo>
                    <a:pt x="9" y="65"/>
                  </a:lnTo>
                  <a:lnTo>
                    <a:pt x="5" y="72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9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8"/>
                  </a:lnTo>
                  <a:lnTo>
                    <a:pt x="7" y="110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20" y="121"/>
                  </a:lnTo>
                  <a:lnTo>
                    <a:pt x="22" y="121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2" y="130"/>
                  </a:lnTo>
                  <a:lnTo>
                    <a:pt x="32" y="132"/>
                  </a:lnTo>
                  <a:lnTo>
                    <a:pt x="34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3" y="139"/>
                  </a:lnTo>
                  <a:lnTo>
                    <a:pt x="45" y="139"/>
                  </a:lnTo>
                  <a:lnTo>
                    <a:pt x="49" y="141"/>
                  </a:lnTo>
                  <a:lnTo>
                    <a:pt x="52" y="141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4" y="139"/>
                  </a:lnTo>
                  <a:lnTo>
                    <a:pt x="85" y="137"/>
                  </a:lnTo>
                  <a:lnTo>
                    <a:pt x="87" y="137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94" y="137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4" y="125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105" y="117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108" y="117"/>
                  </a:lnTo>
                  <a:lnTo>
                    <a:pt x="110" y="117"/>
                  </a:lnTo>
                  <a:lnTo>
                    <a:pt x="112" y="11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23" y="115"/>
                  </a:lnTo>
                  <a:lnTo>
                    <a:pt x="128" y="115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0"/>
                  </a:lnTo>
                  <a:lnTo>
                    <a:pt x="132" y="108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2" y="112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61" y="106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5"/>
                  </a:lnTo>
                  <a:lnTo>
                    <a:pt x="164" y="105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8" y="101"/>
                  </a:lnTo>
                  <a:lnTo>
                    <a:pt x="170" y="101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3" y="101"/>
                  </a:lnTo>
                  <a:lnTo>
                    <a:pt x="175" y="99"/>
                  </a:lnTo>
                  <a:lnTo>
                    <a:pt x="177" y="97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82" y="81"/>
                  </a:lnTo>
                  <a:lnTo>
                    <a:pt x="186" y="81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9" y="79"/>
                  </a:lnTo>
                  <a:lnTo>
                    <a:pt x="200" y="81"/>
                  </a:lnTo>
                  <a:lnTo>
                    <a:pt x="200" y="81"/>
                  </a:lnTo>
                  <a:lnTo>
                    <a:pt x="202" y="81"/>
                  </a:lnTo>
                  <a:lnTo>
                    <a:pt x="204" y="83"/>
                  </a:lnTo>
                  <a:lnTo>
                    <a:pt x="206" y="83"/>
                  </a:lnTo>
                  <a:lnTo>
                    <a:pt x="208" y="83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85"/>
                  </a:lnTo>
                  <a:lnTo>
                    <a:pt x="217" y="83"/>
                  </a:lnTo>
                  <a:lnTo>
                    <a:pt x="218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5"/>
                  </a:lnTo>
                  <a:lnTo>
                    <a:pt x="222" y="83"/>
                  </a:lnTo>
                  <a:lnTo>
                    <a:pt x="222" y="83"/>
                  </a:lnTo>
                  <a:lnTo>
                    <a:pt x="222" y="81"/>
                  </a:lnTo>
                  <a:lnTo>
                    <a:pt x="222" y="81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26" y="81"/>
                  </a:lnTo>
                  <a:lnTo>
                    <a:pt x="229" y="79"/>
                  </a:lnTo>
                  <a:lnTo>
                    <a:pt x="229" y="79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3" y="83"/>
                  </a:lnTo>
                  <a:lnTo>
                    <a:pt x="233" y="85"/>
                  </a:lnTo>
                  <a:lnTo>
                    <a:pt x="235" y="85"/>
                  </a:lnTo>
                  <a:lnTo>
                    <a:pt x="236" y="85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8"/>
                  </a:lnTo>
                  <a:lnTo>
                    <a:pt x="238" y="90"/>
                  </a:lnTo>
                  <a:lnTo>
                    <a:pt x="242" y="94"/>
                  </a:lnTo>
                  <a:lnTo>
                    <a:pt x="242" y="96"/>
                  </a:lnTo>
                  <a:lnTo>
                    <a:pt x="244" y="96"/>
                  </a:lnTo>
                  <a:lnTo>
                    <a:pt x="245" y="97"/>
                  </a:lnTo>
                  <a:lnTo>
                    <a:pt x="247" y="97"/>
                  </a:lnTo>
                  <a:lnTo>
                    <a:pt x="249" y="96"/>
                  </a:lnTo>
                  <a:lnTo>
                    <a:pt x="251" y="96"/>
                  </a:lnTo>
                  <a:lnTo>
                    <a:pt x="253" y="94"/>
                  </a:lnTo>
                  <a:lnTo>
                    <a:pt x="254" y="94"/>
                  </a:lnTo>
                  <a:lnTo>
                    <a:pt x="256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64" y="87"/>
                  </a:lnTo>
                  <a:lnTo>
                    <a:pt x="265" y="85"/>
                  </a:lnTo>
                  <a:lnTo>
                    <a:pt x="265" y="83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5" y="78"/>
                  </a:lnTo>
                  <a:lnTo>
                    <a:pt x="269" y="76"/>
                  </a:lnTo>
                  <a:lnTo>
                    <a:pt x="269" y="74"/>
                  </a:lnTo>
                  <a:lnTo>
                    <a:pt x="269" y="74"/>
                  </a:lnTo>
                  <a:lnTo>
                    <a:pt x="269" y="72"/>
                  </a:lnTo>
                  <a:lnTo>
                    <a:pt x="271" y="72"/>
                  </a:lnTo>
                  <a:lnTo>
                    <a:pt x="273" y="72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4" y="69"/>
                  </a:lnTo>
                  <a:lnTo>
                    <a:pt x="274" y="67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4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6" y="63"/>
                  </a:lnTo>
                  <a:lnTo>
                    <a:pt x="276" y="61"/>
                  </a:lnTo>
                  <a:lnTo>
                    <a:pt x="276" y="59"/>
                  </a:lnTo>
                  <a:lnTo>
                    <a:pt x="276" y="59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6" y="56"/>
                  </a:lnTo>
                  <a:lnTo>
                    <a:pt x="278" y="56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8" y="52"/>
                  </a:lnTo>
                  <a:lnTo>
                    <a:pt x="280" y="52"/>
                  </a:lnTo>
                  <a:lnTo>
                    <a:pt x="280" y="49"/>
                  </a:lnTo>
                  <a:lnTo>
                    <a:pt x="282" y="49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5"/>
                  </a:lnTo>
                  <a:lnTo>
                    <a:pt x="283" y="43"/>
                  </a:lnTo>
                  <a:lnTo>
                    <a:pt x="283" y="41"/>
                  </a:lnTo>
                  <a:lnTo>
                    <a:pt x="285" y="41"/>
                  </a:lnTo>
                  <a:lnTo>
                    <a:pt x="283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0C7C93C-D5C4-4D1E-A54C-5E44A2672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132" y="4703144"/>
              <a:ext cx="231083" cy="333293"/>
            </a:xfrm>
            <a:custGeom>
              <a:avLst/>
              <a:gdLst>
                <a:gd name="T0" fmla="*/ 195 w 208"/>
                <a:gd name="T1" fmla="*/ 195 h 300"/>
                <a:gd name="T2" fmla="*/ 186 w 208"/>
                <a:gd name="T3" fmla="*/ 192 h 300"/>
                <a:gd name="T4" fmla="*/ 183 w 208"/>
                <a:gd name="T5" fmla="*/ 181 h 300"/>
                <a:gd name="T6" fmla="*/ 177 w 208"/>
                <a:gd name="T7" fmla="*/ 172 h 300"/>
                <a:gd name="T8" fmla="*/ 179 w 208"/>
                <a:gd name="T9" fmla="*/ 154 h 300"/>
                <a:gd name="T10" fmla="*/ 188 w 208"/>
                <a:gd name="T11" fmla="*/ 145 h 300"/>
                <a:gd name="T12" fmla="*/ 193 w 208"/>
                <a:gd name="T13" fmla="*/ 132 h 300"/>
                <a:gd name="T14" fmla="*/ 183 w 208"/>
                <a:gd name="T15" fmla="*/ 118 h 300"/>
                <a:gd name="T16" fmla="*/ 195 w 208"/>
                <a:gd name="T17" fmla="*/ 114 h 300"/>
                <a:gd name="T18" fmla="*/ 175 w 208"/>
                <a:gd name="T19" fmla="*/ 105 h 300"/>
                <a:gd name="T20" fmla="*/ 161 w 208"/>
                <a:gd name="T21" fmla="*/ 112 h 300"/>
                <a:gd name="T22" fmla="*/ 137 w 208"/>
                <a:gd name="T23" fmla="*/ 100 h 300"/>
                <a:gd name="T24" fmla="*/ 132 w 208"/>
                <a:gd name="T25" fmla="*/ 92 h 300"/>
                <a:gd name="T26" fmla="*/ 127 w 208"/>
                <a:gd name="T27" fmla="*/ 83 h 300"/>
                <a:gd name="T28" fmla="*/ 130 w 208"/>
                <a:gd name="T29" fmla="*/ 78 h 300"/>
                <a:gd name="T30" fmla="*/ 121 w 208"/>
                <a:gd name="T31" fmla="*/ 67 h 300"/>
                <a:gd name="T32" fmla="*/ 107 w 208"/>
                <a:gd name="T33" fmla="*/ 60 h 300"/>
                <a:gd name="T34" fmla="*/ 96 w 208"/>
                <a:gd name="T35" fmla="*/ 38 h 300"/>
                <a:gd name="T36" fmla="*/ 94 w 208"/>
                <a:gd name="T37" fmla="*/ 31 h 300"/>
                <a:gd name="T38" fmla="*/ 83 w 208"/>
                <a:gd name="T39" fmla="*/ 18 h 300"/>
                <a:gd name="T40" fmla="*/ 65 w 208"/>
                <a:gd name="T41" fmla="*/ 2 h 300"/>
                <a:gd name="T42" fmla="*/ 40 w 208"/>
                <a:gd name="T43" fmla="*/ 0 h 300"/>
                <a:gd name="T44" fmla="*/ 29 w 208"/>
                <a:gd name="T45" fmla="*/ 8 h 300"/>
                <a:gd name="T46" fmla="*/ 16 w 208"/>
                <a:gd name="T47" fmla="*/ 13 h 300"/>
                <a:gd name="T48" fmla="*/ 7 w 208"/>
                <a:gd name="T49" fmla="*/ 17 h 300"/>
                <a:gd name="T50" fmla="*/ 0 w 208"/>
                <a:gd name="T51" fmla="*/ 24 h 300"/>
                <a:gd name="T52" fmla="*/ 7 w 208"/>
                <a:gd name="T53" fmla="*/ 36 h 300"/>
                <a:gd name="T54" fmla="*/ 9 w 208"/>
                <a:gd name="T55" fmla="*/ 44 h 300"/>
                <a:gd name="T56" fmla="*/ 9 w 208"/>
                <a:gd name="T57" fmla="*/ 51 h 300"/>
                <a:gd name="T58" fmla="*/ 16 w 208"/>
                <a:gd name="T59" fmla="*/ 64 h 300"/>
                <a:gd name="T60" fmla="*/ 22 w 208"/>
                <a:gd name="T61" fmla="*/ 71 h 300"/>
                <a:gd name="T62" fmla="*/ 11 w 208"/>
                <a:gd name="T63" fmla="*/ 74 h 300"/>
                <a:gd name="T64" fmla="*/ 15 w 208"/>
                <a:gd name="T65" fmla="*/ 87 h 300"/>
                <a:gd name="T66" fmla="*/ 13 w 208"/>
                <a:gd name="T67" fmla="*/ 92 h 300"/>
                <a:gd name="T68" fmla="*/ 25 w 208"/>
                <a:gd name="T69" fmla="*/ 91 h 300"/>
                <a:gd name="T70" fmla="*/ 24 w 208"/>
                <a:gd name="T71" fmla="*/ 103 h 300"/>
                <a:gd name="T72" fmla="*/ 15 w 208"/>
                <a:gd name="T73" fmla="*/ 118 h 300"/>
                <a:gd name="T74" fmla="*/ 22 w 208"/>
                <a:gd name="T75" fmla="*/ 134 h 300"/>
                <a:gd name="T76" fmla="*/ 33 w 208"/>
                <a:gd name="T77" fmla="*/ 143 h 300"/>
                <a:gd name="T78" fmla="*/ 38 w 208"/>
                <a:gd name="T79" fmla="*/ 152 h 300"/>
                <a:gd name="T80" fmla="*/ 20 w 208"/>
                <a:gd name="T81" fmla="*/ 154 h 300"/>
                <a:gd name="T82" fmla="*/ 33 w 208"/>
                <a:gd name="T83" fmla="*/ 181 h 300"/>
                <a:gd name="T84" fmla="*/ 25 w 208"/>
                <a:gd name="T85" fmla="*/ 181 h 300"/>
                <a:gd name="T86" fmla="*/ 25 w 208"/>
                <a:gd name="T87" fmla="*/ 195 h 300"/>
                <a:gd name="T88" fmla="*/ 44 w 208"/>
                <a:gd name="T89" fmla="*/ 210 h 300"/>
                <a:gd name="T90" fmla="*/ 56 w 208"/>
                <a:gd name="T91" fmla="*/ 217 h 300"/>
                <a:gd name="T92" fmla="*/ 71 w 208"/>
                <a:gd name="T93" fmla="*/ 235 h 300"/>
                <a:gd name="T94" fmla="*/ 60 w 208"/>
                <a:gd name="T95" fmla="*/ 242 h 300"/>
                <a:gd name="T96" fmla="*/ 65 w 208"/>
                <a:gd name="T97" fmla="*/ 257 h 300"/>
                <a:gd name="T98" fmla="*/ 69 w 208"/>
                <a:gd name="T99" fmla="*/ 266 h 300"/>
                <a:gd name="T100" fmla="*/ 87 w 208"/>
                <a:gd name="T101" fmla="*/ 286 h 300"/>
                <a:gd name="T102" fmla="*/ 89 w 208"/>
                <a:gd name="T103" fmla="*/ 300 h 300"/>
                <a:gd name="T104" fmla="*/ 96 w 208"/>
                <a:gd name="T105" fmla="*/ 291 h 300"/>
                <a:gd name="T106" fmla="*/ 114 w 208"/>
                <a:gd name="T107" fmla="*/ 277 h 300"/>
                <a:gd name="T108" fmla="*/ 123 w 208"/>
                <a:gd name="T109" fmla="*/ 280 h 300"/>
                <a:gd name="T110" fmla="*/ 132 w 208"/>
                <a:gd name="T111" fmla="*/ 273 h 300"/>
                <a:gd name="T112" fmla="*/ 150 w 208"/>
                <a:gd name="T113" fmla="*/ 270 h 300"/>
                <a:gd name="T114" fmla="*/ 172 w 208"/>
                <a:gd name="T115" fmla="*/ 266 h 300"/>
                <a:gd name="T116" fmla="*/ 184 w 208"/>
                <a:gd name="T117" fmla="*/ 262 h 300"/>
                <a:gd name="T118" fmla="*/ 183 w 208"/>
                <a:gd name="T119" fmla="*/ 241 h 300"/>
                <a:gd name="T120" fmla="*/ 183 w 208"/>
                <a:gd name="T121" fmla="*/ 233 h 300"/>
                <a:gd name="T122" fmla="*/ 195 w 208"/>
                <a:gd name="T123" fmla="*/ 228 h 300"/>
                <a:gd name="T124" fmla="*/ 204 w 208"/>
                <a:gd name="T125" fmla="*/ 21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300">
                  <a:moveTo>
                    <a:pt x="208" y="210"/>
                  </a:moveTo>
                  <a:lnTo>
                    <a:pt x="208" y="208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1" y="204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199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3" y="195"/>
                  </a:lnTo>
                  <a:lnTo>
                    <a:pt x="193" y="195"/>
                  </a:lnTo>
                  <a:lnTo>
                    <a:pt x="192" y="195"/>
                  </a:lnTo>
                  <a:lnTo>
                    <a:pt x="192" y="195"/>
                  </a:lnTo>
                  <a:lnTo>
                    <a:pt x="192" y="195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4" y="188"/>
                  </a:lnTo>
                  <a:lnTo>
                    <a:pt x="183" y="185"/>
                  </a:lnTo>
                  <a:lnTo>
                    <a:pt x="183" y="185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79"/>
                  </a:lnTo>
                  <a:lnTo>
                    <a:pt x="183" y="179"/>
                  </a:lnTo>
                  <a:lnTo>
                    <a:pt x="183" y="177"/>
                  </a:lnTo>
                  <a:lnTo>
                    <a:pt x="181" y="177"/>
                  </a:lnTo>
                  <a:lnTo>
                    <a:pt x="181" y="176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79" y="174"/>
                  </a:lnTo>
                  <a:lnTo>
                    <a:pt x="179" y="174"/>
                  </a:lnTo>
                  <a:lnTo>
                    <a:pt x="177" y="172"/>
                  </a:lnTo>
                  <a:lnTo>
                    <a:pt x="177" y="172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7" y="168"/>
                  </a:lnTo>
                  <a:lnTo>
                    <a:pt x="175" y="167"/>
                  </a:lnTo>
                  <a:lnTo>
                    <a:pt x="177" y="165"/>
                  </a:lnTo>
                  <a:lnTo>
                    <a:pt x="177" y="163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7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79" y="152"/>
                  </a:lnTo>
                  <a:lnTo>
                    <a:pt x="181" y="152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8" y="147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90" y="143"/>
                  </a:lnTo>
                  <a:lnTo>
                    <a:pt x="190" y="143"/>
                  </a:lnTo>
                  <a:lnTo>
                    <a:pt x="188" y="141"/>
                  </a:lnTo>
                  <a:lnTo>
                    <a:pt x="188" y="141"/>
                  </a:lnTo>
                  <a:lnTo>
                    <a:pt x="190" y="141"/>
                  </a:lnTo>
                  <a:lnTo>
                    <a:pt x="190" y="141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2" y="138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3" y="136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192" y="132"/>
                  </a:lnTo>
                  <a:lnTo>
                    <a:pt x="190" y="132"/>
                  </a:lnTo>
                  <a:lnTo>
                    <a:pt x="188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0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4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6"/>
                  </a:lnTo>
                  <a:lnTo>
                    <a:pt x="186" y="114"/>
                  </a:lnTo>
                  <a:lnTo>
                    <a:pt x="188" y="114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5" y="116"/>
                  </a:lnTo>
                  <a:lnTo>
                    <a:pt x="195" y="114"/>
                  </a:lnTo>
                  <a:lnTo>
                    <a:pt x="197" y="114"/>
                  </a:lnTo>
                  <a:lnTo>
                    <a:pt x="197" y="112"/>
                  </a:lnTo>
                  <a:lnTo>
                    <a:pt x="195" y="111"/>
                  </a:lnTo>
                  <a:lnTo>
                    <a:pt x="193" y="109"/>
                  </a:lnTo>
                  <a:lnTo>
                    <a:pt x="190" y="109"/>
                  </a:lnTo>
                  <a:lnTo>
                    <a:pt x="188" y="109"/>
                  </a:lnTo>
                  <a:lnTo>
                    <a:pt x="186" y="107"/>
                  </a:lnTo>
                  <a:lnTo>
                    <a:pt x="183" y="103"/>
                  </a:lnTo>
                  <a:lnTo>
                    <a:pt x="183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79" y="103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5" y="105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3" y="118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1"/>
                  </a:lnTo>
                  <a:lnTo>
                    <a:pt x="159" y="109"/>
                  </a:lnTo>
                  <a:lnTo>
                    <a:pt x="159" y="107"/>
                  </a:lnTo>
                  <a:lnTo>
                    <a:pt x="157" y="107"/>
                  </a:lnTo>
                  <a:lnTo>
                    <a:pt x="152" y="105"/>
                  </a:lnTo>
                  <a:lnTo>
                    <a:pt x="152" y="105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5" y="107"/>
                  </a:lnTo>
                  <a:lnTo>
                    <a:pt x="141" y="105"/>
                  </a:lnTo>
                  <a:lnTo>
                    <a:pt x="139" y="103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6" y="98"/>
                  </a:lnTo>
                  <a:lnTo>
                    <a:pt x="134" y="100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92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6" y="89"/>
                  </a:lnTo>
                  <a:lnTo>
                    <a:pt x="134" y="89"/>
                  </a:lnTo>
                  <a:lnTo>
                    <a:pt x="132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4" y="73"/>
                  </a:lnTo>
                  <a:lnTo>
                    <a:pt x="132" y="73"/>
                  </a:lnTo>
                  <a:lnTo>
                    <a:pt x="132" y="71"/>
                  </a:lnTo>
                  <a:lnTo>
                    <a:pt x="130" y="71"/>
                  </a:lnTo>
                  <a:lnTo>
                    <a:pt x="128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7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9" y="60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5" y="56"/>
                  </a:lnTo>
                  <a:lnTo>
                    <a:pt x="101" y="55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0" y="17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4" y="8"/>
                  </a:lnTo>
                  <a:lnTo>
                    <a:pt x="71" y="4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6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0" y="73"/>
                  </a:lnTo>
                  <a:lnTo>
                    <a:pt x="18" y="73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3" y="87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9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6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20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102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7"/>
                  </a:lnTo>
                  <a:lnTo>
                    <a:pt x="22" y="109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21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27" y="141"/>
                  </a:lnTo>
                  <a:lnTo>
                    <a:pt x="29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6" y="148"/>
                  </a:lnTo>
                  <a:lnTo>
                    <a:pt x="36" y="148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40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6" y="15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1" y="154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8"/>
                  </a:lnTo>
                  <a:lnTo>
                    <a:pt x="24" y="159"/>
                  </a:lnTo>
                  <a:lnTo>
                    <a:pt x="27" y="165"/>
                  </a:lnTo>
                  <a:lnTo>
                    <a:pt x="31" y="170"/>
                  </a:lnTo>
                  <a:lnTo>
                    <a:pt x="33" y="172"/>
                  </a:lnTo>
                  <a:lnTo>
                    <a:pt x="34" y="176"/>
                  </a:lnTo>
                  <a:lnTo>
                    <a:pt x="34" y="177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81"/>
                  </a:lnTo>
                  <a:lnTo>
                    <a:pt x="33" y="181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5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0" y="183"/>
                  </a:lnTo>
                  <a:lnTo>
                    <a:pt x="20" y="185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6" y="190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5" y="195"/>
                  </a:lnTo>
                  <a:lnTo>
                    <a:pt x="27" y="195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4"/>
                  </a:lnTo>
                  <a:lnTo>
                    <a:pt x="34" y="206"/>
                  </a:lnTo>
                  <a:lnTo>
                    <a:pt x="36" y="206"/>
                  </a:lnTo>
                  <a:lnTo>
                    <a:pt x="36" y="208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4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9" y="215"/>
                  </a:lnTo>
                  <a:lnTo>
                    <a:pt x="51" y="215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7"/>
                  </a:lnTo>
                  <a:lnTo>
                    <a:pt x="60" y="219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9" y="224"/>
                  </a:lnTo>
                  <a:lnTo>
                    <a:pt x="69" y="224"/>
                  </a:lnTo>
                  <a:lnTo>
                    <a:pt x="72" y="226"/>
                  </a:lnTo>
                  <a:lnTo>
                    <a:pt x="76" y="228"/>
                  </a:lnTo>
                  <a:lnTo>
                    <a:pt x="76" y="230"/>
                  </a:lnTo>
                  <a:lnTo>
                    <a:pt x="76" y="232"/>
                  </a:lnTo>
                  <a:lnTo>
                    <a:pt x="76" y="233"/>
                  </a:lnTo>
                  <a:lnTo>
                    <a:pt x="72" y="235"/>
                  </a:lnTo>
                  <a:lnTo>
                    <a:pt x="71" y="235"/>
                  </a:lnTo>
                  <a:lnTo>
                    <a:pt x="69" y="235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9"/>
                  </a:lnTo>
                  <a:lnTo>
                    <a:pt x="67" y="239"/>
                  </a:lnTo>
                  <a:lnTo>
                    <a:pt x="65" y="239"/>
                  </a:lnTo>
                  <a:lnTo>
                    <a:pt x="63" y="239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9"/>
                  </a:lnTo>
                  <a:lnTo>
                    <a:pt x="60" y="239"/>
                  </a:lnTo>
                  <a:lnTo>
                    <a:pt x="60" y="239"/>
                  </a:lnTo>
                  <a:lnTo>
                    <a:pt x="60" y="241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3" y="244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3"/>
                  </a:lnTo>
                  <a:lnTo>
                    <a:pt x="63" y="253"/>
                  </a:lnTo>
                  <a:lnTo>
                    <a:pt x="65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9" y="260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4" y="268"/>
                  </a:lnTo>
                  <a:lnTo>
                    <a:pt x="76" y="268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3" y="275"/>
                  </a:lnTo>
                  <a:lnTo>
                    <a:pt x="83" y="275"/>
                  </a:lnTo>
                  <a:lnTo>
                    <a:pt x="85" y="280"/>
                  </a:lnTo>
                  <a:lnTo>
                    <a:pt x="85" y="282"/>
                  </a:lnTo>
                  <a:lnTo>
                    <a:pt x="87" y="282"/>
                  </a:lnTo>
                  <a:lnTo>
                    <a:pt x="87" y="284"/>
                  </a:lnTo>
                  <a:lnTo>
                    <a:pt x="87" y="286"/>
                  </a:lnTo>
                  <a:lnTo>
                    <a:pt x="89" y="289"/>
                  </a:lnTo>
                  <a:lnTo>
                    <a:pt x="89" y="291"/>
                  </a:lnTo>
                  <a:lnTo>
                    <a:pt x="89" y="293"/>
                  </a:lnTo>
                  <a:lnTo>
                    <a:pt x="89" y="293"/>
                  </a:lnTo>
                  <a:lnTo>
                    <a:pt x="89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7"/>
                  </a:lnTo>
                  <a:lnTo>
                    <a:pt x="87" y="297"/>
                  </a:lnTo>
                  <a:lnTo>
                    <a:pt x="87" y="298"/>
                  </a:lnTo>
                  <a:lnTo>
                    <a:pt x="87" y="298"/>
                  </a:lnTo>
                  <a:lnTo>
                    <a:pt x="89" y="300"/>
                  </a:lnTo>
                  <a:lnTo>
                    <a:pt x="89" y="300"/>
                  </a:lnTo>
                  <a:lnTo>
                    <a:pt x="89" y="300"/>
                  </a:lnTo>
                  <a:lnTo>
                    <a:pt x="90" y="300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4" y="300"/>
                  </a:lnTo>
                  <a:lnTo>
                    <a:pt x="94" y="298"/>
                  </a:lnTo>
                  <a:lnTo>
                    <a:pt x="94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96" y="295"/>
                  </a:lnTo>
                  <a:lnTo>
                    <a:pt x="96" y="293"/>
                  </a:lnTo>
                  <a:lnTo>
                    <a:pt x="96" y="291"/>
                  </a:lnTo>
                  <a:lnTo>
                    <a:pt x="96" y="289"/>
                  </a:lnTo>
                  <a:lnTo>
                    <a:pt x="96" y="288"/>
                  </a:lnTo>
                  <a:lnTo>
                    <a:pt x="96" y="286"/>
                  </a:lnTo>
                  <a:lnTo>
                    <a:pt x="98" y="284"/>
                  </a:lnTo>
                  <a:lnTo>
                    <a:pt x="100" y="284"/>
                  </a:lnTo>
                  <a:lnTo>
                    <a:pt x="103" y="282"/>
                  </a:lnTo>
                  <a:lnTo>
                    <a:pt x="107" y="280"/>
                  </a:lnTo>
                  <a:lnTo>
                    <a:pt x="109" y="280"/>
                  </a:lnTo>
                  <a:lnTo>
                    <a:pt x="110" y="280"/>
                  </a:lnTo>
                  <a:lnTo>
                    <a:pt x="110" y="279"/>
                  </a:lnTo>
                  <a:lnTo>
                    <a:pt x="112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8" y="279"/>
                  </a:lnTo>
                  <a:lnTo>
                    <a:pt x="119" y="280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2"/>
                  </a:lnTo>
                  <a:lnTo>
                    <a:pt x="123" y="282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8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9" y="273"/>
                  </a:lnTo>
                  <a:lnTo>
                    <a:pt x="141" y="273"/>
                  </a:lnTo>
                  <a:lnTo>
                    <a:pt x="143" y="273"/>
                  </a:lnTo>
                  <a:lnTo>
                    <a:pt x="143" y="273"/>
                  </a:lnTo>
                  <a:lnTo>
                    <a:pt x="143" y="273"/>
                  </a:lnTo>
                  <a:lnTo>
                    <a:pt x="145" y="273"/>
                  </a:lnTo>
                  <a:lnTo>
                    <a:pt x="145" y="271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4" y="268"/>
                  </a:lnTo>
                  <a:lnTo>
                    <a:pt x="155" y="268"/>
                  </a:lnTo>
                  <a:lnTo>
                    <a:pt x="155" y="268"/>
                  </a:lnTo>
                  <a:lnTo>
                    <a:pt x="159" y="270"/>
                  </a:lnTo>
                  <a:lnTo>
                    <a:pt x="159" y="270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3" y="270"/>
                  </a:lnTo>
                  <a:lnTo>
                    <a:pt x="170" y="266"/>
                  </a:lnTo>
                  <a:lnTo>
                    <a:pt x="172" y="264"/>
                  </a:lnTo>
                  <a:lnTo>
                    <a:pt x="172" y="264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4" y="268"/>
                  </a:lnTo>
                  <a:lnTo>
                    <a:pt x="174" y="268"/>
                  </a:lnTo>
                  <a:lnTo>
                    <a:pt x="175" y="268"/>
                  </a:lnTo>
                  <a:lnTo>
                    <a:pt x="175" y="270"/>
                  </a:lnTo>
                  <a:lnTo>
                    <a:pt x="177" y="268"/>
                  </a:lnTo>
                  <a:lnTo>
                    <a:pt x="179" y="268"/>
                  </a:lnTo>
                  <a:lnTo>
                    <a:pt x="179" y="268"/>
                  </a:lnTo>
                  <a:lnTo>
                    <a:pt x="181" y="268"/>
                  </a:lnTo>
                  <a:lnTo>
                    <a:pt x="181" y="264"/>
                  </a:lnTo>
                  <a:lnTo>
                    <a:pt x="183" y="264"/>
                  </a:lnTo>
                  <a:lnTo>
                    <a:pt x="183" y="262"/>
                  </a:lnTo>
                  <a:lnTo>
                    <a:pt x="183" y="262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59"/>
                  </a:lnTo>
                  <a:lnTo>
                    <a:pt x="186" y="257"/>
                  </a:lnTo>
                  <a:lnTo>
                    <a:pt x="184" y="257"/>
                  </a:lnTo>
                  <a:lnTo>
                    <a:pt x="184" y="257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83" y="253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81" y="250"/>
                  </a:lnTo>
                  <a:lnTo>
                    <a:pt x="181" y="248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1" y="244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39"/>
                  </a:lnTo>
                  <a:lnTo>
                    <a:pt x="181" y="239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3" y="233"/>
                  </a:lnTo>
                  <a:lnTo>
                    <a:pt x="183" y="233"/>
                  </a:lnTo>
                  <a:lnTo>
                    <a:pt x="183" y="232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6" y="230"/>
                  </a:lnTo>
                  <a:lnTo>
                    <a:pt x="188" y="230"/>
                  </a:lnTo>
                  <a:lnTo>
                    <a:pt x="192" y="232"/>
                  </a:lnTo>
                  <a:lnTo>
                    <a:pt x="193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28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1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6" y="215"/>
                  </a:lnTo>
                  <a:lnTo>
                    <a:pt x="208" y="212"/>
                  </a:lnTo>
                  <a:lnTo>
                    <a:pt x="208" y="210"/>
                  </a:lnTo>
                  <a:lnTo>
                    <a:pt x="208" y="2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55DD1D8-FA48-433D-97CD-E4BC9B6DD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4349" y="1777939"/>
              <a:ext cx="2353051" cy="3307382"/>
            </a:xfrm>
            <a:custGeom>
              <a:avLst/>
              <a:gdLst>
                <a:gd name="T0" fmla="*/ 1526 w 2118"/>
                <a:gd name="T1" fmla="*/ 419 h 2977"/>
                <a:gd name="T2" fmla="*/ 96 w 2118"/>
                <a:gd name="T3" fmla="*/ 1918 h 2977"/>
                <a:gd name="T4" fmla="*/ 155 w 2118"/>
                <a:gd name="T5" fmla="*/ 1972 h 2977"/>
                <a:gd name="T6" fmla="*/ 1636 w 2118"/>
                <a:gd name="T7" fmla="*/ 29 h 2977"/>
                <a:gd name="T8" fmla="*/ 1721 w 2118"/>
                <a:gd name="T9" fmla="*/ 92 h 2977"/>
                <a:gd name="T10" fmla="*/ 1755 w 2118"/>
                <a:gd name="T11" fmla="*/ 168 h 2977"/>
                <a:gd name="T12" fmla="*/ 1842 w 2118"/>
                <a:gd name="T13" fmla="*/ 188 h 2977"/>
                <a:gd name="T14" fmla="*/ 1864 w 2118"/>
                <a:gd name="T15" fmla="*/ 126 h 2977"/>
                <a:gd name="T16" fmla="*/ 2043 w 2118"/>
                <a:gd name="T17" fmla="*/ 276 h 2977"/>
                <a:gd name="T18" fmla="*/ 1672 w 2118"/>
                <a:gd name="T19" fmla="*/ 77 h 2977"/>
                <a:gd name="T20" fmla="*/ 825 w 2118"/>
                <a:gd name="T21" fmla="*/ 912 h 2977"/>
                <a:gd name="T22" fmla="*/ 2118 w 2118"/>
                <a:gd name="T23" fmla="*/ 307 h 2977"/>
                <a:gd name="T24" fmla="*/ 1978 w 2118"/>
                <a:gd name="T25" fmla="*/ 478 h 2977"/>
                <a:gd name="T26" fmla="*/ 1770 w 2118"/>
                <a:gd name="T27" fmla="*/ 497 h 2977"/>
                <a:gd name="T28" fmla="*/ 1728 w 2118"/>
                <a:gd name="T29" fmla="*/ 413 h 2977"/>
                <a:gd name="T30" fmla="*/ 1465 w 2118"/>
                <a:gd name="T31" fmla="*/ 569 h 2977"/>
                <a:gd name="T32" fmla="*/ 1304 w 2118"/>
                <a:gd name="T33" fmla="*/ 670 h 2977"/>
                <a:gd name="T34" fmla="*/ 1239 w 2118"/>
                <a:gd name="T35" fmla="*/ 543 h 2977"/>
                <a:gd name="T36" fmla="*/ 1223 w 2118"/>
                <a:gd name="T37" fmla="*/ 805 h 2977"/>
                <a:gd name="T38" fmla="*/ 1042 w 2118"/>
                <a:gd name="T39" fmla="*/ 959 h 2977"/>
                <a:gd name="T40" fmla="*/ 856 w 2118"/>
                <a:gd name="T41" fmla="*/ 934 h 2977"/>
                <a:gd name="T42" fmla="*/ 816 w 2118"/>
                <a:gd name="T43" fmla="*/ 1013 h 2977"/>
                <a:gd name="T44" fmla="*/ 739 w 2118"/>
                <a:gd name="T45" fmla="*/ 878 h 2977"/>
                <a:gd name="T46" fmla="*/ 703 w 2118"/>
                <a:gd name="T47" fmla="*/ 760 h 2977"/>
                <a:gd name="T48" fmla="*/ 614 w 2118"/>
                <a:gd name="T49" fmla="*/ 661 h 2977"/>
                <a:gd name="T50" fmla="*/ 806 w 2118"/>
                <a:gd name="T51" fmla="*/ 758 h 2977"/>
                <a:gd name="T52" fmla="*/ 1049 w 2118"/>
                <a:gd name="T53" fmla="*/ 576 h 2977"/>
                <a:gd name="T54" fmla="*/ 881 w 2118"/>
                <a:gd name="T55" fmla="*/ 435 h 2977"/>
                <a:gd name="T56" fmla="*/ 686 w 2118"/>
                <a:gd name="T57" fmla="*/ 381 h 2977"/>
                <a:gd name="T58" fmla="*/ 630 w 2118"/>
                <a:gd name="T59" fmla="*/ 318 h 2977"/>
                <a:gd name="T60" fmla="*/ 545 w 2118"/>
                <a:gd name="T61" fmla="*/ 338 h 2977"/>
                <a:gd name="T62" fmla="*/ 509 w 2118"/>
                <a:gd name="T63" fmla="*/ 849 h 2977"/>
                <a:gd name="T64" fmla="*/ 585 w 2118"/>
                <a:gd name="T65" fmla="*/ 1203 h 2977"/>
                <a:gd name="T66" fmla="*/ 453 w 2118"/>
                <a:gd name="T67" fmla="*/ 1414 h 2977"/>
                <a:gd name="T68" fmla="*/ 421 w 2118"/>
                <a:gd name="T69" fmla="*/ 1501 h 2977"/>
                <a:gd name="T70" fmla="*/ 408 w 2118"/>
                <a:gd name="T71" fmla="*/ 1770 h 2977"/>
                <a:gd name="T72" fmla="*/ 555 w 2118"/>
                <a:gd name="T73" fmla="*/ 1878 h 2977"/>
                <a:gd name="T74" fmla="*/ 639 w 2118"/>
                <a:gd name="T75" fmla="*/ 2046 h 2977"/>
                <a:gd name="T76" fmla="*/ 598 w 2118"/>
                <a:gd name="T77" fmla="*/ 2137 h 2977"/>
                <a:gd name="T78" fmla="*/ 726 w 2118"/>
                <a:gd name="T79" fmla="*/ 2189 h 2977"/>
                <a:gd name="T80" fmla="*/ 795 w 2118"/>
                <a:gd name="T81" fmla="*/ 2310 h 2977"/>
                <a:gd name="T82" fmla="*/ 977 w 2118"/>
                <a:gd name="T83" fmla="*/ 2359 h 2977"/>
                <a:gd name="T84" fmla="*/ 1017 w 2118"/>
                <a:gd name="T85" fmla="*/ 2483 h 2977"/>
                <a:gd name="T86" fmla="*/ 964 w 2118"/>
                <a:gd name="T87" fmla="*/ 2561 h 2977"/>
                <a:gd name="T88" fmla="*/ 914 w 2118"/>
                <a:gd name="T89" fmla="*/ 2612 h 2977"/>
                <a:gd name="T90" fmla="*/ 903 w 2118"/>
                <a:gd name="T91" fmla="*/ 2680 h 2977"/>
                <a:gd name="T92" fmla="*/ 856 w 2118"/>
                <a:gd name="T93" fmla="*/ 2691 h 2977"/>
                <a:gd name="T94" fmla="*/ 961 w 2118"/>
                <a:gd name="T95" fmla="*/ 2769 h 2977"/>
                <a:gd name="T96" fmla="*/ 1217 w 2118"/>
                <a:gd name="T97" fmla="*/ 2884 h 2977"/>
                <a:gd name="T98" fmla="*/ 1380 w 2118"/>
                <a:gd name="T99" fmla="*/ 2953 h 2977"/>
                <a:gd name="T100" fmla="*/ 1400 w 2118"/>
                <a:gd name="T101" fmla="*/ 2812 h 2977"/>
                <a:gd name="T102" fmla="*/ 1373 w 2118"/>
                <a:gd name="T103" fmla="*/ 2727 h 2977"/>
                <a:gd name="T104" fmla="*/ 1401 w 2118"/>
                <a:gd name="T105" fmla="*/ 2664 h 2977"/>
                <a:gd name="T106" fmla="*/ 1459 w 2118"/>
                <a:gd name="T107" fmla="*/ 2648 h 2977"/>
                <a:gd name="T108" fmla="*/ 1459 w 2118"/>
                <a:gd name="T109" fmla="*/ 2595 h 2977"/>
                <a:gd name="T110" fmla="*/ 1429 w 2118"/>
                <a:gd name="T111" fmla="*/ 2344 h 2977"/>
                <a:gd name="T112" fmla="*/ 1591 w 2118"/>
                <a:gd name="T113" fmla="*/ 2220 h 2977"/>
                <a:gd name="T114" fmla="*/ 1726 w 2118"/>
                <a:gd name="T115" fmla="*/ 2259 h 2977"/>
                <a:gd name="T116" fmla="*/ 1867 w 2118"/>
                <a:gd name="T117" fmla="*/ 2263 h 2977"/>
                <a:gd name="T118" fmla="*/ 2019 w 2118"/>
                <a:gd name="T119" fmla="*/ 2287 h 2977"/>
                <a:gd name="T120" fmla="*/ 2057 w 2118"/>
                <a:gd name="T121" fmla="*/ 2135 h 2977"/>
                <a:gd name="T122" fmla="*/ 2084 w 2118"/>
                <a:gd name="T123" fmla="*/ 2026 h 2977"/>
                <a:gd name="T124" fmla="*/ 813 w 2118"/>
                <a:gd name="T125" fmla="*/ 928 h 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8" h="2977">
                  <a:moveTo>
                    <a:pt x="1513" y="428"/>
                  </a:moveTo>
                  <a:lnTo>
                    <a:pt x="1512" y="430"/>
                  </a:lnTo>
                  <a:lnTo>
                    <a:pt x="1510" y="430"/>
                  </a:lnTo>
                  <a:lnTo>
                    <a:pt x="1510" y="431"/>
                  </a:lnTo>
                  <a:lnTo>
                    <a:pt x="1510" y="431"/>
                  </a:lnTo>
                  <a:lnTo>
                    <a:pt x="1512" y="430"/>
                  </a:lnTo>
                  <a:lnTo>
                    <a:pt x="1513" y="428"/>
                  </a:lnTo>
                  <a:lnTo>
                    <a:pt x="1513" y="426"/>
                  </a:lnTo>
                  <a:lnTo>
                    <a:pt x="1513" y="428"/>
                  </a:lnTo>
                  <a:lnTo>
                    <a:pt x="1513" y="428"/>
                  </a:lnTo>
                  <a:close/>
                  <a:moveTo>
                    <a:pt x="1434" y="415"/>
                  </a:moveTo>
                  <a:lnTo>
                    <a:pt x="1434" y="415"/>
                  </a:lnTo>
                  <a:lnTo>
                    <a:pt x="1434" y="415"/>
                  </a:lnTo>
                  <a:lnTo>
                    <a:pt x="1434" y="413"/>
                  </a:lnTo>
                  <a:lnTo>
                    <a:pt x="1436" y="415"/>
                  </a:lnTo>
                  <a:lnTo>
                    <a:pt x="1434" y="417"/>
                  </a:lnTo>
                  <a:lnTo>
                    <a:pt x="1434" y="419"/>
                  </a:lnTo>
                  <a:lnTo>
                    <a:pt x="1434" y="421"/>
                  </a:lnTo>
                  <a:lnTo>
                    <a:pt x="1434" y="424"/>
                  </a:lnTo>
                  <a:lnTo>
                    <a:pt x="1432" y="426"/>
                  </a:lnTo>
                  <a:lnTo>
                    <a:pt x="1432" y="428"/>
                  </a:lnTo>
                  <a:lnTo>
                    <a:pt x="1434" y="430"/>
                  </a:lnTo>
                  <a:lnTo>
                    <a:pt x="1434" y="430"/>
                  </a:lnTo>
                  <a:lnTo>
                    <a:pt x="1436" y="428"/>
                  </a:lnTo>
                  <a:lnTo>
                    <a:pt x="1436" y="428"/>
                  </a:lnTo>
                  <a:lnTo>
                    <a:pt x="1438" y="428"/>
                  </a:lnTo>
                  <a:lnTo>
                    <a:pt x="1438" y="430"/>
                  </a:lnTo>
                  <a:lnTo>
                    <a:pt x="1439" y="430"/>
                  </a:lnTo>
                  <a:lnTo>
                    <a:pt x="1438" y="430"/>
                  </a:lnTo>
                  <a:lnTo>
                    <a:pt x="1436" y="431"/>
                  </a:lnTo>
                  <a:lnTo>
                    <a:pt x="1438" y="435"/>
                  </a:lnTo>
                  <a:lnTo>
                    <a:pt x="1439" y="435"/>
                  </a:lnTo>
                  <a:lnTo>
                    <a:pt x="1439" y="435"/>
                  </a:lnTo>
                  <a:lnTo>
                    <a:pt x="1441" y="439"/>
                  </a:lnTo>
                  <a:lnTo>
                    <a:pt x="1441" y="439"/>
                  </a:lnTo>
                  <a:lnTo>
                    <a:pt x="1443" y="441"/>
                  </a:lnTo>
                  <a:lnTo>
                    <a:pt x="1448" y="444"/>
                  </a:lnTo>
                  <a:lnTo>
                    <a:pt x="1450" y="450"/>
                  </a:lnTo>
                  <a:lnTo>
                    <a:pt x="1452" y="451"/>
                  </a:lnTo>
                  <a:lnTo>
                    <a:pt x="1456" y="451"/>
                  </a:lnTo>
                  <a:lnTo>
                    <a:pt x="1457" y="450"/>
                  </a:lnTo>
                  <a:lnTo>
                    <a:pt x="1457" y="448"/>
                  </a:lnTo>
                  <a:lnTo>
                    <a:pt x="1457" y="448"/>
                  </a:lnTo>
                  <a:lnTo>
                    <a:pt x="1459" y="448"/>
                  </a:lnTo>
                  <a:lnTo>
                    <a:pt x="1459" y="448"/>
                  </a:lnTo>
                  <a:lnTo>
                    <a:pt x="1459" y="450"/>
                  </a:lnTo>
                  <a:lnTo>
                    <a:pt x="1461" y="450"/>
                  </a:lnTo>
                  <a:lnTo>
                    <a:pt x="1461" y="451"/>
                  </a:lnTo>
                  <a:lnTo>
                    <a:pt x="1461" y="451"/>
                  </a:lnTo>
                  <a:lnTo>
                    <a:pt x="1485" y="444"/>
                  </a:lnTo>
                  <a:lnTo>
                    <a:pt x="1488" y="441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94" y="441"/>
                  </a:lnTo>
                  <a:lnTo>
                    <a:pt x="1499" y="437"/>
                  </a:lnTo>
                  <a:lnTo>
                    <a:pt x="1503" y="431"/>
                  </a:lnTo>
                  <a:lnTo>
                    <a:pt x="1504" y="431"/>
                  </a:lnTo>
                  <a:lnTo>
                    <a:pt x="1506" y="430"/>
                  </a:lnTo>
                  <a:lnTo>
                    <a:pt x="1508" y="430"/>
                  </a:lnTo>
                  <a:lnTo>
                    <a:pt x="1513" y="419"/>
                  </a:lnTo>
                  <a:lnTo>
                    <a:pt x="1517" y="415"/>
                  </a:lnTo>
                  <a:lnTo>
                    <a:pt x="1517" y="413"/>
                  </a:lnTo>
                  <a:lnTo>
                    <a:pt x="1517" y="412"/>
                  </a:lnTo>
                  <a:lnTo>
                    <a:pt x="1517" y="412"/>
                  </a:lnTo>
                  <a:lnTo>
                    <a:pt x="1515" y="412"/>
                  </a:lnTo>
                  <a:lnTo>
                    <a:pt x="1515" y="410"/>
                  </a:lnTo>
                  <a:lnTo>
                    <a:pt x="1521" y="403"/>
                  </a:lnTo>
                  <a:lnTo>
                    <a:pt x="1521" y="403"/>
                  </a:lnTo>
                  <a:lnTo>
                    <a:pt x="1522" y="401"/>
                  </a:lnTo>
                  <a:lnTo>
                    <a:pt x="1530" y="394"/>
                  </a:lnTo>
                  <a:lnTo>
                    <a:pt x="1531" y="392"/>
                  </a:lnTo>
                  <a:lnTo>
                    <a:pt x="1533" y="392"/>
                  </a:lnTo>
                  <a:lnTo>
                    <a:pt x="1533" y="392"/>
                  </a:lnTo>
                  <a:lnTo>
                    <a:pt x="1533" y="394"/>
                  </a:lnTo>
                  <a:lnTo>
                    <a:pt x="1531" y="399"/>
                  </a:lnTo>
                  <a:lnTo>
                    <a:pt x="1530" y="404"/>
                  </a:lnTo>
                  <a:lnTo>
                    <a:pt x="1528" y="408"/>
                  </a:lnTo>
                  <a:lnTo>
                    <a:pt x="1530" y="412"/>
                  </a:lnTo>
                  <a:lnTo>
                    <a:pt x="1528" y="412"/>
                  </a:lnTo>
                  <a:lnTo>
                    <a:pt x="1528" y="413"/>
                  </a:lnTo>
                  <a:lnTo>
                    <a:pt x="1528" y="413"/>
                  </a:lnTo>
                  <a:lnTo>
                    <a:pt x="1531" y="412"/>
                  </a:lnTo>
                  <a:lnTo>
                    <a:pt x="1535" y="406"/>
                  </a:lnTo>
                  <a:lnTo>
                    <a:pt x="1537" y="399"/>
                  </a:lnTo>
                  <a:lnTo>
                    <a:pt x="1539" y="392"/>
                  </a:lnTo>
                  <a:lnTo>
                    <a:pt x="1535" y="386"/>
                  </a:lnTo>
                  <a:lnTo>
                    <a:pt x="1533" y="381"/>
                  </a:lnTo>
                  <a:lnTo>
                    <a:pt x="1530" y="377"/>
                  </a:lnTo>
                  <a:lnTo>
                    <a:pt x="1522" y="372"/>
                  </a:lnTo>
                  <a:lnTo>
                    <a:pt x="1506" y="357"/>
                  </a:lnTo>
                  <a:lnTo>
                    <a:pt x="1486" y="341"/>
                  </a:lnTo>
                  <a:lnTo>
                    <a:pt x="1475" y="341"/>
                  </a:lnTo>
                  <a:lnTo>
                    <a:pt x="1468" y="341"/>
                  </a:lnTo>
                  <a:lnTo>
                    <a:pt x="1463" y="345"/>
                  </a:lnTo>
                  <a:lnTo>
                    <a:pt x="1450" y="354"/>
                  </a:lnTo>
                  <a:lnTo>
                    <a:pt x="1448" y="359"/>
                  </a:lnTo>
                  <a:lnTo>
                    <a:pt x="1445" y="361"/>
                  </a:lnTo>
                  <a:lnTo>
                    <a:pt x="1443" y="363"/>
                  </a:lnTo>
                  <a:lnTo>
                    <a:pt x="1443" y="366"/>
                  </a:lnTo>
                  <a:lnTo>
                    <a:pt x="1439" y="372"/>
                  </a:lnTo>
                  <a:lnTo>
                    <a:pt x="1438" y="375"/>
                  </a:lnTo>
                  <a:lnTo>
                    <a:pt x="1436" y="377"/>
                  </a:lnTo>
                  <a:lnTo>
                    <a:pt x="1436" y="383"/>
                  </a:lnTo>
                  <a:lnTo>
                    <a:pt x="1436" y="386"/>
                  </a:lnTo>
                  <a:lnTo>
                    <a:pt x="1436" y="388"/>
                  </a:lnTo>
                  <a:lnTo>
                    <a:pt x="1436" y="390"/>
                  </a:lnTo>
                  <a:lnTo>
                    <a:pt x="1436" y="394"/>
                  </a:lnTo>
                  <a:lnTo>
                    <a:pt x="1436" y="395"/>
                  </a:lnTo>
                  <a:lnTo>
                    <a:pt x="1436" y="397"/>
                  </a:lnTo>
                  <a:lnTo>
                    <a:pt x="1434" y="401"/>
                  </a:lnTo>
                  <a:lnTo>
                    <a:pt x="1432" y="404"/>
                  </a:lnTo>
                  <a:lnTo>
                    <a:pt x="1432" y="404"/>
                  </a:lnTo>
                  <a:lnTo>
                    <a:pt x="1432" y="404"/>
                  </a:lnTo>
                  <a:lnTo>
                    <a:pt x="1432" y="406"/>
                  </a:lnTo>
                  <a:lnTo>
                    <a:pt x="1434" y="406"/>
                  </a:lnTo>
                  <a:lnTo>
                    <a:pt x="1434" y="408"/>
                  </a:lnTo>
                  <a:lnTo>
                    <a:pt x="1434" y="412"/>
                  </a:lnTo>
                  <a:lnTo>
                    <a:pt x="1432" y="412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4" y="415"/>
                  </a:lnTo>
                  <a:close/>
                  <a:moveTo>
                    <a:pt x="1526" y="421"/>
                  </a:moveTo>
                  <a:lnTo>
                    <a:pt x="1524" y="421"/>
                  </a:lnTo>
                  <a:lnTo>
                    <a:pt x="1522" y="422"/>
                  </a:lnTo>
                  <a:lnTo>
                    <a:pt x="1522" y="424"/>
                  </a:lnTo>
                  <a:lnTo>
                    <a:pt x="1526" y="422"/>
                  </a:lnTo>
                  <a:lnTo>
                    <a:pt x="1528" y="421"/>
                  </a:lnTo>
                  <a:lnTo>
                    <a:pt x="1528" y="419"/>
                  </a:lnTo>
                  <a:lnTo>
                    <a:pt x="1526" y="419"/>
                  </a:lnTo>
                  <a:lnTo>
                    <a:pt x="1526" y="419"/>
                  </a:lnTo>
                  <a:lnTo>
                    <a:pt x="1526" y="421"/>
                  </a:lnTo>
                  <a:close/>
                  <a:moveTo>
                    <a:pt x="1501" y="439"/>
                  </a:moveTo>
                  <a:lnTo>
                    <a:pt x="1499" y="441"/>
                  </a:lnTo>
                  <a:lnTo>
                    <a:pt x="1497" y="442"/>
                  </a:lnTo>
                  <a:lnTo>
                    <a:pt x="1497" y="444"/>
                  </a:lnTo>
                  <a:lnTo>
                    <a:pt x="1499" y="442"/>
                  </a:lnTo>
                  <a:lnTo>
                    <a:pt x="1501" y="441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501" y="439"/>
                  </a:lnTo>
                  <a:lnTo>
                    <a:pt x="1501" y="439"/>
                  </a:lnTo>
                  <a:close/>
                  <a:moveTo>
                    <a:pt x="1564" y="498"/>
                  </a:moveTo>
                  <a:lnTo>
                    <a:pt x="1566" y="498"/>
                  </a:lnTo>
                  <a:lnTo>
                    <a:pt x="1568" y="497"/>
                  </a:lnTo>
                  <a:lnTo>
                    <a:pt x="1569" y="497"/>
                  </a:lnTo>
                  <a:lnTo>
                    <a:pt x="1573" y="493"/>
                  </a:lnTo>
                  <a:lnTo>
                    <a:pt x="1577" y="493"/>
                  </a:lnTo>
                  <a:lnTo>
                    <a:pt x="1580" y="489"/>
                  </a:lnTo>
                  <a:lnTo>
                    <a:pt x="1595" y="486"/>
                  </a:lnTo>
                  <a:lnTo>
                    <a:pt x="1596" y="484"/>
                  </a:lnTo>
                  <a:lnTo>
                    <a:pt x="1587" y="484"/>
                  </a:lnTo>
                  <a:lnTo>
                    <a:pt x="1580" y="482"/>
                  </a:lnTo>
                  <a:lnTo>
                    <a:pt x="1566" y="493"/>
                  </a:lnTo>
                  <a:lnTo>
                    <a:pt x="1564" y="497"/>
                  </a:lnTo>
                  <a:lnTo>
                    <a:pt x="1562" y="497"/>
                  </a:lnTo>
                  <a:lnTo>
                    <a:pt x="1562" y="498"/>
                  </a:lnTo>
                  <a:lnTo>
                    <a:pt x="1562" y="498"/>
                  </a:lnTo>
                  <a:lnTo>
                    <a:pt x="1564" y="498"/>
                  </a:lnTo>
                  <a:lnTo>
                    <a:pt x="1564" y="498"/>
                  </a:lnTo>
                  <a:close/>
                  <a:moveTo>
                    <a:pt x="1463" y="455"/>
                  </a:moveTo>
                  <a:lnTo>
                    <a:pt x="1461" y="455"/>
                  </a:lnTo>
                  <a:lnTo>
                    <a:pt x="1461" y="457"/>
                  </a:lnTo>
                  <a:lnTo>
                    <a:pt x="1477" y="460"/>
                  </a:lnTo>
                  <a:lnTo>
                    <a:pt x="1479" y="460"/>
                  </a:lnTo>
                  <a:lnTo>
                    <a:pt x="1475" y="459"/>
                  </a:lnTo>
                  <a:lnTo>
                    <a:pt x="1474" y="459"/>
                  </a:lnTo>
                  <a:lnTo>
                    <a:pt x="1463" y="455"/>
                  </a:lnTo>
                  <a:close/>
                  <a:moveTo>
                    <a:pt x="372" y="1466"/>
                  </a:moveTo>
                  <a:lnTo>
                    <a:pt x="372" y="1465"/>
                  </a:lnTo>
                  <a:lnTo>
                    <a:pt x="372" y="1465"/>
                  </a:lnTo>
                  <a:lnTo>
                    <a:pt x="370" y="1463"/>
                  </a:lnTo>
                  <a:lnTo>
                    <a:pt x="370" y="1463"/>
                  </a:lnTo>
                  <a:lnTo>
                    <a:pt x="370" y="1461"/>
                  </a:lnTo>
                  <a:lnTo>
                    <a:pt x="369" y="1459"/>
                  </a:lnTo>
                  <a:lnTo>
                    <a:pt x="369" y="1459"/>
                  </a:lnTo>
                  <a:lnTo>
                    <a:pt x="369" y="1461"/>
                  </a:lnTo>
                  <a:lnTo>
                    <a:pt x="369" y="1465"/>
                  </a:lnTo>
                  <a:lnTo>
                    <a:pt x="369" y="1465"/>
                  </a:lnTo>
                  <a:lnTo>
                    <a:pt x="369" y="1465"/>
                  </a:lnTo>
                  <a:lnTo>
                    <a:pt x="370" y="1466"/>
                  </a:lnTo>
                  <a:lnTo>
                    <a:pt x="370" y="1468"/>
                  </a:lnTo>
                  <a:lnTo>
                    <a:pt x="370" y="1468"/>
                  </a:lnTo>
                  <a:lnTo>
                    <a:pt x="372" y="1468"/>
                  </a:lnTo>
                  <a:lnTo>
                    <a:pt x="372" y="1468"/>
                  </a:lnTo>
                  <a:lnTo>
                    <a:pt x="372" y="1466"/>
                  </a:lnTo>
                  <a:lnTo>
                    <a:pt x="372" y="1466"/>
                  </a:lnTo>
                  <a:lnTo>
                    <a:pt x="372" y="1466"/>
                  </a:lnTo>
                  <a:close/>
                  <a:moveTo>
                    <a:pt x="722" y="365"/>
                  </a:moveTo>
                  <a:lnTo>
                    <a:pt x="741" y="366"/>
                  </a:lnTo>
                  <a:lnTo>
                    <a:pt x="742" y="365"/>
                  </a:lnTo>
                  <a:lnTo>
                    <a:pt x="731" y="356"/>
                  </a:lnTo>
                  <a:lnTo>
                    <a:pt x="728" y="357"/>
                  </a:lnTo>
                  <a:lnTo>
                    <a:pt x="722" y="357"/>
                  </a:lnTo>
                  <a:lnTo>
                    <a:pt x="721" y="359"/>
                  </a:lnTo>
                  <a:lnTo>
                    <a:pt x="721" y="359"/>
                  </a:lnTo>
                  <a:lnTo>
                    <a:pt x="721" y="361"/>
                  </a:lnTo>
                  <a:lnTo>
                    <a:pt x="721" y="363"/>
                  </a:lnTo>
                  <a:lnTo>
                    <a:pt x="722" y="365"/>
                  </a:lnTo>
                  <a:close/>
                  <a:moveTo>
                    <a:pt x="1145" y="719"/>
                  </a:moveTo>
                  <a:lnTo>
                    <a:pt x="1150" y="722"/>
                  </a:lnTo>
                  <a:lnTo>
                    <a:pt x="1154" y="724"/>
                  </a:lnTo>
                  <a:lnTo>
                    <a:pt x="1156" y="724"/>
                  </a:lnTo>
                  <a:lnTo>
                    <a:pt x="1156" y="722"/>
                  </a:lnTo>
                  <a:lnTo>
                    <a:pt x="1156" y="719"/>
                  </a:lnTo>
                  <a:lnTo>
                    <a:pt x="1156" y="717"/>
                  </a:lnTo>
                  <a:lnTo>
                    <a:pt x="1154" y="713"/>
                  </a:lnTo>
                  <a:lnTo>
                    <a:pt x="1154" y="711"/>
                  </a:lnTo>
                  <a:lnTo>
                    <a:pt x="1150" y="710"/>
                  </a:lnTo>
                  <a:lnTo>
                    <a:pt x="1149" y="710"/>
                  </a:lnTo>
                  <a:lnTo>
                    <a:pt x="1147" y="710"/>
                  </a:lnTo>
                  <a:lnTo>
                    <a:pt x="1145" y="710"/>
                  </a:lnTo>
                  <a:lnTo>
                    <a:pt x="1143" y="713"/>
                  </a:lnTo>
                  <a:lnTo>
                    <a:pt x="1143" y="715"/>
                  </a:lnTo>
                  <a:lnTo>
                    <a:pt x="1145" y="719"/>
                  </a:lnTo>
                  <a:close/>
                  <a:moveTo>
                    <a:pt x="163" y="1947"/>
                  </a:moveTo>
                  <a:lnTo>
                    <a:pt x="161" y="1945"/>
                  </a:lnTo>
                  <a:lnTo>
                    <a:pt x="161" y="1945"/>
                  </a:lnTo>
                  <a:lnTo>
                    <a:pt x="157" y="1943"/>
                  </a:lnTo>
                  <a:lnTo>
                    <a:pt x="157" y="1943"/>
                  </a:lnTo>
                  <a:lnTo>
                    <a:pt x="159" y="1942"/>
                  </a:lnTo>
                  <a:lnTo>
                    <a:pt x="157" y="1942"/>
                  </a:lnTo>
                  <a:lnTo>
                    <a:pt x="157" y="1942"/>
                  </a:lnTo>
                  <a:lnTo>
                    <a:pt x="157" y="1940"/>
                  </a:lnTo>
                  <a:lnTo>
                    <a:pt x="157" y="1940"/>
                  </a:lnTo>
                  <a:lnTo>
                    <a:pt x="155" y="1940"/>
                  </a:lnTo>
                  <a:lnTo>
                    <a:pt x="154" y="1940"/>
                  </a:lnTo>
                  <a:lnTo>
                    <a:pt x="152" y="1940"/>
                  </a:lnTo>
                  <a:lnTo>
                    <a:pt x="152" y="1938"/>
                  </a:lnTo>
                  <a:lnTo>
                    <a:pt x="152" y="1936"/>
                  </a:lnTo>
                  <a:lnTo>
                    <a:pt x="150" y="1933"/>
                  </a:lnTo>
                  <a:lnTo>
                    <a:pt x="150" y="1931"/>
                  </a:lnTo>
                  <a:lnTo>
                    <a:pt x="150" y="1931"/>
                  </a:lnTo>
                  <a:lnTo>
                    <a:pt x="148" y="1931"/>
                  </a:lnTo>
                  <a:lnTo>
                    <a:pt x="148" y="1929"/>
                  </a:lnTo>
                  <a:lnTo>
                    <a:pt x="143" y="1931"/>
                  </a:lnTo>
                  <a:lnTo>
                    <a:pt x="134" y="1929"/>
                  </a:lnTo>
                  <a:lnTo>
                    <a:pt x="134" y="1929"/>
                  </a:lnTo>
                  <a:lnTo>
                    <a:pt x="128" y="1931"/>
                  </a:lnTo>
                  <a:lnTo>
                    <a:pt x="127" y="1933"/>
                  </a:lnTo>
                  <a:lnTo>
                    <a:pt x="127" y="1933"/>
                  </a:lnTo>
                  <a:lnTo>
                    <a:pt x="125" y="1933"/>
                  </a:lnTo>
                  <a:lnTo>
                    <a:pt x="125" y="1933"/>
                  </a:lnTo>
                  <a:lnTo>
                    <a:pt x="123" y="1933"/>
                  </a:lnTo>
                  <a:lnTo>
                    <a:pt x="121" y="1933"/>
                  </a:lnTo>
                  <a:lnTo>
                    <a:pt x="121" y="1931"/>
                  </a:lnTo>
                  <a:lnTo>
                    <a:pt x="121" y="1929"/>
                  </a:lnTo>
                  <a:lnTo>
                    <a:pt x="121" y="1929"/>
                  </a:lnTo>
                  <a:lnTo>
                    <a:pt x="121" y="1927"/>
                  </a:lnTo>
                  <a:lnTo>
                    <a:pt x="119" y="1927"/>
                  </a:lnTo>
                  <a:lnTo>
                    <a:pt x="117" y="1929"/>
                  </a:lnTo>
                  <a:lnTo>
                    <a:pt x="117" y="1929"/>
                  </a:lnTo>
                  <a:lnTo>
                    <a:pt x="117" y="1929"/>
                  </a:lnTo>
                  <a:lnTo>
                    <a:pt x="116" y="1927"/>
                  </a:lnTo>
                  <a:lnTo>
                    <a:pt x="114" y="1927"/>
                  </a:lnTo>
                  <a:lnTo>
                    <a:pt x="114" y="1927"/>
                  </a:lnTo>
                  <a:lnTo>
                    <a:pt x="112" y="1925"/>
                  </a:lnTo>
                  <a:lnTo>
                    <a:pt x="108" y="1925"/>
                  </a:lnTo>
                  <a:lnTo>
                    <a:pt x="107" y="1923"/>
                  </a:lnTo>
                  <a:lnTo>
                    <a:pt x="107" y="1923"/>
                  </a:lnTo>
                  <a:lnTo>
                    <a:pt x="103" y="1920"/>
                  </a:lnTo>
                  <a:lnTo>
                    <a:pt x="101" y="1918"/>
                  </a:lnTo>
                  <a:lnTo>
                    <a:pt x="96" y="1918"/>
                  </a:lnTo>
                  <a:lnTo>
                    <a:pt x="94" y="1918"/>
                  </a:lnTo>
                  <a:lnTo>
                    <a:pt x="90" y="1913"/>
                  </a:lnTo>
                  <a:lnTo>
                    <a:pt x="89" y="1911"/>
                  </a:lnTo>
                  <a:lnTo>
                    <a:pt x="89" y="1911"/>
                  </a:lnTo>
                  <a:lnTo>
                    <a:pt x="83" y="1914"/>
                  </a:lnTo>
                  <a:lnTo>
                    <a:pt x="85" y="1914"/>
                  </a:lnTo>
                  <a:lnTo>
                    <a:pt x="85" y="1916"/>
                  </a:lnTo>
                  <a:lnTo>
                    <a:pt x="85" y="1916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1" y="1918"/>
                  </a:lnTo>
                  <a:lnTo>
                    <a:pt x="81" y="1918"/>
                  </a:lnTo>
                  <a:lnTo>
                    <a:pt x="81" y="1918"/>
                  </a:lnTo>
                  <a:lnTo>
                    <a:pt x="81" y="1916"/>
                  </a:lnTo>
                  <a:lnTo>
                    <a:pt x="80" y="1918"/>
                  </a:lnTo>
                  <a:lnTo>
                    <a:pt x="80" y="1918"/>
                  </a:lnTo>
                  <a:lnTo>
                    <a:pt x="80" y="1918"/>
                  </a:lnTo>
                  <a:lnTo>
                    <a:pt x="80" y="1922"/>
                  </a:lnTo>
                  <a:lnTo>
                    <a:pt x="80" y="1922"/>
                  </a:lnTo>
                  <a:lnTo>
                    <a:pt x="80" y="1923"/>
                  </a:lnTo>
                  <a:lnTo>
                    <a:pt x="80" y="1923"/>
                  </a:lnTo>
                  <a:lnTo>
                    <a:pt x="80" y="1923"/>
                  </a:lnTo>
                  <a:lnTo>
                    <a:pt x="81" y="1934"/>
                  </a:lnTo>
                  <a:lnTo>
                    <a:pt x="83" y="1938"/>
                  </a:lnTo>
                  <a:lnTo>
                    <a:pt x="83" y="1940"/>
                  </a:lnTo>
                  <a:lnTo>
                    <a:pt x="81" y="1942"/>
                  </a:lnTo>
                  <a:lnTo>
                    <a:pt x="80" y="1942"/>
                  </a:lnTo>
                  <a:lnTo>
                    <a:pt x="76" y="1943"/>
                  </a:lnTo>
                  <a:lnTo>
                    <a:pt x="76" y="1943"/>
                  </a:lnTo>
                  <a:lnTo>
                    <a:pt x="76" y="1943"/>
                  </a:lnTo>
                  <a:lnTo>
                    <a:pt x="74" y="1945"/>
                  </a:lnTo>
                  <a:lnTo>
                    <a:pt x="74" y="1945"/>
                  </a:lnTo>
                  <a:lnTo>
                    <a:pt x="74" y="1943"/>
                  </a:lnTo>
                  <a:lnTo>
                    <a:pt x="74" y="1943"/>
                  </a:lnTo>
                  <a:lnTo>
                    <a:pt x="74" y="1943"/>
                  </a:lnTo>
                  <a:lnTo>
                    <a:pt x="72" y="1943"/>
                  </a:lnTo>
                  <a:lnTo>
                    <a:pt x="72" y="1943"/>
                  </a:lnTo>
                  <a:lnTo>
                    <a:pt x="69" y="1945"/>
                  </a:lnTo>
                  <a:lnTo>
                    <a:pt x="63" y="1943"/>
                  </a:lnTo>
                  <a:lnTo>
                    <a:pt x="62" y="1942"/>
                  </a:lnTo>
                  <a:lnTo>
                    <a:pt x="58" y="1940"/>
                  </a:lnTo>
                  <a:lnTo>
                    <a:pt x="49" y="1942"/>
                  </a:lnTo>
                  <a:lnTo>
                    <a:pt x="49" y="1942"/>
                  </a:lnTo>
                  <a:lnTo>
                    <a:pt x="49" y="1940"/>
                  </a:lnTo>
                  <a:lnTo>
                    <a:pt x="47" y="1940"/>
                  </a:lnTo>
                  <a:lnTo>
                    <a:pt x="47" y="1940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9" y="1938"/>
                  </a:lnTo>
                  <a:lnTo>
                    <a:pt x="54" y="1931"/>
                  </a:lnTo>
                  <a:lnTo>
                    <a:pt x="60" y="1925"/>
                  </a:lnTo>
                  <a:lnTo>
                    <a:pt x="62" y="1923"/>
                  </a:lnTo>
                  <a:lnTo>
                    <a:pt x="62" y="1922"/>
                  </a:lnTo>
                  <a:lnTo>
                    <a:pt x="63" y="1920"/>
                  </a:lnTo>
                  <a:lnTo>
                    <a:pt x="63" y="1920"/>
                  </a:lnTo>
                  <a:lnTo>
                    <a:pt x="65" y="1920"/>
                  </a:lnTo>
                  <a:lnTo>
                    <a:pt x="65" y="1918"/>
                  </a:lnTo>
                  <a:lnTo>
                    <a:pt x="65" y="1918"/>
                  </a:lnTo>
                  <a:lnTo>
                    <a:pt x="65" y="1918"/>
                  </a:lnTo>
                  <a:lnTo>
                    <a:pt x="65" y="1916"/>
                  </a:lnTo>
                  <a:lnTo>
                    <a:pt x="65" y="1916"/>
                  </a:lnTo>
                  <a:lnTo>
                    <a:pt x="65" y="1916"/>
                  </a:lnTo>
                  <a:lnTo>
                    <a:pt x="67" y="1916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9" y="1913"/>
                  </a:lnTo>
                  <a:lnTo>
                    <a:pt x="71" y="1913"/>
                  </a:lnTo>
                  <a:lnTo>
                    <a:pt x="71" y="1913"/>
                  </a:lnTo>
                  <a:lnTo>
                    <a:pt x="71" y="1913"/>
                  </a:lnTo>
                  <a:lnTo>
                    <a:pt x="67" y="1911"/>
                  </a:lnTo>
                  <a:lnTo>
                    <a:pt x="62" y="1920"/>
                  </a:lnTo>
                  <a:lnTo>
                    <a:pt x="62" y="1920"/>
                  </a:lnTo>
                  <a:lnTo>
                    <a:pt x="52" y="1931"/>
                  </a:lnTo>
                  <a:lnTo>
                    <a:pt x="45" y="1938"/>
                  </a:lnTo>
                  <a:lnTo>
                    <a:pt x="42" y="1940"/>
                  </a:lnTo>
                  <a:lnTo>
                    <a:pt x="38" y="1940"/>
                  </a:lnTo>
                  <a:lnTo>
                    <a:pt x="31" y="1940"/>
                  </a:lnTo>
                  <a:lnTo>
                    <a:pt x="27" y="1940"/>
                  </a:lnTo>
                  <a:lnTo>
                    <a:pt x="24" y="1940"/>
                  </a:lnTo>
                  <a:lnTo>
                    <a:pt x="22" y="1940"/>
                  </a:lnTo>
                  <a:lnTo>
                    <a:pt x="22" y="1940"/>
                  </a:lnTo>
                  <a:lnTo>
                    <a:pt x="20" y="1938"/>
                  </a:lnTo>
                  <a:lnTo>
                    <a:pt x="20" y="1938"/>
                  </a:lnTo>
                  <a:lnTo>
                    <a:pt x="18" y="1940"/>
                  </a:lnTo>
                  <a:lnTo>
                    <a:pt x="18" y="1942"/>
                  </a:lnTo>
                  <a:lnTo>
                    <a:pt x="16" y="1943"/>
                  </a:lnTo>
                  <a:lnTo>
                    <a:pt x="16" y="1945"/>
                  </a:lnTo>
                  <a:lnTo>
                    <a:pt x="16" y="1947"/>
                  </a:lnTo>
                  <a:lnTo>
                    <a:pt x="16" y="1947"/>
                  </a:lnTo>
                  <a:lnTo>
                    <a:pt x="18" y="1952"/>
                  </a:lnTo>
                  <a:lnTo>
                    <a:pt x="18" y="1954"/>
                  </a:lnTo>
                  <a:lnTo>
                    <a:pt x="18" y="1956"/>
                  </a:lnTo>
                  <a:lnTo>
                    <a:pt x="18" y="1956"/>
                  </a:lnTo>
                  <a:lnTo>
                    <a:pt x="16" y="1960"/>
                  </a:lnTo>
                  <a:lnTo>
                    <a:pt x="16" y="1961"/>
                  </a:lnTo>
                  <a:lnTo>
                    <a:pt x="16" y="1961"/>
                  </a:lnTo>
                  <a:lnTo>
                    <a:pt x="15" y="1963"/>
                  </a:lnTo>
                  <a:lnTo>
                    <a:pt x="15" y="1963"/>
                  </a:lnTo>
                  <a:lnTo>
                    <a:pt x="16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3" y="1970"/>
                  </a:lnTo>
                  <a:lnTo>
                    <a:pt x="7" y="1978"/>
                  </a:lnTo>
                  <a:lnTo>
                    <a:pt x="2" y="1981"/>
                  </a:lnTo>
                  <a:lnTo>
                    <a:pt x="2" y="1983"/>
                  </a:lnTo>
                  <a:lnTo>
                    <a:pt x="0" y="1983"/>
                  </a:lnTo>
                  <a:lnTo>
                    <a:pt x="0" y="1983"/>
                  </a:lnTo>
                  <a:lnTo>
                    <a:pt x="2" y="1983"/>
                  </a:lnTo>
                  <a:lnTo>
                    <a:pt x="4" y="1985"/>
                  </a:lnTo>
                  <a:lnTo>
                    <a:pt x="9" y="1985"/>
                  </a:lnTo>
                  <a:lnTo>
                    <a:pt x="18" y="1985"/>
                  </a:lnTo>
                  <a:lnTo>
                    <a:pt x="38" y="1987"/>
                  </a:lnTo>
                  <a:lnTo>
                    <a:pt x="67" y="1989"/>
                  </a:lnTo>
                  <a:lnTo>
                    <a:pt x="85" y="1989"/>
                  </a:lnTo>
                  <a:lnTo>
                    <a:pt x="107" y="1990"/>
                  </a:lnTo>
                  <a:lnTo>
                    <a:pt x="134" y="1992"/>
                  </a:lnTo>
                  <a:lnTo>
                    <a:pt x="146" y="1992"/>
                  </a:lnTo>
                  <a:lnTo>
                    <a:pt x="155" y="1992"/>
                  </a:lnTo>
                  <a:lnTo>
                    <a:pt x="159" y="1992"/>
                  </a:lnTo>
                  <a:lnTo>
                    <a:pt x="155" y="1987"/>
                  </a:lnTo>
                  <a:lnTo>
                    <a:pt x="155" y="1983"/>
                  </a:lnTo>
                  <a:lnTo>
                    <a:pt x="154" y="1979"/>
                  </a:lnTo>
                  <a:lnTo>
                    <a:pt x="155" y="1972"/>
                  </a:lnTo>
                  <a:lnTo>
                    <a:pt x="155" y="1969"/>
                  </a:lnTo>
                  <a:lnTo>
                    <a:pt x="155" y="1967"/>
                  </a:lnTo>
                  <a:lnTo>
                    <a:pt x="155" y="1967"/>
                  </a:lnTo>
                  <a:lnTo>
                    <a:pt x="155" y="1965"/>
                  </a:lnTo>
                  <a:lnTo>
                    <a:pt x="155" y="1963"/>
                  </a:lnTo>
                  <a:lnTo>
                    <a:pt x="155" y="1963"/>
                  </a:lnTo>
                  <a:lnTo>
                    <a:pt x="157" y="1961"/>
                  </a:lnTo>
                  <a:lnTo>
                    <a:pt x="157" y="1961"/>
                  </a:lnTo>
                  <a:lnTo>
                    <a:pt x="157" y="1961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9" y="1958"/>
                  </a:lnTo>
                  <a:lnTo>
                    <a:pt x="159" y="1958"/>
                  </a:lnTo>
                  <a:lnTo>
                    <a:pt x="161" y="1958"/>
                  </a:lnTo>
                  <a:lnTo>
                    <a:pt x="161" y="1956"/>
                  </a:lnTo>
                  <a:lnTo>
                    <a:pt x="163" y="1954"/>
                  </a:lnTo>
                  <a:lnTo>
                    <a:pt x="163" y="1954"/>
                  </a:lnTo>
                  <a:lnTo>
                    <a:pt x="163" y="1952"/>
                  </a:lnTo>
                  <a:lnTo>
                    <a:pt x="163" y="1951"/>
                  </a:lnTo>
                  <a:lnTo>
                    <a:pt x="163" y="1947"/>
                  </a:lnTo>
                  <a:close/>
                  <a:moveTo>
                    <a:pt x="1878" y="191"/>
                  </a:moveTo>
                  <a:lnTo>
                    <a:pt x="1882" y="195"/>
                  </a:lnTo>
                  <a:lnTo>
                    <a:pt x="1884" y="195"/>
                  </a:lnTo>
                  <a:lnTo>
                    <a:pt x="1884" y="193"/>
                  </a:lnTo>
                  <a:lnTo>
                    <a:pt x="1882" y="191"/>
                  </a:lnTo>
                  <a:lnTo>
                    <a:pt x="1878" y="188"/>
                  </a:lnTo>
                  <a:lnTo>
                    <a:pt x="1876" y="189"/>
                  </a:lnTo>
                  <a:lnTo>
                    <a:pt x="1875" y="188"/>
                  </a:lnTo>
                  <a:lnTo>
                    <a:pt x="1875" y="186"/>
                  </a:lnTo>
                  <a:lnTo>
                    <a:pt x="1873" y="186"/>
                  </a:lnTo>
                  <a:lnTo>
                    <a:pt x="1871" y="184"/>
                  </a:lnTo>
                  <a:lnTo>
                    <a:pt x="1866" y="180"/>
                  </a:lnTo>
                  <a:lnTo>
                    <a:pt x="1866" y="184"/>
                  </a:lnTo>
                  <a:lnTo>
                    <a:pt x="1867" y="186"/>
                  </a:lnTo>
                  <a:lnTo>
                    <a:pt x="1869" y="188"/>
                  </a:lnTo>
                  <a:lnTo>
                    <a:pt x="1869" y="188"/>
                  </a:lnTo>
                  <a:lnTo>
                    <a:pt x="1867" y="188"/>
                  </a:lnTo>
                  <a:lnTo>
                    <a:pt x="1867" y="188"/>
                  </a:lnTo>
                  <a:lnTo>
                    <a:pt x="1869" y="191"/>
                  </a:lnTo>
                  <a:lnTo>
                    <a:pt x="1876" y="197"/>
                  </a:lnTo>
                  <a:lnTo>
                    <a:pt x="1880" y="197"/>
                  </a:lnTo>
                  <a:lnTo>
                    <a:pt x="1878" y="195"/>
                  </a:lnTo>
                  <a:lnTo>
                    <a:pt x="1875" y="193"/>
                  </a:lnTo>
                  <a:lnTo>
                    <a:pt x="1875" y="189"/>
                  </a:lnTo>
                  <a:lnTo>
                    <a:pt x="1875" y="191"/>
                  </a:lnTo>
                  <a:lnTo>
                    <a:pt x="1878" y="191"/>
                  </a:lnTo>
                  <a:close/>
                  <a:moveTo>
                    <a:pt x="1983" y="383"/>
                  </a:moveTo>
                  <a:lnTo>
                    <a:pt x="1983" y="381"/>
                  </a:lnTo>
                  <a:lnTo>
                    <a:pt x="1979" y="377"/>
                  </a:lnTo>
                  <a:lnTo>
                    <a:pt x="1963" y="366"/>
                  </a:lnTo>
                  <a:lnTo>
                    <a:pt x="1961" y="365"/>
                  </a:lnTo>
                  <a:lnTo>
                    <a:pt x="1961" y="366"/>
                  </a:lnTo>
                  <a:lnTo>
                    <a:pt x="1961" y="368"/>
                  </a:lnTo>
                  <a:lnTo>
                    <a:pt x="1976" y="379"/>
                  </a:lnTo>
                  <a:lnTo>
                    <a:pt x="1978" y="381"/>
                  </a:lnTo>
                  <a:lnTo>
                    <a:pt x="1979" y="386"/>
                  </a:lnTo>
                  <a:lnTo>
                    <a:pt x="1979" y="386"/>
                  </a:lnTo>
                  <a:lnTo>
                    <a:pt x="1981" y="390"/>
                  </a:lnTo>
                  <a:lnTo>
                    <a:pt x="1981" y="390"/>
                  </a:lnTo>
                  <a:lnTo>
                    <a:pt x="1983" y="390"/>
                  </a:lnTo>
                  <a:lnTo>
                    <a:pt x="1983" y="392"/>
                  </a:lnTo>
                  <a:lnTo>
                    <a:pt x="1985" y="392"/>
                  </a:lnTo>
                  <a:lnTo>
                    <a:pt x="1985" y="394"/>
                  </a:lnTo>
                  <a:lnTo>
                    <a:pt x="1985" y="392"/>
                  </a:lnTo>
                  <a:lnTo>
                    <a:pt x="1985" y="392"/>
                  </a:lnTo>
                  <a:lnTo>
                    <a:pt x="1985" y="388"/>
                  </a:lnTo>
                  <a:lnTo>
                    <a:pt x="1985" y="386"/>
                  </a:lnTo>
                  <a:lnTo>
                    <a:pt x="1983" y="385"/>
                  </a:lnTo>
                  <a:lnTo>
                    <a:pt x="1981" y="383"/>
                  </a:lnTo>
                  <a:lnTo>
                    <a:pt x="1981" y="383"/>
                  </a:lnTo>
                  <a:lnTo>
                    <a:pt x="1983" y="383"/>
                  </a:lnTo>
                  <a:close/>
                  <a:moveTo>
                    <a:pt x="1690" y="77"/>
                  </a:moveTo>
                  <a:lnTo>
                    <a:pt x="1690" y="77"/>
                  </a:lnTo>
                  <a:lnTo>
                    <a:pt x="1692" y="77"/>
                  </a:lnTo>
                  <a:lnTo>
                    <a:pt x="1692" y="77"/>
                  </a:lnTo>
                  <a:lnTo>
                    <a:pt x="1692" y="77"/>
                  </a:lnTo>
                  <a:lnTo>
                    <a:pt x="1690" y="76"/>
                  </a:lnTo>
                  <a:lnTo>
                    <a:pt x="1685" y="67"/>
                  </a:lnTo>
                  <a:lnTo>
                    <a:pt x="1683" y="65"/>
                  </a:lnTo>
                  <a:lnTo>
                    <a:pt x="1683" y="67"/>
                  </a:lnTo>
                  <a:lnTo>
                    <a:pt x="1681" y="67"/>
                  </a:lnTo>
                  <a:lnTo>
                    <a:pt x="1681" y="65"/>
                  </a:lnTo>
                  <a:lnTo>
                    <a:pt x="1680" y="67"/>
                  </a:lnTo>
                  <a:lnTo>
                    <a:pt x="1681" y="67"/>
                  </a:lnTo>
                  <a:lnTo>
                    <a:pt x="1683" y="68"/>
                  </a:lnTo>
                  <a:lnTo>
                    <a:pt x="1683" y="68"/>
                  </a:lnTo>
                  <a:lnTo>
                    <a:pt x="1683" y="72"/>
                  </a:lnTo>
                  <a:lnTo>
                    <a:pt x="1685" y="74"/>
                  </a:lnTo>
                  <a:lnTo>
                    <a:pt x="1690" y="77"/>
                  </a:lnTo>
                  <a:close/>
                  <a:moveTo>
                    <a:pt x="1593" y="3"/>
                  </a:moveTo>
                  <a:lnTo>
                    <a:pt x="1593" y="5"/>
                  </a:lnTo>
                  <a:lnTo>
                    <a:pt x="1595" y="7"/>
                  </a:lnTo>
                  <a:lnTo>
                    <a:pt x="1595" y="7"/>
                  </a:lnTo>
                  <a:lnTo>
                    <a:pt x="1595" y="7"/>
                  </a:lnTo>
                  <a:lnTo>
                    <a:pt x="1596" y="9"/>
                  </a:lnTo>
                  <a:lnTo>
                    <a:pt x="1596" y="11"/>
                  </a:lnTo>
                  <a:lnTo>
                    <a:pt x="1595" y="11"/>
                  </a:lnTo>
                  <a:lnTo>
                    <a:pt x="1595" y="12"/>
                  </a:lnTo>
                  <a:lnTo>
                    <a:pt x="1598" y="20"/>
                  </a:lnTo>
                  <a:lnTo>
                    <a:pt x="1598" y="21"/>
                  </a:lnTo>
                  <a:lnTo>
                    <a:pt x="1598" y="23"/>
                  </a:lnTo>
                  <a:lnTo>
                    <a:pt x="1600" y="25"/>
                  </a:lnTo>
                  <a:lnTo>
                    <a:pt x="1600" y="27"/>
                  </a:lnTo>
                  <a:lnTo>
                    <a:pt x="1600" y="29"/>
                  </a:lnTo>
                  <a:lnTo>
                    <a:pt x="1598" y="30"/>
                  </a:lnTo>
                  <a:lnTo>
                    <a:pt x="1598" y="32"/>
                  </a:lnTo>
                  <a:lnTo>
                    <a:pt x="1600" y="34"/>
                  </a:lnTo>
                  <a:lnTo>
                    <a:pt x="1602" y="38"/>
                  </a:lnTo>
                  <a:lnTo>
                    <a:pt x="1606" y="40"/>
                  </a:lnTo>
                  <a:lnTo>
                    <a:pt x="1607" y="40"/>
                  </a:lnTo>
                  <a:lnTo>
                    <a:pt x="1611" y="45"/>
                  </a:lnTo>
                  <a:lnTo>
                    <a:pt x="1613" y="47"/>
                  </a:lnTo>
                  <a:lnTo>
                    <a:pt x="1613" y="49"/>
                  </a:lnTo>
                  <a:lnTo>
                    <a:pt x="1613" y="49"/>
                  </a:lnTo>
                  <a:lnTo>
                    <a:pt x="1615" y="50"/>
                  </a:lnTo>
                  <a:lnTo>
                    <a:pt x="1615" y="50"/>
                  </a:lnTo>
                  <a:lnTo>
                    <a:pt x="1618" y="49"/>
                  </a:lnTo>
                  <a:lnTo>
                    <a:pt x="1620" y="47"/>
                  </a:lnTo>
                  <a:lnTo>
                    <a:pt x="1625" y="47"/>
                  </a:lnTo>
                  <a:lnTo>
                    <a:pt x="1629" y="45"/>
                  </a:lnTo>
                  <a:lnTo>
                    <a:pt x="1636" y="47"/>
                  </a:lnTo>
                  <a:lnTo>
                    <a:pt x="1634" y="45"/>
                  </a:lnTo>
                  <a:lnTo>
                    <a:pt x="1633" y="43"/>
                  </a:lnTo>
                  <a:lnTo>
                    <a:pt x="1631" y="40"/>
                  </a:lnTo>
                  <a:lnTo>
                    <a:pt x="1629" y="36"/>
                  </a:lnTo>
                  <a:lnTo>
                    <a:pt x="1631" y="36"/>
                  </a:lnTo>
                  <a:lnTo>
                    <a:pt x="1633" y="34"/>
                  </a:lnTo>
                  <a:lnTo>
                    <a:pt x="1634" y="30"/>
                  </a:lnTo>
                  <a:lnTo>
                    <a:pt x="1636" y="29"/>
                  </a:lnTo>
                  <a:lnTo>
                    <a:pt x="1636" y="32"/>
                  </a:lnTo>
                  <a:lnTo>
                    <a:pt x="1634" y="38"/>
                  </a:lnTo>
                  <a:lnTo>
                    <a:pt x="1636" y="41"/>
                  </a:lnTo>
                  <a:lnTo>
                    <a:pt x="1638" y="45"/>
                  </a:lnTo>
                  <a:lnTo>
                    <a:pt x="1642" y="47"/>
                  </a:lnTo>
                  <a:lnTo>
                    <a:pt x="1643" y="47"/>
                  </a:lnTo>
                  <a:lnTo>
                    <a:pt x="1642" y="45"/>
                  </a:lnTo>
                  <a:lnTo>
                    <a:pt x="1642" y="43"/>
                  </a:lnTo>
                  <a:lnTo>
                    <a:pt x="1642" y="41"/>
                  </a:lnTo>
                  <a:lnTo>
                    <a:pt x="1640" y="38"/>
                  </a:lnTo>
                  <a:lnTo>
                    <a:pt x="1642" y="36"/>
                  </a:lnTo>
                  <a:lnTo>
                    <a:pt x="1645" y="34"/>
                  </a:lnTo>
                  <a:lnTo>
                    <a:pt x="1647" y="32"/>
                  </a:lnTo>
                  <a:lnTo>
                    <a:pt x="1647" y="29"/>
                  </a:lnTo>
                  <a:lnTo>
                    <a:pt x="1647" y="25"/>
                  </a:lnTo>
                  <a:lnTo>
                    <a:pt x="1649" y="23"/>
                  </a:lnTo>
                  <a:lnTo>
                    <a:pt x="1649" y="21"/>
                  </a:lnTo>
                  <a:lnTo>
                    <a:pt x="1651" y="23"/>
                  </a:lnTo>
                  <a:lnTo>
                    <a:pt x="1651" y="29"/>
                  </a:lnTo>
                  <a:lnTo>
                    <a:pt x="1651" y="30"/>
                  </a:lnTo>
                  <a:lnTo>
                    <a:pt x="1654" y="34"/>
                  </a:lnTo>
                  <a:lnTo>
                    <a:pt x="1654" y="36"/>
                  </a:lnTo>
                  <a:lnTo>
                    <a:pt x="1654" y="40"/>
                  </a:lnTo>
                  <a:lnTo>
                    <a:pt x="1654" y="41"/>
                  </a:lnTo>
                  <a:lnTo>
                    <a:pt x="1652" y="45"/>
                  </a:lnTo>
                  <a:lnTo>
                    <a:pt x="1652" y="49"/>
                  </a:lnTo>
                  <a:lnTo>
                    <a:pt x="1654" y="49"/>
                  </a:lnTo>
                  <a:lnTo>
                    <a:pt x="1656" y="45"/>
                  </a:lnTo>
                  <a:lnTo>
                    <a:pt x="1658" y="45"/>
                  </a:lnTo>
                  <a:lnTo>
                    <a:pt x="1660" y="49"/>
                  </a:lnTo>
                  <a:lnTo>
                    <a:pt x="1660" y="52"/>
                  </a:lnTo>
                  <a:lnTo>
                    <a:pt x="1660" y="54"/>
                  </a:lnTo>
                  <a:lnTo>
                    <a:pt x="1663" y="54"/>
                  </a:lnTo>
                  <a:lnTo>
                    <a:pt x="1661" y="49"/>
                  </a:lnTo>
                  <a:lnTo>
                    <a:pt x="1663" y="49"/>
                  </a:lnTo>
                  <a:lnTo>
                    <a:pt x="1665" y="50"/>
                  </a:lnTo>
                  <a:lnTo>
                    <a:pt x="1665" y="52"/>
                  </a:lnTo>
                  <a:lnTo>
                    <a:pt x="1665" y="54"/>
                  </a:lnTo>
                  <a:lnTo>
                    <a:pt x="1665" y="56"/>
                  </a:lnTo>
                  <a:lnTo>
                    <a:pt x="1665" y="58"/>
                  </a:lnTo>
                  <a:lnTo>
                    <a:pt x="1667" y="59"/>
                  </a:lnTo>
                  <a:lnTo>
                    <a:pt x="1667" y="59"/>
                  </a:lnTo>
                  <a:lnTo>
                    <a:pt x="1669" y="58"/>
                  </a:lnTo>
                  <a:lnTo>
                    <a:pt x="1669" y="58"/>
                  </a:lnTo>
                  <a:lnTo>
                    <a:pt x="1671" y="58"/>
                  </a:lnTo>
                  <a:lnTo>
                    <a:pt x="1671" y="56"/>
                  </a:lnTo>
                  <a:lnTo>
                    <a:pt x="1671" y="54"/>
                  </a:lnTo>
                  <a:lnTo>
                    <a:pt x="1671" y="52"/>
                  </a:lnTo>
                  <a:lnTo>
                    <a:pt x="1672" y="52"/>
                  </a:lnTo>
                  <a:lnTo>
                    <a:pt x="1672" y="52"/>
                  </a:lnTo>
                  <a:lnTo>
                    <a:pt x="1674" y="52"/>
                  </a:lnTo>
                  <a:lnTo>
                    <a:pt x="1674" y="50"/>
                  </a:lnTo>
                  <a:lnTo>
                    <a:pt x="1674" y="49"/>
                  </a:lnTo>
                  <a:lnTo>
                    <a:pt x="1674" y="47"/>
                  </a:lnTo>
                  <a:lnTo>
                    <a:pt x="1672" y="45"/>
                  </a:lnTo>
                  <a:lnTo>
                    <a:pt x="1672" y="45"/>
                  </a:lnTo>
                  <a:lnTo>
                    <a:pt x="1674" y="43"/>
                  </a:lnTo>
                  <a:lnTo>
                    <a:pt x="1674" y="43"/>
                  </a:lnTo>
                  <a:lnTo>
                    <a:pt x="1676" y="43"/>
                  </a:lnTo>
                  <a:lnTo>
                    <a:pt x="1674" y="45"/>
                  </a:lnTo>
                  <a:lnTo>
                    <a:pt x="1676" y="49"/>
                  </a:lnTo>
                  <a:lnTo>
                    <a:pt x="1678" y="50"/>
                  </a:lnTo>
                  <a:lnTo>
                    <a:pt x="1678" y="54"/>
                  </a:lnTo>
                  <a:lnTo>
                    <a:pt x="1678" y="56"/>
                  </a:lnTo>
                  <a:lnTo>
                    <a:pt x="1680" y="54"/>
                  </a:lnTo>
                  <a:lnTo>
                    <a:pt x="1680" y="52"/>
                  </a:lnTo>
                  <a:lnTo>
                    <a:pt x="1680" y="49"/>
                  </a:lnTo>
                  <a:lnTo>
                    <a:pt x="1681" y="45"/>
                  </a:lnTo>
                  <a:lnTo>
                    <a:pt x="1683" y="41"/>
                  </a:lnTo>
                  <a:lnTo>
                    <a:pt x="1690" y="32"/>
                  </a:lnTo>
                  <a:lnTo>
                    <a:pt x="1690" y="32"/>
                  </a:lnTo>
                  <a:lnTo>
                    <a:pt x="1694" y="36"/>
                  </a:lnTo>
                  <a:lnTo>
                    <a:pt x="1690" y="41"/>
                  </a:lnTo>
                  <a:lnTo>
                    <a:pt x="1689" y="43"/>
                  </a:lnTo>
                  <a:lnTo>
                    <a:pt x="1689" y="45"/>
                  </a:lnTo>
                  <a:lnTo>
                    <a:pt x="1689" y="45"/>
                  </a:lnTo>
                  <a:lnTo>
                    <a:pt x="1689" y="47"/>
                  </a:lnTo>
                  <a:lnTo>
                    <a:pt x="1689" y="47"/>
                  </a:lnTo>
                  <a:lnTo>
                    <a:pt x="1687" y="49"/>
                  </a:lnTo>
                  <a:lnTo>
                    <a:pt x="1685" y="50"/>
                  </a:lnTo>
                  <a:lnTo>
                    <a:pt x="1685" y="50"/>
                  </a:lnTo>
                  <a:lnTo>
                    <a:pt x="1689" y="59"/>
                  </a:lnTo>
                  <a:lnTo>
                    <a:pt x="1690" y="65"/>
                  </a:lnTo>
                  <a:lnTo>
                    <a:pt x="1690" y="65"/>
                  </a:lnTo>
                  <a:lnTo>
                    <a:pt x="1690" y="68"/>
                  </a:lnTo>
                  <a:lnTo>
                    <a:pt x="1690" y="68"/>
                  </a:lnTo>
                  <a:lnTo>
                    <a:pt x="1692" y="72"/>
                  </a:lnTo>
                  <a:lnTo>
                    <a:pt x="1696" y="74"/>
                  </a:lnTo>
                  <a:lnTo>
                    <a:pt x="1699" y="72"/>
                  </a:lnTo>
                  <a:lnTo>
                    <a:pt x="1699" y="65"/>
                  </a:lnTo>
                  <a:lnTo>
                    <a:pt x="1699" y="61"/>
                  </a:lnTo>
                  <a:lnTo>
                    <a:pt x="1701" y="59"/>
                  </a:lnTo>
                  <a:lnTo>
                    <a:pt x="1714" y="54"/>
                  </a:lnTo>
                  <a:lnTo>
                    <a:pt x="1716" y="49"/>
                  </a:lnTo>
                  <a:lnTo>
                    <a:pt x="1717" y="49"/>
                  </a:lnTo>
                  <a:lnTo>
                    <a:pt x="1719" y="49"/>
                  </a:lnTo>
                  <a:lnTo>
                    <a:pt x="1719" y="49"/>
                  </a:lnTo>
                  <a:lnTo>
                    <a:pt x="1719" y="54"/>
                  </a:lnTo>
                  <a:lnTo>
                    <a:pt x="1717" y="56"/>
                  </a:lnTo>
                  <a:lnTo>
                    <a:pt x="1708" y="58"/>
                  </a:lnTo>
                  <a:lnTo>
                    <a:pt x="1707" y="59"/>
                  </a:lnTo>
                  <a:lnTo>
                    <a:pt x="1705" y="63"/>
                  </a:lnTo>
                  <a:lnTo>
                    <a:pt x="1705" y="67"/>
                  </a:lnTo>
                  <a:lnTo>
                    <a:pt x="1703" y="70"/>
                  </a:lnTo>
                  <a:lnTo>
                    <a:pt x="1701" y="74"/>
                  </a:lnTo>
                  <a:lnTo>
                    <a:pt x="1701" y="76"/>
                  </a:lnTo>
                  <a:lnTo>
                    <a:pt x="1694" y="79"/>
                  </a:lnTo>
                  <a:lnTo>
                    <a:pt x="1696" y="81"/>
                  </a:lnTo>
                  <a:lnTo>
                    <a:pt x="1698" y="86"/>
                  </a:lnTo>
                  <a:lnTo>
                    <a:pt x="1699" y="88"/>
                  </a:lnTo>
                  <a:lnTo>
                    <a:pt x="1699" y="88"/>
                  </a:lnTo>
                  <a:lnTo>
                    <a:pt x="1701" y="90"/>
                  </a:lnTo>
                  <a:lnTo>
                    <a:pt x="1703" y="88"/>
                  </a:lnTo>
                  <a:lnTo>
                    <a:pt x="1705" y="88"/>
                  </a:lnTo>
                  <a:lnTo>
                    <a:pt x="1707" y="90"/>
                  </a:lnTo>
                  <a:lnTo>
                    <a:pt x="1708" y="90"/>
                  </a:lnTo>
                  <a:lnTo>
                    <a:pt x="1708" y="92"/>
                  </a:lnTo>
                  <a:lnTo>
                    <a:pt x="1708" y="92"/>
                  </a:lnTo>
                  <a:lnTo>
                    <a:pt x="1708" y="94"/>
                  </a:lnTo>
                  <a:lnTo>
                    <a:pt x="1708" y="94"/>
                  </a:lnTo>
                  <a:lnTo>
                    <a:pt x="1712" y="97"/>
                  </a:lnTo>
                  <a:lnTo>
                    <a:pt x="1714" y="97"/>
                  </a:lnTo>
                  <a:lnTo>
                    <a:pt x="1714" y="96"/>
                  </a:lnTo>
                  <a:lnTo>
                    <a:pt x="1714" y="92"/>
                  </a:lnTo>
                  <a:lnTo>
                    <a:pt x="1714" y="90"/>
                  </a:lnTo>
                  <a:lnTo>
                    <a:pt x="1712" y="88"/>
                  </a:lnTo>
                  <a:lnTo>
                    <a:pt x="1716" y="88"/>
                  </a:lnTo>
                  <a:lnTo>
                    <a:pt x="1716" y="90"/>
                  </a:lnTo>
                  <a:lnTo>
                    <a:pt x="1717" y="92"/>
                  </a:lnTo>
                  <a:lnTo>
                    <a:pt x="1717" y="94"/>
                  </a:lnTo>
                  <a:lnTo>
                    <a:pt x="1719" y="94"/>
                  </a:lnTo>
                  <a:lnTo>
                    <a:pt x="1721" y="92"/>
                  </a:lnTo>
                  <a:lnTo>
                    <a:pt x="1721" y="90"/>
                  </a:lnTo>
                  <a:lnTo>
                    <a:pt x="1723" y="86"/>
                  </a:lnTo>
                  <a:lnTo>
                    <a:pt x="1725" y="85"/>
                  </a:lnTo>
                  <a:lnTo>
                    <a:pt x="1725" y="85"/>
                  </a:lnTo>
                  <a:lnTo>
                    <a:pt x="1726" y="85"/>
                  </a:lnTo>
                  <a:lnTo>
                    <a:pt x="1730" y="88"/>
                  </a:lnTo>
                  <a:lnTo>
                    <a:pt x="1730" y="88"/>
                  </a:lnTo>
                  <a:lnTo>
                    <a:pt x="1728" y="88"/>
                  </a:lnTo>
                  <a:lnTo>
                    <a:pt x="1726" y="88"/>
                  </a:lnTo>
                  <a:lnTo>
                    <a:pt x="1725" y="88"/>
                  </a:lnTo>
                  <a:lnTo>
                    <a:pt x="1726" y="92"/>
                  </a:lnTo>
                  <a:lnTo>
                    <a:pt x="1725" y="92"/>
                  </a:lnTo>
                  <a:lnTo>
                    <a:pt x="1725" y="92"/>
                  </a:lnTo>
                  <a:lnTo>
                    <a:pt x="1723" y="94"/>
                  </a:lnTo>
                  <a:lnTo>
                    <a:pt x="1723" y="96"/>
                  </a:lnTo>
                  <a:lnTo>
                    <a:pt x="1723" y="96"/>
                  </a:lnTo>
                  <a:lnTo>
                    <a:pt x="1721" y="96"/>
                  </a:lnTo>
                  <a:lnTo>
                    <a:pt x="1723" y="99"/>
                  </a:lnTo>
                  <a:lnTo>
                    <a:pt x="1725" y="99"/>
                  </a:lnTo>
                  <a:lnTo>
                    <a:pt x="1730" y="101"/>
                  </a:lnTo>
                  <a:lnTo>
                    <a:pt x="1730" y="101"/>
                  </a:lnTo>
                  <a:lnTo>
                    <a:pt x="1732" y="99"/>
                  </a:lnTo>
                  <a:lnTo>
                    <a:pt x="1734" y="99"/>
                  </a:lnTo>
                  <a:lnTo>
                    <a:pt x="1734" y="99"/>
                  </a:lnTo>
                  <a:lnTo>
                    <a:pt x="1734" y="101"/>
                  </a:lnTo>
                  <a:lnTo>
                    <a:pt x="1734" y="103"/>
                  </a:lnTo>
                  <a:lnTo>
                    <a:pt x="1734" y="103"/>
                  </a:lnTo>
                  <a:lnTo>
                    <a:pt x="1726" y="106"/>
                  </a:lnTo>
                  <a:lnTo>
                    <a:pt x="1723" y="105"/>
                  </a:lnTo>
                  <a:lnTo>
                    <a:pt x="1719" y="105"/>
                  </a:lnTo>
                  <a:lnTo>
                    <a:pt x="1717" y="105"/>
                  </a:lnTo>
                  <a:lnTo>
                    <a:pt x="1719" y="101"/>
                  </a:lnTo>
                  <a:lnTo>
                    <a:pt x="1721" y="101"/>
                  </a:lnTo>
                  <a:lnTo>
                    <a:pt x="1726" y="103"/>
                  </a:lnTo>
                  <a:lnTo>
                    <a:pt x="1723" y="99"/>
                  </a:lnTo>
                  <a:lnTo>
                    <a:pt x="1719" y="99"/>
                  </a:lnTo>
                  <a:lnTo>
                    <a:pt x="1712" y="101"/>
                  </a:lnTo>
                  <a:lnTo>
                    <a:pt x="1714" y="105"/>
                  </a:lnTo>
                  <a:lnTo>
                    <a:pt x="1719" y="112"/>
                  </a:lnTo>
                  <a:lnTo>
                    <a:pt x="1717" y="112"/>
                  </a:lnTo>
                  <a:lnTo>
                    <a:pt x="1712" y="108"/>
                  </a:lnTo>
                  <a:lnTo>
                    <a:pt x="1712" y="108"/>
                  </a:lnTo>
                  <a:lnTo>
                    <a:pt x="1710" y="108"/>
                  </a:lnTo>
                  <a:lnTo>
                    <a:pt x="1708" y="108"/>
                  </a:lnTo>
                  <a:lnTo>
                    <a:pt x="1707" y="106"/>
                  </a:lnTo>
                  <a:lnTo>
                    <a:pt x="1707" y="106"/>
                  </a:lnTo>
                  <a:lnTo>
                    <a:pt x="1705" y="106"/>
                  </a:lnTo>
                  <a:lnTo>
                    <a:pt x="1707" y="108"/>
                  </a:lnTo>
                  <a:lnTo>
                    <a:pt x="1701" y="108"/>
                  </a:lnTo>
                  <a:lnTo>
                    <a:pt x="1699" y="108"/>
                  </a:lnTo>
                  <a:lnTo>
                    <a:pt x="1698" y="106"/>
                  </a:lnTo>
                  <a:lnTo>
                    <a:pt x="1698" y="108"/>
                  </a:lnTo>
                  <a:lnTo>
                    <a:pt x="1698" y="110"/>
                  </a:lnTo>
                  <a:lnTo>
                    <a:pt x="1699" y="114"/>
                  </a:lnTo>
                  <a:lnTo>
                    <a:pt x="1707" y="121"/>
                  </a:lnTo>
                  <a:lnTo>
                    <a:pt x="1708" y="126"/>
                  </a:lnTo>
                  <a:lnTo>
                    <a:pt x="1708" y="128"/>
                  </a:lnTo>
                  <a:lnTo>
                    <a:pt x="1708" y="130"/>
                  </a:lnTo>
                  <a:lnTo>
                    <a:pt x="1708" y="132"/>
                  </a:lnTo>
                  <a:lnTo>
                    <a:pt x="1707" y="135"/>
                  </a:lnTo>
                  <a:lnTo>
                    <a:pt x="1707" y="137"/>
                  </a:lnTo>
                  <a:lnTo>
                    <a:pt x="1707" y="141"/>
                  </a:lnTo>
                  <a:lnTo>
                    <a:pt x="1707" y="142"/>
                  </a:lnTo>
                  <a:lnTo>
                    <a:pt x="1708" y="144"/>
                  </a:lnTo>
                  <a:lnTo>
                    <a:pt x="1707" y="146"/>
                  </a:lnTo>
                  <a:lnTo>
                    <a:pt x="1707" y="146"/>
                  </a:lnTo>
                  <a:lnTo>
                    <a:pt x="1705" y="144"/>
                  </a:lnTo>
                  <a:lnTo>
                    <a:pt x="1701" y="139"/>
                  </a:lnTo>
                  <a:lnTo>
                    <a:pt x="1701" y="139"/>
                  </a:lnTo>
                  <a:lnTo>
                    <a:pt x="1699" y="139"/>
                  </a:lnTo>
                  <a:lnTo>
                    <a:pt x="1699" y="139"/>
                  </a:lnTo>
                  <a:lnTo>
                    <a:pt x="1699" y="141"/>
                  </a:lnTo>
                  <a:lnTo>
                    <a:pt x="1698" y="141"/>
                  </a:lnTo>
                  <a:lnTo>
                    <a:pt x="1698" y="141"/>
                  </a:lnTo>
                  <a:lnTo>
                    <a:pt x="1698" y="141"/>
                  </a:lnTo>
                  <a:lnTo>
                    <a:pt x="1687" y="141"/>
                  </a:lnTo>
                  <a:lnTo>
                    <a:pt x="1690" y="142"/>
                  </a:lnTo>
                  <a:lnTo>
                    <a:pt x="1692" y="144"/>
                  </a:lnTo>
                  <a:lnTo>
                    <a:pt x="1696" y="148"/>
                  </a:lnTo>
                  <a:lnTo>
                    <a:pt x="1698" y="148"/>
                  </a:lnTo>
                  <a:lnTo>
                    <a:pt x="1699" y="152"/>
                  </a:lnTo>
                  <a:lnTo>
                    <a:pt x="1699" y="150"/>
                  </a:lnTo>
                  <a:lnTo>
                    <a:pt x="1699" y="148"/>
                  </a:lnTo>
                  <a:lnTo>
                    <a:pt x="1699" y="144"/>
                  </a:lnTo>
                  <a:lnTo>
                    <a:pt x="1699" y="142"/>
                  </a:lnTo>
                  <a:lnTo>
                    <a:pt x="1701" y="144"/>
                  </a:lnTo>
                  <a:lnTo>
                    <a:pt x="1701" y="144"/>
                  </a:lnTo>
                  <a:lnTo>
                    <a:pt x="1701" y="146"/>
                  </a:lnTo>
                  <a:lnTo>
                    <a:pt x="1701" y="146"/>
                  </a:lnTo>
                  <a:lnTo>
                    <a:pt x="1705" y="146"/>
                  </a:lnTo>
                  <a:lnTo>
                    <a:pt x="1705" y="148"/>
                  </a:lnTo>
                  <a:lnTo>
                    <a:pt x="1708" y="152"/>
                  </a:lnTo>
                  <a:lnTo>
                    <a:pt x="1708" y="152"/>
                  </a:lnTo>
                  <a:lnTo>
                    <a:pt x="1710" y="152"/>
                  </a:lnTo>
                  <a:lnTo>
                    <a:pt x="1712" y="150"/>
                  </a:lnTo>
                  <a:lnTo>
                    <a:pt x="1714" y="152"/>
                  </a:lnTo>
                  <a:lnTo>
                    <a:pt x="1716" y="153"/>
                  </a:lnTo>
                  <a:lnTo>
                    <a:pt x="1716" y="153"/>
                  </a:lnTo>
                  <a:lnTo>
                    <a:pt x="1717" y="153"/>
                  </a:lnTo>
                  <a:lnTo>
                    <a:pt x="1714" y="150"/>
                  </a:lnTo>
                  <a:lnTo>
                    <a:pt x="1714" y="150"/>
                  </a:lnTo>
                  <a:lnTo>
                    <a:pt x="1714" y="148"/>
                  </a:lnTo>
                  <a:lnTo>
                    <a:pt x="1716" y="148"/>
                  </a:lnTo>
                  <a:lnTo>
                    <a:pt x="1723" y="159"/>
                  </a:lnTo>
                  <a:lnTo>
                    <a:pt x="1725" y="159"/>
                  </a:lnTo>
                  <a:lnTo>
                    <a:pt x="1726" y="161"/>
                  </a:lnTo>
                  <a:lnTo>
                    <a:pt x="1730" y="159"/>
                  </a:lnTo>
                  <a:lnTo>
                    <a:pt x="1730" y="159"/>
                  </a:lnTo>
                  <a:lnTo>
                    <a:pt x="1732" y="161"/>
                  </a:lnTo>
                  <a:lnTo>
                    <a:pt x="1734" y="162"/>
                  </a:lnTo>
                  <a:lnTo>
                    <a:pt x="1736" y="162"/>
                  </a:lnTo>
                  <a:lnTo>
                    <a:pt x="1737" y="161"/>
                  </a:lnTo>
                  <a:lnTo>
                    <a:pt x="1736" y="159"/>
                  </a:lnTo>
                  <a:lnTo>
                    <a:pt x="1736" y="157"/>
                  </a:lnTo>
                  <a:lnTo>
                    <a:pt x="1736" y="155"/>
                  </a:lnTo>
                  <a:lnTo>
                    <a:pt x="1737" y="155"/>
                  </a:lnTo>
                  <a:lnTo>
                    <a:pt x="1737" y="155"/>
                  </a:lnTo>
                  <a:lnTo>
                    <a:pt x="1745" y="164"/>
                  </a:lnTo>
                  <a:lnTo>
                    <a:pt x="1746" y="164"/>
                  </a:lnTo>
                  <a:lnTo>
                    <a:pt x="1748" y="166"/>
                  </a:lnTo>
                  <a:lnTo>
                    <a:pt x="1750" y="166"/>
                  </a:lnTo>
                  <a:lnTo>
                    <a:pt x="1750" y="170"/>
                  </a:lnTo>
                  <a:lnTo>
                    <a:pt x="1752" y="171"/>
                  </a:lnTo>
                  <a:lnTo>
                    <a:pt x="1754" y="173"/>
                  </a:lnTo>
                  <a:lnTo>
                    <a:pt x="1761" y="175"/>
                  </a:lnTo>
                  <a:lnTo>
                    <a:pt x="1759" y="171"/>
                  </a:lnTo>
                  <a:lnTo>
                    <a:pt x="1757" y="170"/>
                  </a:lnTo>
                  <a:lnTo>
                    <a:pt x="1755" y="170"/>
                  </a:lnTo>
                  <a:lnTo>
                    <a:pt x="1754" y="168"/>
                  </a:lnTo>
                  <a:lnTo>
                    <a:pt x="1754" y="168"/>
                  </a:lnTo>
                  <a:lnTo>
                    <a:pt x="1754" y="168"/>
                  </a:lnTo>
                  <a:lnTo>
                    <a:pt x="1755" y="168"/>
                  </a:lnTo>
                  <a:lnTo>
                    <a:pt x="1746" y="161"/>
                  </a:lnTo>
                  <a:lnTo>
                    <a:pt x="1746" y="159"/>
                  </a:lnTo>
                  <a:lnTo>
                    <a:pt x="1746" y="157"/>
                  </a:lnTo>
                  <a:lnTo>
                    <a:pt x="1746" y="153"/>
                  </a:lnTo>
                  <a:lnTo>
                    <a:pt x="1748" y="153"/>
                  </a:lnTo>
                  <a:lnTo>
                    <a:pt x="1750" y="155"/>
                  </a:lnTo>
                  <a:lnTo>
                    <a:pt x="1750" y="153"/>
                  </a:lnTo>
                  <a:lnTo>
                    <a:pt x="1748" y="150"/>
                  </a:lnTo>
                  <a:lnTo>
                    <a:pt x="1748" y="148"/>
                  </a:lnTo>
                  <a:lnTo>
                    <a:pt x="1748" y="150"/>
                  </a:lnTo>
                  <a:lnTo>
                    <a:pt x="1750" y="152"/>
                  </a:lnTo>
                  <a:lnTo>
                    <a:pt x="1752" y="155"/>
                  </a:lnTo>
                  <a:lnTo>
                    <a:pt x="1757" y="157"/>
                  </a:lnTo>
                  <a:lnTo>
                    <a:pt x="1757" y="159"/>
                  </a:lnTo>
                  <a:lnTo>
                    <a:pt x="1759" y="161"/>
                  </a:lnTo>
                  <a:lnTo>
                    <a:pt x="1757" y="162"/>
                  </a:lnTo>
                  <a:lnTo>
                    <a:pt x="1757" y="164"/>
                  </a:lnTo>
                  <a:lnTo>
                    <a:pt x="1759" y="166"/>
                  </a:lnTo>
                  <a:lnTo>
                    <a:pt x="1759" y="168"/>
                  </a:lnTo>
                  <a:lnTo>
                    <a:pt x="1761" y="170"/>
                  </a:lnTo>
                  <a:lnTo>
                    <a:pt x="1761" y="171"/>
                  </a:lnTo>
                  <a:lnTo>
                    <a:pt x="1763" y="171"/>
                  </a:lnTo>
                  <a:lnTo>
                    <a:pt x="1766" y="173"/>
                  </a:lnTo>
                  <a:lnTo>
                    <a:pt x="1766" y="173"/>
                  </a:lnTo>
                  <a:lnTo>
                    <a:pt x="1768" y="175"/>
                  </a:lnTo>
                  <a:lnTo>
                    <a:pt x="1768" y="175"/>
                  </a:lnTo>
                  <a:lnTo>
                    <a:pt x="1768" y="177"/>
                  </a:lnTo>
                  <a:lnTo>
                    <a:pt x="1772" y="177"/>
                  </a:lnTo>
                  <a:lnTo>
                    <a:pt x="1772" y="177"/>
                  </a:lnTo>
                  <a:lnTo>
                    <a:pt x="1772" y="177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75" y="182"/>
                  </a:lnTo>
                  <a:lnTo>
                    <a:pt x="1777" y="186"/>
                  </a:lnTo>
                  <a:lnTo>
                    <a:pt x="1781" y="189"/>
                  </a:lnTo>
                  <a:lnTo>
                    <a:pt x="1782" y="188"/>
                  </a:lnTo>
                  <a:lnTo>
                    <a:pt x="1782" y="184"/>
                  </a:lnTo>
                  <a:lnTo>
                    <a:pt x="1784" y="184"/>
                  </a:lnTo>
                  <a:lnTo>
                    <a:pt x="1786" y="184"/>
                  </a:lnTo>
                  <a:lnTo>
                    <a:pt x="1786" y="182"/>
                  </a:lnTo>
                  <a:lnTo>
                    <a:pt x="1786" y="180"/>
                  </a:lnTo>
                  <a:lnTo>
                    <a:pt x="1786" y="180"/>
                  </a:lnTo>
                  <a:lnTo>
                    <a:pt x="1788" y="180"/>
                  </a:lnTo>
                  <a:lnTo>
                    <a:pt x="1786" y="179"/>
                  </a:lnTo>
                  <a:lnTo>
                    <a:pt x="1784" y="173"/>
                  </a:lnTo>
                  <a:lnTo>
                    <a:pt x="1784" y="171"/>
                  </a:lnTo>
                  <a:lnTo>
                    <a:pt x="1784" y="170"/>
                  </a:lnTo>
                  <a:lnTo>
                    <a:pt x="1786" y="170"/>
                  </a:lnTo>
                  <a:lnTo>
                    <a:pt x="1786" y="168"/>
                  </a:lnTo>
                  <a:lnTo>
                    <a:pt x="1790" y="170"/>
                  </a:lnTo>
                  <a:lnTo>
                    <a:pt x="1792" y="168"/>
                  </a:lnTo>
                  <a:lnTo>
                    <a:pt x="1793" y="168"/>
                  </a:lnTo>
                  <a:lnTo>
                    <a:pt x="1793" y="170"/>
                  </a:lnTo>
                  <a:lnTo>
                    <a:pt x="1795" y="173"/>
                  </a:lnTo>
                  <a:lnTo>
                    <a:pt x="1797" y="173"/>
                  </a:lnTo>
                  <a:lnTo>
                    <a:pt x="1795" y="170"/>
                  </a:lnTo>
                  <a:lnTo>
                    <a:pt x="1793" y="168"/>
                  </a:lnTo>
                  <a:lnTo>
                    <a:pt x="1792" y="166"/>
                  </a:lnTo>
                  <a:lnTo>
                    <a:pt x="1790" y="166"/>
                  </a:lnTo>
                  <a:lnTo>
                    <a:pt x="1790" y="164"/>
                  </a:lnTo>
                  <a:lnTo>
                    <a:pt x="1793" y="161"/>
                  </a:lnTo>
                  <a:lnTo>
                    <a:pt x="1793" y="159"/>
                  </a:lnTo>
                  <a:lnTo>
                    <a:pt x="1793" y="159"/>
                  </a:lnTo>
                  <a:lnTo>
                    <a:pt x="1795" y="161"/>
                  </a:lnTo>
                  <a:lnTo>
                    <a:pt x="1797" y="162"/>
                  </a:lnTo>
                  <a:lnTo>
                    <a:pt x="1797" y="164"/>
                  </a:lnTo>
                  <a:lnTo>
                    <a:pt x="1806" y="168"/>
                  </a:lnTo>
                  <a:lnTo>
                    <a:pt x="1808" y="171"/>
                  </a:lnTo>
                  <a:lnTo>
                    <a:pt x="1810" y="175"/>
                  </a:lnTo>
                  <a:lnTo>
                    <a:pt x="1810" y="170"/>
                  </a:lnTo>
                  <a:lnTo>
                    <a:pt x="1808" y="168"/>
                  </a:lnTo>
                  <a:lnTo>
                    <a:pt x="1806" y="164"/>
                  </a:lnTo>
                  <a:lnTo>
                    <a:pt x="1802" y="164"/>
                  </a:lnTo>
                  <a:lnTo>
                    <a:pt x="1802" y="164"/>
                  </a:lnTo>
                  <a:lnTo>
                    <a:pt x="1802" y="162"/>
                  </a:lnTo>
                  <a:lnTo>
                    <a:pt x="1804" y="161"/>
                  </a:lnTo>
                  <a:lnTo>
                    <a:pt x="1806" y="164"/>
                  </a:lnTo>
                  <a:lnTo>
                    <a:pt x="1810" y="166"/>
                  </a:lnTo>
                  <a:lnTo>
                    <a:pt x="1810" y="168"/>
                  </a:lnTo>
                  <a:lnTo>
                    <a:pt x="1811" y="171"/>
                  </a:lnTo>
                  <a:lnTo>
                    <a:pt x="1813" y="175"/>
                  </a:lnTo>
                  <a:lnTo>
                    <a:pt x="1811" y="177"/>
                  </a:lnTo>
                  <a:lnTo>
                    <a:pt x="1810" y="177"/>
                  </a:lnTo>
                  <a:lnTo>
                    <a:pt x="1808" y="175"/>
                  </a:lnTo>
                  <a:lnTo>
                    <a:pt x="1810" y="179"/>
                  </a:lnTo>
                  <a:lnTo>
                    <a:pt x="1808" y="179"/>
                  </a:lnTo>
                  <a:lnTo>
                    <a:pt x="1806" y="177"/>
                  </a:lnTo>
                  <a:lnTo>
                    <a:pt x="1804" y="177"/>
                  </a:lnTo>
                  <a:lnTo>
                    <a:pt x="1802" y="175"/>
                  </a:lnTo>
                  <a:lnTo>
                    <a:pt x="1804" y="177"/>
                  </a:lnTo>
                  <a:lnTo>
                    <a:pt x="1808" y="180"/>
                  </a:lnTo>
                  <a:lnTo>
                    <a:pt x="1810" y="180"/>
                  </a:lnTo>
                  <a:lnTo>
                    <a:pt x="1813" y="180"/>
                  </a:lnTo>
                  <a:lnTo>
                    <a:pt x="1815" y="180"/>
                  </a:lnTo>
                  <a:lnTo>
                    <a:pt x="1815" y="182"/>
                  </a:lnTo>
                  <a:lnTo>
                    <a:pt x="1815" y="182"/>
                  </a:lnTo>
                  <a:lnTo>
                    <a:pt x="1817" y="184"/>
                  </a:lnTo>
                  <a:lnTo>
                    <a:pt x="1817" y="184"/>
                  </a:lnTo>
                  <a:lnTo>
                    <a:pt x="1817" y="184"/>
                  </a:lnTo>
                  <a:lnTo>
                    <a:pt x="1819" y="182"/>
                  </a:lnTo>
                  <a:lnTo>
                    <a:pt x="1820" y="182"/>
                  </a:lnTo>
                  <a:lnTo>
                    <a:pt x="1820" y="182"/>
                  </a:lnTo>
                  <a:lnTo>
                    <a:pt x="1822" y="184"/>
                  </a:lnTo>
                  <a:lnTo>
                    <a:pt x="1824" y="186"/>
                  </a:lnTo>
                  <a:lnTo>
                    <a:pt x="1824" y="184"/>
                  </a:lnTo>
                  <a:lnTo>
                    <a:pt x="1822" y="179"/>
                  </a:lnTo>
                  <a:lnTo>
                    <a:pt x="1815" y="175"/>
                  </a:lnTo>
                  <a:lnTo>
                    <a:pt x="1813" y="168"/>
                  </a:lnTo>
                  <a:lnTo>
                    <a:pt x="1815" y="170"/>
                  </a:lnTo>
                  <a:lnTo>
                    <a:pt x="1819" y="171"/>
                  </a:lnTo>
                  <a:lnTo>
                    <a:pt x="1820" y="173"/>
                  </a:lnTo>
                  <a:lnTo>
                    <a:pt x="1824" y="179"/>
                  </a:lnTo>
                  <a:lnTo>
                    <a:pt x="1829" y="182"/>
                  </a:lnTo>
                  <a:lnTo>
                    <a:pt x="1831" y="182"/>
                  </a:lnTo>
                  <a:lnTo>
                    <a:pt x="1831" y="180"/>
                  </a:lnTo>
                  <a:lnTo>
                    <a:pt x="1831" y="177"/>
                  </a:lnTo>
                  <a:lnTo>
                    <a:pt x="1824" y="175"/>
                  </a:lnTo>
                  <a:lnTo>
                    <a:pt x="1828" y="171"/>
                  </a:lnTo>
                  <a:lnTo>
                    <a:pt x="1831" y="173"/>
                  </a:lnTo>
                  <a:lnTo>
                    <a:pt x="1837" y="180"/>
                  </a:lnTo>
                  <a:lnTo>
                    <a:pt x="1840" y="182"/>
                  </a:lnTo>
                  <a:lnTo>
                    <a:pt x="1844" y="182"/>
                  </a:lnTo>
                  <a:lnTo>
                    <a:pt x="1847" y="182"/>
                  </a:lnTo>
                  <a:lnTo>
                    <a:pt x="1849" y="182"/>
                  </a:lnTo>
                  <a:lnTo>
                    <a:pt x="1851" y="186"/>
                  </a:lnTo>
                  <a:lnTo>
                    <a:pt x="1849" y="186"/>
                  </a:lnTo>
                  <a:lnTo>
                    <a:pt x="1847" y="186"/>
                  </a:lnTo>
                  <a:lnTo>
                    <a:pt x="1847" y="186"/>
                  </a:lnTo>
                  <a:lnTo>
                    <a:pt x="1846" y="186"/>
                  </a:lnTo>
                  <a:lnTo>
                    <a:pt x="1846" y="186"/>
                  </a:lnTo>
                  <a:lnTo>
                    <a:pt x="1847" y="188"/>
                  </a:lnTo>
                  <a:lnTo>
                    <a:pt x="1842" y="188"/>
                  </a:lnTo>
                  <a:lnTo>
                    <a:pt x="1846" y="189"/>
                  </a:lnTo>
                  <a:lnTo>
                    <a:pt x="1847" y="189"/>
                  </a:lnTo>
                  <a:lnTo>
                    <a:pt x="1849" y="189"/>
                  </a:lnTo>
                  <a:lnTo>
                    <a:pt x="1853" y="186"/>
                  </a:lnTo>
                  <a:lnTo>
                    <a:pt x="1855" y="186"/>
                  </a:lnTo>
                  <a:lnTo>
                    <a:pt x="1855" y="184"/>
                  </a:lnTo>
                  <a:lnTo>
                    <a:pt x="1855" y="184"/>
                  </a:lnTo>
                  <a:lnTo>
                    <a:pt x="1855" y="182"/>
                  </a:lnTo>
                  <a:lnTo>
                    <a:pt x="1851" y="180"/>
                  </a:lnTo>
                  <a:lnTo>
                    <a:pt x="1846" y="179"/>
                  </a:lnTo>
                  <a:lnTo>
                    <a:pt x="1846" y="177"/>
                  </a:lnTo>
                  <a:lnTo>
                    <a:pt x="1847" y="175"/>
                  </a:lnTo>
                  <a:lnTo>
                    <a:pt x="1849" y="175"/>
                  </a:lnTo>
                  <a:lnTo>
                    <a:pt x="1847" y="171"/>
                  </a:lnTo>
                  <a:lnTo>
                    <a:pt x="1844" y="170"/>
                  </a:lnTo>
                  <a:lnTo>
                    <a:pt x="1838" y="170"/>
                  </a:lnTo>
                  <a:lnTo>
                    <a:pt x="1840" y="171"/>
                  </a:lnTo>
                  <a:lnTo>
                    <a:pt x="1842" y="171"/>
                  </a:lnTo>
                  <a:lnTo>
                    <a:pt x="1842" y="173"/>
                  </a:lnTo>
                  <a:lnTo>
                    <a:pt x="1842" y="175"/>
                  </a:lnTo>
                  <a:lnTo>
                    <a:pt x="1840" y="175"/>
                  </a:lnTo>
                  <a:lnTo>
                    <a:pt x="1837" y="175"/>
                  </a:lnTo>
                  <a:lnTo>
                    <a:pt x="1835" y="173"/>
                  </a:lnTo>
                  <a:lnTo>
                    <a:pt x="1833" y="171"/>
                  </a:lnTo>
                  <a:lnTo>
                    <a:pt x="1835" y="171"/>
                  </a:lnTo>
                  <a:lnTo>
                    <a:pt x="1837" y="171"/>
                  </a:lnTo>
                  <a:lnTo>
                    <a:pt x="1837" y="170"/>
                  </a:lnTo>
                  <a:lnTo>
                    <a:pt x="1835" y="168"/>
                  </a:lnTo>
                  <a:lnTo>
                    <a:pt x="1833" y="168"/>
                  </a:lnTo>
                  <a:lnTo>
                    <a:pt x="1833" y="166"/>
                  </a:lnTo>
                  <a:lnTo>
                    <a:pt x="1838" y="166"/>
                  </a:lnTo>
                  <a:lnTo>
                    <a:pt x="1838" y="164"/>
                  </a:lnTo>
                  <a:lnTo>
                    <a:pt x="1837" y="164"/>
                  </a:lnTo>
                  <a:lnTo>
                    <a:pt x="1835" y="164"/>
                  </a:lnTo>
                  <a:lnTo>
                    <a:pt x="1835" y="164"/>
                  </a:lnTo>
                  <a:lnTo>
                    <a:pt x="1833" y="162"/>
                  </a:lnTo>
                  <a:lnTo>
                    <a:pt x="1833" y="161"/>
                  </a:lnTo>
                  <a:lnTo>
                    <a:pt x="1833" y="161"/>
                  </a:lnTo>
                  <a:lnTo>
                    <a:pt x="1835" y="161"/>
                  </a:lnTo>
                  <a:lnTo>
                    <a:pt x="1837" y="161"/>
                  </a:lnTo>
                  <a:lnTo>
                    <a:pt x="1838" y="162"/>
                  </a:lnTo>
                  <a:lnTo>
                    <a:pt x="1844" y="164"/>
                  </a:lnTo>
                  <a:lnTo>
                    <a:pt x="1844" y="164"/>
                  </a:lnTo>
                  <a:lnTo>
                    <a:pt x="1844" y="162"/>
                  </a:lnTo>
                  <a:lnTo>
                    <a:pt x="1846" y="161"/>
                  </a:lnTo>
                  <a:lnTo>
                    <a:pt x="1846" y="161"/>
                  </a:lnTo>
                  <a:lnTo>
                    <a:pt x="1846" y="159"/>
                  </a:lnTo>
                  <a:lnTo>
                    <a:pt x="1849" y="159"/>
                  </a:lnTo>
                  <a:lnTo>
                    <a:pt x="1851" y="159"/>
                  </a:lnTo>
                  <a:lnTo>
                    <a:pt x="1851" y="161"/>
                  </a:lnTo>
                  <a:lnTo>
                    <a:pt x="1851" y="162"/>
                  </a:lnTo>
                  <a:lnTo>
                    <a:pt x="1849" y="162"/>
                  </a:lnTo>
                  <a:lnTo>
                    <a:pt x="1847" y="162"/>
                  </a:lnTo>
                  <a:lnTo>
                    <a:pt x="1847" y="166"/>
                  </a:lnTo>
                  <a:lnTo>
                    <a:pt x="1847" y="168"/>
                  </a:lnTo>
                  <a:lnTo>
                    <a:pt x="1849" y="171"/>
                  </a:lnTo>
                  <a:lnTo>
                    <a:pt x="1851" y="175"/>
                  </a:lnTo>
                  <a:lnTo>
                    <a:pt x="1855" y="177"/>
                  </a:lnTo>
                  <a:lnTo>
                    <a:pt x="1858" y="177"/>
                  </a:lnTo>
                  <a:lnTo>
                    <a:pt x="1855" y="175"/>
                  </a:lnTo>
                  <a:lnTo>
                    <a:pt x="1853" y="173"/>
                  </a:lnTo>
                  <a:lnTo>
                    <a:pt x="1853" y="171"/>
                  </a:lnTo>
                  <a:lnTo>
                    <a:pt x="1855" y="171"/>
                  </a:lnTo>
                  <a:lnTo>
                    <a:pt x="1858" y="175"/>
                  </a:lnTo>
                  <a:lnTo>
                    <a:pt x="1873" y="182"/>
                  </a:lnTo>
                  <a:lnTo>
                    <a:pt x="1887" y="188"/>
                  </a:lnTo>
                  <a:lnTo>
                    <a:pt x="1889" y="188"/>
                  </a:lnTo>
                  <a:lnTo>
                    <a:pt x="1889" y="186"/>
                  </a:lnTo>
                  <a:lnTo>
                    <a:pt x="1887" y="184"/>
                  </a:lnTo>
                  <a:lnTo>
                    <a:pt x="1884" y="182"/>
                  </a:lnTo>
                  <a:lnTo>
                    <a:pt x="1882" y="180"/>
                  </a:lnTo>
                  <a:lnTo>
                    <a:pt x="1880" y="179"/>
                  </a:lnTo>
                  <a:lnTo>
                    <a:pt x="1880" y="179"/>
                  </a:lnTo>
                  <a:lnTo>
                    <a:pt x="1880" y="177"/>
                  </a:lnTo>
                  <a:lnTo>
                    <a:pt x="1880" y="177"/>
                  </a:lnTo>
                  <a:lnTo>
                    <a:pt x="1880" y="177"/>
                  </a:lnTo>
                  <a:lnTo>
                    <a:pt x="1880" y="175"/>
                  </a:lnTo>
                  <a:lnTo>
                    <a:pt x="1878" y="175"/>
                  </a:lnTo>
                  <a:lnTo>
                    <a:pt x="1876" y="177"/>
                  </a:lnTo>
                  <a:lnTo>
                    <a:pt x="1875" y="179"/>
                  </a:lnTo>
                  <a:lnTo>
                    <a:pt x="1866" y="175"/>
                  </a:lnTo>
                  <a:lnTo>
                    <a:pt x="1864" y="173"/>
                  </a:lnTo>
                  <a:lnTo>
                    <a:pt x="1862" y="171"/>
                  </a:lnTo>
                  <a:lnTo>
                    <a:pt x="1860" y="170"/>
                  </a:lnTo>
                  <a:lnTo>
                    <a:pt x="1860" y="168"/>
                  </a:lnTo>
                  <a:lnTo>
                    <a:pt x="1860" y="166"/>
                  </a:lnTo>
                  <a:lnTo>
                    <a:pt x="1862" y="166"/>
                  </a:lnTo>
                  <a:lnTo>
                    <a:pt x="1864" y="166"/>
                  </a:lnTo>
                  <a:lnTo>
                    <a:pt x="1867" y="171"/>
                  </a:lnTo>
                  <a:lnTo>
                    <a:pt x="1871" y="173"/>
                  </a:lnTo>
                  <a:lnTo>
                    <a:pt x="1871" y="173"/>
                  </a:lnTo>
                  <a:lnTo>
                    <a:pt x="1873" y="171"/>
                  </a:lnTo>
                  <a:lnTo>
                    <a:pt x="1873" y="171"/>
                  </a:lnTo>
                  <a:lnTo>
                    <a:pt x="1875" y="170"/>
                  </a:lnTo>
                  <a:lnTo>
                    <a:pt x="1876" y="171"/>
                  </a:lnTo>
                  <a:lnTo>
                    <a:pt x="1885" y="177"/>
                  </a:lnTo>
                  <a:lnTo>
                    <a:pt x="1894" y="180"/>
                  </a:lnTo>
                  <a:lnTo>
                    <a:pt x="1894" y="180"/>
                  </a:lnTo>
                  <a:lnTo>
                    <a:pt x="1894" y="179"/>
                  </a:lnTo>
                  <a:lnTo>
                    <a:pt x="1893" y="179"/>
                  </a:lnTo>
                  <a:lnTo>
                    <a:pt x="1893" y="179"/>
                  </a:lnTo>
                  <a:lnTo>
                    <a:pt x="1893" y="179"/>
                  </a:lnTo>
                  <a:lnTo>
                    <a:pt x="1893" y="177"/>
                  </a:lnTo>
                  <a:lnTo>
                    <a:pt x="1894" y="177"/>
                  </a:lnTo>
                  <a:lnTo>
                    <a:pt x="1896" y="177"/>
                  </a:lnTo>
                  <a:lnTo>
                    <a:pt x="1896" y="175"/>
                  </a:lnTo>
                  <a:lnTo>
                    <a:pt x="1896" y="171"/>
                  </a:lnTo>
                  <a:lnTo>
                    <a:pt x="1896" y="171"/>
                  </a:lnTo>
                  <a:lnTo>
                    <a:pt x="1898" y="170"/>
                  </a:lnTo>
                  <a:lnTo>
                    <a:pt x="1900" y="166"/>
                  </a:lnTo>
                  <a:lnTo>
                    <a:pt x="1898" y="164"/>
                  </a:lnTo>
                  <a:lnTo>
                    <a:pt x="1896" y="162"/>
                  </a:lnTo>
                  <a:lnTo>
                    <a:pt x="1894" y="161"/>
                  </a:lnTo>
                  <a:lnTo>
                    <a:pt x="1896" y="159"/>
                  </a:lnTo>
                  <a:lnTo>
                    <a:pt x="1896" y="161"/>
                  </a:lnTo>
                  <a:lnTo>
                    <a:pt x="1898" y="162"/>
                  </a:lnTo>
                  <a:lnTo>
                    <a:pt x="1900" y="162"/>
                  </a:lnTo>
                  <a:lnTo>
                    <a:pt x="1905" y="162"/>
                  </a:lnTo>
                  <a:lnTo>
                    <a:pt x="1896" y="153"/>
                  </a:lnTo>
                  <a:lnTo>
                    <a:pt x="1896" y="148"/>
                  </a:lnTo>
                  <a:lnTo>
                    <a:pt x="1887" y="150"/>
                  </a:lnTo>
                  <a:lnTo>
                    <a:pt x="1885" y="148"/>
                  </a:lnTo>
                  <a:lnTo>
                    <a:pt x="1884" y="146"/>
                  </a:lnTo>
                  <a:lnTo>
                    <a:pt x="1878" y="142"/>
                  </a:lnTo>
                  <a:lnTo>
                    <a:pt x="1876" y="142"/>
                  </a:lnTo>
                  <a:lnTo>
                    <a:pt x="1875" y="141"/>
                  </a:lnTo>
                  <a:lnTo>
                    <a:pt x="1871" y="137"/>
                  </a:lnTo>
                  <a:lnTo>
                    <a:pt x="1869" y="135"/>
                  </a:lnTo>
                  <a:lnTo>
                    <a:pt x="1869" y="133"/>
                  </a:lnTo>
                  <a:lnTo>
                    <a:pt x="1867" y="130"/>
                  </a:lnTo>
                  <a:lnTo>
                    <a:pt x="1866" y="128"/>
                  </a:lnTo>
                  <a:lnTo>
                    <a:pt x="1864" y="126"/>
                  </a:lnTo>
                  <a:lnTo>
                    <a:pt x="1862" y="126"/>
                  </a:lnTo>
                  <a:lnTo>
                    <a:pt x="1855" y="119"/>
                  </a:lnTo>
                  <a:lnTo>
                    <a:pt x="1851" y="112"/>
                  </a:lnTo>
                  <a:lnTo>
                    <a:pt x="1840" y="97"/>
                  </a:lnTo>
                  <a:lnTo>
                    <a:pt x="1828" y="81"/>
                  </a:lnTo>
                  <a:lnTo>
                    <a:pt x="1826" y="77"/>
                  </a:lnTo>
                  <a:lnTo>
                    <a:pt x="1826" y="74"/>
                  </a:lnTo>
                  <a:lnTo>
                    <a:pt x="1826" y="72"/>
                  </a:lnTo>
                  <a:lnTo>
                    <a:pt x="1824" y="63"/>
                  </a:lnTo>
                  <a:lnTo>
                    <a:pt x="1824" y="61"/>
                  </a:lnTo>
                  <a:lnTo>
                    <a:pt x="1822" y="58"/>
                  </a:lnTo>
                  <a:lnTo>
                    <a:pt x="1819" y="54"/>
                  </a:lnTo>
                  <a:lnTo>
                    <a:pt x="1817" y="50"/>
                  </a:lnTo>
                  <a:lnTo>
                    <a:pt x="1813" y="41"/>
                  </a:lnTo>
                  <a:lnTo>
                    <a:pt x="1813" y="38"/>
                  </a:lnTo>
                  <a:lnTo>
                    <a:pt x="1810" y="34"/>
                  </a:lnTo>
                  <a:lnTo>
                    <a:pt x="1806" y="25"/>
                  </a:lnTo>
                  <a:lnTo>
                    <a:pt x="1804" y="14"/>
                  </a:lnTo>
                  <a:lnTo>
                    <a:pt x="1801" y="3"/>
                  </a:lnTo>
                  <a:lnTo>
                    <a:pt x="1799" y="0"/>
                  </a:lnTo>
                  <a:lnTo>
                    <a:pt x="1593" y="0"/>
                  </a:lnTo>
                  <a:lnTo>
                    <a:pt x="1593" y="2"/>
                  </a:lnTo>
                  <a:lnTo>
                    <a:pt x="1593" y="3"/>
                  </a:lnTo>
                  <a:close/>
                  <a:moveTo>
                    <a:pt x="1945" y="236"/>
                  </a:moveTo>
                  <a:lnTo>
                    <a:pt x="1947" y="236"/>
                  </a:lnTo>
                  <a:lnTo>
                    <a:pt x="1947" y="236"/>
                  </a:lnTo>
                  <a:lnTo>
                    <a:pt x="1947" y="238"/>
                  </a:lnTo>
                  <a:lnTo>
                    <a:pt x="1945" y="240"/>
                  </a:lnTo>
                  <a:lnTo>
                    <a:pt x="1945" y="242"/>
                  </a:lnTo>
                  <a:lnTo>
                    <a:pt x="1947" y="242"/>
                  </a:lnTo>
                  <a:lnTo>
                    <a:pt x="1949" y="244"/>
                  </a:lnTo>
                  <a:lnTo>
                    <a:pt x="1949" y="244"/>
                  </a:lnTo>
                  <a:lnTo>
                    <a:pt x="1949" y="245"/>
                  </a:lnTo>
                  <a:lnTo>
                    <a:pt x="1949" y="245"/>
                  </a:lnTo>
                  <a:lnTo>
                    <a:pt x="1950" y="245"/>
                  </a:lnTo>
                  <a:lnTo>
                    <a:pt x="1950" y="244"/>
                  </a:lnTo>
                  <a:lnTo>
                    <a:pt x="1950" y="244"/>
                  </a:lnTo>
                  <a:lnTo>
                    <a:pt x="1952" y="244"/>
                  </a:lnTo>
                  <a:lnTo>
                    <a:pt x="1952" y="245"/>
                  </a:lnTo>
                  <a:lnTo>
                    <a:pt x="1952" y="247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4" y="251"/>
                  </a:lnTo>
                  <a:lnTo>
                    <a:pt x="1950" y="251"/>
                  </a:lnTo>
                  <a:lnTo>
                    <a:pt x="1950" y="251"/>
                  </a:lnTo>
                  <a:lnTo>
                    <a:pt x="1950" y="253"/>
                  </a:lnTo>
                  <a:lnTo>
                    <a:pt x="1952" y="253"/>
                  </a:lnTo>
                  <a:lnTo>
                    <a:pt x="1952" y="254"/>
                  </a:lnTo>
                  <a:lnTo>
                    <a:pt x="1950" y="260"/>
                  </a:lnTo>
                  <a:lnTo>
                    <a:pt x="1958" y="271"/>
                  </a:lnTo>
                  <a:lnTo>
                    <a:pt x="1967" y="282"/>
                  </a:lnTo>
                  <a:lnTo>
                    <a:pt x="1970" y="285"/>
                  </a:lnTo>
                  <a:lnTo>
                    <a:pt x="1970" y="287"/>
                  </a:lnTo>
                  <a:lnTo>
                    <a:pt x="1970" y="287"/>
                  </a:lnTo>
                  <a:lnTo>
                    <a:pt x="1972" y="289"/>
                  </a:lnTo>
                  <a:lnTo>
                    <a:pt x="1972" y="289"/>
                  </a:lnTo>
                  <a:lnTo>
                    <a:pt x="1974" y="289"/>
                  </a:lnTo>
                  <a:lnTo>
                    <a:pt x="1974" y="291"/>
                  </a:lnTo>
                  <a:lnTo>
                    <a:pt x="1976" y="292"/>
                  </a:lnTo>
                  <a:lnTo>
                    <a:pt x="1978" y="291"/>
                  </a:lnTo>
                  <a:lnTo>
                    <a:pt x="1979" y="289"/>
                  </a:lnTo>
                  <a:lnTo>
                    <a:pt x="1976" y="285"/>
                  </a:lnTo>
                  <a:lnTo>
                    <a:pt x="1972" y="283"/>
                  </a:lnTo>
                  <a:lnTo>
                    <a:pt x="1972" y="283"/>
                  </a:lnTo>
                  <a:lnTo>
                    <a:pt x="1970" y="282"/>
                  </a:lnTo>
                  <a:lnTo>
                    <a:pt x="1970" y="280"/>
                  </a:lnTo>
                  <a:lnTo>
                    <a:pt x="1978" y="282"/>
                  </a:lnTo>
                  <a:lnTo>
                    <a:pt x="1981" y="283"/>
                  </a:lnTo>
                  <a:lnTo>
                    <a:pt x="1983" y="283"/>
                  </a:lnTo>
                  <a:lnTo>
                    <a:pt x="1985" y="285"/>
                  </a:lnTo>
                  <a:lnTo>
                    <a:pt x="1987" y="287"/>
                  </a:lnTo>
                  <a:lnTo>
                    <a:pt x="1988" y="287"/>
                  </a:lnTo>
                  <a:lnTo>
                    <a:pt x="1990" y="287"/>
                  </a:lnTo>
                  <a:lnTo>
                    <a:pt x="1992" y="287"/>
                  </a:lnTo>
                  <a:lnTo>
                    <a:pt x="1994" y="287"/>
                  </a:lnTo>
                  <a:lnTo>
                    <a:pt x="1997" y="291"/>
                  </a:lnTo>
                  <a:lnTo>
                    <a:pt x="2003" y="298"/>
                  </a:lnTo>
                  <a:lnTo>
                    <a:pt x="2005" y="300"/>
                  </a:lnTo>
                  <a:lnTo>
                    <a:pt x="2005" y="301"/>
                  </a:lnTo>
                  <a:lnTo>
                    <a:pt x="2003" y="303"/>
                  </a:lnTo>
                  <a:lnTo>
                    <a:pt x="2001" y="303"/>
                  </a:lnTo>
                  <a:lnTo>
                    <a:pt x="1999" y="303"/>
                  </a:lnTo>
                  <a:lnTo>
                    <a:pt x="1999" y="305"/>
                  </a:lnTo>
                  <a:lnTo>
                    <a:pt x="1999" y="307"/>
                  </a:lnTo>
                  <a:lnTo>
                    <a:pt x="2001" y="309"/>
                  </a:lnTo>
                  <a:lnTo>
                    <a:pt x="2001" y="310"/>
                  </a:lnTo>
                  <a:lnTo>
                    <a:pt x="2001" y="312"/>
                  </a:lnTo>
                  <a:lnTo>
                    <a:pt x="2012" y="316"/>
                  </a:lnTo>
                  <a:lnTo>
                    <a:pt x="2015" y="314"/>
                  </a:lnTo>
                  <a:lnTo>
                    <a:pt x="2017" y="316"/>
                  </a:lnTo>
                  <a:lnTo>
                    <a:pt x="2017" y="316"/>
                  </a:lnTo>
                  <a:lnTo>
                    <a:pt x="2017" y="318"/>
                  </a:lnTo>
                  <a:lnTo>
                    <a:pt x="2019" y="319"/>
                  </a:lnTo>
                  <a:lnTo>
                    <a:pt x="2019" y="319"/>
                  </a:lnTo>
                  <a:lnTo>
                    <a:pt x="2019" y="318"/>
                  </a:lnTo>
                  <a:lnTo>
                    <a:pt x="2019" y="316"/>
                  </a:lnTo>
                  <a:lnTo>
                    <a:pt x="2021" y="312"/>
                  </a:lnTo>
                  <a:lnTo>
                    <a:pt x="2023" y="312"/>
                  </a:lnTo>
                  <a:lnTo>
                    <a:pt x="2024" y="310"/>
                  </a:lnTo>
                  <a:lnTo>
                    <a:pt x="2028" y="312"/>
                  </a:lnTo>
                  <a:lnTo>
                    <a:pt x="2033" y="316"/>
                  </a:lnTo>
                  <a:lnTo>
                    <a:pt x="2035" y="316"/>
                  </a:lnTo>
                  <a:lnTo>
                    <a:pt x="2041" y="312"/>
                  </a:lnTo>
                  <a:lnTo>
                    <a:pt x="2041" y="310"/>
                  </a:lnTo>
                  <a:lnTo>
                    <a:pt x="2041" y="310"/>
                  </a:lnTo>
                  <a:lnTo>
                    <a:pt x="2046" y="310"/>
                  </a:lnTo>
                  <a:lnTo>
                    <a:pt x="2046" y="309"/>
                  </a:lnTo>
                  <a:lnTo>
                    <a:pt x="2044" y="307"/>
                  </a:lnTo>
                  <a:lnTo>
                    <a:pt x="2044" y="305"/>
                  </a:lnTo>
                  <a:lnTo>
                    <a:pt x="2046" y="303"/>
                  </a:lnTo>
                  <a:lnTo>
                    <a:pt x="2048" y="301"/>
                  </a:lnTo>
                  <a:lnTo>
                    <a:pt x="2048" y="300"/>
                  </a:lnTo>
                  <a:lnTo>
                    <a:pt x="2050" y="300"/>
                  </a:lnTo>
                  <a:lnTo>
                    <a:pt x="2050" y="300"/>
                  </a:lnTo>
                  <a:lnTo>
                    <a:pt x="2050" y="300"/>
                  </a:lnTo>
                  <a:lnTo>
                    <a:pt x="2050" y="298"/>
                  </a:lnTo>
                  <a:lnTo>
                    <a:pt x="2050" y="298"/>
                  </a:lnTo>
                  <a:lnTo>
                    <a:pt x="2050" y="296"/>
                  </a:lnTo>
                  <a:lnTo>
                    <a:pt x="2050" y="296"/>
                  </a:lnTo>
                  <a:lnTo>
                    <a:pt x="2048" y="294"/>
                  </a:lnTo>
                  <a:lnTo>
                    <a:pt x="2048" y="294"/>
                  </a:lnTo>
                  <a:lnTo>
                    <a:pt x="2048" y="292"/>
                  </a:lnTo>
                  <a:lnTo>
                    <a:pt x="2046" y="291"/>
                  </a:lnTo>
                  <a:lnTo>
                    <a:pt x="2046" y="291"/>
                  </a:lnTo>
                  <a:lnTo>
                    <a:pt x="2046" y="289"/>
                  </a:lnTo>
                  <a:lnTo>
                    <a:pt x="2046" y="285"/>
                  </a:lnTo>
                  <a:lnTo>
                    <a:pt x="2046" y="283"/>
                  </a:lnTo>
                  <a:lnTo>
                    <a:pt x="2046" y="282"/>
                  </a:lnTo>
                  <a:lnTo>
                    <a:pt x="2044" y="278"/>
                  </a:lnTo>
                  <a:lnTo>
                    <a:pt x="2043" y="276"/>
                  </a:lnTo>
                  <a:lnTo>
                    <a:pt x="2039" y="278"/>
                  </a:lnTo>
                  <a:lnTo>
                    <a:pt x="2039" y="276"/>
                  </a:lnTo>
                  <a:lnTo>
                    <a:pt x="2028" y="262"/>
                  </a:lnTo>
                  <a:lnTo>
                    <a:pt x="2026" y="260"/>
                  </a:lnTo>
                  <a:lnTo>
                    <a:pt x="2026" y="260"/>
                  </a:lnTo>
                  <a:lnTo>
                    <a:pt x="2024" y="256"/>
                  </a:lnTo>
                  <a:lnTo>
                    <a:pt x="2023" y="256"/>
                  </a:lnTo>
                  <a:lnTo>
                    <a:pt x="2021" y="256"/>
                  </a:lnTo>
                  <a:lnTo>
                    <a:pt x="2019" y="256"/>
                  </a:lnTo>
                  <a:lnTo>
                    <a:pt x="2015" y="253"/>
                  </a:lnTo>
                  <a:lnTo>
                    <a:pt x="2012" y="253"/>
                  </a:lnTo>
                  <a:lnTo>
                    <a:pt x="2012" y="251"/>
                  </a:lnTo>
                  <a:lnTo>
                    <a:pt x="2012" y="249"/>
                  </a:lnTo>
                  <a:lnTo>
                    <a:pt x="2012" y="247"/>
                  </a:lnTo>
                  <a:lnTo>
                    <a:pt x="2012" y="245"/>
                  </a:lnTo>
                  <a:lnTo>
                    <a:pt x="2010" y="245"/>
                  </a:lnTo>
                  <a:lnTo>
                    <a:pt x="2010" y="245"/>
                  </a:lnTo>
                  <a:lnTo>
                    <a:pt x="2008" y="245"/>
                  </a:lnTo>
                  <a:lnTo>
                    <a:pt x="2005" y="242"/>
                  </a:lnTo>
                  <a:lnTo>
                    <a:pt x="2001" y="242"/>
                  </a:lnTo>
                  <a:lnTo>
                    <a:pt x="1999" y="240"/>
                  </a:lnTo>
                  <a:lnTo>
                    <a:pt x="1999" y="238"/>
                  </a:lnTo>
                  <a:lnTo>
                    <a:pt x="1999" y="233"/>
                  </a:lnTo>
                  <a:lnTo>
                    <a:pt x="1999" y="231"/>
                  </a:lnTo>
                  <a:lnTo>
                    <a:pt x="1997" y="231"/>
                  </a:lnTo>
                  <a:lnTo>
                    <a:pt x="1996" y="229"/>
                  </a:lnTo>
                  <a:lnTo>
                    <a:pt x="1994" y="229"/>
                  </a:lnTo>
                  <a:lnTo>
                    <a:pt x="1990" y="218"/>
                  </a:lnTo>
                  <a:lnTo>
                    <a:pt x="1988" y="217"/>
                  </a:lnTo>
                  <a:lnTo>
                    <a:pt x="1979" y="207"/>
                  </a:lnTo>
                  <a:lnTo>
                    <a:pt x="1976" y="206"/>
                  </a:lnTo>
                  <a:lnTo>
                    <a:pt x="1976" y="206"/>
                  </a:lnTo>
                  <a:lnTo>
                    <a:pt x="1976" y="204"/>
                  </a:lnTo>
                  <a:lnTo>
                    <a:pt x="1974" y="202"/>
                  </a:lnTo>
                  <a:lnTo>
                    <a:pt x="1974" y="200"/>
                  </a:lnTo>
                  <a:lnTo>
                    <a:pt x="1972" y="202"/>
                  </a:lnTo>
                  <a:lnTo>
                    <a:pt x="1968" y="206"/>
                  </a:lnTo>
                  <a:lnTo>
                    <a:pt x="1967" y="206"/>
                  </a:lnTo>
                  <a:lnTo>
                    <a:pt x="1961" y="206"/>
                  </a:lnTo>
                  <a:lnTo>
                    <a:pt x="1959" y="207"/>
                  </a:lnTo>
                  <a:lnTo>
                    <a:pt x="1959" y="207"/>
                  </a:lnTo>
                  <a:lnTo>
                    <a:pt x="1959" y="209"/>
                  </a:lnTo>
                  <a:lnTo>
                    <a:pt x="1959" y="209"/>
                  </a:lnTo>
                  <a:lnTo>
                    <a:pt x="1959" y="209"/>
                  </a:lnTo>
                  <a:lnTo>
                    <a:pt x="1959" y="211"/>
                  </a:lnTo>
                  <a:lnTo>
                    <a:pt x="1959" y="211"/>
                  </a:lnTo>
                  <a:lnTo>
                    <a:pt x="1961" y="211"/>
                  </a:lnTo>
                  <a:lnTo>
                    <a:pt x="1961" y="213"/>
                  </a:lnTo>
                  <a:lnTo>
                    <a:pt x="1961" y="213"/>
                  </a:lnTo>
                  <a:lnTo>
                    <a:pt x="1959" y="215"/>
                  </a:lnTo>
                  <a:lnTo>
                    <a:pt x="1959" y="217"/>
                  </a:lnTo>
                  <a:lnTo>
                    <a:pt x="1959" y="217"/>
                  </a:lnTo>
                  <a:lnTo>
                    <a:pt x="1956" y="218"/>
                  </a:lnTo>
                  <a:lnTo>
                    <a:pt x="1956" y="218"/>
                  </a:lnTo>
                  <a:lnTo>
                    <a:pt x="1954" y="220"/>
                  </a:lnTo>
                  <a:lnTo>
                    <a:pt x="1954" y="222"/>
                  </a:lnTo>
                  <a:lnTo>
                    <a:pt x="1950" y="220"/>
                  </a:lnTo>
                  <a:lnTo>
                    <a:pt x="1949" y="220"/>
                  </a:lnTo>
                  <a:lnTo>
                    <a:pt x="1947" y="222"/>
                  </a:lnTo>
                  <a:lnTo>
                    <a:pt x="1949" y="222"/>
                  </a:lnTo>
                  <a:lnTo>
                    <a:pt x="1956" y="227"/>
                  </a:lnTo>
                  <a:lnTo>
                    <a:pt x="1956" y="227"/>
                  </a:lnTo>
                  <a:lnTo>
                    <a:pt x="1958" y="229"/>
                  </a:lnTo>
                  <a:lnTo>
                    <a:pt x="1961" y="233"/>
                  </a:lnTo>
                  <a:lnTo>
                    <a:pt x="1961" y="233"/>
                  </a:lnTo>
                  <a:lnTo>
                    <a:pt x="1963" y="235"/>
                  </a:lnTo>
                  <a:lnTo>
                    <a:pt x="1963" y="238"/>
                  </a:lnTo>
                  <a:lnTo>
                    <a:pt x="1963" y="238"/>
                  </a:lnTo>
                  <a:lnTo>
                    <a:pt x="1947" y="231"/>
                  </a:lnTo>
                  <a:lnTo>
                    <a:pt x="1943" y="231"/>
                  </a:lnTo>
                  <a:lnTo>
                    <a:pt x="1943" y="233"/>
                  </a:lnTo>
                  <a:lnTo>
                    <a:pt x="1943" y="236"/>
                  </a:lnTo>
                  <a:lnTo>
                    <a:pt x="1945" y="236"/>
                  </a:lnTo>
                  <a:close/>
                  <a:moveTo>
                    <a:pt x="1755" y="412"/>
                  </a:moveTo>
                  <a:lnTo>
                    <a:pt x="1755" y="412"/>
                  </a:lnTo>
                  <a:lnTo>
                    <a:pt x="1754" y="413"/>
                  </a:lnTo>
                  <a:lnTo>
                    <a:pt x="1754" y="413"/>
                  </a:lnTo>
                  <a:lnTo>
                    <a:pt x="1752" y="417"/>
                  </a:lnTo>
                  <a:lnTo>
                    <a:pt x="1752" y="417"/>
                  </a:lnTo>
                  <a:lnTo>
                    <a:pt x="1752" y="419"/>
                  </a:lnTo>
                  <a:lnTo>
                    <a:pt x="1752" y="419"/>
                  </a:lnTo>
                  <a:lnTo>
                    <a:pt x="1752" y="421"/>
                  </a:lnTo>
                  <a:lnTo>
                    <a:pt x="1754" y="421"/>
                  </a:lnTo>
                  <a:lnTo>
                    <a:pt x="1755" y="419"/>
                  </a:lnTo>
                  <a:lnTo>
                    <a:pt x="1757" y="419"/>
                  </a:lnTo>
                  <a:lnTo>
                    <a:pt x="1757" y="417"/>
                  </a:lnTo>
                  <a:lnTo>
                    <a:pt x="1757" y="413"/>
                  </a:lnTo>
                  <a:lnTo>
                    <a:pt x="1757" y="413"/>
                  </a:lnTo>
                  <a:lnTo>
                    <a:pt x="1755" y="412"/>
                  </a:lnTo>
                  <a:close/>
                  <a:moveTo>
                    <a:pt x="1795" y="422"/>
                  </a:moveTo>
                  <a:lnTo>
                    <a:pt x="1792" y="421"/>
                  </a:lnTo>
                  <a:lnTo>
                    <a:pt x="1790" y="421"/>
                  </a:lnTo>
                  <a:lnTo>
                    <a:pt x="1784" y="424"/>
                  </a:lnTo>
                  <a:lnTo>
                    <a:pt x="1784" y="424"/>
                  </a:lnTo>
                  <a:lnTo>
                    <a:pt x="1784" y="426"/>
                  </a:lnTo>
                  <a:lnTo>
                    <a:pt x="1786" y="426"/>
                  </a:lnTo>
                  <a:lnTo>
                    <a:pt x="1792" y="424"/>
                  </a:lnTo>
                  <a:lnTo>
                    <a:pt x="1797" y="426"/>
                  </a:lnTo>
                  <a:lnTo>
                    <a:pt x="1797" y="424"/>
                  </a:lnTo>
                  <a:lnTo>
                    <a:pt x="1795" y="422"/>
                  </a:lnTo>
                  <a:close/>
                  <a:moveTo>
                    <a:pt x="1683" y="88"/>
                  </a:moveTo>
                  <a:lnTo>
                    <a:pt x="1683" y="88"/>
                  </a:lnTo>
                  <a:lnTo>
                    <a:pt x="1681" y="86"/>
                  </a:lnTo>
                  <a:lnTo>
                    <a:pt x="1681" y="83"/>
                  </a:lnTo>
                  <a:lnTo>
                    <a:pt x="1683" y="81"/>
                  </a:lnTo>
                  <a:lnTo>
                    <a:pt x="1681" y="81"/>
                  </a:lnTo>
                  <a:lnTo>
                    <a:pt x="1680" y="79"/>
                  </a:lnTo>
                  <a:lnTo>
                    <a:pt x="1680" y="79"/>
                  </a:lnTo>
                  <a:lnTo>
                    <a:pt x="1678" y="79"/>
                  </a:lnTo>
                  <a:lnTo>
                    <a:pt x="1678" y="81"/>
                  </a:lnTo>
                  <a:lnTo>
                    <a:pt x="1676" y="81"/>
                  </a:lnTo>
                  <a:lnTo>
                    <a:pt x="1676" y="83"/>
                  </a:lnTo>
                  <a:lnTo>
                    <a:pt x="1678" y="81"/>
                  </a:lnTo>
                  <a:lnTo>
                    <a:pt x="1680" y="83"/>
                  </a:lnTo>
                  <a:lnTo>
                    <a:pt x="1680" y="83"/>
                  </a:lnTo>
                  <a:lnTo>
                    <a:pt x="1678" y="85"/>
                  </a:lnTo>
                  <a:lnTo>
                    <a:pt x="1676" y="85"/>
                  </a:lnTo>
                  <a:lnTo>
                    <a:pt x="1661" y="72"/>
                  </a:lnTo>
                  <a:lnTo>
                    <a:pt x="1661" y="70"/>
                  </a:lnTo>
                  <a:lnTo>
                    <a:pt x="1663" y="70"/>
                  </a:lnTo>
                  <a:lnTo>
                    <a:pt x="1665" y="70"/>
                  </a:lnTo>
                  <a:lnTo>
                    <a:pt x="1667" y="68"/>
                  </a:lnTo>
                  <a:lnTo>
                    <a:pt x="1665" y="67"/>
                  </a:lnTo>
                  <a:lnTo>
                    <a:pt x="1661" y="63"/>
                  </a:lnTo>
                  <a:lnTo>
                    <a:pt x="1660" y="63"/>
                  </a:lnTo>
                  <a:lnTo>
                    <a:pt x="1661" y="63"/>
                  </a:lnTo>
                  <a:lnTo>
                    <a:pt x="1663" y="63"/>
                  </a:lnTo>
                  <a:lnTo>
                    <a:pt x="1665" y="67"/>
                  </a:lnTo>
                  <a:lnTo>
                    <a:pt x="1667" y="68"/>
                  </a:lnTo>
                  <a:lnTo>
                    <a:pt x="1667" y="72"/>
                  </a:lnTo>
                  <a:lnTo>
                    <a:pt x="1669" y="74"/>
                  </a:lnTo>
                  <a:lnTo>
                    <a:pt x="1672" y="77"/>
                  </a:lnTo>
                  <a:lnTo>
                    <a:pt x="1674" y="77"/>
                  </a:lnTo>
                  <a:lnTo>
                    <a:pt x="1672" y="76"/>
                  </a:lnTo>
                  <a:lnTo>
                    <a:pt x="1672" y="74"/>
                  </a:lnTo>
                  <a:lnTo>
                    <a:pt x="1671" y="72"/>
                  </a:lnTo>
                  <a:lnTo>
                    <a:pt x="1671" y="72"/>
                  </a:lnTo>
                  <a:lnTo>
                    <a:pt x="1669" y="70"/>
                  </a:lnTo>
                  <a:lnTo>
                    <a:pt x="1669" y="65"/>
                  </a:lnTo>
                  <a:lnTo>
                    <a:pt x="1667" y="65"/>
                  </a:lnTo>
                  <a:lnTo>
                    <a:pt x="1667" y="63"/>
                  </a:lnTo>
                  <a:lnTo>
                    <a:pt x="1660" y="58"/>
                  </a:lnTo>
                  <a:lnTo>
                    <a:pt x="1658" y="58"/>
                  </a:lnTo>
                  <a:lnTo>
                    <a:pt x="1656" y="59"/>
                  </a:lnTo>
                  <a:lnTo>
                    <a:pt x="1656" y="61"/>
                  </a:lnTo>
                  <a:lnTo>
                    <a:pt x="1658" y="63"/>
                  </a:lnTo>
                  <a:lnTo>
                    <a:pt x="1660" y="67"/>
                  </a:lnTo>
                  <a:lnTo>
                    <a:pt x="1658" y="67"/>
                  </a:lnTo>
                  <a:lnTo>
                    <a:pt x="1658" y="67"/>
                  </a:lnTo>
                  <a:lnTo>
                    <a:pt x="1656" y="63"/>
                  </a:lnTo>
                  <a:lnTo>
                    <a:pt x="1654" y="61"/>
                  </a:lnTo>
                  <a:lnTo>
                    <a:pt x="1649" y="61"/>
                  </a:lnTo>
                  <a:lnTo>
                    <a:pt x="1647" y="61"/>
                  </a:lnTo>
                  <a:lnTo>
                    <a:pt x="1647" y="63"/>
                  </a:lnTo>
                  <a:lnTo>
                    <a:pt x="1645" y="63"/>
                  </a:lnTo>
                  <a:lnTo>
                    <a:pt x="1643" y="63"/>
                  </a:lnTo>
                  <a:lnTo>
                    <a:pt x="1642" y="63"/>
                  </a:lnTo>
                  <a:lnTo>
                    <a:pt x="1642" y="65"/>
                  </a:lnTo>
                  <a:lnTo>
                    <a:pt x="1634" y="67"/>
                  </a:lnTo>
                  <a:lnTo>
                    <a:pt x="1634" y="68"/>
                  </a:lnTo>
                  <a:lnTo>
                    <a:pt x="1633" y="68"/>
                  </a:lnTo>
                  <a:lnTo>
                    <a:pt x="1633" y="74"/>
                  </a:lnTo>
                  <a:lnTo>
                    <a:pt x="1634" y="76"/>
                  </a:lnTo>
                  <a:lnTo>
                    <a:pt x="1634" y="79"/>
                  </a:lnTo>
                  <a:lnTo>
                    <a:pt x="1640" y="83"/>
                  </a:lnTo>
                  <a:lnTo>
                    <a:pt x="1645" y="85"/>
                  </a:lnTo>
                  <a:lnTo>
                    <a:pt x="1647" y="83"/>
                  </a:lnTo>
                  <a:lnTo>
                    <a:pt x="1651" y="83"/>
                  </a:lnTo>
                  <a:lnTo>
                    <a:pt x="1652" y="85"/>
                  </a:lnTo>
                  <a:lnTo>
                    <a:pt x="1654" y="86"/>
                  </a:lnTo>
                  <a:lnTo>
                    <a:pt x="1656" y="88"/>
                  </a:lnTo>
                  <a:lnTo>
                    <a:pt x="1656" y="90"/>
                  </a:lnTo>
                  <a:lnTo>
                    <a:pt x="1656" y="92"/>
                  </a:lnTo>
                  <a:lnTo>
                    <a:pt x="1660" y="94"/>
                  </a:lnTo>
                  <a:lnTo>
                    <a:pt x="1661" y="96"/>
                  </a:lnTo>
                  <a:lnTo>
                    <a:pt x="1661" y="97"/>
                  </a:lnTo>
                  <a:lnTo>
                    <a:pt x="1661" y="99"/>
                  </a:lnTo>
                  <a:lnTo>
                    <a:pt x="1661" y="101"/>
                  </a:lnTo>
                  <a:lnTo>
                    <a:pt x="1661" y="103"/>
                  </a:lnTo>
                  <a:lnTo>
                    <a:pt x="1663" y="105"/>
                  </a:lnTo>
                  <a:lnTo>
                    <a:pt x="1661" y="106"/>
                  </a:lnTo>
                  <a:lnTo>
                    <a:pt x="1669" y="112"/>
                  </a:lnTo>
                  <a:lnTo>
                    <a:pt x="1671" y="112"/>
                  </a:lnTo>
                  <a:lnTo>
                    <a:pt x="1671" y="114"/>
                  </a:lnTo>
                  <a:lnTo>
                    <a:pt x="1671" y="117"/>
                  </a:lnTo>
                  <a:lnTo>
                    <a:pt x="1672" y="121"/>
                  </a:lnTo>
                  <a:lnTo>
                    <a:pt x="1672" y="123"/>
                  </a:lnTo>
                  <a:lnTo>
                    <a:pt x="1672" y="126"/>
                  </a:lnTo>
                  <a:lnTo>
                    <a:pt x="1676" y="126"/>
                  </a:lnTo>
                  <a:lnTo>
                    <a:pt x="1678" y="124"/>
                  </a:lnTo>
                  <a:lnTo>
                    <a:pt x="1680" y="123"/>
                  </a:lnTo>
                  <a:lnTo>
                    <a:pt x="1678" y="119"/>
                  </a:lnTo>
                  <a:lnTo>
                    <a:pt x="1676" y="119"/>
                  </a:lnTo>
                  <a:lnTo>
                    <a:pt x="1674" y="115"/>
                  </a:lnTo>
                  <a:lnTo>
                    <a:pt x="1674" y="110"/>
                  </a:lnTo>
                  <a:lnTo>
                    <a:pt x="1676" y="108"/>
                  </a:lnTo>
                  <a:lnTo>
                    <a:pt x="1676" y="106"/>
                  </a:lnTo>
                  <a:lnTo>
                    <a:pt x="1678" y="108"/>
                  </a:lnTo>
                  <a:lnTo>
                    <a:pt x="1678" y="108"/>
                  </a:lnTo>
                  <a:lnTo>
                    <a:pt x="1680" y="108"/>
                  </a:lnTo>
                  <a:lnTo>
                    <a:pt x="1680" y="106"/>
                  </a:lnTo>
                  <a:lnTo>
                    <a:pt x="1680" y="106"/>
                  </a:lnTo>
                  <a:lnTo>
                    <a:pt x="1680" y="105"/>
                  </a:lnTo>
                  <a:lnTo>
                    <a:pt x="1680" y="105"/>
                  </a:lnTo>
                  <a:lnTo>
                    <a:pt x="1680" y="103"/>
                  </a:lnTo>
                  <a:lnTo>
                    <a:pt x="1680" y="101"/>
                  </a:lnTo>
                  <a:lnTo>
                    <a:pt x="1681" y="99"/>
                  </a:lnTo>
                  <a:lnTo>
                    <a:pt x="1683" y="97"/>
                  </a:lnTo>
                  <a:lnTo>
                    <a:pt x="1683" y="96"/>
                  </a:lnTo>
                  <a:lnTo>
                    <a:pt x="1683" y="92"/>
                  </a:lnTo>
                  <a:lnTo>
                    <a:pt x="1683" y="92"/>
                  </a:lnTo>
                  <a:lnTo>
                    <a:pt x="1683" y="90"/>
                  </a:lnTo>
                  <a:lnTo>
                    <a:pt x="1683" y="88"/>
                  </a:lnTo>
                  <a:close/>
                  <a:moveTo>
                    <a:pt x="1768" y="422"/>
                  </a:moveTo>
                  <a:lnTo>
                    <a:pt x="1768" y="422"/>
                  </a:lnTo>
                  <a:lnTo>
                    <a:pt x="1768" y="422"/>
                  </a:lnTo>
                  <a:lnTo>
                    <a:pt x="1768" y="424"/>
                  </a:lnTo>
                  <a:lnTo>
                    <a:pt x="1770" y="426"/>
                  </a:lnTo>
                  <a:lnTo>
                    <a:pt x="1772" y="426"/>
                  </a:lnTo>
                  <a:lnTo>
                    <a:pt x="1773" y="426"/>
                  </a:lnTo>
                  <a:lnTo>
                    <a:pt x="1773" y="424"/>
                  </a:lnTo>
                  <a:lnTo>
                    <a:pt x="1773" y="422"/>
                  </a:lnTo>
                  <a:lnTo>
                    <a:pt x="1772" y="422"/>
                  </a:lnTo>
                  <a:lnTo>
                    <a:pt x="1768" y="422"/>
                  </a:lnTo>
                  <a:close/>
                  <a:moveTo>
                    <a:pt x="1732" y="515"/>
                  </a:moveTo>
                  <a:lnTo>
                    <a:pt x="1732" y="516"/>
                  </a:lnTo>
                  <a:lnTo>
                    <a:pt x="1732" y="516"/>
                  </a:lnTo>
                  <a:lnTo>
                    <a:pt x="1734" y="518"/>
                  </a:lnTo>
                  <a:lnTo>
                    <a:pt x="1737" y="515"/>
                  </a:lnTo>
                  <a:lnTo>
                    <a:pt x="1739" y="515"/>
                  </a:lnTo>
                  <a:lnTo>
                    <a:pt x="1739" y="513"/>
                  </a:lnTo>
                  <a:lnTo>
                    <a:pt x="1739" y="511"/>
                  </a:lnTo>
                  <a:lnTo>
                    <a:pt x="1739" y="509"/>
                  </a:lnTo>
                  <a:lnTo>
                    <a:pt x="1739" y="509"/>
                  </a:lnTo>
                  <a:lnTo>
                    <a:pt x="1739" y="507"/>
                  </a:lnTo>
                  <a:lnTo>
                    <a:pt x="1737" y="507"/>
                  </a:lnTo>
                  <a:lnTo>
                    <a:pt x="1737" y="507"/>
                  </a:lnTo>
                  <a:lnTo>
                    <a:pt x="1737" y="507"/>
                  </a:lnTo>
                  <a:lnTo>
                    <a:pt x="1739" y="507"/>
                  </a:lnTo>
                  <a:lnTo>
                    <a:pt x="1739" y="506"/>
                  </a:lnTo>
                  <a:lnTo>
                    <a:pt x="1739" y="506"/>
                  </a:lnTo>
                  <a:lnTo>
                    <a:pt x="1737" y="506"/>
                  </a:lnTo>
                  <a:lnTo>
                    <a:pt x="1734" y="509"/>
                  </a:lnTo>
                  <a:lnTo>
                    <a:pt x="1734" y="511"/>
                  </a:lnTo>
                  <a:lnTo>
                    <a:pt x="1732" y="513"/>
                  </a:lnTo>
                  <a:lnTo>
                    <a:pt x="1732" y="515"/>
                  </a:lnTo>
                  <a:lnTo>
                    <a:pt x="1732" y="515"/>
                  </a:lnTo>
                  <a:lnTo>
                    <a:pt x="1732" y="515"/>
                  </a:lnTo>
                  <a:close/>
                  <a:moveTo>
                    <a:pt x="815" y="999"/>
                  </a:moveTo>
                  <a:lnTo>
                    <a:pt x="816" y="1000"/>
                  </a:lnTo>
                  <a:lnTo>
                    <a:pt x="818" y="1004"/>
                  </a:lnTo>
                  <a:lnTo>
                    <a:pt x="820" y="1006"/>
                  </a:lnTo>
                  <a:lnTo>
                    <a:pt x="822" y="1004"/>
                  </a:lnTo>
                  <a:lnTo>
                    <a:pt x="824" y="1004"/>
                  </a:lnTo>
                  <a:lnTo>
                    <a:pt x="824" y="1002"/>
                  </a:lnTo>
                  <a:lnTo>
                    <a:pt x="824" y="1000"/>
                  </a:lnTo>
                  <a:lnTo>
                    <a:pt x="820" y="999"/>
                  </a:lnTo>
                  <a:lnTo>
                    <a:pt x="818" y="997"/>
                  </a:lnTo>
                  <a:lnTo>
                    <a:pt x="816" y="995"/>
                  </a:lnTo>
                  <a:lnTo>
                    <a:pt x="816" y="995"/>
                  </a:lnTo>
                  <a:lnTo>
                    <a:pt x="815" y="997"/>
                  </a:lnTo>
                  <a:lnTo>
                    <a:pt x="815" y="999"/>
                  </a:lnTo>
                  <a:lnTo>
                    <a:pt x="815" y="999"/>
                  </a:lnTo>
                  <a:close/>
                  <a:moveTo>
                    <a:pt x="825" y="912"/>
                  </a:moveTo>
                  <a:lnTo>
                    <a:pt x="825" y="912"/>
                  </a:lnTo>
                  <a:lnTo>
                    <a:pt x="825" y="912"/>
                  </a:lnTo>
                  <a:lnTo>
                    <a:pt x="825" y="912"/>
                  </a:lnTo>
                  <a:lnTo>
                    <a:pt x="829" y="910"/>
                  </a:lnTo>
                  <a:lnTo>
                    <a:pt x="831" y="910"/>
                  </a:lnTo>
                  <a:lnTo>
                    <a:pt x="833" y="910"/>
                  </a:lnTo>
                  <a:lnTo>
                    <a:pt x="834" y="908"/>
                  </a:lnTo>
                  <a:lnTo>
                    <a:pt x="834" y="908"/>
                  </a:lnTo>
                  <a:lnTo>
                    <a:pt x="833" y="908"/>
                  </a:lnTo>
                  <a:lnTo>
                    <a:pt x="831" y="908"/>
                  </a:lnTo>
                  <a:lnTo>
                    <a:pt x="825" y="908"/>
                  </a:lnTo>
                  <a:lnTo>
                    <a:pt x="824" y="908"/>
                  </a:lnTo>
                  <a:lnTo>
                    <a:pt x="824" y="908"/>
                  </a:lnTo>
                  <a:lnTo>
                    <a:pt x="824" y="907"/>
                  </a:lnTo>
                  <a:lnTo>
                    <a:pt x="824" y="907"/>
                  </a:lnTo>
                  <a:lnTo>
                    <a:pt x="822" y="907"/>
                  </a:lnTo>
                  <a:lnTo>
                    <a:pt x="822" y="905"/>
                  </a:lnTo>
                  <a:lnTo>
                    <a:pt x="822" y="905"/>
                  </a:lnTo>
                  <a:lnTo>
                    <a:pt x="820" y="905"/>
                  </a:lnTo>
                  <a:lnTo>
                    <a:pt x="822" y="905"/>
                  </a:lnTo>
                  <a:lnTo>
                    <a:pt x="820" y="905"/>
                  </a:lnTo>
                  <a:lnTo>
                    <a:pt x="820" y="905"/>
                  </a:lnTo>
                  <a:lnTo>
                    <a:pt x="818" y="905"/>
                  </a:lnTo>
                  <a:lnTo>
                    <a:pt x="818" y="907"/>
                  </a:lnTo>
                  <a:lnTo>
                    <a:pt x="818" y="908"/>
                  </a:lnTo>
                  <a:lnTo>
                    <a:pt x="818" y="910"/>
                  </a:lnTo>
                  <a:lnTo>
                    <a:pt x="822" y="912"/>
                  </a:lnTo>
                  <a:lnTo>
                    <a:pt x="824" y="912"/>
                  </a:lnTo>
                  <a:lnTo>
                    <a:pt x="824" y="912"/>
                  </a:lnTo>
                  <a:lnTo>
                    <a:pt x="825" y="912"/>
                  </a:lnTo>
                  <a:close/>
                  <a:moveTo>
                    <a:pt x="816" y="925"/>
                  </a:moveTo>
                  <a:lnTo>
                    <a:pt x="818" y="925"/>
                  </a:lnTo>
                  <a:lnTo>
                    <a:pt x="820" y="925"/>
                  </a:lnTo>
                  <a:lnTo>
                    <a:pt x="822" y="925"/>
                  </a:lnTo>
                  <a:lnTo>
                    <a:pt x="822" y="923"/>
                  </a:lnTo>
                  <a:lnTo>
                    <a:pt x="822" y="923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0" y="921"/>
                  </a:lnTo>
                  <a:lnTo>
                    <a:pt x="820" y="921"/>
                  </a:lnTo>
                  <a:lnTo>
                    <a:pt x="820" y="921"/>
                  </a:lnTo>
                  <a:lnTo>
                    <a:pt x="818" y="921"/>
                  </a:lnTo>
                  <a:lnTo>
                    <a:pt x="816" y="921"/>
                  </a:lnTo>
                  <a:lnTo>
                    <a:pt x="816" y="923"/>
                  </a:lnTo>
                  <a:lnTo>
                    <a:pt x="816" y="923"/>
                  </a:lnTo>
                  <a:lnTo>
                    <a:pt x="816" y="925"/>
                  </a:lnTo>
                  <a:lnTo>
                    <a:pt x="816" y="925"/>
                  </a:lnTo>
                  <a:close/>
                  <a:moveTo>
                    <a:pt x="1015" y="963"/>
                  </a:moveTo>
                  <a:lnTo>
                    <a:pt x="1013" y="964"/>
                  </a:lnTo>
                  <a:lnTo>
                    <a:pt x="1013" y="964"/>
                  </a:lnTo>
                  <a:lnTo>
                    <a:pt x="1013" y="964"/>
                  </a:lnTo>
                  <a:lnTo>
                    <a:pt x="1015" y="964"/>
                  </a:lnTo>
                  <a:lnTo>
                    <a:pt x="1015" y="964"/>
                  </a:lnTo>
                  <a:lnTo>
                    <a:pt x="1017" y="966"/>
                  </a:lnTo>
                  <a:lnTo>
                    <a:pt x="1019" y="966"/>
                  </a:lnTo>
                  <a:lnTo>
                    <a:pt x="1022" y="968"/>
                  </a:lnTo>
                  <a:lnTo>
                    <a:pt x="1024" y="968"/>
                  </a:lnTo>
                  <a:lnTo>
                    <a:pt x="1026" y="968"/>
                  </a:lnTo>
                  <a:lnTo>
                    <a:pt x="1028" y="970"/>
                  </a:lnTo>
                  <a:lnTo>
                    <a:pt x="1028" y="972"/>
                  </a:lnTo>
                  <a:lnTo>
                    <a:pt x="1029" y="975"/>
                  </a:lnTo>
                  <a:lnTo>
                    <a:pt x="1031" y="977"/>
                  </a:lnTo>
                  <a:lnTo>
                    <a:pt x="1038" y="977"/>
                  </a:lnTo>
                  <a:lnTo>
                    <a:pt x="1044" y="979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5"/>
                  </a:lnTo>
                  <a:lnTo>
                    <a:pt x="1044" y="973"/>
                  </a:lnTo>
                  <a:lnTo>
                    <a:pt x="1044" y="973"/>
                  </a:lnTo>
                  <a:lnTo>
                    <a:pt x="1042" y="972"/>
                  </a:lnTo>
                  <a:lnTo>
                    <a:pt x="1038" y="972"/>
                  </a:lnTo>
                  <a:lnTo>
                    <a:pt x="1037" y="970"/>
                  </a:lnTo>
                  <a:lnTo>
                    <a:pt x="1035" y="968"/>
                  </a:lnTo>
                  <a:lnTo>
                    <a:pt x="1035" y="964"/>
                  </a:lnTo>
                  <a:lnTo>
                    <a:pt x="1035" y="964"/>
                  </a:lnTo>
                  <a:lnTo>
                    <a:pt x="1033" y="963"/>
                  </a:lnTo>
                  <a:lnTo>
                    <a:pt x="1031" y="961"/>
                  </a:lnTo>
                  <a:lnTo>
                    <a:pt x="1029" y="961"/>
                  </a:lnTo>
                  <a:lnTo>
                    <a:pt x="1026" y="963"/>
                  </a:lnTo>
                  <a:lnTo>
                    <a:pt x="1024" y="963"/>
                  </a:lnTo>
                  <a:lnTo>
                    <a:pt x="1022" y="961"/>
                  </a:lnTo>
                  <a:lnTo>
                    <a:pt x="1022" y="961"/>
                  </a:lnTo>
                  <a:lnTo>
                    <a:pt x="1020" y="961"/>
                  </a:lnTo>
                  <a:lnTo>
                    <a:pt x="1017" y="961"/>
                  </a:lnTo>
                  <a:lnTo>
                    <a:pt x="1015" y="963"/>
                  </a:lnTo>
                  <a:close/>
                  <a:moveTo>
                    <a:pt x="639" y="663"/>
                  </a:moveTo>
                  <a:lnTo>
                    <a:pt x="639" y="663"/>
                  </a:lnTo>
                  <a:lnTo>
                    <a:pt x="638" y="663"/>
                  </a:lnTo>
                  <a:lnTo>
                    <a:pt x="638" y="664"/>
                  </a:lnTo>
                  <a:lnTo>
                    <a:pt x="638" y="666"/>
                  </a:lnTo>
                  <a:lnTo>
                    <a:pt x="639" y="666"/>
                  </a:lnTo>
                  <a:lnTo>
                    <a:pt x="639" y="666"/>
                  </a:lnTo>
                  <a:lnTo>
                    <a:pt x="641" y="668"/>
                  </a:lnTo>
                  <a:lnTo>
                    <a:pt x="641" y="666"/>
                  </a:lnTo>
                  <a:lnTo>
                    <a:pt x="641" y="666"/>
                  </a:lnTo>
                  <a:lnTo>
                    <a:pt x="641" y="664"/>
                  </a:lnTo>
                  <a:lnTo>
                    <a:pt x="639" y="663"/>
                  </a:lnTo>
                  <a:close/>
                  <a:moveTo>
                    <a:pt x="2086" y="2019"/>
                  </a:moveTo>
                  <a:lnTo>
                    <a:pt x="2088" y="2017"/>
                  </a:lnTo>
                  <a:lnTo>
                    <a:pt x="2088" y="2017"/>
                  </a:lnTo>
                  <a:lnTo>
                    <a:pt x="2089" y="2016"/>
                  </a:lnTo>
                  <a:lnTo>
                    <a:pt x="2093" y="2017"/>
                  </a:lnTo>
                  <a:lnTo>
                    <a:pt x="2095" y="2017"/>
                  </a:lnTo>
                  <a:lnTo>
                    <a:pt x="2097" y="2021"/>
                  </a:lnTo>
                  <a:lnTo>
                    <a:pt x="2097" y="2021"/>
                  </a:lnTo>
                  <a:lnTo>
                    <a:pt x="2100" y="2023"/>
                  </a:lnTo>
                  <a:lnTo>
                    <a:pt x="2100" y="2025"/>
                  </a:lnTo>
                  <a:lnTo>
                    <a:pt x="2100" y="2026"/>
                  </a:lnTo>
                  <a:lnTo>
                    <a:pt x="2102" y="2026"/>
                  </a:lnTo>
                  <a:lnTo>
                    <a:pt x="2102" y="2026"/>
                  </a:lnTo>
                  <a:lnTo>
                    <a:pt x="2104" y="2025"/>
                  </a:lnTo>
                  <a:lnTo>
                    <a:pt x="2104" y="2025"/>
                  </a:lnTo>
                  <a:lnTo>
                    <a:pt x="2104" y="2023"/>
                  </a:lnTo>
                  <a:lnTo>
                    <a:pt x="2109" y="2023"/>
                  </a:lnTo>
                  <a:lnTo>
                    <a:pt x="2109" y="2023"/>
                  </a:lnTo>
                  <a:lnTo>
                    <a:pt x="2109" y="2023"/>
                  </a:lnTo>
                  <a:lnTo>
                    <a:pt x="2111" y="2023"/>
                  </a:lnTo>
                  <a:lnTo>
                    <a:pt x="2111" y="2021"/>
                  </a:lnTo>
                  <a:lnTo>
                    <a:pt x="2113" y="2021"/>
                  </a:lnTo>
                  <a:lnTo>
                    <a:pt x="2113" y="2023"/>
                  </a:lnTo>
                  <a:lnTo>
                    <a:pt x="2113" y="2023"/>
                  </a:lnTo>
                  <a:lnTo>
                    <a:pt x="2115" y="2025"/>
                  </a:lnTo>
                  <a:lnTo>
                    <a:pt x="2115" y="2025"/>
                  </a:lnTo>
                  <a:lnTo>
                    <a:pt x="2115" y="2026"/>
                  </a:lnTo>
                  <a:lnTo>
                    <a:pt x="2115" y="2026"/>
                  </a:lnTo>
                  <a:lnTo>
                    <a:pt x="2117" y="2026"/>
                  </a:lnTo>
                  <a:lnTo>
                    <a:pt x="2118" y="2026"/>
                  </a:lnTo>
                  <a:lnTo>
                    <a:pt x="2118" y="307"/>
                  </a:lnTo>
                  <a:lnTo>
                    <a:pt x="2111" y="305"/>
                  </a:lnTo>
                  <a:lnTo>
                    <a:pt x="2093" y="301"/>
                  </a:lnTo>
                  <a:lnTo>
                    <a:pt x="2091" y="300"/>
                  </a:lnTo>
                  <a:lnTo>
                    <a:pt x="2089" y="298"/>
                  </a:lnTo>
                  <a:lnTo>
                    <a:pt x="2088" y="296"/>
                  </a:lnTo>
                  <a:lnTo>
                    <a:pt x="2080" y="296"/>
                  </a:lnTo>
                  <a:lnTo>
                    <a:pt x="2080" y="294"/>
                  </a:lnTo>
                  <a:lnTo>
                    <a:pt x="2079" y="294"/>
                  </a:lnTo>
                  <a:lnTo>
                    <a:pt x="2079" y="291"/>
                  </a:lnTo>
                  <a:lnTo>
                    <a:pt x="2079" y="291"/>
                  </a:lnTo>
                  <a:lnTo>
                    <a:pt x="2077" y="291"/>
                  </a:lnTo>
                  <a:lnTo>
                    <a:pt x="2075" y="292"/>
                  </a:lnTo>
                  <a:lnTo>
                    <a:pt x="2075" y="294"/>
                  </a:lnTo>
                  <a:lnTo>
                    <a:pt x="2073" y="292"/>
                  </a:lnTo>
                  <a:lnTo>
                    <a:pt x="2071" y="291"/>
                  </a:lnTo>
                  <a:lnTo>
                    <a:pt x="2070" y="291"/>
                  </a:lnTo>
                  <a:lnTo>
                    <a:pt x="2061" y="292"/>
                  </a:lnTo>
                  <a:lnTo>
                    <a:pt x="2059" y="294"/>
                  </a:lnTo>
                  <a:lnTo>
                    <a:pt x="2059" y="296"/>
                  </a:lnTo>
                  <a:lnTo>
                    <a:pt x="2057" y="300"/>
                  </a:lnTo>
                  <a:lnTo>
                    <a:pt x="2057" y="301"/>
                  </a:lnTo>
                  <a:lnTo>
                    <a:pt x="2057" y="305"/>
                  </a:lnTo>
                  <a:lnTo>
                    <a:pt x="2059" y="307"/>
                  </a:lnTo>
                  <a:lnTo>
                    <a:pt x="2059" y="309"/>
                  </a:lnTo>
                  <a:lnTo>
                    <a:pt x="2059" y="310"/>
                  </a:lnTo>
                  <a:lnTo>
                    <a:pt x="2057" y="310"/>
                  </a:lnTo>
                  <a:lnTo>
                    <a:pt x="2057" y="309"/>
                  </a:lnTo>
                  <a:lnTo>
                    <a:pt x="2055" y="309"/>
                  </a:lnTo>
                  <a:lnTo>
                    <a:pt x="2055" y="310"/>
                  </a:lnTo>
                  <a:lnTo>
                    <a:pt x="2055" y="312"/>
                  </a:lnTo>
                  <a:lnTo>
                    <a:pt x="2055" y="314"/>
                  </a:lnTo>
                  <a:lnTo>
                    <a:pt x="2055" y="316"/>
                  </a:lnTo>
                  <a:lnTo>
                    <a:pt x="2057" y="318"/>
                  </a:lnTo>
                  <a:lnTo>
                    <a:pt x="2055" y="318"/>
                  </a:lnTo>
                  <a:lnTo>
                    <a:pt x="2033" y="319"/>
                  </a:lnTo>
                  <a:lnTo>
                    <a:pt x="2032" y="321"/>
                  </a:lnTo>
                  <a:lnTo>
                    <a:pt x="2030" y="325"/>
                  </a:lnTo>
                  <a:lnTo>
                    <a:pt x="2030" y="327"/>
                  </a:lnTo>
                  <a:lnTo>
                    <a:pt x="2030" y="329"/>
                  </a:lnTo>
                  <a:lnTo>
                    <a:pt x="2030" y="332"/>
                  </a:lnTo>
                  <a:lnTo>
                    <a:pt x="2030" y="334"/>
                  </a:lnTo>
                  <a:lnTo>
                    <a:pt x="2032" y="334"/>
                  </a:lnTo>
                  <a:lnTo>
                    <a:pt x="2033" y="336"/>
                  </a:lnTo>
                  <a:lnTo>
                    <a:pt x="2033" y="336"/>
                  </a:lnTo>
                  <a:lnTo>
                    <a:pt x="2033" y="338"/>
                  </a:lnTo>
                  <a:lnTo>
                    <a:pt x="2033" y="338"/>
                  </a:lnTo>
                  <a:lnTo>
                    <a:pt x="2033" y="339"/>
                  </a:lnTo>
                  <a:lnTo>
                    <a:pt x="2033" y="339"/>
                  </a:lnTo>
                  <a:lnTo>
                    <a:pt x="2035" y="343"/>
                  </a:lnTo>
                  <a:lnTo>
                    <a:pt x="2039" y="350"/>
                  </a:lnTo>
                  <a:lnTo>
                    <a:pt x="2039" y="350"/>
                  </a:lnTo>
                  <a:lnTo>
                    <a:pt x="2043" y="356"/>
                  </a:lnTo>
                  <a:lnTo>
                    <a:pt x="2044" y="357"/>
                  </a:lnTo>
                  <a:lnTo>
                    <a:pt x="2044" y="359"/>
                  </a:lnTo>
                  <a:lnTo>
                    <a:pt x="2044" y="361"/>
                  </a:lnTo>
                  <a:lnTo>
                    <a:pt x="2044" y="363"/>
                  </a:lnTo>
                  <a:lnTo>
                    <a:pt x="2044" y="363"/>
                  </a:lnTo>
                  <a:lnTo>
                    <a:pt x="2046" y="366"/>
                  </a:lnTo>
                  <a:lnTo>
                    <a:pt x="2048" y="366"/>
                  </a:lnTo>
                  <a:lnTo>
                    <a:pt x="2050" y="370"/>
                  </a:lnTo>
                  <a:lnTo>
                    <a:pt x="2052" y="372"/>
                  </a:lnTo>
                  <a:lnTo>
                    <a:pt x="2052" y="375"/>
                  </a:lnTo>
                  <a:lnTo>
                    <a:pt x="2052" y="377"/>
                  </a:lnTo>
                  <a:lnTo>
                    <a:pt x="2052" y="379"/>
                  </a:lnTo>
                  <a:lnTo>
                    <a:pt x="2052" y="388"/>
                  </a:lnTo>
                  <a:lnTo>
                    <a:pt x="2052" y="390"/>
                  </a:lnTo>
                  <a:lnTo>
                    <a:pt x="2052" y="394"/>
                  </a:lnTo>
                  <a:lnTo>
                    <a:pt x="2052" y="395"/>
                  </a:lnTo>
                  <a:lnTo>
                    <a:pt x="2053" y="397"/>
                  </a:lnTo>
                  <a:lnTo>
                    <a:pt x="2055" y="399"/>
                  </a:lnTo>
                  <a:lnTo>
                    <a:pt x="2059" y="399"/>
                  </a:lnTo>
                  <a:lnTo>
                    <a:pt x="2061" y="397"/>
                  </a:lnTo>
                  <a:lnTo>
                    <a:pt x="2059" y="397"/>
                  </a:lnTo>
                  <a:lnTo>
                    <a:pt x="2059" y="395"/>
                  </a:lnTo>
                  <a:lnTo>
                    <a:pt x="2059" y="395"/>
                  </a:lnTo>
                  <a:lnTo>
                    <a:pt x="2059" y="394"/>
                  </a:lnTo>
                  <a:lnTo>
                    <a:pt x="2059" y="392"/>
                  </a:lnTo>
                  <a:lnTo>
                    <a:pt x="2059" y="390"/>
                  </a:lnTo>
                  <a:lnTo>
                    <a:pt x="2059" y="390"/>
                  </a:lnTo>
                  <a:lnTo>
                    <a:pt x="2062" y="388"/>
                  </a:lnTo>
                  <a:lnTo>
                    <a:pt x="2064" y="392"/>
                  </a:lnTo>
                  <a:lnTo>
                    <a:pt x="2068" y="397"/>
                  </a:lnTo>
                  <a:lnTo>
                    <a:pt x="2070" y="403"/>
                  </a:lnTo>
                  <a:lnTo>
                    <a:pt x="2070" y="404"/>
                  </a:lnTo>
                  <a:lnTo>
                    <a:pt x="2070" y="408"/>
                  </a:lnTo>
                  <a:lnTo>
                    <a:pt x="2070" y="410"/>
                  </a:lnTo>
                  <a:lnTo>
                    <a:pt x="2070" y="412"/>
                  </a:lnTo>
                  <a:lnTo>
                    <a:pt x="2070" y="413"/>
                  </a:lnTo>
                  <a:lnTo>
                    <a:pt x="2070" y="415"/>
                  </a:lnTo>
                  <a:lnTo>
                    <a:pt x="2070" y="419"/>
                  </a:lnTo>
                  <a:lnTo>
                    <a:pt x="2070" y="421"/>
                  </a:lnTo>
                  <a:lnTo>
                    <a:pt x="2068" y="424"/>
                  </a:lnTo>
                  <a:lnTo>
                    <a:pt x="2070" y="424"/>
                  </a:lnTo>
                  <a:lnTo>
                    <a:pt x="2070" y="426"/>
                  </a:lnTo>
                  <a:lnTo>
                    <a:pt x="2070" y="426"/>
                  </a:lnTo>
                  <a:lnTo>
                    <a:pt x="2071" y="426"/>
                  </a:lnTo>
                  <a:lnTo>
                    <a:pt x="2066" y="428"/>
                  </a:lnTo>
                  <a:lnTo>
                    <a:pt x="2064" y="428"/>
                  </a:lnTo>
                  <a:lnTo>
                    <a:pt x="2061" y="431"/>
                  </a:lnTo>
                  <a:lnTo>
                    <a:pt x="2061" y="431"/>
                  </a:lnTo>
                  <a:lnTo>
                    <a:pt x="2059" y="437"/>
                  </a:lnTo>
                  <a:lnTo>
                    <a:pt x="2057" y="439"/>
                  </a:lnTo>
                  <a:lnTo>
                    <a:pt x="2050" y="450"/>
                  </a:lnTo>
                  <a:lnTo>
                    <a:pt x="2046" y="451"/>
                  </a:lnTo>
                  <a:lnTo>
                    <a:pt x="2026" y="457"/>
                  </a:lnTo>
                  <a:lnTo>
                    <a:pt x="2024" y="457"/>
                  </a:lnTo>
                  <a:lnTo>
                    <a:pt x="2019" y="453"/>
                  </a:lnTo>
                  <a:lnTo>
                    <a:pt x="2019" y="453"/>
                  </a:lnTo>
                  <a:lnTo>
                    <a:pt x="2014" y="457"/>
                  </a:lnTo>
                  <a:lnTo>
                    <a:pt x="2012" y="460"/>
                  </a:lnTo>
                  <a:lnTo>
                    <a:pt x="2010" y="464"/>
                  </a:lnTo>
                  <a:lnTo>
                    <a:pt x="2012" y="466"/>
                  </a:lnTo>
                  <a:lnTo>
                    <a:pt x="2012" y="466"/>
                  </a:lnTo>
                  <a:lnTo>
                    <a:pt x="2014" y="468"/>
                  </a:lnTo>
                  <a:lnTo>
                    <a:pt x="2015" y="471"/>
                  </a:lnTo>
                  <a:lnTo>
                    <a:pt x="2019" y="478"/>
                  </a:lnTo>
                  <a:lnTo>
                    <a:pt x="2021" y="480"/>
                  </a:lnTo>
                  <a:lnTo>
                    <a:pt x="2021" y="486"/>
                  </a:lnTo>
                  <a:lnTo>
                    <a:pt x="2021" y="487"/>
                  </a:lnTo>
                  <a:lnTo>
                    <a:pt x="2021" y="487"/>
                  </a:lnTo>
                  <a:lnTo>
                    <a:pt x="2017" y="495"/>
                  </a:lnTo>
                  <a:lnTo>
                    <a:pt x="2015" y="498"/>
                  </a:lnTo>
                  <a:lnTo>
                    <a:pt x="2006" y="506"/>
                  </a:lnTo>
                  <a:lnTo>
                    <a:pt x="1992" y="500"/>
                  </a:lnTo>
                  <a:lnTo>
                    <a:pt x="1978" y="497"/>
                  </a:lnTo>
                  <a:lnTo>
                    <a:pt x="1978" y="495"/>
                  </a:lnTo>
                  <a:lnTo>
                    <a:pt x="1976" y="491"/>
                  </a:lnTo>
                  <a:lnTo>
                    <a:pt x="1976" y="487"/>
                  </a:lnTo>
                  <a:lnTo>
                    <a:pt x="1976" y="486"/>
                  </a:lnTo>
                  <a:lnTo>
                    <a:pt x="1978" y="482"/>
                  </a:lnTo>
                  <a:lnTo>
                    <a:pt x="1978" y="480"/>
                  </a:lnTo>
                  <a:lnTo>
                    <a:pt x="1978" y="478"/>
                  </a:lnTo>
                  <a:lnTo>
                    <a:pt x="1979" y="478"/>
                  </a:lnTo>
                  <a:lnTo>
                    <a:pt x="1978" y="477"/>
                  </a:lnTo>
                  <a:lnTo>
                    <a:pt x="1978" y="475"/>
                  </a:lnTo>
                  <a:lnTo>
                    <a:pt x="1978" y="475"/>
                  </a:lnTo>
                  <a:lnTo>
                    <a:pt x="1976" y="473"/>
                  </a:lnTo>
                  <a:lnTo>
                    <a:pt x="1976" y="471"/>
                  </a:lnTo>
                  <a:lnTo>
                    <a:pt x="1976" y="469"/>
                  </a:lnTo>
                  <a:lnTo>
                    <a:pt x="1976" y="468"/>
                  </a:lnTo>
                  <a:lnTo>
                    <a:pt x="1976" y="466"/>
                  </a:lnTo>
                  <a:lnTo>
                    <a:pt x="1976" y="466"/>
                  </a:lnTo>
                  <a:lnTo>
                    <a:pt x="1978" y="464"/>
                  </a:lnTo>
                  <a:lnTo>
                    <a:pt x="1979" y="464"/>
                  </a:lnTo>
                  <a:lnTo>
                    <a:pt x="1979" y="462"/>
                  </a:lnTo>
                  <a:lnTo>
                    <a:pt x="1979" y="459"/>
                  </a:lnTo>
                  <a:lnTo>
                    <a:pt x="1981" y="457"/>
                  </a:lnTo>
                  <a:lnTo>
                    <a:pt x="1983" y="455"/>
                  </a:lnTo>
                  <a:lnTo>
                    <a:pt x="1985" y="453"/>
                  </a:lnTo>
                  <a:lnTo>
                    <a:pt x="1987" y="453"/>
                  </a:lnTo>
                  <a:lnTo>
                    <a:pt x="1990" y="455"/>
                  </a:lnTo>
                  <a:lnTo>
                    <a:pt x="1992" y="455"/>
                  </a:lnTo>
                  <a:lnTo>
                    <a:pt x="1994" y="453"/>
                  </a:lnTo>
                  <a:lnTo>
                    <a:pt x="1994" y="448"/>
                  </a:lnTo>
                  <a:lnTo>
                    <a:pt x="1994" y="446"/>
                  </a:lnTo>
                  <a:lnTo>
                    <a:pt x="1978" y="428"/>
                  </a:lnTo>
                  <a:lnTo>
                    <a:pt x="1970" y="422"/>
                  </a:lnTo>
                  <a:lnTo>
                    <a:pt x="1967" y="422"/>
                  </a:lnTo>
                  <a:lnTo>
                    <a:pt x="1968" y="421"/>
                  </a:lnTo>
                  <a:lnTo>
                    <a:pt x="1970" y="419"/>
                  </a:lnTo>
                  <a:lnTo>
                    <a:pt x="1979" y="417"/>
                  </a:lnTo>
                  <a:lnTo>
                    <a:pt x="1979" y="415"/>
                  </a:lnTo>
                  <a:lnTo>
                    <a:pt x="1981" y="415"/>
                  </a:lnTo>
                  <a:lnTo>
                    <a:pt x="1983" y="415"/>
                  </a:lnTo>
                  <a:lnTo>
                    <a:pt x="1985" y="415"/>
                  </a:lnTo>
                  <a:lnTo>
                    <a:pt x="1983" y="413"/>
                  </a:lnTo>
                  <a:lnTo>
                    <a:pt x="1983" y="413"/>
                  </a:lnTo>
                  <a:lnTo>
                    <a:pt x="1967" y="413"/>
                  </a:lnTo>
                  <a:lnTo>
                    <a:pt x="1952" y="421"/>
                  </a:lnTo>
                  <a:lnTo>
                    <a:pt x="1938" y="426"/>
                  </a:lnTo>
                  <a:lnTo>
                    <a:pt x="1936" y="428"/>
                  </a:lnTo>
                  <a:lnTo>
                    <a:pt x="1936" y="428"/>
                  </a:lnTo>
                  <a:lnTo>
                    <a:pt x="1936" y="430"/>
                  </a:lnTo>
                  <a:lnTo>
                    <a:pt x="1936" y="431"/>
                  </a:lnTo>
                  <a:lnTo>
                    <a:pt x="1936" y="431"/>
                  </a:lnTo>
                  <a:lnTo>
                    <a:pt x="1936" y="433"/>
                  </a:lnTo>
                  <a:lnTo>
                    <a:pt x="1936" y="433"/>
                  </a:lnTo>
                  <a:lnTo>
                    <a:pt x="1936" y="435"/>
                  </a:lnTo>
                  <a:lnTo>
                    <a:pt x="1936" y="435"/>
                  </a:lnTo>
                  <a:lnTo>
                    <a:pt x="1936" y="435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8" y="439"/>
                  </a:lnTo>
                  <a:lnTo>
                    <a:pt x="1938" y="439"/>
                  </a:lnTo>
                  <a:lnTo>
                    <a:pt x="1938" y="439"/>
                  </a:lnTo>
                  <a:lnTo>
                    <a:pt x="1936" y="441"/>
                  </a:lnTo>
                  <a:lnTo>
                    <a:pt x="1936" y="441"/>
                  </a:lnTo>
                  <a:lnTo>
                    <a:pt x="1936" y="442"/>
                  </a:lnTo>
                  <a:lnTo>
                    <a:pt x="1938" y="442"/>
                  </a:lnTo>
                  <a:lnTo>
                    <a:pt x="1938" y="444"/>
                  </a:lnTo>
                  <a:lnTo>
                    <a:pt x="1941" y="444"/>
                  </a:lnTo>
                  <a:lnTo>
                    <a:pt x="1941" y="444"/>
                  </a:lnTo>
                  <a:lnTo>
                    <a:pt x="1943" y="446"/>
                  </a:lnTo>
                  <a:lnTo>
                    <a:pt x="1945" y="446"/>
                  </a:lnTo>
                  <a:lnTo>
                    <a:pt x="1943" y="450"/>
                  </a:lnTo>
                  <a:lnTo>
                    <a:pt x="1943" y="451"/>
                  </a:lnTo>
                  <a:lnTo>
                    <a:pt x="1940" y="450"/>
                  </a:lnTo>
                  <a:lnTo>
                    <a:pt x="1941" y="448"/>
                  </a:lnTo>
                  <a:lnTo>
                    <a:pt x="1940" y="446"/>
                  </a:lnTo>
                  <a:lnTo>
                    <a:pt x="1936" y="444"/>
                  </a:lnTo>
                  <a:lnTo>
                    <a:pt x="1936" y="444"/>
                  </a:lnTo>
                  <a:lnTo>
                    <a:pt x="1936" y="442"/>
                  </a:lnTo>
                  <a:lnTo>
                    <a:pt x="1934" y="439"/>
                  </a:lnTo>
                  <a:lnTo>
                    <a:pt x="1932" y="437"/>
                  </a:lnTo>
                  <a:lnTo>
                    <a:pt x="1932" y="437"/>
                  </a:lnTo>
                  <a:lnTo>
                    <a:pt x="1932" y="437"/>
                  </a:lnTo>
                  <a:lnTo>
                    <a:pt x="1932" y="435"/>
                  </a:lnTo>
                  <a:lnTo>
                    <a:pt x="1934" y="431"/>
                  </a:lnTo>
                  <a:lnTo>
                    <a:pt x="1934" y="430"/>
                  </a:lnTo>
                  <a:lnTo>
                    <a:pt x="1934" y="428"/>
                  </a:lnTo>
                  <a:lnTo>
                    <a:pt x="1931" y="430"/>
                  </a:lnTo>
                  <a:lnTo>
                    <a:pt x="1922" y="433"/>
                  </a:lnTo>
                  <a:lnTo>
                    <a:pt x="1920" y="435"/>
                  </a:lnTo>
                  <a:lnTo>
                    <a:pt x="1920" y="437"/>
                  </a:lnTo>
                  <a:lnTo>
                    <a:pt x="1920" y="439"/>
                  </a:lnTo>
                  <a:lnTo>
                    <a:pt x="1922" y="441"/>
                  </a:lnTo>
                  <a:lnTo>
                    <a:pt x="1922" y="441"/>
                  </a:lnTo>
                  <a:lnTo>
                    <a:pt x="1922" y="442"/>
                  </a:lnTo>
                  <a:lnTo>
                    <a:pt x="1920" y="448"/>
                  </a:lnTo>
                  <a:lnTo>
                    <a:pt x="1903" y="450"/>
                  </a:lnTo>
                  <a:lnTo>
                    <a:pt x="1902" y="451"/>
                  </a:lnTo>
                  <a:lnTo>
                    <a:pt x="1900" y="455"/>
                  </a:lnTo>
                  <a:lnTo>
                    <a:pt x="1900" y="457"/>
                  </a:lnTo>
                  <a:lnTo>
                    <a:pt x="1896" y="460"/>
                  </a:lnTo>
                  <a:lnTo>
                    <a:pt x="1894" y="462"/>
                  </a:lnTo>
                  <a:lnTo>
                    <a:pt x="1893" y="469"/>
                  </a:lnTo>
                  <a:lnTo>
                    <a:pt x="1893" y="471"/>
                  </a:lnTo>
                  <a:lnTo>
                    <a:pt x="1889" y="473"/>
                  </a:lnTo>
                  <a:lnTo>
                    <a:pt x="1876" y="477"/>
                  </a:lnTo>
                  <a:lnTo>
                    <a:pt x="1866" y="473"/>
                  </a:lnTo>
                  <a:lnTo>
                    <a:pt x="1857" y="464"/>
                  </a:lnTo>
                  <a:lnTo>
                    <a:pt x="1857" y="464"/>
                  </a:lnTo>
                  <a:lnTo>
                    <a:pt x="1855" y="464"/>
                  </a:lnTo>
                  <a:lnTo>
                    <a:pt x="1853" y="464"/>
                  </a:lnTo>
                  <a:lnTo>
                    <a:pt x="1851" y="464"/>
                  </a:lnTo>
                  <a:lnTo>
                    <a:pt x="1847" y="469"/>
                  </a:lnTo>
                  <a:lnTo>
                    <a:pt x="1847" y="471"/>
                  </a:lnTo>
                  <a:lnTo>
                    <a:pt x="1849" y="466"/>
                  </a:lnTo>
                  <a:lnTo>
                    <a:pt x="1847" y="466"/>
                  </a:lnTo>
                  <a:lnTo>
                    <a:pt x="1833" y="466"/>
                  </a:lnTo>
                  <a:lnTo>
                    <a:pt x="1829" y="466"/>
                  </a:lnTo>
                  <a:lnTo>
                    <a:pt x="1824" y="462"/>
                  </a:lnTo>
                  <a:lnTo>
                    <a:pt x="1822" y="460"/>
                  </a:lnTo>
                  <a:lnTo>
                    <a:pt x="1820" y="462"/>
                  </a:lnTo>
                  <a:lnTo>
                    <a:pt x="1811" y="469"/>
                  </a:lnTo>
                  <a:lnTo>
                    <a:pt x="1808" y="473"/>
                  </a:lnTo>
                  <a:lnTo>
                    <a:pt x="1802" y="473"/>
                  </a:lnTo>
                  <a:lnTo>
                    <a:pt x="1797" y="473"/>
                  </a:lnTo>
                  <a:lnTo>
                    <a:pt x="1792" y="475"/>
                  </a:lnTo>
                  <a:lnTo>
                    <a:pt x="1784" y="480"/>
                  </a:lnTo>
                  <a:lnTo>
                    <a:pt x="1782" y="480"/>
                  </a:lnTo>
                  <a:lnTo>
                    <a:pt x="1782" y="480"/>
                  </a:lnTo>
                  <a:lnTo>
                    <a:pt x="1782" y="482"/>
                  </a:lnTo>
                  <a:lnTo>
                    <a:pt x="1782" y="482"/>
                  </a:lnTo>
                  <a:lnTo>
                    <a:pt x="1782" y="484"/>
                  </a:lnTo>
                  <a:lnTo>
                    <a:pt x="1777" y="486"/>
                  </a:lnTo>
                  <a:lnTo>
                    <a:pt x="1777" y="486"/>
                  </a:lnTo>
                  <a:lnTo>
                    <a:pt x="1775" y="489"/>
                  </a:lnTo>
                  <a:lnTo>
                    <a:pt x="1775" y="491"/>
                  </a:lnTo>
                  <a:lnTo>
                    <a:pt x="1773" y="491"/>
                  </a:lnTo>
                  <a:lnTo>
                    <a:pt x="1772" y="491"/>
                  </a:lnTo>
                  <a:lnTo>
                    <a:pt x="1770" y="497"/>
                  </a:lnTo>
                  <a:lnTo>
                    <a:pt x="1768" y="498"/>
                  </a:lnTo>
                  <a:lnTo>
                    <a:pt x="1768" y="500"/>
                  </a:lnTo>
                  <a:lnTo>
                    <a:pt x="1768" y="504"/>
                  </a:lnTo>
                  <a:lnTo>
                    <a:pt x="1768" y="506"/>
                  </a:lnTo>
                  <a:lnTo>
                    <a:pt x="1768" y="507"/>
                  </a:lnTo>
                  <a:lnTo>
                    <a:pt x="1764" y="507"/>
                  </a:lnTo>
                  <a:lnTo>
                    <a:pt x="1766" y="509"/>
                  </a:lnTo>
                  <a:lnTo>
                    <a:pt x="1768" y="511"/>
                  </a:lnTo>
                  <a:lnTo>
                    <a:pt x="1768" y="513"/>
                  </a:lnTo>
                  <a:lnTo>
                    <a:pt x="1768" y="516"/>
                  </a:lnTo>
                  <a:lnTo>
                    <a:pt x="1768" y="518"/>
                  </a:lnTo>
                  <a:lnTo>
                    <a:pt x="1766" y="520"/>
                  </a:lnTo>
                  <a:lnTo>
                    <a:pt x="1766" y="522"/>
                  </a:lnTo>
                  <a:lnTo>
                    <a:pt x="1766" y="524"/>
                  </a:lnTo>
                  <a:lnTo>
                    <a:pt x="1766" y="525"/>
                  </a:lnTo>
                  <a:lnTo>
                    <a:pt x="1764" y="527"/>
                  </a:lnTo>
                  <a:lnTo>
                    <a:pt x="1764" y="527"/>
                  </a:lnTo>
                  <a:lnTo>
                    <a:pt x="1759" y="527"/>
                  </a:lnTo>
                  <a:lnTo>
                    <a:pt x="1757" y="527"/>
                  </a:lnTo>
                  <a:lnTo>
                    <a:pt x="1755" y="524"/>
                  </a:lnTo>
                  <a:lnTo>
                    <a:pt x="1750" y="511"/>
                  </a:lnTo>
                  <a:lnTo>
                    <a:pt x="1750" y="509"/>
                  </a:lnTo>
                  <a:lnTo>
                    <a:pt x="1748" y="507"/>
                  </a:lnTo>
                  <a:lnTo>
                    <a:pt x="1746" y="509"/>
                  </a:lnTo>
                  <a:lnTo>
                    <a:pt x="1734" y="522"/>
                  </a:lnTo>
                  <a:lnTo>
                    <a:pt x="1732" y="522"/>
                  </a:lnTo>
                  <a:lnTo>
                    <a:pt x="1732" y="518"/>
                  </a:lnTo>
                  <a:lnTo>
                    <a:pt x="1730" y="515"/>
                  </a:lnTo>
                  <a:lnTo>
                    <a:pt x="1732" y="513"/>
                  </a:lnTo>
                  <a:lnTo>
                    <a:pt x="1734" y="507"/>
                  </a:lnTo>
                  <a:lnTo>
                    <a:pt x="1732" y="507"/>
                  </a:lnTo>
                  <a:lnTo>
                    <a:pt x="1730" y="509"/>
                  </a:lnTo>
                  <a:lnTo>
                    <a:pt x="1726" y="516"/>
                  </a:lnTo>
                  <a:lnTo>
                    <a:pt x="1725" y="520"/>
                  </a:lnTo>
                  <a:lnTo>
                    <a:pt x="1721" y="520"/>
                  </a:lnTo>
                  <a:lnTo>
                    <a:pt x="1717" y="520"/>
                  </a:lnTo>
                  <a:lnTo>
                    <a:pt x="1716" y="520"/>
                  </a:lnTo>
                  <a:lnTo>
                    <a:pt x="1714" y="518"/>
                  </a:lnTo>
                  <a:lnTo>
                    <a:pt x="1712" y="516"/>
                  </a:lnTo>
                  <a:lnTo>
                    <a:pt x="1696" y="515"/>
                  </a:lnTo>
                  <a:lnTo>
                    <a:pt x="1690" y="518"/>
                  </a:lnTo>
                  <a:lnTo>
                    <a:pt x="1689" y="518"/>
                  </a:lnTo>
                  <a:lnTo>
                    <a:pt x="1685" y="516"/>
                  </a:lnTo>
                  <a:lnTo>
                    <a:pt x="1683" y="515"/>
                  </a:lnTo>
                  <a:lnTo>
                    <a:pt x="1683" y="511"/>
                  </a:lnTo>
                  <a:lnTo>
                    <a:pt x="1687" y="506"/>
                  </a:lnTo>
                  <a:lnTo>
                    <a:pt x="1689" y="504"/>
                  </a:lnTo>
                  <a:lnTo>
                    <a:pt x="1689" y="504"/>
                  </a:lnTo>
                  <a:lnTo>
                    <a:pt x="1689" y="504"/>
                  </a:lnTo>
                  <a:lnTo>
                    <a:pt x="1690" y="504"/>
                  </a:lnTo>
                  <a:lnTo>
                    <a:pt x="1690" y="504"/>
                  </a:lnTo>
                  <a:lnTo>
                    <a:pt x="1692" y="502"/>
                  </a:lnTo>
                  <a:lnTo>
                    <a:pt x="1694" y="500"/>
                  </a:lnTo>
                  <a:lnTo>
                    <a:pt x="1694" y="500"/>
                  </a:lnTo>
                  <a:lnTo>
                    <a:pt x="1699" y="502"/>
                  </a:lnTo>
                  <a:lnTo>
                    <a:pt x="1703" y="506"/>
                  </a:lnTo>
                  <a:lnTo>
                    <a:pt x="1705" y="506"/>
                  </a:lnTo>
                  <a:lnTo>
                    <a:pt x="1707" y="504"/>
                  </a:lnTo>
                  <a:lnTo>
                    <a:pt x="1705" y="502"/>
                  </a:lnTo>
                  <a:lnTo>
                    <a:pt x="1705" y="500"/>
                  </a:lnTo>
                  <a:lnTo>
                    <a:pt x="1705" y="500"/>
                  </a:lnTo>
                  <a:lnTo>
                    <a:pt x="1703" y="498"/>
                  </a:lnTo>
                  <a:lnTo>
                    <a:pt x="1701" y="497"/>
                  </a:lnTo>
                  <a:lnTo>
                    <a:pt x="1703" y="495"/>
                  </a:lnTo>
                  <a:lnTo>
                    <a:pt x="1705" y="495"/>
                  </a:lnTo>
                  <a:lnTo>
                    <a:pt x="1708" y="500"/>
                  </a:lnTo>
                  <a:lnTo>
                    <a:pt x="1712" y="504"/>
                  </a:lnTo>
                  <a:lnTo>
                    <a:pt x="1712" y="504"/>
                  </a:lnTo>
                  <a:lnTo>
                    <a:pt x="1714" y="504"/>
                  </a:lnTo>
                  <a:lnTo>
                    <a:pt x="1714" y="500"/>
                  </a:lnTo>
                  <a:lnTo>
                    <a:pt x="1716" y="498"/>
                  </a:lnTo>
                  <a:lnTo>
                    <a:pt x="1717" y="498"/>
                  </a:lnTo>
                  <a:lnTo>
                    <a:pt x="1719" y="498"/>
                  </a:lnTo>
                  <a:lnTo>
                    <a:pt x="1719" y="495"/>
                  </a:lnTo>
                  <a:lnTo>
                    <a:pt x="1719" y="495"/>
                  </a:lnTo>
                  <a:lnTo>
                    <a:pt x="1719" y="491"/>
                  </a:lnTo>
                  <a:lnTo>
                    <a:pt x="1719" y="491"/>
                  </a:lnTo>
                  <a:lnTo>
                    <a:pt x="1719" y="487"/>
                  </a:lnTo>
                  <a:lnTo>
                    <a:pt x="1717" y="484"/>
                  </a:lnTo>
                  <a:lnTo>
                    <a:pt x="1717" y="482"/>
                  </a:lnTo>
                  <a:lnTo>
                    <a:pt x="1717" y="480"/>
                  </a:lnTo>
                  <a:lnTo>
                    <a:pt x="1716" y="478"/>
                  </a:lnTo>
                  <a:lnTo>
                    <a:pt x="1714" y="473"/>
                  </a:lnTo>
                  <a:lnTo>
                    <a:pt x="1712" y="471"/>
                  </a:lnTo>
                  <a:lnTo>
                    <a:pt x="1710" y="468"/>
                  </a:lnTo>
                  <a:lnTo>
                    <a:pt x="1708" y="464"/>
                  </a:lnTo>
                  <a:lnTo>
                    <a:pt x="1708" y="460"/>
                  </a:lnTo>
                  <a:lnTo>
                    <a:pt x="1710" y="460"/>
                  </a:lnTo>
                  <a:lnTo>
                    <a:pt x="1712" y="459"/>
                  </a:lnTo>
                  <a:lnTo>
                    <a:pt x="1714" y="457"/>
                  </a:lnTo>
                  <a:lnTo>
                    <a:pt x="1714" y="453"/>
                  </a:lnTo>
                  <a:lnTo>
                    <a:pt x="1714" y="450"/>
                  </a:lnTo>
                  <a:lnTo>
                    <a:pt x="1714" y="448"/>
                  </a:lnTo>
                  <a:lnTo>
                    <a:pt x="1714" y="446"/>
                  </a:lnTo>
                  <a:lnTo>
                    <a:pt x="1714" y="446"/>
                  </a:lnTo>
                  <a:lnTo>
                    <a:pt x="1716" y="442"/>
                  </a:lnTo>
                  <a:lnTo>
                    <a:pt x="1716" y="441"/>
                  </a:lnTo>
                  <a:lnTo>
                    <a:pt x="1717" y="441"/>
                  </a:lnTo>
                  <a:lnTo>
                    <a:pt x="1719" y="441"/>
                  </a:lnTo>
                  <a:lnTo>
                    <a:pt x="1719" y="439"/>
                  </a:lnTo>
                  <a:lnTo>
                    <a:pt x="1723" y="435"/>
                  </a:lnTo>
                  <a:lnTo>
                    <a:pt x="1723" y="431"/>
                  </a:lnTo>
                  <a:lnTo>
                    <a:pt x="1721" y="431"/>
                  </a:lnTo>
                  <a:lnTo>
                    <a:pt x="1708" y="428"/>
                  </a:lnTo>
                  <a:lnTo>
                    <a:pt x="1707" y="430"/>
                  </a:lnTo>
                  <a:lnTo>
                    <a:pt x="1707" y="430"/>
                  </a:lnTo>
                  <a:lnTo>
                    <a:pt x="1708" y="431"/>
                  </a:lnTo>
                  <a:lnTo>
                    <a:pt x="1708" y="431"/>
                  </a:lnTo>
                  <a:lnTo>
                    <a:pt x="1708" y="431"/>
                  </a:lnTo>
                  <a:lnTo>
                    <a:pt x="1708" y="433"/>
                  </a:lnTo>
                  <a:lnTo>
                    <a:pt x="1705" y="431"/>
                  </a:lnTo>
                  <a:lnTo>
                    <a:pt x="1703" y="431"/>
                  </a:lnTo>
                  <a:lnTo>
                    <a:pt x="1703" y="428"/>
                  </a:lnTo>
                  <a:lnTo>
                    <a:pt x="1703" y="428"/>
                  </a:lnTo>
                  <a:lnTo>
                    <a:pt x="1701" y="426"/>
                  </a:lnTo>
                  <a:lnTo>
                    <a:pt x="1703" y="426"/>
                  </a:lnTo>
                  <a:lnTo>
                    <a:pt x="1721" y="422"/>
                  </a:lnTo>
                  <a:lnTo>
                    <a:pt x="1741" y="419"/>
                  </a:lnTo>
                  <a:lnTo>
                    <a:pt x="1745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50" y="417"/>
                  </a:lnTo>
                  <a:lnTo>
                    <a:pt x="1750" y="415"/>
                  </a:lnTo>
                  <a:lnTo>
                    <a:pt x="1750" y="415"/>
                  </a:lnTo>
                  <a:lnTo>
                    <a:pt x="1750" y="413"/>
                  </a:lnTo>
                  <a:lnTo>
                    <a:pt x="1750" y="413"/>
                  </a:lnTo>
                  <a:lnTo>
                    <a:pt x="1748" y="412"/>
                  </a:lnTo>
                  <a:lnTo>
                    <a:pt x="1739" y="412"/>
                  </a:lnTo>
                  <a:lnTo>
                    <a:pt x="1737" y="413"/>
                  </a:lnTo>
                  <a:lnTo>
                    <a:pt x="1728" y="413"/>
                  </a:lnTo>
                  <a:lnTo>
                    <a:pt x="1716" y="417"/>
                  </a:lnTo>
                  <a:lnTo>
                    <a:pt x="1694" y="424"/>
                  </a:lnTo>
                  <a:lnTo>
                    <a:pt x="1689" y="430"/>
                  </a:lnTo>
                  <a:lnTo>
                    <a:pt x="1685" y="431"/>
                  </a:lnTo>
                  <a:lnTo>
                    <a:pt x="1681" y="435"/>
                  </a:lnTo>
                  <a:lnTo>
                    <a:pt x="1676" y="437"/>
                  </a:lnTo>
                  <a:lnTo>
                    <a:pt x="1669" y="442"/>
                  </a:lnTo>
                  <a:lnTo>
                    <a:pt x="1663" y="446"/>
                  </a:lnTo>
                  <a:lnTo>
                    <a:pt x="1645" y="460"/>
                  </a:lnTo>
                  <a:lnTo>
                    <a:pt x="1642" y="462"/>
                  </a:lnTo>
                  <a:lnTo>
                    <a:pt x="1638" y="464"/>
                  </a:lnTo>
                  <a:lnTo>
                    <a:pt x="1636" y="468"/>
                  </a:lnTo>
                  <a:lnTo>
                    <a:pt x="1636" y="469"/>
                  </a:lnTo>
                  <a:lnTo>
                    <a:pt x="1638" y="471"/>
                  </a:lnTo>
                  <a:lnTo>
                    <a:pt x="1643" y="471"/>
                  </a:lnTo>
                  <a:lnTo>
                    <a:pt x="1643" y="469"/>
                  </a:lnTo>
                  <a:lnTo>
                    <a:pt x="1645" y="469"/>
                  </a:lnTo>
                  <a:lnTo>
                    <a:pt x="1647" y="464"/>
                  </a:lnTo>
                  <a:lnTo>
                    <a:pt x="1647" y="464"/>
                  </a:lnTo>
                  <a:lnTo>
                    <a:pt x="1649" y="462"/>
                  </a:lnTo>
                  <a:lnTo>
                    <a:pt x="1651" y="462"/>
                  </a:lnTo>
                  <a:lnTo>
                    <a:pt x="1652" y="460"/>
                  </a:lnTo>
                  <a:lnTo>
                    <a:pt x="1654" y="460"/>
                  </a:lnTo>
                  <a:lnTo>
                    <a:pt x="1654" y="462"/>
                  </a:lnTo>
                  <a:lnTo>
                    <a:pt x="1654" y="464"/>
                  </a:lnTo>
                  <a:lnTo>
                    <a:pt x="1654" y="466"/>
                  </a:lnTo>
                  <a:lnTo>
                    <a:pt x="1652" y="466"/>
                  </a:lnTo>
                  <a:lnTo>
                    <a:pt x="1647" y="466"/>
                  </a:lnTo>
                  <a:lnTo>
                    <a:pt x="1647" y="468"/>
                  </a:lnTo>
                  <a:lnTo>
                    <a:pt x="1647" y="468"/>
                  </a:lnTo>
                  <a:lnTo>
                    <a:pt x="1647" y="469"/>
                  </a:lnTo>
                  <a:lnTo>
                    <a:pt x="1649" y="473"/>
                  </a:lnTo>
                  <a:lnTo>
                    <a:pt x="1649" y="473"/>
                  </a:lnTo>
                  <a:lnTo>
                    <a:pt x="1649" y="475"/>
                  </a:lnTo>
                  <a:lnTo>
                    <a:pt x="1651" y="477"/>
                  </a:lnTo>
                  <a:lnTo>
                    <a:pt x="1651" y="477"/>
                  </a:lnTo>
                  <a:lnTo>
                    <a:pt x="1651" y="478"/>
                  </a:lnTo>
                  <a:lnTo>
                    <a:pt x="1652" y="480"/>
                  </a:lnTo>
                  <a:lnTo>
                    <a:pt x="1656" y="480"/>
                  </a:lnTo>
                  <a:lnTo>
                    <a:pt x="1658" y="482"/>
                  </a:lnTo>
                  <a:lnTo>
                    <a:pt x="1658" y="484"/>
                  </a:lnTo>
                  <a:lnTo>
                    <a:pt x="1660" y="486"/>
                  </a:lnTo>
                  <a:lnTo>
                    <a:pt x="1658" y="489"/>
                  </a:lnTo>
                  <a:lnTo>
                    <a:pt x="1658" y="491"/>
                  </a:lnTo>
                  <a:lnTo>
                    <a:pt x="1656" y="493"/>
                  </a:lnTo>
                  <a:lnTo>
                    <a:pt x="1652" y="493"/>
                  </a:lnTo>
                  <a:lnTo>
                    <a:pt x="1651" y="495"/>
                  </a:lnTo>
                  <a:lnTo>
                    <a:pt x="1647" y="502"/>
                  </a:lnTo>
                  <a:lnTo>
                    <a:pt x="1645" y="502"/>
                  </a:lnTo>
                  <a:lnTo>
                    <a:pt x="1643" y="504"/>
                  </a:lnTo>
                  <a:lnTo>
                    <a:pt x="1642" y="506"/>
                  </a:lnTo>
                  <a:lnTo>
                    <a:pt x="1640" y="506"/>
                  </a:lnTo>
                  <a:lnTo>
                    <a:pt x="1638" y="506"/>
                  </a:lnTo>
                  <a:lnTo>
                    <a:pt x="1636" y="507"/>
                  </a:lnTo>
                  <a:lnTo>
                    <a:pt x="1636" y="507"/>
                  </a:lnTo>
                  <a:lnTo>
                    <a:pt x="1634" y="507"/>
                  </a:lnTo>
                  <a:lnTo>
                    <a:pt x="1631" y="500"/>
                  </a:lnTo>
                  <a:lnTo>
                    <a:pt x="1629" y="498"/>
                  </a:lnTo>
                  <a:lnTo>
                    <a:pt x="1631" y="497"/>
                  </a:lnTo>
                  <a:lnTo>
                    <a:pt x="1634" y="495"/>
                  </a:lnTo>
                  <a:lnTo>
                    <a:pt x="1636" y="493"/>
                  </a:lnTo>
                  <a:lnTo>
                    <a:pt x="1638" y="491"/>
                  </a:lnTo>
                  <a:lnTo>
                    <a:pt x="1636" y="489"/>
                  </a:lnTo>
                  <a:lnTo>
                    <a:pt x="1636" y="489"/>
                  </a:lnTo>
                  <a:lnTo>
                    <a:pt x="1636" y="487"/>
                  </a:lnTo>
                  <a:lnTo>
                    <a:pt x="1638" y="486"/>
                  </a:lnTo>
                  <a:lnTo>
                    <a:pt x="1638" y="486"/>
                  </a:lnTo>
                  <a:lnTo>
                    <a:pt x="1640" y="486"/>
                  </a:lnTo>
                  <a:lnTo>
                    <a:pt x="1640" y="486"/>
                  </a:lnTo>
                  <a:lnTo>
                    <a:pt x="1640" y="484"/>
                  </a:lnTo>
                  <a:lnTo>
                    <a:pt x="1636" y="482"/>
                  </a:lnTo>
                  <a:lnTo>
                    <a:pt x="1631" y="482"/>
                  </a:lnTo>
                  <a:lnTo>
                    <a:pt x="1627" y="484"/>
                  </a:lnTo>
                  <a:lnTo>
                    <a:pt x="1625" y="486"/>
                  </a:lnTo>
                  <a:lnTo>
                    <a:pt x="1625" y="484"/>
                  </a:lnTo>
                  <a:lnTo>
                    <a:pt x="1625" y="484"/>
                  </a:lnTo>
                  <a:lnTo>
                    <a:pt x="1625" y="482"/>
                  </a:lnTo>
                  <a:lnTo>
                    <a:pt x="1625" y="482"/>
                  </a:lnTo>
                  <a:lnTo>
                    <a:pt x="1625" y="480"/>
                  </a:lnTo>
                  <a:lnTo>
                    <a:pt x="1629" y="480"/>
                  </a:lnTo>
                  <a:lnTo>
                    <a:pt x="1631" y="477"/>
                  </a:lnTo>
                  <a:lnTo>
                    <a:pt x="1633" y="475"/>
                  </a:lnTo>
                  <a:lnTo>
                    <a:pt x="1633" y="471"/>
                  </a:lnTo>
                  <a:lnTo>
                    <a:pt x="1631" y="471"/>
                  </a:lnTo>
                  <a:lnTo>
                    <a:pt x="1625" y="477"/>
                  </a:lnTo>
                  <a:lnTo>
                    <a:pt x="1607" y="484"/>
                  </a:lnTo>
                  <a:lnTo>
                    <a:pt x="1602" y="484"/>
                  </a:lnTo>
                  <a:lnTo>
                    <a:pt x="1600" y="486"/>
                  </a:lnTo>
                  <a:lnTo>
                    <a:pt x="1598" y="489"/>
                  </a:lnTo>
                  <a:lnTo>
                    <a:pt x="1600" y="489"/>
                  </a:lnTo>
                  <a:lnTo>
                    <a:pt x="1602" y="489"/>
                  </a:lnTo>
                  <a:lnTo>
                    <a:pt x="1600" y="491"/>
                  </a:lnTo>
                  <a:lnTo>
                    <a:pt x="1598" y="493"/>
                  </a:lnTo>
                  <a:lnTo>
                    <a:pt x="1596" y="493"/>
                  </a:lnTo>
                  <a:lnTo>
                    <a:pt x="1595" y="491"/>
                  </a:lnTo>
                  <a:lnTo>
                    <a:pt x="1593" y="493"/>
                  </a:lnTo>
                  <a:lnTo>
                    <a:pt x="1589" y="497"/>
                  </a:lnTo>
                  <a:lnTo>
                    <a:pt x="1582" y="498"/>
                  </a:lnTo>
                  <a:lnTo>
                    <a:pt x="1580" y="498"/>
                  </a:lnTo>
                  <a:lnTo>
                    <a:pt x="1578" y="500"/>
                  </a:lnTo>
                  <a:lnTo>
                    <a:pt x="1577" y="502"/>
                  </a:lnTo>
                  <a:lnTo>
                    <a:pt x="1575" y="504"/>
                  </a:lnTo>
                  <a:lnTo>
                    <a:pt x="1569" y="504"/>
                  </a:lnTo>
                  <a:lnTo>
                    <a:pt x="1568" y="504"/>
                  </a:lnTo>
                  <a:lnTo>
                    <a:pt x="1564" y="504"/>
                  </a:lnTo>
                  <a:lnTo>
                    <a:pt x="1562" y="500"/>
                  </a:lnTo>
                  <a:lnTo>
                    <a:pt x="1560" y="498"/>
                  </a:lnTo>
                  <a:lnTo>
                    <a:pt x="1560" y="500"/>
                  </a:lnTo>
                  <a:lnTo>
                    <a:pt x="1559" y="504"/>
                  </a:lnTo>
                  <a:lnTo>
                    <a:pt x="1557" y="506"/>
                  </a:lnTo>
                  <a:lnTo>
                    <a:pt x="1555" y="509"/>
                  </a:lnTo>
                  <a:lnTo>
                    <a:pt x="1544" y="520"/>
                  </a:lnTo>
                  <a:lnTo>
                    <a:pt x="1540" y="522"/>
                  </a:lnTo>
                  <a:lnTo>
                    <a:pt x="1535" y="525"/>
                  </a:lnTo>
                  <a:lnTo>
                    <a:pt x="1531" y="527"/>
                  </a:lnTo>
                  <a:lnTo>
                    <a:pt x="1528" y="534"/>
                  </a:lnTo>
                  <a:lnTo>
                    <a:pt x="1526" y="536"/>
                  </a:lnTo>
                  <a:lnTo>
                    <a:pt x="1524" y="538"/>
                  </a:lnTo>
                  <a:lnTo>
                    <a:pt x="1522" y="542"/>
                  </a:lnTo>
                  <a:lnTo>
                    <a:pt x="1515" y="549"/>
                  </a:lnTo>
                  <a:lnTo>
                    <a:pt x="1517" y="545"/>
                  </a:lnTo>
                  <a:lnTo>
                    <a:pt x="1521" y="542"/>
                  </a:lnTo>
                  <a:lnTo>
                    <a:pt x="1522" y="538"/>
                  </a:lnTo>
                  <a:lnTo>
                    <a:pt x="1521" y="538"/>
                  </a:lnTo>
                  <a:lnTo>
                    <a:pt x="1512" y="545"/>
                  </a:lnTo>
                  <a:lnTo>
                    <a:pt x="1504" y="553"/>
                  </a:lnTo>
                  <a:lnTo>
                    <a:pt x="1497" y="556"/>
                  </a:lnTo>
                  <a:lnTo>
                    <a:pt x="1488" y="563"/>
                  </a:lnTo>
                  <a:lnTo>
                    <a:pt x="1481" y="567"/>
                  </a:lnTo>
                  <a:lnTo>
                    <a:pt x="1479" y="569"/>
                  </a:lnTo>
                  <a:lnTo>
                    <a:pt x="1470" y="571"/>
                  </a:lnTo>
                  <a:lnTo>
                    <a:pt x="1465" y="569"/>
                  </a:lnTo>
                  <a:lnTo>
                    <a:pt x="1461" y="567"/>
                  </a:lnTo>
                  <a:lnTo>
                    <a:pt x="1456" y="560"/>
                  </a:lnTo>
                  <a:lnTo>
                    <a:pt x="1454" y="558"/>
                  </a:lnTo>
                  <a:lnTo>
                    <a:pt x="1452" y="560"/>
                  </a:lnTo>
                  <a:lnTo>
                    <a:pt x="1461" y="572"/>
                  </a:lnTo>
                  <a:lnTo>
                    <a:pt x="1461" y="578"/>
                  </a:lnTo>
                  <a:lnTo>
                    <a:pt x="1463" y="580"/>
                  </a:lnTo>
                  <a:lnTo>
                    <a:pt x="1461" y="581"/>
                  </a:lnTo>
                  <a:lnTo>
                    <a:pt x="1461" y="583"/>
                  </a:lnTo>
                  <a:lnTo>
                    <a:pt x="1461" y="585"/>
                  </a:lnTo>
                  <a:lnTo>
                    <a:pt x="1461" y="587"/>
                  </a:lnTo>
                  <a:lnTo>
                    <a:pt x="1463" y="587"/>
                  </a:lnTo>
                  <a:lnTo>
                    <a:pt x="1465" y="585"/>
                  </a:lnTo>
                  <a:lnTo>
                    <a:pt x="1466" y="587"/>
                  </a:lnTo>
                  <a:lnTo>
                    <a:pt x="1468" y="589"/>
                  </a:lnTo>
                  <a:lnTo>
                    <a:pt x="1468" y="590"/>
                  </a:lnTo>
                  <a:lnTo>
                    <a:pt x="1470" y="590"/>
                  </a:lnTo>
                  <a:lnTo>
                    <a:pt x="1475" y="594"/>
                  </a:lnTo>
                  <a:lnTo>
                    <a:pt x="1475" y="594"/>
                  </a:lnTo>
                  <a:lnTo>
                    <a:pt x="1474" y="596"/>
                  </a:lnTo>
                  <a:lnTo>
                    <a:pt x="1474" y="596"/>
                  </a:lnTo>
                  <a:lnTo>
                    <a:pt x="1475" y="596"/>
                  </a:lnTo>
                  <a:lnTo>
                    <a:pt x="1475" y="596"/>
                  </a:lnTo>
                  <a:lnTo>
                    <a:pt x="1477" y="598"/>
                  </a:lnTo>
                  <a:lnTo>
                    <a:pt x="1475" y="599"/>
                  </a:lnTo>
                  <a:lnTo>
                    <a:pt x="1474" y="599"/>
                  </a:lnTo>
                  <a:lnTo>
                    <a:pt x="1472" y="598"/>
                  </a:lnTo>
                  <a:lnTo>
                    <a:pt x="1470" y="596"/>
                  </a:lnTo>
                  <a:lnTo>
                    <a:pt x="1472" y="594"/>
                  </a:lnTo>
                  <a:lnTo>
                    <a:pt x="1468" y="592"/>
                  </a:lnTo>
                  <a:lnTo>
                    <a:pt x="1457" y="590"/>
                  </a:lnTo>
                  <a:lnTo>
                    <a:pt x="1457" y="590"/>
                  </a:lnTo>
                  <a:lnTo>
                    <a:pt x="1457" y="590"/>
                  </a:lnTo>
                  <a:lnTo>
                    <a:pt x="1459" y="590"/>
                  </a:lnTo>
                  <a:lnTo>
                    <a:pt x="1459" y="590"/>
                  </a:lnTo>
                  <a:lnTo>
                    <a:pt x="1457" y="589"/>
                  </a:lnTo>
                  <a:lnTo>
                    <a:pt x="1456" y="589"/>
                  </a:lnTo>
                  <a:lnTo>
                    <a:pt x="1448" y="594"/>
                  </a:lnTo>
                  <a:lnTo>
                    <a:pt x="1447" y="594"/>
                  </a:lnTo>
                  <a:lnTo>
                    <a:pt x="1445" y="594"/>
                  </a:lnTo>
                  <a:lnTo>
                    <a:pt x="1439" y="592"/>
                  </a:lnTo>
                  <a:lnTo>
                    <a:pt x="1438" y="590"/>
                  </a:lnTo>
                  <a:lnTo>
                    <a:pt x="1434" y="592"/>
                  </a:lnTo>
                  <a:lnTo>
                    <a:pt x="1432" y="594"/>
                  </a:lnTo>
                  <a:lnTo>
                    <a:pt x="1432" y="596"/>
                  </a:lnTo>
                  <a:lnTo>
                    <a:pt x="1429" y="599"/>
                  </a:lnTo>
                  <a:lnTo>
                    <a:pt x="1427" y="603"/>
                  </a:lnTo>
                  <a:lnTo>
                    <a:pt x="1427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7" y="601"/>
                  </a:lnTo>
                  <a:lnTo>
                    <a:pt x="1427" y="599"/>
                  </a:lnTo>
                  <a:lnTo>
                    <a:pt x="1427" y="598"/>
                  </a:lnTo>
                  <a:lnTo>
                    <a:pt x="1425" y="596"/>
                  </a:lnTo>
                  <a:lnTo>
                    <a:pt x="1423" y="596"/>
                  </a:lnTo>
                  <a:lnTo>
                    <a:pt x="1414" y="603"/>
                  </a:lnTo>
                  <a:lnTo>
                    <a:pt x="1412" y="605"/>
                  </a:lnTo>
                  <a:lnTo>
                    <a:pt x="1414" y="608"/>
                  </a:lnTo>
                  <a:lnTo>
                    <a:pt x="1418" y="618"/>
                  </a:lnTo>
                  <a:lnTo>
                    <a:pt x="1420" y="621"/>
                  </a:lnTo>
                  <a:lnTo>
                    <a:pt x="1420" y="623"/>
                  </a:lnTo>
                  <a:lnTo>
                    <a:pt x="1420" y="627"/>
                  </a:lnTo>
                  <a:lnTo>
                    <a:pt x="1418" y="628"/>
                  </a:lnTo>
                  <a:lnTo>
                    <a:pt x="1412" y="634"/>
                  </a:lnTo>
                  <a:lnTo>
                    <a:pt x="1410" y="637"/>
                  </a:lnTo>
                  <a:lnTo>
                    <a:pt x="1410" y="637"/>
                  </a:lnTo>
                  <a:lnTo>
                    <a:pt x="1410" y="641"/>
                  </a:lnTo>
                  <a:lnTo>
                    <a:pt x="1410" y="643"/>
                  </a:lnTo>
                  <a:lnTo>
                    <a:pt x="1410" y="643"/>
                  </a:lnTo>
                  <a:lnTo>
                    <a:pt x="1410" y="646"/>
                  </a:lnTo>
                  <a:lnTo>
                    <a:pt x="1412" y="646"/>
                  </a:lnTo>
                  <a:lnTo>
                    <a:pt x="1410" y="648"/>
                  </a:lnTo>
                  <a:lnTo>
                    <a:pt x="1410" y="650"/>
                  </a:lnTo>
                  <a:lnTo>
                    <a:pt x="1407" y="655"/>
                  </a:lnTo>
                  <a:lnTo>
                    <a:pt x="1407" y="655"/>
                  </a:lnTo>
                  <a:lnTo>
                    <a:pt x="1407" y="657"/>
                  </a:lnTo>
                  <a:lnTo>
                    <a:pt x="1407" y="659"/>
                  </a:lnTo>
                  <a:lnTo>
                    <a:pt x="1409" y="663"/>
                  </a:lnTo>
                  <a:lnTo>
                    <a:pt x="1409" y="664"/>
                  </a:lnTo>
                  <a:lnTo>
                    <a:pt x="1409" y="664"/>
                  </a:lnTo>
                  <a:lnTo>
                    <a:pt x="1409" y="672"/>
                  </a:lnTo>
                  <a:lnTo>
                    <a:pt x="1409" y="677"/>
                  </a:lnTo>
                  <a:lnTo>
                    <a:pt x="1409" y="681"/>
                  </a:lnTo>
                  <a:lnTo>
                    <a:pt x="1407" y="683"/>
                  </a:lnTo>
                  <a:lnTo>
                    <a:pt x="1405" y="683"/>
                  </a:lnTo>
                  <a:lnTo>
                    <a:pt x="1403" y="686"/>
                  </a:lnTo>
                  <a:lnTo>
                    <a:pt x="1401" y="688"/>
                  </a:lnTo>
                  <a:lnTo>
                    <a:pt x="1401" y="690"/>
                  </a:lnTo>
                  <a:lnTo>
                    <a:pt x="1401" y="692"/>
                  </a:lnTo>
                  <a:lnTo>
                    <a:pt x="1401" y="693"/>
                  </a:lnTo>
                  <a:lnTo>
                    <a:pt x="1401" y="695"/>
                  </a:lnTo>
                  <a:lnTo>
                    <a:pt x="1401" y="697"/>
                  </a:lnTo>
                  <a:lnTo>
                    <a:pt x="1401" y="697"/>
                  </a:lnTo>
                  <a:lnTo>
                    <a:pt x="1401" y="699"/>
                  </a:lnTo>
                  <a:lnTo>
                    <a:pt x="1401" y="695"/>
                  </a:lnTo>
                  <a:lnTo>
                    <a:pt x="1400" y="693"/>
                  </a:lnTo>
                  <a:lnTo>
                    <a:pt x="1394" y="690"/>
                  </a:lnTo>
                  <a:lnTo>
                    <a:pt x="1392" y="690"/>
                  </a:lnTo>
                  <a:lnTo>
                    <a:pt x="1373" y="699"/>
                  </a:lnTo>
                  <a:lnTo>
                    <a:pt x="1371" y="699"/>
                  </a:lnTo>
                  <a:lnTo>
                    <a:pt x="1369" y="701"/>
                  </a:lnTo>
                  <a:lnTo>
                    <a:pt x="1364" y="701"/>
                  </a:lnTo>
                  <a:lnTo>
                    <a:pt x="1351" y="704"/>
                  </a:lnTo>
                  <a:lnTo>
                    <a:pt x="1349" y="706"/>
                  </a:lnTo>
                  <a:lnTo>
                    <a:pt x="1347" y="710"/>
                  </a:lnTo>
                  <a:lnTo>
                    <a:pt x="1344" y="711"/>
                  </a:lnTo>
                  <a:lnTo>
                    <a:pt x="1342" y="713"/>
                  </a:lnTo>
                  <a:lnTo>
                    <a:pt x="1340" y="713"/>
                  </a:lnTo>
                  <a:lnTo>
                    <a:pt x="1342" y="713"/>
                  </a:lnTo>
                  <a:lnTo>
                    <a:pt x="1345" y="708"/>
                  </a:lnTo>
                  <a:lnTo>
                    <a:pt x="1347" y="706"/>
                  </a:lnTo>
                  <a:lnTo>
                    <a:pt x="1349" y="702"/>
                  </a:lnTo>
                  <a:lnTo>
                    <a:pt x="1349" y="702"/>
                  </a:lnTo>
                  <a:lnTo>
                    <a:pt x="1351" y="702"/>
                  </a:lnTo>
                  <a:lnTo>
                    <a:pt x="1353" y="702"/>
                  </a:lnTo>
                  <a:lnTo>
                    <a:pt x="1353" y="699"/>
                  </a:lnTo>
                  <a:lnTo>
                    <a:pt x="1351" y="697"/>
                  </a:lnTo>
                  <a:lnTo>
                    <a:pt x="1349" y="697"/>
                  </a:lnTo>
                  <a:lnTo>
                    <a:pt x="1347" y="697"/>
                  </a:lnTo>
                  <a:lnTo>
                    <a:pt x="1336" y="701"/>
                  </a:lnTo>
                  <a:lnTo>
                    <a:pt x="1324" y="702"/>
                  </a:lnTo>
                  <a:lnTo>
                    <a:pt x="1324" y="702"/>
                  </a:lnTo>
                  <a:lnTo>
                    <a:pt x="1322" y="701"/>
                  </a:lnTo>
                  <a:lnTo>
                    <a:pt x="1322" y="699"/>
                  </a:lnTo>
                  <a:lnTo>
                    <a:pt x="1320" y="699"/>
                  </a:lnTo>
                  <a:lnTo>
                    <a:pt x="1315" y="695"/>
                  </a:lnTo>
                  <a:lnTo>
                    <a:pt x="1313" y="693"/>
                  </a:lnTo>
                  <a:lnTo>
                    <a:pt x="1313" y="692"/>
                  </a:lnTo>
                  <a:lnTo>
                    <a:pt x="1311" y="688"/>
                  </a:lnTo>
                  <a:lnTo>
                    <a:pt x="1311" y="684"/>
                  </a:lnTo>
                  <a:lnTo>
                    <a:pt x="1306" y="674"/>
                  </a:lnTo>
                  <a:lnTo>
                    <a:pt x="1304" y="670"/>
                  </a:lnTo>
                  <a:lnTo>
                    <a:pt x="1304" y="666"/>
                  </a:lnTo>
                  <a:lnTo>
                    <a:pt x="1302" y="661"/>
                  </a:lnTo>
                  <a:lnTo>
                    <a:pt x="1297" y="657"/>
                  </a:lnTo>
                  <a:lnTo>
                    <a:pt x="1293" y="655"/>
                  </a:lnTo>
                  <a:lnTo>
                    <a:pt x="1288" y="654"/>
                  </a:lnTo>
                  <a:lnTo>
                    <a:pt x="1282" y="650"/>
                  </a:lnTo>
                  <a:lnTo>
                    <a:pt x="1280" y="648"/>
                  </a:lnTo>
                  <a:lnTo>
                    <a:pt x="1275" y="645"/>
                  </a:lnTo>
                  <a:lnTo>
                    <a:pt x="1270" y="639"/>
                  </a:lnTo>
                  <a:lnTo>
                    <a:pt x="1268" y="636"/>
                  </a:lnTo>
                  <a:lnTo>
                    <a:pt x="1268" y="634"/>
                  </a:lnTo>
                  <a:lnTo>
                    <a:pt x="1268" y="630"/>
                  </a:lnTo>
                  <a:lnTo>
                    <a:pt x="1268" y="628"/>
                  </a:lnTo>
                  <a:lnTo>
                    <a:pt x="1268" y="627"/>
                  </a:lnTo>
                  <a:lnTo>
                    <a:pt x="1268" y="625"/>
                  </a:lnTo>
                  <a:lnTo>
                    <a:pt x="1270" y="618"/>
                  </a:lnTo>
                  <a:lnTo>
                    <a:pt x="1273" y="612"/>
                  </a:lnTo>
                  <a:lnTo>
                    <a:pt x="1277" y="608"/>
                  </a:lnTo>
                  <a:lnTo>
                    <a:pt x="1280" y="605"/>
                  </a:lnTo>
                  <a:lnTo>
                    <a:pt x="1284" y="605"/>
                  </a:lnTo>
                  <a:lnTo>
                    <a:pt x="1288" y="605"/>
                  </a:lnTo>
                  <a:lnTo>
                    <a:pt x="1289" y="601"/>
                  </a:lnTo>
                  <a:lnTo>
                    <a:pt x="1289" y="599"/>
                  </a:lnTo>
                  <a:lnTo>
                    <a:pt x="1289" y="596"/>
                  </a:lnTo>
                  <a:lnTo>
                    <a:pt x="1289" y="594"/>
                  </a:lnTo>
                  <a:lnTo>
                    <a:pt x="1289" y="592"/>
                  </a:lnTo>
                  <a:lnTo>
                    <a:pt x="1289" y="592"/>
                  </a:lnTo>
                  <a:lnTo>
                    <a:pt x="1288" y="592"/>
                  </a:lnTo>
                  <a:lnTo>
                    <a:pt x="1288" y="590"/>
                  </a:lnTo>
                  <a:lnTo>
                    <a:pt x="1288" y="589"/>
                  </a:lnTo>
                  <a:lnTo>
                    <a:pt x="1289" y="587"/>
                  </a:lnTo>
                  <a:lnTo>
                    <a:pt x="1295" y="587"/>
                  </a:lnTo>
                  <a:lnTo>
                    <a:pt x="1302" y="583"/>
                  </a:lnTo>
                  <a:lnTo>
                    <a:pt x="1322" y="581"/>
                  </a:lnTo>
                  <a:lnTo>
                    <a:pt x="1333" y="576"/>
                  </a:lnTo>
                  <a:lnTo>
                    <a:pt x="1340" y="574"/>
                  </a:lnTo>
                  <a:lnTo>
                    <a:pt x="1344" y="574"/>
                  </a:lnTo>
                  <a:lnTo>
                    <a:pt x="1347" y="574"/>
                  </a:lnTo>
                  <a:lnTo>
                    <a:pt x="1347" y="574"/>
                  </a:lnTo>
                  <a:lnTo>
                    <a:pt x="1351" y="576"/>
                  </a:lnTo>
                  <a:lnTo>
                    <a:pt x="1354" y="576"/>
                  </a:lnTo>
                  <a:lnTo>
                    <a:pt x="1356" y="574"/>
                  </a:lnTo>
                  <a:lnTo>
                    <a:pt x="1358" y="571"/>
                  </a:lnTo>
                  <a:lnTo>
                    <a:pt x="1358" y="567"/>
                  </a:lnTo>
                  <a:lnTo>
                    <a:pt x="1356" y="565"/>
                  </a:lnTo>
                  <a:lnTo>
                    <a:pt x="1356" y="565"/>
                  </a:lnTo>
                  <a:lnTo>
                    <a:pt x="1356" y="562"/>
                  </a:lnTo>
                  <a:lnTo>
                    <a:pt x="1354" y="558"/>
                  </a:lnTo>
                  <a:lnTo>
                    <a:pt x="1354" y="558"/>
                  </a:lnTo>
                  <a:lnTo>
                    <a:pt x="1354" y="556"/>
                  </a:lnTo>
                  <a:lnTo>
                    <a:pt x="1354" y="556"/>
                  </a:lnTo>
                  <a:lnTo>
                    <a:pt x="1354" y="554"/>
                  </a:lnTo>
                  <a:lnTo>
                    <a:pt x="1353" y="553"/>
                  </a:lnTo>
                  <a:lnTo>
                    <a:pt x="1351" y="553"/>
                  </a:lnTo>
                  <a:lnTo>
                    <a:pt x="1351" y="551"/>
                  </a:lnTo>
                  <a:lnTo>
                    <a:pt x="1349" y="549"/>
                  </a:lnTo>
                  <a:lnTo>
                    <a:pt x="1349" y="545"/>
                  </a:lnTo>
                  <a:lnTo>
                    <a:pt x="1349" y="543"/>
                  </a:lnTo>
                  <a:lnTo>
                    <a:pt x="1349" y="540"/>
                  </a:lnTo>
                  <a:lnTo>
                    <a:pt x="1349" y="538"/>
                  </a:lnTo>
                  <a:lnTo>
                    <a:pt x="1349" y="538"/>
                  </a:lnTo>
                  <a:lnTo>
                    <a:pt x="1349" y="536"/>
                  </a:lnTo>
                  <a:lnTo>
                    <a:pt x="1349" y="536"/>
                  </a:lnTo>
                  <a:lnTo>
                    <a:pt x="1349" y="534"/>
                  </a:lnTo>
                  <a:lnTo>
                    <a:pt x="1345" y="534"/>
                  </a:lnTo>
                  <a:lnTo>
                    <a:pt x="1347" y="534"/>
                  </a:lnTo>
                  <a:lnTo>
                    <a:pt x="1347" y="534"/>
                  </a:lnTo>
                  <a:lnTo>
                    <a:pt x="1349" y="533"/>
                  </a:lnTo>
                  <a:lnTo>
                    <a:pt x="1345" y="527"/>
                  </a:lnTo>
                  <a:lnTo>
                    <a:pt x="1344" y="525"/>
                  </a:lnTo>
                  <a:lnTo>
                    <a:pt x="1342" y="524"/>
                  </a:lnTo>
                  <a:lnTo>
                    <a:pt x="1340" y="522"/>
                  </a:lnTo>
                  <a:lnTo>
                    <a:pt x="1340" y="522"/>
                  </a:lnTo>
                  <a:lnTo>
                    <a:pt x="1336" y="522"/>
                  </a:lnTo>
                  <a:lnTo>
                    <a:pt x="1336" y="522"/>
                  </a:lnTo>
                  <a:lnTo>
                    <a:pt x="1333" y="518"/>
                  </a:lnTo>
                  <a:lnTo>
                    <a:pt x="1331" y="515"/>
                  </a:lnTo>
                  <a:lnTo>
                    <a:pt x="1326" y="509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6"/>
                  </a:lnTo>
                  <a:lnTo>
                    <a:pt x="1322" y="502"/>
                  </a:lnTo>
                  <a:lnTo>
                    <a:pt x="1322" y="502"/>
                  </a:lnTo>
                  <a:lnTo>
                    <a:pt x="1322" y="500"/>
                  </a:lnTo>
                  <a:lnTo>
                    <a:pt x="1320" y="498"/>
                  </a:lnTo>
                  <a:lnTo>
                    <a:pt x="1320" y="498"/>
                  </a:lnTo>
                  <a:lnTo>
                    <a:pt x="1320" y="497"/>
                  </a:lnTo>
                  <a:lnTo>
                    <a:pt x="1320" y="495"/>
                  </a:lnTo>
                  <a:lnTo>
                    <a:pt x="1320" y="493"/>
                  </a:lnTo>
                  <a:lnTo>
                    <a:pt x="1318" y="489"/>
                  </a:lnTo>
                  <a:lnTo>
                    <a:pt x="1317" y="489"/>
                  </a:lnTo>
                  <a:lnTo>
                    <a:pt x="1300" y="480"/>
                  </a:lnTo>
                  <a:lnTo>
                    <a:pt x="1288" y="477"/>
                  </a:lnTo>
                  <a:lnTo>
                    <a:pt x="1270" y="475"/>
                  </a:lnTo>
                  <a:lnTo>
                    <a:pt x="1248" y="475"/>
                  </a:lnTo>
                  <a:lnTo>
                    <a:pt x="1234" y="478"/>
                  </a:lnTo>
                  <a:lnTo>
                    <a:pt x="1221" y="475"/>
                  </a:lnTo>
                  <a:lnTo>
                    <a:pt x="1215" y="471"/>
                  </a:lnTo>
                  <a:lnTo>
                    <a:pt x="1214" y="469"/>
                  </a:lnTo>
                  <a:lnTo>
                    <a:pt x="1212" y="469"/>
                  </a:lnTo>
                  <a:lnTo>
                    <a:pt x="1212" y="468"/>
                  </a:lnTo>
                  <a:lnTo>
                    <a:pt x="1208" y="468"/>
                  </a:lnTo>
                  <a:lnTo>
                    <a:pt x="1206" y="466"/>
                  </a:lnTo>
                  <a:lnTo>
                    <a:pt x="1203" y="464"/>
                  </a:lnTo>
                  <a:lnTo>
                    <a:pt x="1203" y="464"/>
                  </a:lnTo>
                  <a:lnTo>
                    <a:pt x="1196" y="460"/>
                  </a:lnTo>
                  <a:lnTo>
                    <a:pt x="1190" y="460"/>
                  </a:lnTo>
                  <a:lnTo>
                    <a:pt x="1188" y="460"/>
                  </a:lnTo>
                  <a:lnTo>
                    <a:pt x="1185" y="460"/>
                  </a:lnTo>
                  <a:lnTo>
                    <a:pt x="1187" y="464"/>
                  </a:lnTo>
                  <a:lnTo>
                    <a:pt x="1188" y="468"/>
                  </a:lnTo>
                  <a:lnTo>
                    <a:pt x="1208" y="486"/>
                  </a:lnTo>
                  <a:lnTo>
                    <a:pt x="1230" y="506"/>
                  </a:lnTo>
                  <a:lnTo>
                    <a:pt x="1234" y="511"/>
                  </a:lnTo>
                  <a:lnTo>
                    <a:pt x="1234" y="513"/>
                  </a:lnTo>
                  <a:lnTo>
                    <a:pt x="1234" y="516"/>
                  </a:lnTo>
                  <a:lnTo>
                    <a:pt x="1234" y="518"/>
                  </a:lnTo>
                  <a:lnTo>
                    <a:pt x="1232" y="527"/>
                  </a:lnTo>
                  <a:lnTo>
                    <a:pt x="1232" y="529"/>
                  </a:lnTo>
                  <a:lnTo>
                    <a:pt x="1232" y="531"/>
                  </a:lnTo>
                  <a:lnTo>
                    <a:pt x="1232" y="533"/>
                  </a:lnTo>
                  <a:lnTo>
                    <a:pt x="1232" y="534"/>
                  </a:lnTo>
                  <a:lnTo>
                    <a:pt x="1230" y="538"/>
                  </a:lnTo>
                  <a:lnTo>
                    <a:pt x="1230" y="543"/>
                  </a:lnTo>
                  <a:lnTo>
                    <a:pt x="1232" y="545"/>
                  </a:lnTo>
                  <a:lnTo>
                    <a:pt x="1232" y="545"/>
                  </a:lnTo>
                  <a:lnTo>
                    <a:pt x="1235" y="543"/>
                  </a:lnTo>
                  <a:lnTo>
                    <a:pt x="1237" y="542"/>
                  </a:lnTo>
                  <a:lnTo>
                    <a:pt x="1239" y="542"/>
                  </a:lnTo>
                  <a:lnTo>
                    <a:pt x="1243" y="542"/>
                  </a:lnTo>
                  <a:lnTo>
                    <a:pt x="1243" y="542"/>
                  </a:lnTo>
                  <a:lnTo>
                    <a:pt x="1239" y="543"/>
                  </a:lnTo>
                  <a:lnTo>
                    <a:pt x="1230" y="549"/>
                  </a:lnTo>
                  <a:lnTo>
                    <a:pt x="1228" y="551"/>
                  </a:lnTo>
                  <a:lnTo>
                    <a:pt x="1230" y="551"/>
                  </a:lnTo>
                  <a:lnTo>
                    <a:pt x="1232" y="551"/>
                  </a:lnTo>
                  <a:lnTo>
                    <a:pt x="1232" y="553"/>
                  </a:lnTo>
                  <a:lnTo>
                    <a:pt x="1232" y="553"/>
                  </a:lnTo>
                  <a:lnTo>
                    <a:pt x="1230" y="553"/>
                  </a:lnTo>
                  <a:lnTo>
                    <a:pt x="1228" y="554"/>
                  </a:lnTo>
                  <a:lnTo>
                    <a:pt x="1228" y="560"/>
                  </a:lnTo>
                  <a:lnTo>
                    <a:pt x="1230" y="560"/>
                  </a:lnTo>
                  <a:lnTo>
                    <a:pt x="1234" y="558"/>
                  </a:lnTo>
                  <a:lnTo>
                    <a:pt x="1235" y="560"/>
                  </a:lnTo>
                  <a:lnTo>
                    <a:pt x="1234" y="562"/>
                  </a:lnTo>
                  <a:lnTo>
                    <a:pt x="1234" y="563"/>
                  </a:lnTo>
                  <a:lnTo>
                    <a:pt x="1232" y="565"/>
                  </a:lnTo>
                  <a:lnTo>
                    <a:pt x="1230" y="565"/>
                  </a:lnTo>
                  <a:lnTo>
                    <a:pt x="1226" y="565"/>
                  </a:lnTo>
                  <a:lnTo>
                    <a:pt x="1226" y="565"/>
                  </a:lnTo>
                  <a:lnTo>
                    <a:pt x="1226" y="567"/>
                  </a:lnTo>
                  <a:lnTo>
                    <a:pt x="1226" y="571"/>
                  </a:lnTo>
                  <a:lnTo>
                    <a:pt x="1226" y="571"/>
                  </a:lnTo>
                  <a:lnTo>
                    <a:pt x="1226" y="572"/>
                  </a:lnTo>
                  <a:lnTo>
                    <a:pt x="1228" y="574"/>
                  </a:lnTo>
                  <a:lnTo>
                    <a:pt x="1228" y="574"/>
                  </a:lnTo>
                  <a:lnTo>
                    <a:pt x="1228" y="576"/>
                  </a:lnTo>
                  <a:lnTo>
                    <a:pt x="1228" y="578"/>
                  </a:lnTo>
                  <a:lnTo>
                    <a:pt x="1228" y="580"/>
                  </a:lnTo>
                  <a:lnTo>
                    <a:pt x="1228" y="581"/>
                  </a:lnTo>
                  <a:lnTo>
                    <a:pt x="1228" y="583"/>
                  </a:lnTo>
                  <a:lnTo>
                    <a:pt x="1226" y="587"/>
                  </a:lnTo>
                  <a:lnTo>
                    <a:pt x="1224" y="589"/>
                  </a:lnTo>
                  <a:lnTo>
                    <a:pt x="1226" y="589"/>
                  </a:lnTo>
                  <a:lnTo>
                    <a:pt x="1228" y="589"/>
                  </a:lnTo>
                  <a:lnTo>
                    <a:pt x="1228" y="589"/>
                  </a:lnTo>
                  <a:lnTo>
                    <a:pt x="1230" y="590"/>
                  </a:lnTo>
                  <a:lnTo>
                    <a:pt x="1230" y="592"/>
                  </a:lnTo>
                  <a:lnTo>
                    <a:pt x="1228" y="594"/>
                  </a:lnTo>
                  <a:lnTo>
                    <a:pt x="1228" y="594"/>
                  </a:lnTo>
                  <a:lnTo>
                    <a:pt x="1226" y="594"/>
                  </a:lnTo>
                  <a:lnTo>
                    <a:pt x="1226" y="594"/>
                  </a:lnTo>
                  <a:lnTo>
                    <a:pt x="1226" y="594"/>
                  </a:lnTo>
                  <a:lnTo>
                    <a:pt x="1226" y="592"/>
                  </a:lnTo>
                  <a:lnTo>
                    <a:pt x="1226" y="592"/>
                  </a:lnTo>
                  <a:lnTo>
                    <a:pt x="1226" y="592"/>
                  </a:lnTo>
                  <a:lnTo>
                    <a:pt x="1224" y="592"/>
                  </a:lnTo>
                  <a:lnTo>
                    <a:pt x="1224" y="592"/>
                  </a:lnTo>
                  <a:lnTo>
                    <a:pt x="1223" y="594"/>
                  </a:lnTo>
                  <a:lnTo>
                    <a:pt x="1223" y="596"/>
                  </a:lnTo>
                  <a:lnTo>
                    <a:pt x="1223" y="598"/>
                  </a:lnTo>
                  <a:lnTo>
                    <a:pt x="1223" y="599"/>
                  </a:lnTo>
                  <a:lnTo>
                    <a:pt x="1223" y="601"/>
                  </a:lnTo>
                  <a:lnTo>
                    <a:pt x="1223" y="607"/>
                  </a:lnTo>
                  <a:lnTo>
                    <a:pt x="1215" y="627"/>
                  </a:lnTo>
                  <a:lnTo>
                    <a:pt x="1212" y="637"/>
                  </a:lnTo>
                  <a:lnTo>
                    <a:pt x="1210" y="645"/>
                  </a:lnTo>
                  <a:lnTo>
                    <a:pt x="1210" y="650"/>
                  </a:lnTo>
                  <a:lnTo>
                    <a:pt x="1210" y="652"/>
                  </a:lnTo>
                  <a:lnTo>
                    <a:pt x="1210" y="655"/>
                  </a:lnTo>
                  <a:lnTo>
                    <a:pt x="1212" y="657"/>
                  </a:lnTo>
                  <a:lnTo>
                    <a:pt x="1215" y="659"/>
                  </a:lnTo>
                  <a:lnTo>
                    <a:pt x="1217" y="661"/>
                  </a:lnTo>
                  <a:lnTo>
                    <a:pt x="1219" y="659"/>
                  </a:lnTo>
                  <a:lnTo>
                    <a:pt x="1221" y="661"/>
                  </a:lnTo>
                  <a:lnTo>
                    <a:pt x="1224" y="659"/>
                  </a:lnTo>
                  <a:lnTo>
                    <a:pt x="1226" y="661"/>
                  </a:lnTo>
                  <a:lnTo>
                    <a:pt x="1230" y="663"/>
                  </a:lnTo>
                  <a:lnTo>
                    <a:pt x="1230" y="664"/>
                  </a:lnTo>
                  <a:lnTo>
                    <a:pt x="1232" y="664"/>
                  </a:lnTo>
                  <a:lnTo>
                    <a:pt x="1234" y="668"/>
                  </a:lnTo>
                  <a:lnTo>
                    <a:pt x="1235" y="668"/>
                  </a:lnTo>
                  <a:lnTo>
                    <a:pt x="1235" y="670"/>
                  </a:lnTo>
                  <a:lnTo>
                    <a:pt x="1241" y="668"/>
                  </a:lnTo>
                  <a:lnTo>
                    <a:pt x="1239" y="670"/>
                  </a:lnTo>
                  <a:lnTo>
                    <a:pt x="1239" y="670"/>
                  </a:lnTo>
                  <a:lnTo>
                    <a:pt x="1237" y="672"/>
                  </a:lnTo>
                  <a:lnTo>
                    <a:pt x="1237" y="674"/>
                  </a:lnTo>
                  <a:lnTo>
                    <a:pt x="1241" y="677"/>
                  </a:lnTo>
                  <a:lnTo>
                    <a:pt x="1243" y="679"/>
                  </a:lnTo>
                  <a:lnTo>
                    <a:pt x="1243" y="681"/>
                  </a:lnTo>
                  <a:lnTo>
                    <a:pt x="1243" y="683"/>
                  </a:lnTo>
                  <a:lnTo>
                    <a:pt x="1246" y="686"/>
                  </a:lnTo>
                  <a:lnTo>
                    <a:pt x="1246" y="688"/>
                  </a:lnTo>
                  <a:lnTo>
                    <a:pt x="1246" y="690"/>
                  </a:lnTo>
                  <a:lnTo>
                    <a:pt x="1246" y="692"/>
                  </a:lnTo>
                  <a:lnTo>
                    <a:pt x="1248" y="692"/>
                  </a:lnTo>
                  <a:lnTo>
                    <a:pt x="1246" y="693"/>
                  </a:lnTo>
                  <a:lnTo>
                    <a:pt x="1246" y="695"/>
                  </a:lnTo>
                  <a:lnTo>
                    <a:pt x="1246" y="701"/>
                  </a:lnTo>
                  <a:lnTo>
                    <a:pt x="1244" y="704"/>
                  </a:lnTo>
                  <a:lnTo>
                    <a:pt x="1241" y="706"/>
                  </a:lnTo>
                  <a:lnTo>
                    <a:pt x="1241" y="708"/>
                  </a:lnTo>
                  <a:lnTo>
                    <a:pt x="1241" y="711"/>
                  </a:lnTo>
                  <a:lnTo>
                    <a:pt x="1244" y="715"/>
                  </a:lnTo>
                  <a:lnTo>
                    <a:pt x="1244" y="719"/>
                  </a:lnTo>
                  <a:lnTo>
                    <a:pt x="1244" y="720"/>
                  </a:lnTo>
                  <a:lnTo>
                    <a:pt x="1246" y="722"/>
                  </a:lnTo>
                  <a:lnTo>
                    <a:pt x="1248" y="722"/>
                  </a:lnTo>
                  <a:lnTo>
                    <a:pt x="1248" y="722"/>
                  </a:lnTo>
                  <a:lnTo>
                    <a:pt x="1250" y="722"/>
                  </a:lnTo>
                  <a:lnTo>
                    <a:pt x="1250" y="724"/>
                  </a:lnTo>
                  <a:lnTo>
                    <a:pt x="1246" y="724"/>
                  </a:lnTo>
                  <a:lnTo>
                    <a:pt x="1243" y="726"/>
                  </a:lnTo>
                  <a:lnTo>
                    <a:pt x="1241" y="730"/>
                  </a:lnTo>
                  <a:lnTo>
                    <a:pt x="1241" y="731"/>
                  </a:lnTo>
                  <a:lnTo>
                    <a:pt x="1241" y="739"/>
                  </a:lnTo>
                  <a:lnTo>
                    <a:pt x="1241" y="742"/>
                  </a:lnTo>
                  <a:lnTo>
                    <a:pt x="1239" y="744"/>
                  </a:lnTo>
                  <a:lnTo>
                    <a:pt x="1239" y="744"/>
                  </a:lnTo>
                  <a:lnTo>
                    <a:pt x="1234" y="749"/>
                  </a:lnTo>
                  <a:lnTo>
                    <a:pt x="1234" y="751"/>
                  </a:lnTo>
                  <a:lnTo>
                    <a:pt x="1234" y="755"/>
                  </a:lnTo>
                  <a:lnTo>
                    <a:pt x="1232" y="757"/>
                  </a:lnTo>
                  <a:lnTo>
                    <a:pt x="1230" y="760"/>
                  </a:lnTo>
                  <a:lnTo>
                    <a:pt x="1230" y="762"/>
                  </a:lnTo>
                  <a:lnTo>
                    <a:pt x="1228" y="767"/>
                  </a:lnTo>
                  <a:lnTo>
                    <a:pt x="1226" y="775"/>
                  </a:lnTo>
                  <a:lnTo>
                    <a:pt x="1226" y="780"/>
                  </a:lnTo>
                  <a:lnTo>
                    <a:pt x="1226" y="787"/>
                  </a:lnTo>
                  <a:lnTo>
                    <a:pt x="1226" y="789"/>
                  </a:lnTo>
                  <a:lnTo>
                    <a:pt x="1230" y="793"/>
                  </a:lnTo>
                  <a:lnTo>
                    <a:pt x="1230" y="796"/>
                  </a:lnTo>
                  <a:lnTo>
                    <a:pt x="1230" y="800"/>
                  </a:lnTo>
                  <a:lnTo>
                    <a:pt x="1228" y="805"/>
                  </a:lnTo>
                  <a:lnTo>
                    <a:pt x="1228" y="807"/>
                  </a:lnTo>
                  <a:lnTo>
                    <a:pt x="1230" y="811"/>
                  </a:lnTo>
                  <a:lnTo>
                    <a:pt x="1230" y="814"/>
                  </a:lnTo>
                  <a:lnTo>
                    <a:pt x="1232" y="818"/>
                  </a:lnTo>
                  <a:lnTo>
                    <a:pt x="1230" y="823"/>
                  </a:lnTo>
                  <a:lnTo>
                    <a:pt x="1230" y="820"/>
                  </a:lnTo>
                  <a:lnTo>
                    <a:pt x="1226" y="811"/>
                  </a:lnTo>
                  <a:lnTo>
                    <a:pt x="1224" y="807"/>
                  </a:lnTo>
                  <a:lnTo>
                    <a:pt x="1223" y="805"/>
                  </a:lnTo>
                  <a:lnTo>
                    <a:pt x="1223" y="804"/>
                  </a:lnTo>
                  <a:lnTo>
                    <a:pt x="1223" y="802"/>
                  </a:lnTo>
                  <a:lnTo>
                    <a:pt x="1224" y="802"/>
                  </a:lnTo>
                  <a:lnTo>
                    <a:pt x="1224" y="800"/>
                  </a:lnTo>
                  <a:lnTo>
                    <a:pt x="1224" y="798"/>
                  </a:lnTo>
                  <a:lnTo>
                    <a:pt x="1224" y="796"/>
                  </a:lnTo>
                  <a:lnTo>
                    <a:pt x="1221" y="793"/>
                  </a:lnTo>
                  <a:lnTo>
                    <a:pt x="1219" y="789"/>
                  </a:lnTo>
                  <a:lnTo>
                    <a:pt x="1217" y="787"/>
                  </a:lnTo>
                  <a:lnTo>
                    <a:pt x="1214" y="784"/>
                  </a:lnTo>
                  <a:lnTo>
                    <a:pt x="1214" y="784"/>
                  </a:lnTo>
                  <a:lnTo>
                    <a:pt x="1210" y="784"/>
                  </a:lnTo>
                  <a:lnTo>
                    <a:pt x="1208" y="784"/>
                  </a:lnTo>
                  <a:lnTo>
                    <a:pt x="1206" y="784"/>
                  </a:lnTo>
                  <a:lnTo>
                    <a:pt x="1205" y="786"/>
                  </a:lnTo>
                  <a:lnTo>
                    <a:pt x="1205" y="786"/>
                  </a:lnTo>
                  <a:lnTo>
                    <a:pt x="1203" y="787"/>
                  </a:lnTo>
                  <a:lnTo>
                    <a:pt x="1201" y="787"/>
                  </a:lnTo>
                  <a:lnTo>
                    <a:pt x="1199" y="789"/>
                  </a:lnTo>
                  <a:lnTo>
                    <a:pt x="1197" y="789"/>
                  </a:lnTo>
                  <a:lnTo>
                    <a:pt x="1196" y="791"/>
                  </a:lnTo>
                  <a:lnTo>
                    <a:pt x="1196" y="791"/>
                  </a:lnTo>
                  <a:lnTo>
                    <a:pt x="1192" y="795"/>
                  </a:lnTo>
                  <a:lnTo>
                    <a:pt x="1190" y="798"/>
                  </a:lnTo>
                  <a:lnTo>
                    <a:pt x="1192" y="798"/>
                  </a:lnTo>
                  <a:lnTo>
                    <a:pt x="1197" y="800"/>
                  </a:lnTo>
                  <a:lnTo>
                    <a:pt x="1197" y="802"/>
                  </a:lnTo>
                  <a:lnTo>
                    <a:pt x="1197" y="804"/>
                  </a:lnTo>
                  <a:lnTo>
                    <a:pt x="1197" y="809"/>
                  </a:lnTo>
                  <a:lnTo>
                    <a:pt x="1197" y="807"/>
                  </a:lnTo>
                  <a:lnTo>
                    <a:pt x="1196" y="804"/>
                  </a:lnTo>
                  <a:lnTo>
                    <a:pt x="1194" y="802"/>
                  </a:lnTo>
                  <a:lnTo>
                    <a:pt x="1192" y="802"/>
                  </a:lnTo>
                  <a:lnTo>
                    <a:pt x="1190" y="802"/>
                  </a:lnTo>
                  <a:lnTo>
                    <a:pt x="1190" y="802"/>
                  </a:lnTo>
                  <a:lnTo>
                    <a:pt x="1188" y="800"/>
                  </a:lnTo>
                  <a:lnTo>
                    <a:pt x="1188" y="798"/>
                  </a:lnTo>
                  <a:lnTo>
                    <a:pt x="1187" y="795"/>
                  </a:lnTo>
                  <a:lnTo>
                    <a:pt x="1187" y="795"/>
                  </a:lnTo>
                  <a:lnTo>
                    <a:pt x="1188" y="793"/>
                  </a:lnTo>
                  <a:lnTo>
                    <a:pt x="1190" y="793"/>
                  </a:lnTo>
                  <a:lnTo>
                    <a:pt x="1192" y="793"/>
                  </a:lnTo>
                  <a:lnTo>
                    <a:pt x="1192" y="791"/>
                  </a:lnTo>
                  <a:lnTo>
                    <a:pt x="1192" y="789"/>
                  </a:lnTo>
                  <a:lnTo>
                    <a:pt x="1194" y="787"/>
                  </a:lnTo>
                  <a:lnTo>
                    <a:pt x="1196" y="786"/>
                  </a:lnTo>
                  <a:lnTo>
                    <a:pt x="1197" y="784"/>
                  </a:lnTo>
                  <a:lnTo>
                    <a:pt x="1205" y="780"/>
                  </a:lnTo>
                  <a:lnTo>
                    <a:pt x="1206" y="776"/>
                  </a:lnTo>
                  <a:lnTo>
                    <a:pt x="1206" y="773"/>
                  </a:lnTo>
                  <a:lnTo>
                    <a:pt x="1205" y="771"/>
                  </a:lnTo>
                  <a:lnTo>
                    <a:pt x="1199" y="766"/>
                  </a:lnTo>
                  <a:lnTo>
                    <a:pt x="1197" y="766"/>
                  </a:lnTo>
                  <a:lnTo>
                    <a:pt x="1192" y="766"/>
                  </a:lnTo>
                  <a:lnTo>
                    <a:pt x="1190" y="764"/>
                  </a:lnTo>
                  <a:lnTo>
                    <a:pt x="1190" y="760"/>
                  </a:lnTo>
                  <a:lnTo>
                    <a:pt x="1188" y="755"/>
                  </a:lnTo>
                  <a:lnTo>
                    <a:pt x="1187" y="753"/>
                  </a:lnTo>
                  <a:lnTo>
                    <a:pt x="1185" y="753"/>
                  </a:lnTo>
                  <a:lnTo>
                    <a:pt x="1178" y="753"/>
                  </a:lnTo>
                  <a:lnTo>
                    <a:pt x="1168" y="755"/>
                  </a:lnTo>
                  <a:lnTo>
                    <a:pt x="1159" y="757"/>
                  </a:lnTo>
                  <a:lnTo>
                    <a:pt x="1149" y="758"/>
                  </a:lnTo>
                  <a:lnTo>
                    <a:pt x="1150" y="757"/>
                  </a:lnTo>
                  <a:lnTo>
                    <a:pt x="1154" y="753"/>
                  </a:lnTo>
                  <a:lnTo>
                    <a:pt x="1154" y="751"/>
                  </a:lnTo>
                  <a:lnTo>
                    <a:pt x="1154" y="749"/>
                  </a:lnTo>
                  <a:lnTo>
                    <a:pt x="1140" y="742"/>
                  </a:lnTo>
                  <a:lnTo>
                    <a:pt x="1132" y="740"/>
                  </a:lnTo>
                  <a:lnTo>
                    <a:pt x="1129" y="740"/>
                  </a:lnTo>
                  <a:lnTo>
                    <a:pt x="1127" y="744"/>
                  </a:lnTo>
                  <a:lnTo>
                    <a:pt x="1123" y="755"/>
                  </a:lnTo>
                  <a:lnTo>
                    <a:pt x="1114" y="769"/>
                  </a:lnTo>
                  <a:lnTo>
                    <a:pt x="1103" y="782"/>
                  </a:lnTo>
                  <a:lnTo>
                    <a:pt x="1103" y="784"/>
                  </a:lnTo>
                  <a:lnTo>
                    <a:pt x="1103" y="784"/>
                  </a:lnTo>
                  <a:lnTo>
                    <a:pt x="1103" y="786"/>
                  </a:lnTo>
                  <a:lnTo>
                    <a:pt x="1103" y="786"/>
                  </a:lnTo>
                  <a:lnTo>
                    <a:pt x="1100" y="787"/>
                  </a:lnTo>
                  <a:lnTo>
                    <a:pt x="1096" y="791"/>
                  </a:lnTo>
                  <a:lnTo>
                    <a:pt x="1096" y="791"/>
                  </a:lnTo>
                  <a:lnTo>
                    <a:pt x="1094" y="791"/>
                  </a:lnTo>
                  <a:lnTo>
                    <a:pt x="1093" y="795"/>
                  </a:lnTo>
                  <a:lnTo>
                    <a:pt x="1093" y="795"/>
                  </a:lnTo>
                  <a:lnTo>
                    <a:pt x="1091" y="796"/>
                  </a:lnTo>
                  <a:lnTo>
                    <a:pt x="1089" y="798"/>
                  </a:lnTo>
                  <a:lnTo>
                    <a:pt x="1076" y="802"/>
                  </a:lnTo>
                  <a:lnTo>
                    <a:pt x="1073" y="805"/>
                  </a:lnTo>
                  <a:lnTo>
                    <a:pt x="1062" y="807"/>
                  </a:lnTo>
                  <a:lnTo>
                    <a:pt x="1057" y="809"/>
                  </a:lnTo>
                  <a:lnTo>
                    <a:pt x="1053" y="814"/>
                  </a:lnTo>
                  <a:lnTo>
                    <a:pt x="1046" y="829"/>
                  </a:lnTo>
                  <a:lnTo>
                    <a:pt x="1035" y="840"/>
                  </a:lnTo>
                  <a:lnTo>
                    <a:pt x="1024" y="847"/>
                  </a:lnTo>
                  <a:lnTo>
                    <a:pt x="1020" y="849"/>
                  </a:lnTo>
                  <a:lnTo>
                    <a:pt x="1013" y="854"/>
                  </a:lnTo>
                  <a:lnTo>
                    <a:pt x="1010" y="861"/>
                  </a:lnTo>
                  <a:lnTo>
                    <a:pt x="1008" y="863"/>
                  </a:lnTo>
                  <a:lnTo>
                    <a:pt x="1008" y="865"/>
                  </a:lnTo>
                  <a:lnTo>
                    <a:pt x="1008" y="869"/>
                  </a:lnTo>
                  <a:lnTo>
                    <a:pt x="1008" y="870"/>
                  </a:lnTo>
                  <a:lnTo>
                    <a:pt x="1008" y="874"/>
                  </a:lnTo>
                  <a:lnTo>
                    <a:pt x="1008" y="879"/>
                  </a:lnTo>
                  <a:lnTo>
                    <a:pt x="1008" y="881"/>
                  </a:lnTo>
                  <a:lnTo>
                    <a:pt x="1008" y="885"/>
                  </a:lnTo>
                  <a:lnTo>
                    <a:pt x="1011" y="888"/>
                  </a:lnTo>
                  <a:lnTo>
                    <a:pt x="1015" y="894"/>
                  </a:lnTo>
                  <a:lnTo>
                    <a:pt x="1028" y="917"/>
                  </a:lnTo>
                  <a:lnTo>
                    <a:pt x="1028" y="919"/>
                  </a:lnTo>
                  <a:lnTo>
                    <a:pt x="1033" y="923"/>
                  </a:lnTo>
                  <a:lnTo>
                    <a:pt x="1035" y="925"/>
                  </a:lnTo>
                  <a:lnTo>
                    <a:pt x="1035" y="926"/>
                  </a:lnTo>
                  <a:lnTo>
                    <a:pt x="1037" y="928"/>
                  </a:lnTo>
                  <a:lnTo>
                    <a:pt x="1037" y="928"/>
                  </a:lnTo>
                  <a:lnTo>
                    <a:pt x="1037" y="930"/>
                  </a:lnTo>
                  <a:lnTo>
                    <a:pt x="1038" y="932"/>
                  </a:lnTo>
                  <a:lnTo>
                    <a:pt x="1040" y="934"/>
                  </a:lnTo>
                  <a:lnTo>
                    <a:pt x="1040" y="935"/>
                  </a:lnTo>
                  <a:lnTo>
                    <a:pt x="1042" y="948"/>
                  </a:lnTo>
                  <a:lnTo>
                    <a:pt x="1044" y="950"/>
                  </a:lnTo>
                  <a:lnTo>
                    <a:pt x="1044" y="952"/>
                  </a:lnTo>
                  <a:lnTo>
                    <a:pt x="1046" y="952"/>
                  </a:lnTo>
                  <a:lnTo>
                    <a:pt x="1047" y="954"/>
                  </a:lnTo>
                  <a:lnTo>
                    <a:pt x="1047" y="955"/>
                  </a:lnTo>
                  <a:lnTo>
                    <a:pt x="1047" y="955"/>
                  </a:lnTo>
                  <a:lnTo>
                    <a:pt x="1046" y="954"/>
                  </a:lnTo>
                  <a:lnTo>
                    <a:pt x="1044" y="954"/>
                  </a:lnTo>
                  <a:lnTo>
                    <a:pt x="1042" y="955"/>
                  </a:lnTo>
                  <a:lnTo>
                    <a:pt x="1042" y="957"/>
                  </a:lnTo>
                  <a:lnTo>
                    <a:pt x="1042" y="957"/>
                  </a:lnTo>
                  <a:lnTo>
                    <a:pt x="1042" y="959"/>
                  </a:lnTo>
                  <a:lnTo>
                    <a:pt x="1042" y="959"/>
                  </a:lnTo>
                  <a:lnTo>
                    <a:pt x="1042" y="961"/>
                  </a:lnTo>
                  <a:lnTo>
                    <a:pt x="1042" y="961"/>
                  </a:lnTo>
                  <a:lnTo>
                    <a:pt x="1044" y="963"/>
                  </a:lnTo>
                  <a:lnTo>
                    <a:pt x="1046" y="970"/>
                  </a:lnTo>
                  <a:lnTo>
                    <a:pt x="1046" y="972"/>
                  </a:lnTo>
                  <a:lnTo>
                    <a:pt x="1047" y="973"/>
                  </a:lnTo>
                  <a:lnTo>
                    <a:pt x="1047" y="975"/>
                  </a:lnTo>
                  <a:lnTo>
                    <a:pt x="1047" y="977"/>
                  </a:lnTo>
                  <a:lnTo>
                    <a:pt x="1047" y="979"/>
                  </a:lnTo>
                  <a:lnTo>
                    <a:pt x="1047" y="981"/>
                  </a:lnTo>
                  <a:lnTo>
                    <a:pt x="1046" y="981"/>
                  </a:lnTo>
                  <a:lnTo>
                    <a:pt x="1042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33" y="979"/>
                  </a:lnTo>
                  <a:lnTo>
                    <a:pt x="1031" y="979"/>
                  </a:lnTo>
                  <a:lnTo>
                    <a:pt x="1029" y="977"/>
                  </a:lnTo>
                  <a:lnTo>
                    <a:pt x="1028" y="973"/>
                  </a:lnTo>
                  <a:lnTo>
                    <a:pt x="1024" y="972"/>
                  </a:lnTo>
                  <a:lnTo>
                    <a:pt x="1017" y="966"/>
                  </a:lnTo>
                  <a:lnTo>
                    <a:pt x="1013" y="964"/>
                  </a:lnTo>
                  <a:lnTo>
                    <a:pt x="1013" y="966"/>
                  </a:lnTo>
                  <a:lnTo>
                    <a:pt x="1011" y="968"/>
                  </a:lnTo>
                  <a:lnTo>
                    <a:pt x="1011" y="972"/>
                  </a:lnTo>
                  <a:lnTo>
                    <a:pt x="1011" y="975"/>
                  </a:lnTo>
                  <a:lnTo>
                    <a:pt x="1013" y="973"/>
                  </a:lnTo>
                  <a:lnTo>
                    <a:pt x="1015" y="972"/>
                  </a:lnTo>
                  <a:lnTo>
                    <a:pt x="1017" y="972"/>
                  </a:lnTo>
                  <a:lnTo>
                    <a:pt x="1019" y="973"/>
                  </a:lnTo>
                  <a:lnTo>
                    <a:pt x="1017" y="973"/>
                  </a:lnTo>
                  <a:lnTo>
                    <a:pt x="1013" y="975"/>
                  </a:lnTo>
                  <a:lnTo>
                    <a:pt x="1013" y="975"/>
                  </a:lnTo>
                  <a:lnTo>
                    <a:pt x="1010" y="977"/>
                  </a:lnTo>
                  <a:lnTo>
                    <a:pt x="1010" y="977"/>
                  </a:lnTo>
                  <a:lnTo>
                    <a:pt x="1010" y="979"/>
                  </a:lnTo>
                  <a:lnTo>
                    <a:pt x="1008" y="979"/>
                  </a:lnTo>
                  <a:lnTo>
                    <a:pt x="1001" y="981"/>
                  </a:lnTo>
                  <a:lnTo>
                    <a:pt x="993" y="977"/>
                  </a:lnTo>
                  <a:lnTo>
                    <a:pt x="992" y="973"/>
                  </a:lnTo>
                  <a:lnTo>
                    <a:pt x="988" y="972"/>
                  </a:lnTo>
                  <a:lnTo>
                    <a:pt x="988" y="970"/>
                  </a:lnTo>
                  <a:lnTo>
                    <a:pt x="986" y="968"/>
                  </a:lnTo>
                  <a:lnTo>
                    <a:pt x="984" y="968"/>
                  </a:lnTo>
                  <a:lnTo>
                    <a:pt x="979" y="966"/>
                  </a:lnTo>
                  <a:lnTo>
                    <a:pt x="973" y="963"/>
                  </a:lnTo>
                  <a:lnTo>
                    <a:pt x="968" y="959"/>
                  </a:lnTo>
                  <a:lnTo>
                    <a:pt x="964" y="957"/>
                  </a:lnTo>
                  <a:lnTo>
                    <a:pt x="963" y="957"/>
                  </a:lnTo>
                  <a:lnTo>
                    <a:pt x="959" y="957"/>
                  </a:lnTo>
                  <a:lnTo>
                    <a:pt x="952" y="954"/>
                  </a:lnTo>
                  <a:lnTo>
                    <a:pt x="946" y="952"/>
                  </a:lnTo>
                  <a:lnTo>
                    <a:pt x="945" y="950"/>
                  </a:lnTo>
                  <a:lnTo>
                    <a:pt x="945" y="948"/>
                  </a:lnTo>
                  <a:lnTo>
                    <a:pt x="943" y="948"/>
                  </a:lnTo>
                  <a:lnTo>
                    <a:pt x="943" y="950"/>
                  </a:lnTo>
                  <a:lnTo>
                    <a:pt x="943" y="952"/>
                  </a:lnTo>
                  <a:lnTo>
                    <a:pt x="946" y="954"/>
                  </a:lnTo>
                  <a:lnTo>
                    <a:pt x="946" y="954"/>
                  </a:lnTo>
                  <a:lnTo>
                    <a:pt x="945" y="957"/>
                  </a:lnTo>
                  <a:lnTo>
                    <a:pt x="943" y="957"/>
                  </a:lnTo>
                  <a:lnTo>
                    <a:pt x="941" y="955"/>
                  </a:lnTo>
                  <a:lnTo>
                    <a:pt x="939" y="955"/>
                  </a:lnTo>
                  <a:lnTo>
                    <a:pt x="936" y="959"/>
                  </a:lnTo>
                  <a:lnTo>
                    <a:pt x="934" y="959"/>
                  </a:lnTo>
                  <a:lnTo>
                    <a:pt x="932" y="959"/>
                  </a:lnTo>
                  <a:lnTo>
                    <a:pt x="930" y="959"/>
                  </a:lnTo>
                  <a:lnTo>
                    <a:pt x="930" y="961"/>
                  </a:lnTo>
                  <a:lnTo>
                    <a:pt x="930" y="963"/>
                  </a:lnTo>
                  <a:lnTo>
                    <a:pt x="930" y="964"/>
                  </a:lnTo>
                  <a:lnTo>
                    <a:pt x="930" y="966"/>
                  </a:lnTo>
                  <a:lnTo>
                    <a:pt x="928" y="966"/>
                  </a:lnTo>
                  <a:lnTo>
                    <a:pt x="927" y="966"/>
                  </a:lnTo>
                  <a:lnTo>
                    <a:pt x="927" y="968"/>
                  </a:lnTo>
                  <a:lnTo>
                    <a:pt x="925" y="968"/>
                  </a:lnTo>
                  <a:lnTo>
                    <a:pt x="925" y="970"/>
                  </a:lnTo>
                  <a:lnTo>
                    <a:pt x="925" y="968"/>
                  </a:lnTo>
                  <a:lnTo>
                    <a:pt x="923" y="968"/>
                  </a:lnTo>
                  <a:lnTo>
                    <a:pt x="927" y="966"/>
                  </a:lnTo>
                  <a:lnTo>
                    <a:pt x="927" y="964"/>
                  </a:lnTo>
                  <a:lnTo>
                    <a:pt x="928" y="964"/>
                  </a:lnTo>
                  <a:lnTo>
                    <a:pt x="928" y="963"/>
                  </a:lnTo>
                  <a:lnTo>
                    <a:pt x="927" y="963"/>
                  </a:lnTo>
                  <a:lnTo>
                    <a:pt x="923" y="957"/>
                  </a:lnTo>
                  <a:lnTo>
                    <a:pt x="923" y="955"/>
                  </a:lnTo>
                  <a:lnTo>
                    <a:pt x="925" y="954"/>
                  </a:lnTo>
                  <a:lnTo>
                    <a:pt x="927" y="952"/>
                  </a:lnTo>
                  <a:lnTo>
                    <a:pt x="930" y="952"/>
                  </a:lnTo>
                  <a:lnTo>
                    <a:pt x="934" y="954"/>
                  </a:lnTo>
                  <a:lnTo>
                    <a:pt x="934" y="952"/>
                  </a:lnTo>
                  <a:lnTo>
                    <a:pt x="936" y="950"/>
                  </a:lnTo>
                  <a:lnTo>
                    <a:pt x="937" y="952"/>
                  </a:lnTo>
                  <a:lnTo>
                    <a:pt x="939" y="954"/>
                  </a:lnTo>
                  <a:lnTo>
                    <a:pt x="941" y="954"/>
                  </a:lnTo>
                  <a:lnTo>
                    <a:pt x="941" y="952"/>
                  </a:lnTo>
                  <a:lnTo>
                    <a:pt x="941" y="952"/>
                  </a:lnTo>
                  <a:lnTo>
                    <a:pt x="939" y="950"/>
                  </a:lnTo>
                  <a:lnTo>
                    <a:pt x="941" y="948"/>
                  </a:lnTo>
                  <a:lnTo>
                    <a:pt x="941" y="944"/>
                  </a:lnTo>
                  <a:lnTo>
                    <a:pt x="939" y="944"/>
                  </a:lnTo>
                  <a:lnTo>
                    <a:pt x="934" y="944"/>
                  </a:lnTo>
                  <a:lnTo>
                    <a:pt x="928" y="946"/>
                  </a:lnTo>
                  <a:lnTo>
                    <a:pt x="923" y="944"/>
                  </a:lnTo>
                  <a:lnTo>
                    <a:pt x="912" y="937"/>
                  </a:lnTo>
                  <a:lnTo>
                    <a:pt x="907" y="932"/>
                  </a:lnTo>
                  <a:lnTo>
                    <a:pt x="907" y="930"/>
                  </a:lnTo>
                  <a:lnTo>
                    <a:pt x="907" y="926"/>
                  </a:lnTo>
                  <a:lnTo>
                    <a:pt x="907" y="925"/>
                  </a:lnTo>
                  <a:lnTo>
                    <a:pt x="905" y="923"/>
                  </a:lnTo>
                  <a:lnTo>
                    <a:pt x="903" y="923"/>
                  </a:lnTo>
                  <a:lnTo>
                    <a:pt x="899" y="921"/>
                  </a:lnTo>
                  <a:lnTo>
                    <a:pt x="896" y="919"/>
                  </a:lnTo>
                  <a:lnTo>
                    <a:pt x="892" y="916"/>
                  </a:lnTo>
                  <a:lnTo>
                    <a:pt x="887" y="914"/>
                  </a:lnTo>
                  <a:lnTo>
                    <a:pt x="883" y="910"/>
                  </a:lnTo>
                  <a:lnTo>
                    <a:pt x="878" y="908"/>
                  </a:lnTo>
                  <a:lnTo>
                    <a:pt x="874" y="907"/>
                  </a:lnTo>
                  <a:lnTo>
                    <a:pt x="872" y="907"/>
                  </a:lnTo>
                  <a:lnTo>
                    <a:pt x="871" y="907"/>
                  </a:lnTo>
                  <a:lnTo>
                    <a:pt x="869" y="908"/>
                  </a:lnTo>
                  <a:lnTo>
                    <a:pt x="867" y="908"/>
                  </a:lnTo>
                  <a:lnTo>
                    <a:pt x="861" y="910"/>
                  </a:lnTo>
                  <a:lnTo>
                    <a:pt x="861" y="912"/>
                  </a:lnTo>
                  <a:lnTo>
                    <a:pt x="865" y="914"/>
                  </a:lnTo>
                  <a:lnTo>
                    <a:pt x="865" y="917"/>
                  </a:lnTo>
                  <a:lnTo>
                    <a:pt x="865" y="919"/>
                  </a:lnTo>
                  <a:lnTo>
                    <a:pt x="863" y="923"/>
                  </a:lnTo>
                  <a:lnTo>
                    <a:pt x="863" y="925"/>
                  </a:lnTo>
                  <a:lnTo>
                    <a:pt x="861" y="928"/>
                  </a:lnTo>
                  <a:lnTo>
                    <a:pt x="861" y="930"/>
                  </a:lnTo>
                  <a:lnTo>
                    <a:pt x="861" y="932"/>
                  </a:lnTo>
                  <a:lnTo>
                    <a:pt x="860" y="934"/>
                  </a:lnTo>
                  <a:lnTo>
                    <a:pt x="856" y="934"/>
                  </a:lnTo>
                  <a:lnTo>
                    <a:pt x="854" y="935"/>
                  </a:lnTo>
                  <a:lnTo>
                    <a:pt x="852" y="939"/>
                  </a:lnTo>
                  <a:lnTo>
                    <a:pt x="851" y="939"/>
                  </a:lnTo>
                  <a:lnTo>
                    <a:pt x="849" y="935"/>
                  </a:lnTo>
                  <a:lnTo>
                    <a:pt x="845" y="935"/>
                  </a:lnTo>
                  <a:lnTo>
                    <a:pt x="843" y="937"/>
                  </a:lnTo>
                  <a:lnTo>
                    <a:pt x="845" y="941"/>
                  </a:lnTo>
                  <a:lnTo>
                    <a:pt x="845" y="943"/>
                  </a:lnTo>
                  <a:lnTo>
                    <a:pt x="845" y="944"/>
                  </a:lnTo>
                  <a:lnTo>
                    <a:pt x="851" y="946"/>
                  </a:lnTo>
                  <a:lnTo>
                    <a:pt x="849" y="948"/>
                  </a:lnTo>
                  <a:lnTo>
                    <a:pt x="847" y="946"/>
                  </a:lnTo>
                  <a:lnTo>
                    <a:pt x="847" y="948"/>
                  </a:lnTo>
                  <a:lnTo>
                    <a:pt x="847" y="950"/>
                  </a:lnTo>
                  <a:lnTo>
                    <a:pt x="847" y="952"/>
                  </a:lnTo>
                  <a:lnTo>
                    <a:pt x="847" y="954"/>
                  </a:lnTo>
                  <a:lnTo>
                    <a:pt x="849" y="955"/>
                  </a:lnTo>
                  <a:lnTo>
                    <a:pt x="849" y="961"/>
                  </a:lnTo>
                  <a:lnTo>
                    <a:pt x="854" y="961"/>
                  </a:lnTo>
                  <a:lnTo>
                    <a:pt x="856" y="961"/>
                  </a:lnTo>
                  <a:lnTo>
                    <a:pt x="858" y="964"/>
                  </a:lnTo>
                  <a:lnTo>
                    <a:pt x="860" y="970"/>
                  </a:lnTo>
                  <a:lnTo>
                    <a:pt x="863" y="975"/>
                  </a:lnTo>
                  <a:lnTo>
                    <a:pt x="874" y="991"/>
                  </a:lnTo>
                  <a:lnTo>
                    <a:pt x="878" y="999"/>
                  </a:lnTo>
                  <a:lnTo>
                    <a:pt x="885" y="1002"/>
                  </a:lnTo>
                  <a:lnTo>
                    <a:pt x="889" y="1004"/>
                  </a:lnTo>
                  <a:lnTo>
                    <a:pt x="890" y="1002"/>
                  </a:lnTo>
                  <a:lnTo>
                    <a:pt x="896" y="999"/>
                  </a:lnTo>
                  <a:lnTo>
                    <a:pt x="898" y="999"/>
                  </a:lnTo>
                  <a:lnTo>
                    <a:pt x="899" y="999"/>
                  </a:lnTo>
                  <a:lnTo>
                    <a:pt x="901" y="1000"/>
                  </a:lnTo>
                  <a:lnTo>
                    <a:pt x="903" y="1000"/>
                  </a:lnTo>
                  <a:lnTo>
                    <a:pt x="905" y="999"/>
                  </a:lnTo>
                  <a:lnTo>
                    <a:pt x="905" y="995"/>
                  </a:lnTo>
                  <a:lnTo>
                    <a:pt x="907" y="993"/>
                  </a:lnTo>
                  <a:lnTo>
                    <a:pt x="908" y="993"/>
                  </a:lnTo>
                  <a:lnTo>
                    <a:pt x="910" y="993"/>
                  </a:lnTo>
                  <a:lnTo>
                    <a:pt x="912" y="995"/>
                  </a:lnTo>
                  <a:lnTo>
                    <a:pt x="912" y="995"/>
                  </a:lnTo>
                  <a:lnTo>
                    <a:pt x="912" y="1000"/>
                  </a:lnTo>
                  <a:lnTo>
                    <a:pt x="914" y="1002"/>
                  </a:lnTo>
                  <a:lnTo>
                    <a:pt x="919" y="1000"/>
                  </a:lnTo>
                  <a:lnTo>
                    <a:pt x="919" y="1002"/>
                  </a:lnTo>
                  <a:lnTo>
                    <a:pt x="917" y="1002"/>
                  </a:lnTo>
                  <a:lnTo>
                    <a:pt x="917" y="1002"/>
                  </a:lnTo>
                  <a:lnTo>
                    <a:pt x="917" y="1004"/>
                  </a:lnTo>
                  <a:lnTo>
                    <a:pt x="917" y="1004"/>
                  </a:lnTo>
                  <a:lnTo>
                    <a:pt x="919" y="1006"/>
                  </a:lnTo>
                  <a:lnTo>
                    <a:pt x="921" y="1008"/>
                  </a:lnTo>
                  <a:lnTo>
                    <a:pt x="923" y="1008"/>
                  </a:lnTo>
                  <a:lnTo>
                    <a:pt x="923" y="1009"/>
                  </a:lnTo>
                  <a:lnTo>
                    <a:pt x="921" y="1011"/>
                  </a:lnTo>
                  <a:lnTo>
                    <a:pt x="917" y="1013"/>
                  </a:lnTo>
                  <a:lnTo>
                    <a:pt x="916" y="1015"/>
                  </a:lnTo>
                  <a:lnTo>
                    <a:pt x="917" y="1019"/>
                  </a:lnTo>
                  <a:lnTo>
                    <a:pt x="919" y="1020"/>
                  </a:lnTo>
                  <a:lnTo>
                    <a:pt x="921" y="1022"/>
                  </a:lnTo>
                  <a:lnTo>
                    <a:pt x="923" y="1024"/>
                  </a:lnTo>
                  <a:lnTo>
                    <a:pt x="923" y="1026"/>
                  </a:lnTo>
                  <a:lnTo>
                    <a:pt x="927" y="1037"/>
                  </a:lnTo>
                  <a:lnTo>
                    <a:pt x="927" y="1038"/>
                  </a:lnTo>
                  <a:lnTo>
                    <a:pt x="925" y="1042"/>
                  </a:lnTo>
                  <a:lnTo>
                    <a:pt x="921" y="1047"/>
                  </a:lnTo>
                  <a:lnTo>
                    <a:pt x="921" y="1049"/>
                  </a:lnTo>
                  <a:lnTo>
                    <a:pt x="919" y="1049"/>
                  </a:lnTo>
                  <a:lnTo>
                    <a:pt x="916" y="1053"/>
                  </a:lnTo>
                  <a:lnTo>
                    <a:pt x="912" y="1055"/>
                  </a:lnTo>
                  <a:lnTo>
                    <a:pt x="907" y="1055"/>
                  </a:lnTo>
                  <a:lnTo>
                    <a:pt x="905" y="1055"/>
                  </a:lnTo>
                  <a:lnTo>
                    <a:pt x="903" y="1056"/>
                  </a:lnTo>
                  <a:lnTo>
                    <a:pt x="901" y="1060"/>
                  </a:lnTo>
                  <a:lnTo>
                    <a:pt x="903" y="1062"/>
                  </a:lnTo>
                  <a:lnTo>
                    <a:pt x="901" y="1064"/>
                  </a:lnTo>
                  <a:lnTo>
                    <a:pt x="898" y="1065"/>
                  </a:lnTo>
                  <a:lnTo>
                    <a:pt x="894" y="1067"/>
                  </a:lnTo>
                  <a:lnTo>
                    <a:pt x="887" y="1064"/>
                  </a:lnTo>
                  <a:lnTo>
                    <a:pt x="885" y="1064"/>
                  </a:lnTo>
                  <a:lnTo>
                    <a:pt x="885" y="1064"/>
                  </a:lnTo>
                  <a:lnTo>
                    <a:pt x="885" y="1062"/>
                  </a:lnTo>
                  <a:lnTo>
                    <a:pt x="885" y="1062"/>
                  </a:lnTo>
                  <a:lnTo>
                    <a:pt x="883" y="1060"/>
                  </a:lnTo>
                  <a:lnTo>
                    <a:pt x="881" y="1056"/>
                  </a:lnTo>
                  <a:lnTo>
                    <a:pt x="881" y="1056"/>
                  </a:lnTo>
                  <a:lnTo>
                    <a:pt x="880" y="1055"/>
                  </a:lnTo>
                  <a:lnTo>
                    <a:pt x="872" y="1055"/>
                  </a:lnTo>
                  <a:lnTo>
                    <a:pt x="871" y="1055"/>
                  </a:lnTo>
                  <a:lnTo>
                    <a:pt x="869" y="1051"/>
                  </a:lnTo>
                  <a:lnTo>
                    <a:pt x="869" y="1051"/>
                  </a:lnTo>
                  <a:lnTo>
                    <a:pt x="867" y="1051"/>
                  </a:lnTo>
                  <a:lnTo>
                    <a:pt x="865" y="1053"/>
                  </a:lnTo>
                  <a:lnTo>
                    <a:pt x="865" y="1053"/>
                  </a:lnTo>
                  <a:lnTo>
                    <a:pt x="863" y="1053"/>
                  </a:lnTo>
                  <a:lnTo>
                    <a:pt x="861" y="1051"/>
                  </a:lnTo>
                  <a:lnTo>
                    <a:pt x="861" y="1051"/>
                  </a:lnTo>
                  <a:lnTo>
                    <a:pt x="860" y="1049"/>
                  </a:lnTo>
                  <a:lnTo>
                    <a:pt x="856" y="1051"/>
                  </a:lnTo>
                  <a:lnTo>
                    <a:pt x="856" y="1051"/>
                  </a:lnTo>
                  <a:lnTo>
                    <a:pt x="854" y="1049"/>
                  </a:lnTo>
                  <a:lnTo>
                    <a:pt x="852" y="1049"/>
                  </a:lnTo>
                  <a:lnTo>
                    <a:pt x="852" y="1047"/>
                  </a:lnTo>
                  <a:lnTo>
                    <a:pt x="851" y="1047"/>
                  </a:lnTo>
                  <a:lnTo>
                    <a:pt x="849" y="1046"/>
                  </a:lnTo>
                  <a:lnTo>
                    <a:pt x="847" y="1046"/>
                  </a:lnTo>
                  <a:lnTo>
                    <a:pt x="845" y="1046"/>
                  </a:lnTo>
                  <a:lnTo>
                    <a:pt x="845" y="1046"/>
                  </a:lnTo>
                  <a:lnTo>
                    <a:pt x="842" y="1044"/>
                  </a:lnTo>
                  <a:lnTo>
                    <a:pt x="840" y="1044"/>
                  </a:lnTo>
                  <a:lnTo>
                    <a:pt x="836" y="1042"/>
                  </a:lnTo>
                  <a:lnTo>
                    <a:pt x="834" y="1040"/>
                  </a:lnTo>
                  <a:lnTo>
                    <a:pt x="834" y="1038"/>
                  </a:lnTo>
                  <a:lnTo>
                    <a:pt x="836" y="1038"/>
                  </a:lnTo>
                  <a:lnTo>
                    <a:pt x="834" y="1037"/>
                  </a:lnTo>
                  <a:lnTo>
                    <a:pt x="833" y="1035"/>
                  </a:lnTo>
                  <a:lnTo>
                    <a:pt x="833" y="1031"/>
                  </a:lnTo>
                  <a:lnTo>
                    <a:pt x="833" y="1029"/>
                  </a:lnTo>
                  <a:lnTo>
                    <a:pt x="833" y="1029"/>
                  </a:lnTo>
                  <a:lnTo>
                    <a:pt x="833" y="1028"/>
                  </a:lnTo>
                  <a:lnTo>
                    <a:pt x="831" y="1026"/>
                  </a:lnTo>
                  <a:lnTo>
                    <a:pt x="829" y="1024"/>
                  </a:lnTo>
                  <a:lnTo>
                    <a:pt x="827" y="1020"/>
                  </a:lnTo>
                  <a:lnTo>
                    <a:pt x="825" y="1020"/>
                  </a:lnTo>
                  <a:lnTo>
                    <a:pt x="824" y="1019"/>
                  </a:lnTo>
                  <a:lnTo>
                    <a:pt x="822" y="1020"/>
                  </a:lnTo>
                  <a:lnTo>
                    <a:pt x="822" y="1020"/>
                  </a:lnTo>
                  <a:lnTo>
                    <a:pt x="820" y="1020"/>
                  </a:lnTo>
                  <a:lnTo>
                    <a:pt x="820" y="1019"/>
                  </a:lnTo>
                  <a:lnTo>
                    <a:pt x="820" y="1017"/>
                  </a:lnTo>
                  <a:lnTo>
                    <a:pt x="818" y="1015"/>
                  </a:lnTo>
                  <a:lnTo>
                    <a:pt x="818" y="1015"/>
                  </a:lnTo>
                  <a:lnTo>
                    <a:pt x="816" y="1013"/>
                  </a:lnTo>
                  <a:lnTo>
                    <a:pt x="816" y="1013"/>
                  </a:lnTo>
                  <a:lnTo>
                    <a:pt x="816" y="1009"/>
                  </a:lnTo>
                  <a:lnTo>
                    <a:pt x="815" y="1006"/>
                  </a:lnTo>
                  <a:lnTo>
                    <a:pt x="813" y="1004"/>
                  </a:lnTo>
                  <a:lnTo>
                    <a:pt x="807" y="1002"/>
                  </a:lnTo>
                  <a:lnTo>
                    <a:pt x="804" y="999"/>
                  </a:lnTo>
                  <a:lnTo>
                    <a:pt x="800" y="995"/>
                  </a:lnTo>
                  <a:lnTo>
                    <a:pt x="800" y="997"/>
                  </a:lnTo>
                  <a:lnTo>
                    <a:pt x="800" y="999"/>
                  </a:lnTo>
                  <a:lnTo>
                    <a:pt x="800" y="999"/>
                  </a:lnTo>
                  <a:lnTo>
                    <a:pt x="802" y="1000"/>
                  </a:lnTo>
                  <a:lnTo>
                    <a:pt x="802" y="1004"/>
                  </a:lnTo>
                  <a:lnTo>
                    <a:pt x="800" y="1006"/>
                  </a:lnTo>
                  <a:lnTo>
                    <a:pt x="798" y="1006"/>
                  </a:lnTo>
                  <a:lnTo>
                    <a:pt x="795" y="1008"/>
                  </a:lnTo>
                  <a:lnTo>
                    <a:pt x="791" y="1009"/>
                  </a:lnTo>
                  <a:lnTo>
                    <a:pt x="789" y="1009"/>
                  </a:lnTo>
                  <a:lnTo>
                    <a:pt x="787" y="1008"/>
                  </a:lnTo>
                  <a:lnTo>
                    <a:pt x="787" y="1006"/>
                  </a:lnTo>
                  <a:lnTo>
                    <a:pt x="787" y="1004"/>
                  </a:lnTo>
                  <a:lnTo>
                    <a:pt x="787" y="1002"/>
                  </a:lnTo>
                  <a:lnTo>
                    <a:pt x="787" y="1000"/>
                  </a:lnTo>
                  <a:lnTo>
                    <a:pt x="786" y="1000"/>
                  </a:lnTo>
                  <a:lnTo>
                    <a:pt x="780" y="999"/>
                  </a:lnTo>
                  <a:lnTo>
                    <a:pt x="778" y="999"/>
                  </a:lnTo>
                  <a:lnTo>
                    <a:pt x="777" y="997"/>
                  </a:lnTo>
                  <a:lnTo>
                    <a:pt x="775" y="995"/>
                  </a:lnTo>
                  <a:lnTo>
                    <a:pt x="771" y="995"/>
                  </a:lnTo>
                  <a:lnTo>
                    <a:pt x="769" y="991"/>
                  </a:lnTo>
                  <a:lnTo>
                    <a:pt x="771" y="990"/>
                  </a:lnTo>
                  <a:lnTo>
                    <a:pt x="771" y="986"/>
                  </a:lnTo>
                  <a:lnTo>
                    <a:pt x="769" y="984"/>
                  </a:lnTo>
                  <a:lnTo>
                    <a:pt x="768" y="982"/>
                  </a:lnTo>
                  <a:lnTo>
                    <a:pt x="768" y="982"/>
                  </a:lnTo>
                  <a:lnTo>
                    <a:pt x="764" y="982"/>
                  </a:lnTo>
                  <a:lnTo>
                    <a:pt x="762" y="982"/>
                  </a:lnTo>
                  <a:lnTo>
                    <a:pt x="762" y="981"/>
                  </a:lnTo>
                  <a:lnTo>
                    <a:pt x="760" y="981"/>
                  </a:lnTo>
                  <a:lnTo>
                    <a:pt x="760" y="979"/>
                  </a:lnTo>
                  <a:lnTo>
                    <a:pt x="759" y="979"/>
                  </a:lnTo>
                  <a:lnTo>
                    <a:pt x="759" y="979"/>
                  </a:lnTo>
                  <a:lnTo>
                    <a:pt x="762" y="979"/>
                  </a:lnTo>
                  <a:lnTo>
                    <a:pt x="762" y="979"/>
                  </a:lnTo>
                  <a:lnTo>
                    <a:pt x="764" y="979"/>
                  </a:lnTo>
                  <a:lnTo>
                    <a:pt x="766" y="977"/>
                  </a:lnTo>
                  <a:lnTo>
                    <a:pt x="768" y="975"/>
                  </a:lnTo>
                  <a:lnTo>
                    <a:pt x="769" y="973"/>
                  </a:lnTo>
                  <a:lnTo>
                    <a:pt x="769" y="972"/>
                  </a:lnTo>
                  <a:lnTo>
                    <a:pt x="768" y="970"/>
                  </a:lnTo>
                  <a:lnTo>
                    <a:pt x="768" y="966"/>
                  </a:lnTo>
                  <a:lnTo>
                    <a:pt x="762" y="963"/>
                  </a:lnTo>
                  <a:lnTo>
                    <a:pt x="762" y="963"/>
                  </a:lnTo>
                  <a:lnTo>
                    <a:pt x="764" y="961"/>
                  </a:lnTo>
                  <a:lnTo>
                    <a:pt x="766" y="961"/>
                  </a:lnTo>
                  <a:lnTo>
                    <a:pt x="768" y="959"/>
                  </a:lnTo>
                  <a:lnTo>
                    <a:pt x="769" y="959"/>
                  </a:lnTo>
                  <a:lnTo>
                    <a:pt x="771" y="957"/>
                  </a:lnTo>
                  <a:lnTo>
                    <a:pt x="769" y="954"/>
                  </a:lnTo>
                  <a:lnTo>
                    <a:pt x="769" y="954"/>
                  </a:lnTo>
                  <a:lnTo>
                    <a:pt x="768" y="955"/>
                  </a:lnTo>
                  <a:lnTo>
                    <a:pt x="766" y="955"/>
                  </a:lnTo>
                  <a:lnTo>
                    <a:pt x="762" y="955"/>
                  </a:lnTo>
                  <a:lnTo>
                    <a:pt x="762" y="955"/>
                  </a:lnTo>
                  <a:lnTo>
                    <a:pt x="760" y="955"/>
                  </a:lnTo>
                  <a:lnTo>
                    <a:pt x="759" y="954"/>
                  </a:lnTo>
                  <a:lnTo>
                    <a:pt x="760" y="952"/>
                  </a:lnTo>
                  <a:lnTo>
                    <a:pt x="764" y="952"/>
                  </a:lnTo>
                  <a:lnTo>
                    <a:pt x="766" y="950"/>
                  </a:lnTo>
                  <a:lnTo>
                    <a:pt x="768" y="948"/>
                  </a:lnTo>
                  <a:lnTo>
                    <a:pt x="768" y="946"/>
                  </a:lnTo>
                  <a:lnTo>
                    <a:pt x="768" y="944"/>
                  </a:lnTo>
                  <a:lnTo>
                    <a:pt x="768" y="944"/>
                  </a:lnTo>
                  <a:lnTo>
                    <a:pt x="768" y="943"/>
                  </a:lnTo>
                  <a:lnTo>
                    <a:pt x="766" y="943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6" y="939"/>
                  </a:lnTo>
                  <a:lnTo>
                    <a:pt x="764" y="937"/>
                  </a:lnTo>
                  <a:lnTo>
                    <a:pt x="766" y="937"/>
                  </a:lnTo>
                  <a:lnTo>
                    <a:pt x="766" y="937"/>
                  </a:lnTo>
                  <a:lnTo>
                    <a:pt x="764" y="937"/>
                  </a:lnTo>
                  <a:lnTo>
                    <a:pt x="764" y="937"/>
                  </a:lnTo>
                  <a:lnTo>
                    <a:pt x="764" y="937"/>
                  </a:lnTo>
                  <a:lnTo>
                    <a:pt x="762" y="935"/>
                  </a:lnTo>
                  <a:lnTo>
                    <a:pt x="762" y="934"/>
                  </a:lnTo>
                  <a:lnTo>
                    <a:pt x="760" y="932"/>
                  </a:lnTo>
                  <a:lnTo>
                    <a:pt x="759" y="930"/>
                  </a:lnTo>
                  <a:lnTo>
                    <a:pt x="757" y="930"/>
                  </a:lnTo>
                  <a:lnTo>
                    <a:pt x="757" y="926"/>
                  </a:lnTo>
                  <a:lnTo>
                    <a:pt x="759" y="926"/>
                  </a:lnTo>
                  <a:lnTo>
                    <a:pt x="760" y="926"/>
                  </a:lnTo>
                  <a:lnTo>
                    <a:pt x="760" y="925"/>
                  </a:lnTo>
                  <a:lnTo>
                    <a:pt x="762" y="921"/>
                  </a:lnTo>
                  <a:lnTo>
                    <a:pt x="760" y="921"/>
                  </a:lnTo>
                  <a:lnTo>
                    <a:pt x="759" y="921"/>
                  </a:lnTo>
                  <a:lnTo>
                    <a:pt x="759" y="919"/>
                  </a:lnTo>
                  <a:lnTo>
                    <a:pt x="760" y="917"/>
                  </a:lnTo>
                  <a:lnTo>
                    <a:pt x="760" y="916"/>
                  </a:lnTo>
                  <a:lnTo>
                    <a:pt x="760" y="914"/>
                  </a:lnTo>
                  <a:lnTo>
                    <a:pt x="755" y="914"/>
                  </a:lnTo>
                  <a:lnTo>
                    <a:pt x="755" y="912"/>
                  </a:lnTo>
                  <a:lnTo>
                    <a:pt x="755" y="908"/>
                  </a:lnTo>
                  <a:lnTo>
                    <a:pt x="753" y="908"/>
                  </a:lnTo>
                  <a:lnTo>
                    <a:pt x="753" y="907"/>
                  </a:lnTo>
                  <a:lnTo>
                    <a:pt x="753" y="907"/>
                  </a:lnTo>
                  <a:lnTo>
                    <a:pt x="755" y="907"/>
                  </a:lnTo>
                  <a:lnTo>
                    <a:pt x="755" y="905"/>
                  </a:lnTo>
                  <a:lnTo>
                    <a:pt x="755" y="903"/>
                  </a:lnTo>
                  <a:lnTo>
                    <a:pt x="755" y="903"/>
                  </a:lnTo>
                  <a:lnTo>
                    <a:pt x="753" y="901"/>
                  </a:lnTo>
                  <a:lnTo>
                    <a:pt x="753" y="899"/>
                  </a:lnTo>
                  <a:lnTo>
                    <a:pt x="751" y="899"/>
                  </a:lnTo>
                  <a:lnTo>
                    <a:pt x="753" y="898"/>
                  </a:lnTo>
                  <a:lnTo>
                    <a:pt x="751" y="898"/>
                  </a:lnTo>
                  <a:lnTo>
                    <a:pt x="750" y="898"/>
                  </a:lnTo>
                  <a:lnTo>
                    <a:pt x="748" y="896"/>
                  </a:lnTo>
                  <a:lnTo>
                    <a:pt x="748" y="894"/>
                  </a:lnTo>
                  <a:lnTo>
                    <a:pt x="748" y="894"/>
                  </a:lnTo>
                  <a:lnTo>
                    <a:pt x="746" y="894"/>
                  </a:lnTo>
                  <a:lnTo>
                    <a:pt x="746" y="894"/>
                  </a:lnTo>
                  <a:lnTo>
                    <a:pt x="744" y="892"/>
                  </a:lnTo>
                  <a:lnTo>
                    <a:pt x="744" y="888"/>
                  </a:lnTo>
                  <a:lnTo>
                    <a:pt x="746" y="888"/>
                  </a:lnTo>
                  <a:lnTo>
                    <a:pt x="746" y="885"/>
                  </a:lnTo>
                  <a:lnTo>
                    <a:pt x="744" y="883"/>
                  </a:lnTo>
                  <a:lnTo>
                    <a:pt x="744" y="883"/>
                  </a:lnTo>
                  <a:lnTo>
                    <a:pt x="737" y="881"/>
                  </a:lnTo>
                  <a:lnTo>
                    <a:pt x="737" y="879"/>
                  </a:lnTo>
                  <a:lnTo>
                    <a:pt x="741" y="879"/>
                  </a:lnTo>
                  <a:lnTo>
                    <a:pt x="741" y="879"/>
                  </a:lnTo>
                  <a:lnTo>
                    <a:pt x="741" y="878"/>
                  </a:lnTo>
                  <a:lnTo>
                    <a:pt x="741" y="878"/>
                  </a:lnTo>
                  <a:lnTo>
                    <a:pt x="739" y="878"/>
                  </a:lnTo>
                  <a:lnTo>
                    <a:pt x="741" y="878"/>
                  </a:lnTo>
                  <a:lnTo>
                    <a:pt x="741" y="878"/>
                  </a:lnTo>
                  <a:lnTo>
                    <a:pt x="742" y="876"/>
                  </a:lnTo>
                  <a:lnTo>
                    <a:pt x="742" y="876"/>
                  </a:lnTo>
                  <a:lnTo>
                    <a:pt x="744" y="878"/>
                  </a:lnTo>
                  <a:lnTo>
                    <a:pt x="744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6" y="874"/>
                  </a:lnTo>
                  <a:lnTo>
                    <a:pt x="746" y="872"/>
                  </a:lnTo>
                  <a:lnTo>
                    <a:pt x="750" y="872"/>
                  </a:lnTo>
                  <a:lnTo>
                    <a:pt x="753" y="874"/>
                  </a:lnTo>
                  <a:lnTo>
                    <a:pt x="755" y="874"/>
                  </a:lnTo>
                  <a:lnTo>
                    <a:pt x="755" y="872"/>
                  </a:lnTo>
                  <a:lnTo>
                    <a:pt x="755" y="870"/>
                  </a:lnTo>
                  <a:lnTo>
                    <a:pt x="755" y="870"/>
                  </a:lnTo>
                  <a:lnTo>
                    <a:pt x="753" y="869"/>
                  </a:lnTo>
                  <a:lnTo>
                    <a:pt x="753" y="869"/>
                  </a:lnTo>
                  <a:lnTo>
                    <a:pt x="755" y="867"/>
                  </a:lnTo>
                  <a:lnTo>
                    <a:pt x="757" y="865"/>
                  </a:lnTo>
                  <a:lnTo>
                    <a:pt x="759" y="861"/>
                  </a:lnTo>
                  <a:lnTo>
                    <a:pt x="759" y="858"/>
                  </a:lnTo>
                  <a:lnTo>
                    <a:pt x="760" y="856"/>
                  </a:lnTo>
                  <a:lnTo>
                    <a:pt x="760" y="856"/>
                  </a:lnTo>
                  <a:lnTo>
                    <a:pt x="760" y="854"/>
                  </a:lnTo>
                  <a:lnTo>
                    <a:pt x="759" y="851"/>
                  </a:lnTo>
                  <a:lnTo>
                    <a:pt x="759" y="849"/>
                  </a:lnTo>
                  <a:lnTo>
                    <a:pt x="759" y="847"/>
                  </a:lnTo>
                  <a:lnTo>
                    <a:pt x="757" y="847"/>
                  </a:lnTo>
                  <a:lnTo>
                    <a:pt x="757" y="845"/>
                  </a:lnTo>
                  <a:lnTo>
                    <a:pt x="757" y="845"/>
                  </a:lnTo>
                  <a:lnTo>
                    <a:pt x="759" y="843"/>
                  </a:lnTo>
                  <a:lnTo>
                    <a:pt x="759" y="843"/>
                  </a:lnTo>
                  <a:lnTo>
                    <a:pt x="759" y="842"/>
                  </a:lnTo>
                  <a:lnTo>
                    <a:pt x="759" y="840"/>
                  </a:lnTo>
                  <a:lnTo>
                    <a:pt x="757" y="840"/>
                  </a:lnTo>
                  <a:lnTo>
                    <a:pt x="755" y="840"/>
                  </a:lnTo>
                  <a:lnTo>
                    <a:pt x="757" y="840"/>
                  </a:lnTo>
                  <a:lnTo>
                    <a:pt x="755" y="834"/>
                  </a:lnTo>
                  <a:lnTo>
                    <a:pt x="755" y="834"/>
                  </a:lnTo>
                  <a:lnTo>
                    <a:pt x="755" y="834"/>
                  </a:lnTo>
                  <a:lnTo>
                    <a:pt x="755" y="829"/>
                  </a:lnTo>
                  <a:lnTo>
                    <a:pt x="757" y="831"/>
                  </a:lnTo>
                  <a:lnTo>
                    <a:pt x="760" y="834"/>
                  </a:lnTo>
                  <a:lnTo>
                    <a:pt x="766" y="842"/>
                  </a:lnTo>
                  <a:lnTo>
                    <a:pt x="768" y="843"/>
                  </a:lnTo>
                  <a:lnTo>
                    <a:pt x="768" y="842"/>
                  </a:lnTo>
                  <a:lnTo>
                    <a:pt x="769" y="842"/>
                  </a:lnTo>
                  <a:lnTo>
                    <a:pt x="769" y="840"/>
                  </a:lnTo>
                  <a:lnTo>
                    <a:pt x="768" y="838"/>
                  </a:lnTo>
                  <a:lnTo>
                    <a:pt x="766" y="836"/>
                  </a:lnTo>
                  <a:lnTo>
                    <a:pt x="766" y="836"/>
                  </a:lnTo>
                  <a:lnTo>
                    <a:pt x="764" y="834"/>
                  </a:lnTo>
                  <a:lnTo>
                    <a:pt x="764" y="832"/>
                  </a:lnTo>
                  <a:lnTo>
                    <a:pt x="766" y="832"/>
                  </a:lnTo>
                  <a:lnTo>
                    <a:pt x="766" y="831"/>
                  </a:lnTo>
                  <a:lnTo>
                    <a:pt x="766" y="829"/>
                  </a:lnTo>
                  <a:lnTo>
                    <a:pt x="766" y="829"/>
                  </a:lnTo>
                  <a:lnTo>
                    <a:pt x="766" y="827"/>
                  </a:lnTo>
                  <a:lnTo>
                    <a:pt x="764" y="827"/>
                  </a:lnTo>
                  <a:lnTo>
                    <a:pt x="764" y="827"/>
                  </a:lnTo>
                  <a:lnTo>
                    <a:pt x="762" y="825"/>
                  </a:lnTo>
                  <a:lnTo>
                    <a:pt x="764" y="822"/>
                  </a:lnTo>
                  <a:lnTo>
                    <a:pt x="764" y="822"/>
                  </a:lnTo>
                  <a:lnTo>
                    <a:pt x="764" y="820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2" y="818"/>
                  </a:lnTo>
                  <a:lnTo>
                    <a:pt x="762" y="818"/>
                  </a:lnTo>
                  <a:lnTo>
                    <a:pt x="760" y="816"/>
                  </a:lnTo>
                  <a:lnTo>
                    <a:pt x="760" y="816"/>
                  </a:lnTo>
                  <a:lnTo>
                    <a:pt x="759" y="816"/>
                  </a:lnTo>
                  <a:lnTo>
                    <a:pt x="757" y="818"/>
                  </a:lnTo>
                  <a:lnTo>
                    <a:pt x="757" y="818"/>
                  </a:lnTo>
                  <a:lnTo>
                    <a:pt x="757" y="818"/>
                  </a:lnTo>
                  <a:lnTo>
                    <a:pt x="757" y="816"/>
                  </a:lnTo>
                  <a:lnTo>
                    <a:pt x="757" y="814"/>
                  </a:lnTo>
                  <a:lnTo>
                    <a:pt x="757" y="814"/>
                  </a:lnTo>
                  <a:lnTo>
                    <a:pt x="755" y="814"/>
                  </a:lnTo>
                  <a:lnTo>
                    <a:pt x="755" y="813"/>
                  </a:lnTo>
                  <a:lnTo>
                    <a:pt x="755" y="813"/>
                  </a:lnTo>
                  <a:lnTo>
                    <a:pt x="757" y="811"/>
                  </a:lnTo>
                  <a:lnTo>
                    <a:pt x="757" y="809"/>
                  </a:lnTo>
                  <a:lnTo>
                    <a:pt x="757" y="807"/>
                  </a:lnTo>
                  <a:lnTo>
                    <a:pt x="757" y="807"/>
                  </a:lnTo>
                  <a:lnTo>
                    <a:pt x="755" y="804"/>
                  </a:lnTo>
                  <a:lnTo>
                    <a:pt x="753" y="804"/>
                  </a:lnTo>
                  <a:lnTo>
                    <a:pt x="753" y="802"/>
                  </a:lnTo>
                  <a:lnTo>
                    <a:pt x="751" y="800"/>
                  </a:lnTo>
                  <a:lnTo>
                    <a:pt x="750" y="798"/>
                  </a:lnTo>
                  <a:lnTo>
                    <a:pt x="750" y="795"/>
                  </a:lnTo>
                  <a:lnTo>
                    <a:pt x="748" y="793"/>
                  </a:lnTo>
                  <a:lnTo>
                    <a:pt x="748" y="795"/>
                  </a:lnTo>
                  <a:lnTo>
                    <a:pt x="746" y="793"/>
                  </a:lnTo>
                  <a:lnTo>
                    <a:pt x="737" y="786"/>
                  </a:lnTo>
                  <a:lnTo>
                    <a:pt x="735" y="786"/>
                  </a:lnTo>
                  <a:lnTo>
                    <a:pt x="735" y="786"/>
                  </a:lnTo>
                  <a:lnTo>
                    <a:pt x="733" y="784"/>
                  </a:lnTo>
                  <a:lnTo>
                    <a:pt x="730" y="784"/>
                  </a:lnTo>
                  <a:lnTo>
                    <a:pt x="728" y="784"/>
                  </a:lnTo>
                  <a:lnTo>
                    <a:pt x="728" y="782"/>
                  </a:lnTo>
                  <a:lnTo>
                    <a:pt x="730" y="782"/>
                  </a:lnTo>
                  <a:lnTo>
                    <a:pt x="730" y="780"/>
                  </a:lnTo>
                  <a:lnTo>
                    <a:pt x="730" y="778"/>
                  </a:lnTo>
                  <a:lnTo>
                    <a:pt x="730" y="778"/>
                  </a:lnTo>
                  <a:lnTo>
                    <a:pt x="728" y="776"/>
                  </a:lnTo>
                  <a:lnTo>
                    <a:pt x="726" y="776"/>
                  </a:lnTo>
                  <a:lnTo>
                    <a:pt x="726" y="776"/>
                  </a:lnTo>
                  <a:lnTo>
                    <a:pt x="721" y="775"/>
                  </a:lnTo>
                  <a:lnTo>
                    <a:pt x="719" y="776"/>
                  </a:lnTo>
                  <a:lnTo>
                    <a:pt x="717" y="776"/>
                  </a:lnTo>
                  <a:lnTo>
                    <a:pt x="717" y="778"/>
                  </a:lnTo>
                  <a:lnTo>
                    <a:pt x="717" y="778"/>
                  </a:lnTo>
                  <a:lnTo>
                    <a:pt x="715" y="776"/>
                  </a:lnTo>
                  <a:lnTo>
                    <a:pt x="715" y="776"/>
                  </a:lnTo>
                  <a:lnTo>
                    <a:pt x="715" y="775"/>
                  </a:lnTo>
                  <a:lnTo>
                    <a:pt x="715" y="775"/>
                  </a:lnTo>
                  <a:lnTo>
                    <a:pt x="715" y="773"/>
                  </a:lnTo>
                  <a:lnTo>
                    <a:pt x="703" y="767"/>
                  </a:lnTo>
                  <a:lnTo>
                    <a:pt x="703" y="767"/>
                  </a:lnTo>
                  <a:lnTo>
                    <a:pt x="703" y="767"/>
                  </a:lnTo>
                  <a:lnTo>
                    <a:pt x="703" y="766"/>
                  </a:lnTo>
                  <a:lnTo>
                    <a:pt x="701" y="766"/>
                  </a:lnTo>
                  <a:lnTo>
                    <a:pt x="695" y="767"/>
                  </a:lnTo>
                  <a:lnTo>
                    <a:pt x="686" y="767"/>
                  </a:lnTo>
                  <a:lnTo>
                    <a:pt x="688" y="766"/>
                  </a:lnTo>
                  <a:lnTo>
                    <a:pt x="690" y="764"/>
                  </a:lnTo>
                  <a:lnTo>
                    <a:pt x="695" y="764"/>
                  </a:lnTo>
                  <a:lnTo>
                    <a:pt x="703" y="764"/>
                  </a:lnTo>
                  <a:lnTo>
                    <a:pt x="704" y="762"/>
                  </a:lnTo>
                  <a:lnTo>
                    <a:pt x="703" y="760"/>
                  </a:lnTo>
                  <a:lnTo>
                    <a:pt x="699" y="758"/>
                  </a:lnTo>
                  <a:lnTo>
                    <a:pt x="697" y="757"/>
                  </a:lnTo>
                  <a:lnTo>
                    <a:pt x="699" y="755"/>
                  </a:lnTo>
                  <a:lnTo>
                    <a:pt x="706" y="755"/>
                  </a:lnTo>
                  <a:lnTo>
                    <a:pt x="708" y="753"/>
                  </a:lnTo>
                  <a:lnTo>
                    <a:pt x="706" y="751"/>
                  </a:lnTo>
                  <a:lnTo>
                    <a:pt x="703" y="751"/>
                  </a:lnTo>
                  <a:lnTo>
                    <a:pt x="701" y="749"/>
                  </a:lnTo>
                  <a:lnTo>
                    <a:pt x="701" y="748"/>
                  </a:lnTo>
                  <a:lnTo>
                    <a:pt x="703" y="748"/>
                  </a:lnTo>
                  <a:lnTo>
                    <a:pt x="703" y="748"/>
                  </a:lnTo>
                  <a:lnTo>
                    <a:pt x="703" y="746"/>
                  </a:lnTo>
                  <a:lnTo>
                    <a:pt x="701" y="744"/>
                  </a:lnTo>
                  <a:lnTo>
                    <a:pt x="701" y="744"/>
                  </a:lnTo>
                  <a:lnTo>
                    <a:pt x="697" y="748"/>
                  </a:lnTo>
                  <a:lnTo>
                    <a:pt x="697" y="749"/>
                  </a:lnTo>
                  <a:lnTo>
                    <a:pt x="688" y="748"/>
                  </a:lnTo>
                  <a:lnTo>
                    <a:pt x="688" y="746"/>
                  </a:lnTo>
                  <a:lnTo>
                    <a:pt x="686" y="744"/>
                  </a:lnTo>
                  <a:lnTo>
                    <a:pt x="686" y="744"/>
                  </a:lnTo>
                  <a:lnTo>
                    <a:pt x="686" y="744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3" y="740"/>
                  </a:lnTo>
                  <a:lnTo>
                    <a:pt x="681" y="740"/>
                  </a:lnTo>
                  <a:lnTo>
                    <a:pt x="681" y="740"/>
                  </a:lnTo>
                  <a:lnTo>
                    <a:pt x="675" y="744"/>
                  </a:lnTo>
                  <a:lnTo>
                    <a:pt x="674" y="744"/>
                  </a:lnTo>
                  <a:lnTo>
                    <a:pt x="670" y="742"/>
                  </a:lnTo>
                  <a:lnTo>
                    <a:pt x="668" y="740"/>
                  </a:lnTo>
                  <a:lnTo>
                    <a:pt x="670" y="739"/>
                  </a:lnTo>
                  <a:lnTo>
                    <a:pt x="672" y="739"/>
                  </a:lnTo>
                  <a:lnTo>
                    <a:pt x="675" y="737"/>
                  </a:lnTo>
                  <a:lnTo>
                    <a:pt x="677" y="739"/>
                  </a:lnTo>
                  <a:lnTo>
                    <a:pt x="679" y="737"/>
                  </a:lnTo>
                  <a:lnTo>
                    <a:pt x="679" y="737"/>
                  </a:lnTo>
                  <a:lnTo>
                    <a:pt x="681" y="737"/>
                  </a:lnTo>
                  <a:lnTo>
                    <a:pt x="681" y="737"/>
                  </a:lnTo>
                  <a:lnTo>
                    <a:pt x="679" y="735"/>
                  </a:lnTo>
                  <a:lnTo>
                    <a:pt x="679" y="735"/>
                  </a:lnTo>
                  <a:lnTo>
                    <a:pt x="679" y="735"/>
                  </a:lnTo>
                  <a:lnTo>
                    <a:pt x="681" y="735"/>
                  </a:lnTo>
                  <a:lnTo>
                    <a:pt x="695" y="742"/>
                  </a:lnTo>
                  <a:lnTo>
                    <a:pt x="697" y="740"/>
                  </a:lnTo>
                  <a:lnTo>
                    <a:pt x="697" y="739"/>
                  </a:lnTo>
                  <a:lnTo>
                    <a:pt x="695" y="739"/>
                  </a:lnTo>
                  <a:lnTo>
                    <a:pt x="695" y="737"/>
                  </a:lnTo>
                  <a:lnTo>
                    <a:pt x="694" y="737"/>
                  </a:lnTo>
                  <a:lnTo>
                    <a:pt x="694" y="735"/>
                  </a:lnTo>
                  <a:lnTo>
                    <a:pt x="692" y="733"/>
                  </a:lnTo>
                  <a:lnTo>
                    <a:pt x="685" y="730"/>
                  </a:lnTo>
                  <a:lnTo>
                    <a:pt x="683" y="730"/>
                  </a:lnTo>
                  <a:lnTo>
                    <a:pt x="683" y="730"/>
                  </a:lnTo>
                  <a:lnTo>
                    <a:pt x="683" y="730"/>
                  </a:lnTo>
                  <a:lnTo>
                    <a:pt x="683" y="731"/>
                  </a:lnTo>
                  <a:lnTo>
                    <a:pt x="683" y="731"/>
                  </a:lnTo>
                  <a:lnTo>
                    <a:pt x="681" y="731"/>
                  </a:lnTo>
                  <a:lnTo>
                    <a:pt x="681" y="731"/>
                  </a:lnTo>
                  <a:lnTo>
                    <a:pt x="677" y="731"/>
                  </a:lnTo>
                  <a:lnTo>
                    <a:pt x="677" y="733"/>
                  </a:lnTo>
                  <a:lnTo>
                    <a:pt x="675" y="733"/>
                  </a:lnTo>
                  <a:lnTo>
                    <a:pt x="677" y="735"/>
                  </a:lnTo>
                  <a:lnTo>
                    <a:pt x="666" y="735"/>
                  </a:lnTo>
                  <a:lnTo>
                    <a:pt x="665" y="731"/>
                  </a:lnTo>
                  <a:lnTo>
                    <a:pt x="668" y="731"/>
                  </a:lnTo>
                  <a:lnTo>
                    <a:pt x="670" y="731"/>
                  </a:lnTo>
                  <a:lnTo>
                    <a:pt x="672" y="733"/>
                  </a:lnTo>
                  <a:lnTo>
                    <a:pt x="674" y="733"/>
                  </a:lnTo>
                  <a:lnTo>
                    <a:pt x="674" y="731"/>
                  </a:lnTo>
                  <a:lnTo>
                    <a:pt x="675" y="730"/>
                  </a:lnTo>
                  <a:lnTo>
                    <a:pt x="677" y="728"/>
                  </a:lnTo>
                  <a:lnTo>
                    <a:pt x="677" y="726"/>
                  </a:lnTo>
                  <a:lnTo>
                    <a:pt x="679" y="726"/>
                  </a:lnTo>
                  <a:lnTo>
                    <a:pt x="683" y="726"/>
                  </a:lnTo>
                  <a:lnTo>
                    <a:pt x="686" y="728"/>
                  </a:lnTo>
                  <a:lnTo>
                    <a:pt x="686" y="728"/>
                  </a:lnTo>
                  <a:lnTo>
                    <a:pt x="688" y="726"/>
                  </a:lnTo>
                  <a:lnTo>
                    <a:pt x="686" y="724"/>
                  </a:lnTo>
                  <a:lnTo>
                    <a:pt x="681" y="720"/>
                  </a:lnTo>
                  <a:lnTo>
                    <a:pt x="670" y="720"/>
                  </a:lnTo>
                  <a:lnTo>
                    <a:pt x="659" y="713"/>
                  </a:lnTo>
                  <a:lnTo>
                    <a:pt x="661" y="715"/>
                  </a:lnTo>
                  <a:lnTo>
                    <a:pt x="666" y="715"/>
                  </a:lnTo>
                  <a:lnTo>
                    <a:pt x="668" y="713"/>
                  </a:lnTo>
                  <a:lnTo>
                    <a:pt x="668" y="713"/>
                  </a:lnTo>
                  <a:lnTo>
                    <a:pt x="666" y="710"/>
                  </a:lnTo>
                  <a:lnTo>
                    <a:pt x="666" y="710"/>
                  </a:lnTo>
                  <a:lnTo>
                    <a:pt x="666" y="710"/>
                  </a:lnTo>
                  <a:lnTo>
                    <a:pt x="656" y="706"/>
                  </a:lnTo>
                  <a:lnTo>
                    <a:pt x="654" y="706"/>
                  </a:lnTo>
                  <a:lnTo>
                    <a:pt x="656" y="702"/>
                  </a:lnTo>
                  <a:lnTo>
                    <a:pt x="654" y="701"/>
                  </a:lnTo>
                  <a:lnTo>
                    <a:pt x="650" y="699"/>
                  </a:lnTo>
                  <a:lnTo>
                    <a:pt x="648" y="695"/>
                  </a:lnTo>
                  <a:lnTo>
                    <a:pt x="647" y="695"/>
                  </a:lnTo>
                  <a:lnTo>
                    <a:pt x="643" y="695"/>
                  </a:lnTo>
                  <a:lnTo>
                    <a:pt x="643" y="695"/>
                  </a:lnTo>
                  <a:lnTo>
                    <a:pt x="645" y="693"/>
                  </a:lnTo>
                  <a:lnTo>
                    <a:pt x="645" y="692"/>
                  </a:lnTo>
                  <a:lnTo>
                    <a:pt x="645" y="690"/>
                  </a:lnTo>
                  <a:lnTo>
                    <a:pt x="645" y="690"/>
                  </a:lnTo>
                  <a:lnTo>
                    <a:pt x="647" y="690"/>
                  </a:lnTo>
                  <a:lnTo>
                    <a:pt x="645" y="688"/>
                  </a:lnTo>
                  <a:lnTo>
                    <a:pt x="641" y="688"/>
                  </a:lnTo>
                  <a:lnTo>
                    <a:pt x="641" y="686"/>
                  </a:lnTo>
                  <a:lnTo>
                    <a:pt x="643" y="686"/>
                  </a:lnTo>
                  <a:lnTo>
                    <a:pt x="647" y="688"/>
                  </a:lnTo>
                  <a:lnTo>
                    <a:pt x="648" y="686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1"/>
                  </a:lnTo>
                  <a:lnTo>
                    <a:pt x="648" y="679"/>
                  </a:lnTo>
                  <a:lnTo>
                    <a:pt x="647" y="677"/>
                  </a:lnTo>
                  <a:lnTo>
                    <a:pt x="641" y="674"/>
                  </a:lnTo>
                  <a:lnTo>
                    <a:pt x="641" y="674"/>
                  </a:lnTo>
                  <a:lnTo>
                    <a:pt x="639" y="674"/>
                  </a:lnTo>
                  <a:lnTo>
                    <a:pt x="638" y="674"/>
                  </a:lnTo>
                  <a:lnTo>
                    <a:pt x="636" y="672"/>
                  </a:lnTo>
                  <a:lnTo>
                    <a:pt x="638" y="672"/>
                  </a:lnTo>
                  <a:lnTo>
                    <a:pt x="638" y="672"/>
                  </a:lnTo>
                  <a:lnTo>
                    <a:pt x="639" y="672"/>
                  </a:lnTo>
                  <a:lnTo>
                    <a:pt x="638" y="670"/>
                  </a:lnTo>
                  <a:lnTo>
                    <a:pt x="636" y="668"/>
                  </a:lnTo>
                  <a:lnTo>
                    <a:pt x="634" y="664"/>
                  </a:lnTo>
                  <a:lnTo>
                    <a:pt x="632" y="664"/>
                  </a:lnTo>
                  <a:lnTo>
                    <a:pt x="632" y="664"/>
                  </a:lnTo>
                  <a:lnTo>
                    <a:pt x="625" y="666"/>
                  </a:lnTo>
                  <a:lnTo>
                    <a:pt x="616" y="664"/>
                  </a:lnTo>
                  <a:lnTo>
                    <a:pt x="618" y="663"/>
                  </a:lnTo>
                  <a:lnTo>
                    <a:pt x="618" y="661"/>
                  </a:lnTo>
                  <a:lnTo>
                    <a:pt x="614" y="661"/>
                  </a:lnTo>
                  <a:lnTo>
                    <a:pt x="614" y="659"/>
                  </a:lnTo>
                  <a:lnTo>
                    <a:pt x="616" y="659"/>
                  </a:lnTo>
                  <a:lnTo>
                    <a:pt x="618" y="659"/>
                  </a:lnTo>
                  <a:lnTo>
                    <a:pt x="623" y="663"/>
                  </a:lnTo>
                  <a:lnTo>
                    <a:pt x="625" y="663"/>
                  </a:lnTo>
                  <a:lnTo>
                    <a:pt x="630" y="661"/>
                  </a:lnTo>
                  <a:lnTo>
                    <a:pt x="634" y="663"/>
                  </a:lnTo>
                  <a:lnTo>
                    <a:pt x="634" y="663"/>
                  </a:lnTo>
                  <a:lnTo>
                    <a:pt x="636" y="661"/>
                  </a:lnTo>
                  <a:lnTo>
                    <a:pt x="638" y="661"/>
                  </a:lnTo>
                  <a:lnTo>
                    <a:pt x="639" y="661"/>
                  </a:lnTo>
                  <a:lnTo>
                    <a:pt x="641" y="661"/>
                  </a:lnTo>
                  <a:lnTo>
                    <a:pt x="643" y="663"/>
                  </a:lnTo>
                  <a:lnTo>
                    <a:pt x="643" y="664"/>
                  </a:lnTo>
                  <a:lnTo>
                    <a:pt x="654" y="664"/>
                  </a:lnTo>
                  <a:lnTo>
                    <a:pt x="657" y="668"/>
                  </a:lnTo>
                  <a:lnTo>
                    <a:pt x="659" y="670"/>
                  </a:lnTo>
                  <a:lnTo>
                    <a:pt x="661" y="670"/>
                  </a:lnTo>
                  <a:lnTo>
                    <a:pt x="668" y="668"/>
                  </a:lnTo>
                  <a:lnTo>
                    <a:pt x="670" y="670"/>
                  </a:lnTo>
                  <a:lnTo>
                    <a:pt x="668" y="670"/>
                  </a:lnTo>
                  <a:lnTo>
                    <a:pt x="665" y="672"/>
                  </a:lnTo>
                  <a:lnTo>
                    <a:pt x="663" y="674"/>
                  </a:lnTo>
                  <a:lnTo>
                    <a:pt x="661" y="675"/>
                  </a:lnTo>
                  <a:lnTo>
                    <a:pt x="661" y="677"/>
                  </a:lnTo>
                  <a:lnTo>
                    <a:pt x="661" y="679"/>
                  </a:lnTo>
                  <a:lnTo>
                    <a:pt x="663" y="683"/>
                  </a:lnTo>
                  <a:lnTo>
                    <a:pt x="663" y="684"/>
                  </a:lnTo>
                  <a:lnTo>
                    <a:pt x="675" y="699"/>
                  </a:lnTo>
                  <a:lnTo>
                    <a:pt x="695" y="715"/>
                  </a:lnTo>
                  <a:lnTo>
                    <a:pt x="697" y="717"/>
                  </a:lnTo>
                  <a:lnTo>
                    <a:pt x="699" y="715"/>
                  </a:lnTo>
                  <a:lnTo>
                    <a:pt x="699" y="713"/>
                  </a:lnTo>
                  <a:lnTo>
                    <a:pt x="697" y="711"/>
                  </a:lnTo>
                  <a:lnTo>
                    <a:pt x="695" y="710"/>
                  </a:lnTo>
                  <a:lnTo>
                    <a:pt x="697" y="711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1"/>
                  </a:lnTo>
                  <a:lnTo>
                    <a:pt x="699" y="711"/>
                  </a:lnTo>
                  <a:lnTo>
                    <a:pt x="697" y="710"/>
                  </a:lnTo>
                  <a:lnTo>
                    <a:pt x="697" y="708"/>
                  </a:lnTo>
                  <a:lnTo>
                    <a:pt x="699" y="710"/>
                  </a:lnTo>
                  <a:lnTo>
                    <a:pt x="701" y="711"/>
                  </a:lnTo>
                  <a:lnTo>
                    <a:pt x="703" y="713"/>
                  </a:lnTo>
                  <a:lnTo>
                    <a:pt x="699" y="710"/>
                  </a:lnTo>
                  <a:lnTo>
                    <a:pt x="697" y="706"/>
                  </a:lnTo>
                  <a:lnTo>
                    <a:pt x="697" y="702"/>
                  </a:lnTo>
                  <a:lnTo>
                    <a:pt x="699" y="704"/>
                  </a:lnTo>
                  <a:lnTo>
                    <a:pt x="699" y="706"/>
                  </a:lnTo>
                  <a:lnTo>
                    <a:pt x="701" y="708"/>
                  </a:lnTo>
                  <a:lnTo>
                    <a:pt x="701" y="706"/>
                  </a:lnTo>
                  <a:lnTo>
                    <a:pt x="701" y="704"/>
                  </a:lnTo>
                  <a:lnTo>
                    <a:pt x="701" y="702"/>
                  </a:lnTo>
                  <a:lnTo>
                    <a:pt x="703" y="704"/>
                  </a:lnTo>
                  <a:lnTo>
                    <a:pt x="703" y="706"/>
                  </a:lnTo>
                  <a:lnTo>
                    <a:pt x="703" y="706"/>
                  </a:lnTo>
                  <a:lnTo>
                    <a:pt x="704" y="706"/>
                  </a:lnTo>
                  <a:lnTo>
                    <a:pt x="706" y="706"/>
                  </a:lnTo>
                  <a:lnTo>
                    <a:pt x="706" y="708"/>
                  </a:lnTo>
                  <a:lnTo>
                    <a:pt x="710" y="711"/>
                  </a:lnTo>
                  <a:lnTo>
                    <a:pt x="710" y="713"/>
                  </a:lnTo>
                  <a:lnTo>
                    <a:pt x="712" y="717"/>
                  </a:lnTo>
                  <a:lnTo>
                    <a:pt x="713" y="720"/>
                  </a:lnTo>
                  <a:lnTo>
                    <a:pt x="713" y="720"/>
                  </a:lnTo>
                  <a:lnTo>
                    <a:pt x="715" y="719"/>
                  </a:lnTo>
                  <a:lnTo>
                    <a:pt x="715" y="719"/>
                  </a:lnTo>
                  <a:lnTo>
                    <a:pt x="715" y="717"/>
                  </a:lnTo>
                  <a:lnTo>
                    <a:pt x="715" y="717"/>
                  </a:lnTo>
                  <a:lnTo>
                    <a:pt x="715" y="719"/>
                  </a:lnTo>
                  <a:lnTo>
                    <a:pt x="717" y="720"/>
                  </a:lnTo>
                  <a:lnTo>
                    <a:pt x="717" y="720"/>
                  </a:lnTo>
                  <a:lnTo>
                    <a:pt x="719" y="720"/>
                  </a:lnTo>
                  <a:lnTo>
                    <a:pt x="722" y="720"/>
                  </a:lnTo>
                  <a:lnTo>
                    <a:pt x="722" y="720"/>
                  </a:lnTo>
                  <a:lnTo>
                    <a:pt x="722" y="719"/>
                  </a:lnTo>
                  <a:lnTo>
                    <a:pt x="722" y="719"/>
                  </a:lnTo>
                  <a:lnTo>
                    <a:pt x="722" y="719"/>
                  </a:lnTo>
                  <a:lnTo>
                    <a:pt x="722" y="720"/>
                  </a:lnTo>
                  <a:lnTo>
                    <a:pt x="724" y="720"/>
                  </a:lnTo>
                  <a:lnTo>
                    <a:pt x="724" y="719"/>
                  </a:lnTo>
                  <a:lnTo>
                    <a:pt x="726" y="717"/>
                  </a:lnTo>
                  <a:lnTo>
                    <a:pt x="726" y="715"/>
                  </a:lnTo>
                  <a:lnTo>
                    <a:pt x="728" y="713"/>
                  </a:lnTo>
                  <a:lnTo>
                    <a:pt x="728" y="711"/>
                  </a:lnTo>
                  <a:lnTo>
                    <a:pt x="728" y="710"/>
                  </a:lnTo>
                  <a:lnTo>
                    <a:pt x="728" y="710"/>
                  </a:lnTo>
                  <a:lnTo>
                    <a:pt x="730" y="710"/>
                  </a:lnTo>
                  <a:lnTo>
                    <a:pt x="730" y="711"/>
                  </a:lnTo>
                  <a:lnTo>
                    <a:pt x="730" y="711"/>
                  </a:lnTo>
                  <a:lnTo>
                    <a:pt x="730" y="713"/>
                  </a:lnTo>
                  <a:lnTo>
                    <a:pt x="730" y="715"/>
                  </a:lnTo>
                  <a:lnTo>
                    <a:pt x="728" y="717"/>
                  </a:lnTo>
                  <a:lnTo>
                    <a:pt x="728" y="719"/>
                  </a:lnTo>
                  <a:lnTo>
                    <a:pt x="726" y="722"/>
                  </a:lnTo>
                  <a:lnTo>
                    <a:pt x="728" y="722"/>
                  </a:lnTo>
                  <a:lnTo>
                    <a:pt x="728" y="722"/>
                  </a:lnTo>
                  <a:lnTo>
                    <a:pt x="728" y="722"/>
                  </a:lnTo>
                  <a:lnTo>
                    <a:pt x="730" y="720"/>
                  </a:lnTo>
                  <a:lnTo>
                    <a:pt x="730" y="720"/>
                  </a:lnTo>
                  <a:lnTo>
                    <a:pt x="730" y="720"/>
                  </a:lnTo>
                  <a:lnTo>
                    <a:pt x="731" y="722"/>
                  </a:lnTo>
                  <a:lnTo>
                    <a:pt x="731" y="722"/>
                  </a:lnTo>
                  <a:lnTo>
                    <a:pt x="735" y="722"/>
                  </a:lnTo>
                  <a:lnTo>
                    <a:pt x="744" y="726"/>
                  </a:lnTo>
                  <a:lnTo>
                    <a:pt x="746" y="726"/>
                  </a:lnTo>
                  <a:lnTo>
                    <a:pt x="746" y="724"/>
                  </a:lnTo>
                  <a:lnTo>
                    <a:pt x="746" y="724"/>
                  </a:lnTo>
                  <a:lnTo>
                    <a:pt x="748" y="724"/>
                  </a:lnTo>
                  <a:lnTo>
                    <a:pt x="748" y="726"/>
                  </a:lnTo>
                  <a:lnTo>
                    <a:pt x="746" y="728"/>
                  </a:lnTo>
                  <a:lnTo>
                    <a:pt x="744" y="728"/>
                  </a:lnTo>
                  <a:lnTo>
                    <a:pt x="742" y="726"/>
                  </a:lnTo>
                  <a:lnTo>
                    <a:pt x="741" y="726"/>
                  </a:lnTo>
                  <a:lnTo>
                    <a:pt x="739" y="728"/>
                  </a:lnTo>
                  <a:lnTo>
                    <a:pt x="741" y="730"/>
                  </a:lnTo>
                  <a:lnTo>
                    <a:pt x="741" y="733"/>
                  </a:lnTo>
                  <a:lnTo>
                    <a:pt x="742" y="739"/>
                  </a:lnTo>
                  <a:lnTo>
                    <a:pt x="746" y="740"/>
                  </a:lnTo>
                  <a:lnTo>
                    <a:pt x="748" y="740"/>
                  </a:lnTo>
                  <a:lnTo>
                    <a:pt x="750" y="739"/>
                  </a:lnTo>
                  <a:lnTo>
                    <a:pt x="753" y="737"/>
                  </a:lnTo>
                  <a:lnTo>
                    <a:pt x="757" y="733"/>
                  </a:lnTo>
                  <a:lnTo>
                    <a:pt x="762" y="730"/>
                  </a:lnTo>
                  <a:lnTo>
                    <a:pt x="766" y="731"/>
                  </a:lnTo>
                  <a:lnTo>
                    <a:pt x="780" y="746"/>
                  </a:lnTo>
                  <a:lnTo>
                    <a:pt x="782" y="748"/>
                  </a:lnTo>
                  <a:lnTo>
                    <a:pt x="787" y="749"/>
                  </a:lnTo>
                  <a:lnTo>
                    <a:pt x="791" y="755"/>
                  </a:lnTo>
                  <a:lnTo>
                    <a:pt x="800" y="758"/>
                  </a:lnTo>
                  <a:lnTo>
                    <a:pt x="806" y="758"/>
                  </a:lnTo>
                  <a:lnTo>
                    <a:pt x="809" y="762"/>
                  </a:lnTo>
                  <a:lnTo>
                    <a:pt x="822" y="764"/>
                  </a:lnTo>
                  <a:lnTo>
                    <a:pt x="834" y="767"/>
                  </a:lnTo>
                  <a:lnTo>
                    <a:pt x="842" y="769"/>
                  </a:lnTo>
                  <a:lnTo>
                    <a:pt x="847" y="769"/>
                  </a:lnTo>
                  <a:lnTo>
                    <a:pt x="852" y="771"/>
                  </a:lnTo>
                  <a:lnTo>
                    <a:pt x="860" y="769"/>
                  </a:lnTo>
                  <a:lnTo>
                    <a:pt x="863" y="771"/>
                  </a:lnTo>
                  <a:lnTo>
                    <a:pt x="865" y="771"/>
                  </a:lnTo>
                  <a:lnTo>
                    <a:pt x="885" y="778"/>
                  </a:lnTo>
                  <a:lnTo>
                    <a:pt x="889" y="782"/>
                  </a:lnTo>
                  <a:lnTo>
                    <a:pt x="894" y="782"/>
                  </a:lnTo>
                  <a:lnTo>
                    <a:pt x="899" y="789"/>
                  </a:lnTo>
                  <a:lnTo>
                    <a:pt x="905" y="791"/>
                  </a:lnTo>
                  <a:lnTo>
                    <a:pt x="912" y="793"/>
                  </a:lnTo>
                  <a:lnTo>
                    <a:pt x="917" y="796"/>
                  </a:lnTo>
                  <a:lnTo>
                    <a:pt x="934" y="798"/>
                  </a:lnTo>
                  <a:lnTo>
                    <a:pt x="950" y="800"/>
                  </a:lnTo>
                  <a:lnTo>
                    <a:pt x="968" y="795"/>
                  </a:lnTo>
                  <a:lnTo>
                    <a:pt x="970" y="793"/>
                  </a:lnTo>
                  <a:lnTo>
                    <a:pt x="970" y="793"/>
                  </a:lnTo>
                  <a:lnTo>
                    <a:pt x="975" y="793"/>
                  </a:lnTo>
                  <a:lnTo>
                    <a:pt x="988" y="789"/>
                  </a:lnTo>
                  <a:lnTo>
                    <a:pt x="992" y="789"/>
                  </a:lnTo>
                  <a:lnTo>
                    <a:pt x="995" y="784"/>
                  </a:lnTo>
                  <a:lnTo>
                    <a:pt x="1006" y="780"/>
                  </a:lnTo>
                  <a:lnTo>
                    <a:pt x="1010" y="778"/>
                  </a:lnTo>
                  <a:lnTo>
                    <a:pt x="1011" y="778"/>
                  </a:lnTo>
                  <a:lnTo>
                    <a:pt x="1013" y="776"/>
                  </a:lnTo>
                  <a:lnTo>
                    <a:pt x="1026" y="771"/>
                  </a:lnTo>
                  <a:lnTo>
                    <a:pt x="1029" y="766"/>
                  </a:lnTo>
                  <a:lnTo>
                    <a:pt x="1037" y="758"/>
                  </a:lnTo>
                  <a:lnTo>
                    <a:pt x="1042" y="758"/>
                  </a:lnTo>
                  <a:lnTo>
                    <a:pt x="1044" y="757"/>
                  </a:lnTo>
                  <a:lnTo>
                    <a:pt x="1047" y="751"/>
                  </a:lnTo>
                  <a:lnTo>
                    <a:pt x="1049" y="749"/>
                  </a:lnTo>
                  <a:lnTo>
                    <a:pt x="1051" y="748"/>
                  </a:lnTo>
                  <a:lnTo>
                    <a:pt x="1051" y="744"/>
                  </a:lnTo>
                  <a:lnTo>
                    <a:pt x="1053" y="744"/>
                  </a:lnTo>
                  <a:lnTo>
                    <a:pt x="1055" y="742"/>
                  </a:lnTo>
                  <a:lnTo>
                    <a:pt x="1057" y="740"/>
                  </a:lnTo>
                  <a:lnTo>
                    <a:pt x="1058" y="739"/>
                  </a:lnTo>
                  <a:lnTo>
                    <a:pt x="1058" y="739"/>
                  </a:lnTo>
                  <a:lnTo>
                    <a:pt x="1057" y="737"/>
                  </a:lnTo>
                  <a:lnTo>
                    <a:pt x="1058" y="735"/>
                  </a:lnTo>
                  <a:lnTo>
                    <a:pt x="1058" y="733"/>
                  </a:lnTo>
                  <a:lnTo>
                    <a:pt x="1058" y="731"/>
                  </a:lnTo>
                  <a:lnTo>
                    <a:pt x="1060" y="731"/>
                  </a:lnTo>
                  <a:lnTo>
                    <a:pt x="1062" y="730"/>
                  </a:lnTo>
                  <a:lnTo>
                    <a:pt x="1062" y="730"/>
                  </a:lnTo>
                  <a:lnTo>
                    <a:pt x="1064" y="728"/>
                  </a:lnTo>
                  <a:lnTo>
                    <a:pt x="1064" y="726"/>
                  </a:lnTo>
                  <a:lnTo>
                    <a:pt x="1067" y="722"/>
                  </a:lnTo>
                  <a:lnTo>
                    <a:pt x="1073" y="713"/>
                  </a:lnTo>
                  <a:lnTo>
                    <a:pt x="1078" y="708"/>
                  </a:lnTo>
                  <a:lnTo>
                    <a:pt x="1080" y="706"/>
                  </a:lnTo>
                  <a:lnTo>
                    <a:pt x="1085" y="693"/>
                  </a:lnTo>
                  <a:lnTo>
                    <a:pt x="1087" y="688"/>
                  </a:lnTo>
                  <a:lnTo>
                    <a:pt x="1087" y="686"/>
                  </a:lnTo>
                  <a:lnTo>
                    <a:pt x="1085" y="684"/>
                  </a:lnTo>
                  <a:lnTo>
                    <a:pt x="1085" y="683"/>
                  </a:lnTo>
                  <a:lnTo>
                    <a:pt x="1085" y="683"/>
                  </a:lnTo>
                  <a:lnTo>
                    <a:pt x="1085" y="681"/>
                  </a:lnTo>
                  <a:lnTo>
                    <a:pt x="1087" y="681"/>
                  </a:lnTo>
                  <a:lnTo>
                    <a:pt x="1087" y="681"/>
                  </a:lnTo>
                  <a:lnTo>
                    <a:pt x="1089" y="681"/>
                  </a:lnTo>
                  <a:lnTo>
                    <a:pt x="1089" y="679"/>
                  </a:lnTo>
                  <a:lnTo>
                    <a:pt x="1089" y="679"/>
                  </a:lnTo>
                  <a:lnTo>
                    <a:pt x="1089" y="677"/>
                  </a:lnTo>
                  <a:lnTo>
                    <a:pt x="1089" y="675"/>
                  </a:lnTo>
                  <a:lnTo>
                    <a:pt x="1089" y="670"/>
                  </a:lnTo>
                  <a:lnTo>
                    <a:pt x="1089" y="668"/>
                  </a:lnTo>
                  <a:lnTo>
                    <a:pt x="1091" y="668"/>
                  </a:lnTo>
                  <a:lnTo>
                    <a:pt x="1091" y="666"/>
                  </a:lnTo>
                  <a:lnTo>
                    <a:pt x="1091" y="664"/>
                  </a:lnTo>
                  <a:lnTo>
                    <a:pt x="1091" y="663"/>
                  </a:lnTo>
                  <a:lnTo>
                    <a:pt x="1089" y="663"/>
                  </a:lnTo>
                  <a:lnTo>
                    <a:pt x="1089" y="661"/>
                  </a:lnTo>
                  <a:lnTo>
                    <a:pt x="1089" y="659"/>
                  </a:lnTo>
                  <a:lnTo>
                    <a:pt x="1089" y="657"/>
                  </a:lnTo>
                  <a:lnTo>
                    <a:pt x="1089" y="655"/>
                  </a:lnTo>
                  <a:lnTo>
                    <a:pt x="1089" y="654"/>
                  </a:lnTo>
                  <a:lnTo>
                    <a:pt x="1089" y="652"/>
                  </a:lnTo>
                  <a:lnTo>
                    <a:pt x="1087" y="652"/>
                  </a:lnTo>
                  <a:lnTo>
                    <a:pt x="1087" y="650"/>
                  </a:lnTo>
                  <a:lnTo>
                    <a:pt x="1085" y="652"/>
                  </a:lnTo>
                  <a:lnTo>
                    <a:pt x="1085" y="652"/>
                  </a:lnTo>
                  <a:lnTo>
                    <a:pt x="1084" y="654"/>
                  </a:lnTo>
                  <a:lnTo>
                    <a:pt x="1078" y="650"/>
                  </a:lnTo>
                  <a:lnTo>
                    <a:pt x="1076" y="648"/>
                  </a:lnTo>
                  <a:lnTo>
                    <a:pt x="1078" y="645"/>
                  </a:lnTo>
                  <a:lnTo>
                    <a:pt x="1078" y="641"/>
                  </a:lnTo>
                  <a:lnTo>
                    <a:pt x="1078" y="637"/>
                  </a:lnTo>
                  <a:lnTo>
                    <a:pt x="1078" y="632"/>
                  </a:lnTo>
                  <a:lnTo>
                    <a:pt x="1078" y="630"/>
                  </a:lnTo>
                  <a:lnTo>
                    <a:pt x="1078" y="628"/>
                  </a:lnTo>
                  <a:lnTo>
                    <a:pt x="1080" y="627"/>
                  </a:lnTo>
                  <a:lnTo>
                    <a:pt x="1078" y="627"/>
                  </a:lnTo>
                  <a:lnTo>
                    <a:pt x="1078" y="623"/>
                  </a:lnTo>
                  <a:lnTo>
                    <a:pt x="1076" y="621"/>
                  </a:lnTo>
                  <a:lnTo>
                    <a:pt x="1075" y="621"/>
                  </a:lnTo>
                  <a:lnTo>
                    <a:pt x="1071" y="621"/>
                  </a:lnTo>
                  <a:lnTo>
                    <a:pt x="1071" y="619"/>
                  </a:lnTo>
                  <a:lnTo>
                    <a:pt x="1071" y="618"/>
                  </a:lnTo>
                  <a:lnTo>
                    <a:pt x="1073" y="614"/>
                  </a:lnTo>
                  <a:lnTo>
                    <a:pt x="1073" y="614"/>
                  </a:lnTo>
                  <a:lnTo>
                    <a:pt x="1073" y="614"/>
                  </a:lnTo>
                  <a:lnTo>
                    <a:pt x="1073" y="612"/>
                  </a:lnTo>
                  <a:lnTo>
                    <a:pt x="1073" y="612"/>
                  </a:lnTo>
                  <a:lnTo>
                    <a:pt x="1073" y="610"/>
                  </a:lnTo>
                  <a:lnTo>
                    <a:pt x="1071" y="608"/>
                  </a:lnTo>
                  <a:lnTo>
                    <a:pt x="1071" y="608"/>
                  </a:lnTo>
                  <a:lnTo>
                    <a:pt x="1073" y="605"/>
                  </a:lnTo>
                  <a:lnTo>
                    <a:pt x="1073" y="603"/>
                  </a:lnTo>
                  <a:lnTo>
                    <a:pt x="1075" y="601"/>
                  </a:lnTo>
                  <a:lnTo>
                    <a:pt x="1075" y="596"/>
                  </a:lnTo>
                  <a:lnTo>
                    <a:pt x="1073" y="592"/>
                  </a:lnTo>
                  <a:lnTo>
                    <a:pt x="1073" y="590"/>
                  </a:lnTo>
                  <a:lnTo>
                    <a:pt x="1069" y="587"/>
                  </a:lnTo>
                  <a:lnTo>
                    <a:pt x="1067" y="585"/>
                  </a:lnTo>
                  <a:lnTo>
                    <a:pt x="1064" y="587"/>
                  </a:lnTo>
                  <a:lnTo>
                    <a:pt x="1062" y="587"/>
                  </a:lnTo>
                  <a:lnTo>
                    <a:pt x="1058" y="581"/>
                  </a:lnTo>
                  <a:lnTo>
                    <a:pt x="1057" y="580"/>
                  </a:lnTo>
                  <a:lnTo>
                    <a:pt x="1057" y="580"/>
                  </a:lnTo>
                  <a:lnTo>
                    <a:pt x="1055" y="578"/>
                  </a:lnTo>
                  <a:lnTo>
                    <a:pt x="1055" y="576"/>
                  </a:lnTo>
                  <a:lnTo>
                    <a:pt x="1055" y="574"/>
                  </a:lnTo>
                  <a:lnTo>
                    <a:pt x="1053" y="576"/>
                  </a:lnTo>
                  <a:lnTo>
                    <a:pt x="1051" y="576"/>
                  </a:lnTo>
                  <a:lnTo>
                    <a:pt x="1051" y="576"/>
                  </a:lnTo>
                  <a:lnTo>
                    <a:pt x="1049" y="576"/>
                  </a:lnTo>
                  <a:lnTo>
                    <a:pt x="1049" y="576"/>
                  </a:lnTo>
                  <a:lnTo>
                    <a:pt x="1049" y="578"/>
                  </a:lnTo>
                  <a:lnTo>
                    <a:pt x="1049" y="578"/>
                  </a:lnTo>
                  <a:lnTo>
                    <a:pt x="1049" y="580"/>
                  </a:lnTo>
                  <a:lnTo>
                    <a:pt x="1049" y="583"/>
                  </a:lnTo>
                  <a:lnTo>
                    <a:pt x="1047" y="583"/>
                  </a:lnTo>
                  <a:lnTo>
                    <a:pt x="1046" y="581"/>
                  </a:lnTo>
                  <a:lnTo>
                    <a:pt x="1040" y="578"/>
                  </a:lnTo>
                  <a:lnTo>
                    <a:pt x="1038" y="571"/>
                  </a:lnTo>
                  <a:lnTo>
                    <a:pt x="1038" y="571"/>
                  </a:lnTo>
                  <a:lnTo>
                    <a:pt x="1040" y="571"/>
                  </a:lnTo>
                  <a:lnTo>
                    <a:pt x="1042" y="571"/>
                  </a:lnTo>
                  <a:lnTo>
                    <a:pt x="1042" y="569"/>
                  </a:lnTo>
                  <a:lnTo>
                    <a:pt x="1042" y="567"/>
                  </a:lnTo>
                  <a:lnTo>
                    <a:pt x="1040" y="563"/>
                  </a:lnTo>
                  <a:lnTo>
                    <a:pt x="1038" y="563"/>
                  </a:lnTo>
                  <a:lnTo>
                    <a:pt x="1038" y="563"/>
                  </a:lnTo>
                  <a:lnTo>
                    <a:pt x="1038" y="563"/>
                  </a:lnTo>
                  <a:lnTo>
                    <a:pt x="1037" y="563"/>
                  </a:lnTo>
                  <a:lnTo>
                    <a:pt x="1037" y="563"/>
                  </a:lnTo>
                  <a:lnTo>
                    <a:pt x="1037" y="562"/>
                  </a:lnTo>
                  <a:lnTo>
                    <a:pt x="1037" y="562"/>
                  </a:lnTo>
                  <a:lnTo>
                    <a:pt x="1029" y="556"/>
                  </a:lnTo>
                  <a:lnTo>
                    <a:pt x="1028" y="554"/>
                  </a:lnTo>
                  <a:lnTo>
                    <a:pt x="1026" y="551"/>
                  </a:lnTo>
                  <a:lnTo>
                    <a:pt x="1024" y="549"/>
                  </a:lnTo>
                  <a:lnTo>
                    <a:pt x="1024" y="549"/>
                  </a:lnTo>
                  <a:lnTo>
                    <a:pt x="1022" y="549"/>
                  </a:lnTo>
                  <a:lnTo>
                    <a:pt x="1022" y="547"/>
                  </a:lnTo>
                  <a:lnTo>
                    <a:pt x="1020" y="547"/>
                  </a:lnTo>
                  <a:lnTo>
                    <a:pt x="1019" y="542"/>
                  </a:lnTo>
                  <a:lnTo>
                    <a:pt x="1019" y="538"/>
                  </a:lnTo>
                  <a:lnTo>
                    <a:pt x="1019" y="536"/>
                  </a:lnTo>
                  <a:lnTo>
                    <a:pt x="1017" y="534"/>
                  </a:lnTo>
                  <a:lnTo>
                    <a:pt x="1017" y="534"/>
                  </a:lnTo>
                  <a:lnTo>
                    <a:pt x="1015" y="533"/>
                  </a:lnTo>
                  <a:lnTo>
                    <a:pt x="1011" y="529"/>
                  </a:lnTo>
                  <a:lnTo>
                    <a:pt x="1010" y="527"/>
                  </a:lnTo>
                  <a:lnTo>
                    <a:pt x="1008" y="527"/>
                  </a:lnTo>
                  <a:lnTo>
                    <a:pt x="1008" y="527"/>
                  </a:lnTo>
                  <a:lnTo>
                    <a:pt x="1008" y="529"/>
                  </a:lnTo>
                  <a:lnTo>
                    <a:pt x="1011" y="533"/>
                  </a:lnTo>
                  <a:lnTo>
                    <a:pt x="1011" y="534"/>
                  </a:lnTo>
                  <a:lnTo>
                    <a:pt x="1013" y="540"/>
                  </a:lnTo>
                  <a:lnTo>
                    <a:pt x="1015" y="542"/>
                  </a:lnTo>
                  <a:lnTo>
                    <a:pt x="1015" y="543"/>
                  </a:lnTo>
                  <a:lnTo>
                    <a:pt x="1015" y="543"/>
                  </a:lnTo>
                  <a:lnTo>
                    <a:pt x="1013" y="545"/>
                  </a:lnTo>
                  <a:lnTo>
                    <a:pt x="1013" y="545"/>
                  </a:lnTo>
                  <a:lnTo>
                    <a:pt x="1013" y="543"/>
                  </a:lnTo>
                  <a:lnTo>
                    <a:pt x="1011" y="543"/>
                  </a:lnTo>
                  <a:lnTo>
                    <a:pt x="1008" y="543"/>
                  </a:lnTo>
                  <a:lnTo>
                    <a:pt x="1006" y="542"/>
                  </a:lnTo>
                  <a:lnTo>
                    <a:pt x="1002" y="542"/>
                  </a:lnTo>
                  <a:lnTo>
                    <a:pt x="997" y="540"/>
                  </a:lnTo>
                  <a:lnTo>
                    <a:pt x="990" y="531"/>
                  </a:lnTo>
                  <a:lnTo>
                    <a:pt x="984" y="527"/>
                  </a:lnTo>
                  <a:lnTo>
                    <a:pt x="973" y="516"/>
                  </a:lnTo>
                  <a:lnTo>
                    <a:pt x="970" y="515"/>
                  </a:lnTo>
                  <a:lnTo>
                    <a:pt x="968" y="513"/>
                  </a:lnTo>
                  <a:lnTo>
                    <a:pt x="970" y="511"/>
                  </a:lnTo>
                  <a:lnTo>
                    <a:pt x="968" y="509"/>
                  </a:lnTo>
                  <a:lnTo>
                    <a:pt x="968" y="509"/>
                  </a:lnTo>
                  <a:lnTo>
                    <a:pt x="966" y="507"/>
                  </a:lnTo>
                  <a:lnTo>
                    <a:pt x="961" y="506"/>
                  </a:lnTo>
                  <a:lnTo>
                    <a:pt x="959" y="506"/>
                  </a:lnTo>
                  <a:lnTo>
                    <a:pt x="955" y="498"/>
                  </a:lnTo>
                  <a:lnTo>
                    <a:pt x="954" y="498"/>
                  </a:lnTo>
                  <a:lnTo>
                    <a:pt x="952" y="498"/>
                  </a:lnTo>
                  <a:lnTo>
                    <a:pt x="952" y="498"/>
                  </a:lnTo>
                  <a:lnTo>
                    <a:pt x="952" y="502"/>
                  </a:lnTo>
                  <a:lnTo>
                    <a:pt x="952" y="502"/>
                  </a:lnTo>
                  <a:lnTo>
                    <a:pt x="948" y="500"/>
                  </a:lnTo>
                  <a:lnTo>
                    <a:pt x="946" y="500"/>
                  </a:lnTo>
                  <a:lnTo>
                    <a:pt x="946" y="502"/>
                  </a:lnTo>
                  <a:lnTo>
                    <a:pt x="948" y="502"/>
                  </a:lnTo>
                  <a:lnTo>
                    <a:pt x="952" y="506"/>
                  </a:lnTo>
                  <a:lnTo>
                    <a:pt x="957" y="509"/>
                  </a:lnTo>
                  <a:lnTo>
                    <a:pt x="959" y="511"/>
                  </a:lnTo>
                  <a:lnTo>
                    <a:pt x="957" y="511"/>
                  </a:lnTo>
                  <a:lnTo>
                    <a:pt x="946" y="504"/>
                  </a:lnTo>
                  <a:lnTo>
                    <a:pt x="945" y="504"/>
                  </a:lnTo>
                  <a:lnTo>
                    <a:pt x="945" y="504"/>
                  </a:lnTo>
                  <a:lnTo>
                    <a:pt x="945" y="502"/>
                  </a:lnTo>
                  <a:lnTo>
                    <a:pt x="943" y="502"/>
                  </a:lnTo>
                  <a:lnTo>
                    <a:pt x="943" y="502"/>
                  </a:lnTo>
                  <a:lnTo>
                    <a:pt x="943" y="504"/>
                  </a:lnTo>
                  <a:lnTo>
                    <a:pt x="943" y="504"/>
                  </a:lnTo>
                  <a:lnTo>
                    <a:pt x="943" y="506"/>
                  </a:lnTo>
                  <a:lnTo>
                    <a:pt x="941" y="504"/>
                  </a:lnTo>
                  <a:lnTo>
                    <a:pt x="941" y="497"/>
                  </a:lnTo>
                  <a:lnTo>
                    <a:pt x="939" y="493"/>
                  </a:lnTo>
                  <a:lnTo>
                    <a:pt x="937" y="491"/>
                  </a:lnTo>
                  <a:lnTo>
                    <a:pt x="937" y="489"/>
                  </a:lnTo>
                  <a:lnTo>
                    <a:pt x="932" y="487"/>
                  </a:lnTo>
                  <a:lnTo>
                    <a:pt x="932" y="487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0" y="484"/>
                  </a:lnTo>
                  <a:lnTo>
                    <a:pt x="928" y="482"/>
                  </a:lnTo>
                  <a:lnTo>
                    <a:pt x="927" y="482"/>
                  </a:lnTo>
                  <a:lnTo>
                    <a:pt x="925" y="482"/>
                  </a:lnTo>
                  <a:lnTo>
                    <a:pt x="925" y="480"/>
                  </a:lnTo>
                  <a:lnTo>
                    <a:pt x="925" y="478"/>
                  </a:lnTo>
                  <a:lnTo>
                    <a:pt x="923" y="477"/>
                  </a:lnTo>
                  <a:lnTo>
                    <a:pt x="923" y="475"/>
                  </a:lnTo>
                  <a:lnTo>
                    <a:pt x="921" y="473"/>
                  </a:lnTo>
                  <a:lnTo>
                    <a:pt x="919" y="469"/>
                  </a:lnTo>
                  <a:lnTo>
                    <a:pt x="912" y="460"/>
                  </a:lnTo>
                  <a:lnTo>
                    <a:pt x="908" y="457"/>
                  </a:lnTo>
                  <a:lnTo>
                    <a:pt x="907" y="455"/>
                  </a:lnTo>
                  <a:lnTo>
                    <a:pt x="905" y="453"/>
                  </a:lnTo>
                  <a:lnTo>
                    <a:pt x="901" y="451"/>
                  </a:lnTo>
                  <a:lnTo>
                    <a:pt x="901" y="451"/>
                  </a:lnTo>
                  <a:lnTo>
                    <a:pt x="899" y="450"/>
                  </a:lnTo>
                  <a:lnTo>
                    <a:pt x="898" y="450"/>
                  </a:lnTo>
                  <a:lnTo>
                    <a:pt x="896" y="450"/>
                  </a:lnTo>
                  <a:lnTo>
                    <a:pt x="894" y="450"/>
                  </a:lnTo>
                  <a:lnTo>
                    <a:pt x="894" y="450"/>
                  </a:lnTo>
                  <a:lnTo>
                    <a:pt x="894" y="448"/>
                  </a:lnTo>
                  <a:lnTo>
                    <a:pt x="892" y="448"/>
                  </a:lnTo>
                  <a:lnTo>
                    <a:pt x="890" y="444"/>
                  </a:lnTo>
                  <a:lnTo>
                    <a:pt x="889" y="442"/>
                  </a:lnTo>
                  <a:lnTo>
                    <a:pt x="887" y="442"/>
                  </a:lnTo>
                  <a:lnTo>
                    <a:pt x="885" y="441"/>
                  </a:lnTo>
                  <a:lnTo>
                    <a:pt x="883" y="441"/>
                  </a:lnTo>
                  <a:lnTo>
                    <a:pt x="883" y="439"/>
                  </a:lnTo>
                  <a:lnTo>
                    <a:pt x="883" y="437"/>
                  </a:lnTo>
                  <a:lnTo>
                    <a:pt x="881" y="435"/>
                  </a:lnTo>
                  <a:lnTo>
                    <a:pt x="881" y="435"/>
                  </a:lnTo>
                  <a:lnTo>
                    <a:pt x="876" y="433"/>
                  </a:lnTo>
                  <a:lnTo>
                    <a:pt x="874" y="431"/>
                  </a:lnTo>
                  <a:lnTo>
                    <a:pt x="872" y="430"/>
                  </a:lnTo>
                  <a:lnTo>
                    <a:pt x="872" y="428"/>
                  </a:lnTo>
                  <a:lnTo>
                    <a:pt x="863" y="421"/>
                  </a:lnTo>
                  <a:lnTo>
                    <a:pt x="861" y="421"/>
                  </a:lnTo>
                  <a:lnTo>
                    <a:pt x="860" y="421"/>
                  </a:lnTo>
                  <a:lnTo>
                    <a:pt x="860" y="419"/>
                  </a:lnTo>
                  <a:lnTo>
                    <a:pt x="860" y="419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6" y="417"/>
                  </a:lnTo>
                  <a:lnTo>
                    <a:pt x="856" y="417"/>
                  </a:lnTo>
                  <a:lnTo>
                    <a:pt x="847" y="410"/>
                  </a:lnTo>
                  <a:lnTo>
                    <a:pt x="836" y="406"/>
                  </a:lnTo>
                  <a:lnTo>
                    <a:pt x="834" y="403"/>
                  </a:lnTo>
                  <a:lnTo>
                    <a:pt x="834" y="401"/>
                  </a:lnTo>
                  <a:lnTo>
                    <a:pt x="834" y="399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2" y="392"/>
                  </a:lnTo>
                  <a:lnTo>
                    <a:pt x="822" y="390"/>
                  </a:lnTo>
                  <a:lnTo>
                    <a:pt x="820" y="388"/>
                  </a:lnTo>
                  <a:lnTo>
                    <a:pt x="818" y="388"/>
                  </a:lnTo>
                  <a:lnTo>
                    <a:pt x="815" y="386"/>
                  </a:lnTo>
                  <a:lnTo>
                    <a:pt x="811" y="386"/>
                  </a:lnTo>
                  <a:lnTo>
                    <a:pt x="787" y="375"/>
                  </a:lnTo>
                  <a:lnTo>
                    <a:pt x="786" y="375"/>
                  </a:lnTo>
                  <a:lnTo>
                    <a:pt x="780" y="374"/>
                  </a:lnTo>
                  <a:lnTo>
                    <a:pt x="778" y="375"/>
                  </a:lnTo>
                  <a:lnTo>
                    <a:pt x="780" y="377"/>
                  </a:lnTo>
                  <a:lnTo>
                    <a:pt x="784" y="381"/>
                  </a:lnTo>
                  <a:lnTo>
                    <a:pt x="784" y="383"/>
                  </a:lnTo>
                  <a:lnTo>
                    <a:pt x="784" y="385"/>
                  </a:lnTo>
                  <a:lnTo>
                    <a:pt x="782" y="385"/>
                  </a:lnTo>
                  <a:lnTo>
                    <a:pt x="782" y="386"/>
                  </a:lnTo>
                  <a:lnTo>
                    <a:pt x="780" y="388"/>
                  </a:lnTo>
                  <a:lnTo>
                    <a:pt x="780" y="388"/>
                  </a:lnTo>
                  <a:lnTo>
                    <a:pt x="780" y="388"/>
                  </a:lnTo>
                  <a:lnTo>
                    <a:pt x="778" y="388"/>
                  </a:lnTo>
                  <a:lnTo>
                    <a:pt x="778" y="386"/>
                  </a:lnTo>
                  <a:lnTo>
                    <a:pt x="778" y="386"/>
                  </a:lnTo>
                  <a:lnTo>
                    <a:pt x="778" y="385"/>
                  </a:lnTo>
                  <a:lnTo>
                    <a:pt x="778" y="385"/>
                  </a:lnTo>
                  <a:lnTo>
                    <a:pt x="778" y="383"/>
                  </a:lnTo>
                  <a:lnTo>
                    <a:pt x="777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1" y="385"/>
                  </a:lnTo>
                  <a:lnTo>
                    <a:pt x="771" y="385"/>
                  </a:lnTo>
                  <a:lnTo>
                    <a:pt x="769" y="386"/>
                  </a:lnTo>
                  <a:lnTo>
                    <a:pt x="769" y="386"/>
                  </a:lnTo>
                  <a:lnTo>
                    <a:pt x="769" y="385"/>
                  </a:lnTo>
                  <a:lnTo>
                    <a:pt x="769" y="383"/>
                  </a:lnTo>
                  <a:lnTo>
                    <a:pt x="771" y="381"/>
                  </a:lnTo>
                  <a:lnTo>
                    <a:pt x="755" y="379"/>
                  </a:lnTo>
                  <a:lnTo>
                    <a:pt x="753" y="379"/>
                  </a:lnTo>
                  <a:lnTo>
                    <a:pt x="751" y="375"/>
                  </a:lnTo>
                  <a:lnTo>
                    <a:pt x="751" y="375"/>
                  </a:lnTo>
                  <a:lnTo>
                    <a:pt x="748" y="375"/>
                  </a:lnTo>
                  <a:lnTo>
                    <a:pt x="744" y="374"/>
                  </a:lnTo>
                  <a:lnTo>
                    <a:pt x="742" y="372"/>
                  </a:lnTo>
                  <a:lnTo>
                    <a:pt x="742" y="370"/>
                  </a:lnTo>
                  <a:lnTo>
                    <a:pt x="728" y="368"/>
                  </a:lnTo>
                  <a:lnTo>
                    <a:pt x="713" y="366"/>
                  </a:lnTo>
                  <a:lnTo>
                    <a:pt x="713" y="368"/>
                  </a:lnTo>
                  <a:lnTo>
                    <a:pt x="715" y="368"/>
                  </a:lnTo>
                  <a:lnTo>
                    <a:pt x="715" y="370"/>
                  </a:lnTo>
                  <a:lnTo>
                    <a:pt x="713" y="370"/>
                  </a:lnTo>
                  <a:lnTo>
                    <a:pt x="713" y="370"/>
                  </a:lnTo>
                  <a:lnTo>
                    <a:pt x="712" y="370"/>
                  </a:lnTo>
                  <a:lnTo>
                    <a:pt x="712" y="370"/>
                  </a:lnTo>
                  <a:lnTo>
                    <a:pt x="710" y="368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68"/>
                  </a:lnTo>
                  <a:lnTo>
                    <a:pt x="708" y="366"/>
                  </a:lnTo>
                  <a:lnTo>
                    <a:pt x="708" y="366"/>
                  </a:lnTo>
                  <a:lnTo>
                    <a:pt x="703" y="368"/>
                  </a:lnTo>
                  <a:lnTo>
                    <a:pt x="701" y="368"/>
                  </a:lnTo>
                  <a:lnTo>
                    <a:pt x="699" y="370"/>
                  </a:lnTo>
                  <a:lnTo>
                    <a:pt x="699" y="372"/>
                  </a:lnTo>
                  <a:lnTo>
                    <a:pt x="699" y="374"/>
                  </a:lnTo>
                  <a:lnTo>
                    <a:pt x="699" y="375"/>
                  </a:lnTo>
                  <a:lnTo>
                    <a:pt x="699" y="375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7"/>
                  </a:lnTo>
                  <a:lnTo>
                    <a:pt x="701" y="377"/>
                  </a:lnTo>
                  <a:lnTo>
                    <a:pt x="699" y="379"/>
                  </a:lnTo>
                  <a:lnTo>
                    <a:pt x="699" y="379"/>
                  </a:lnTo>
                  <a:lnTo>
                    <a:pt x="701" y="385"/>
                  </a:lnTo>
                  <a:lnTo>
                    <a:pt x="701" y="386"/>
                  </a:lnTo>
                  <a:lnTo>
                    <a:pt x="699" y="388"/>
                  </a:lnTo>
                  <a:lnTo>
                    <a:pt x="699" y="388"/>
                  </a:lnTo>
                  <a:lnTo>
                    <a:pt x="695" y="392"/>
                  </a:lnTo>
                  <a:lnTo>
                    <a:pt x="694" y="394"/>
                  </a:lnTo>
                  <a:lnTo>
                    <a:pt x="694" y="395"/>
                  </a:lnTo>
                  <a:lnTo>
                    <a:pt x="692" y="399"/>
                  </a:lnTo>
                  <a:lnTo>
                    <a:pt x="690" y="401"/>
                  </a:lnTo>
                  <a:lnTo>
                    <a:pt x="686" y="401"/>
                  </a:lnTo>
                  <a:lnTo>
                    <a:pt x="683" y="403"/>
                  </a:lnTo>
                  <a:lnTo>
                    <a:pt x="677" y="403"/>
                  </a:lnTo>
                  <a:lnTo>
                    <a:pt x="674" y="406"/>
                  </a:lnTo>
                  <a:lnTo>
                    <a:pt x="674" y="410"/>
                  </a:lnTo>
                  <a:lnTo>
                    <a:pt x="674" y="417"/>
                  </a:lnTo>
                  <a:lnTo>
                    <a:pt x="672" y="421"/>
                  </a:lnTo>
                  <a:lnTo>
                    <a:pt x="672" y="417"/>
                  </a:lnTo>
                  <a:lnTo>
                    <a:pt x="672" y="413"/>
                  </a:lnTo>
                  <a:lnTo>
                    <a:pt x="672" y="408"/>
                  </a:lnTo>
                  <a:lnTo>
                    <a:pt x="672" y="406"/>
                  </a:lnTo>
                  <a:lnTo>
                    <a:pt x="674" y="403"/>
                  </a:lnTo>
                  <a:lnTo>
                    <a:pt x="677" y="401"/>
                  </a:lnTo>
                  <a:lnTo>
                    <a:pt x="679" y="401"/>
                  </a:lnTo>
                  <a:lnTo>
                    <a:pt x="683" y="399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2" y="392"/>
                  </a:lnTo>
                  <a:lnTo>
                    <a:pt x="697" y="388"/>
                  </a:lnTo>
                  <a:lnTo>
                    <a:pt x="699" y="385"/>
                  </a:lnTo>
                  <a:lnTo>
                    <a:pt x="697" y="383"/>
                  </a:lnTo>
                  <a:lnTo>
                    <a:pt x="695" y="383"/>
                  </a:lnTo>
                  <a:lnTo>
                    <a:pt x="694" y="385"/>
                  </a:lnTo>
                  <a:lnTo>
                    <a:pt x="692" y="385"/>
                  </a:lnTo>
                  <a:lnTo>
                    <a:pt x="692" y="381"/>
                  </a:lnTo>
                  <a:lnTo>
                    <a:pt x="690" y="381"/>
                  </a:lnTo>
                  <a:lnTo>
                    <a:pt x="686" y="381"/>
                  </a:lnTo>
                  <a:lnTo>
                    <a:pt x="686" y="379"/>
                  </a:lnTo>
                  <a:lnTo>
                    <a:pt x="688" y="379"/>
                  </a:lnTo>
                  <a:lnTo>
                    <a:pt x="690" y="379"/>
                  </a:lnTo>
                  <a:lnTo>
                    <a:pt x="695" y="375"/>
                  </a:lnTo>
                  <a:lnTo>
                    <a:pt x="694" y="374"/>
                  </a:lnTo>
                  <a:lnTo>
                    <a:pt x="692" y="374"/>
                  </a:lnTo>
                  <a:lnTo>
                    <a:pt x="686" y="374"/>
                  </a:lnTo>
                  <a:lnTo>
                    <a:pt x="686" y="375"/>
                  </a:lnTo>
                  <a:lnTo>
                    <a:pt x="685" y="375"/>
                  </a:lnTo>
                  <a:lnTo>
                    <a:pt x="685" y="375"/>
                  </a:lnTo>
                  <a:lnTo>
                    <a:pt x="683" y="375"/>
                  </a:lnTo>
                  <a:lnTo>
                    <a:pt x="685" y="374"/>
                  </a:lnTo>
                  <a:lnTo>
                    <a:pt x="688" y="372"/>
                  </a:lnTo>
                  <a:lnTo>
                    <a:pt x="690" y="370"/>
                  </a:lnTo>
                  <a:lnTo>
                    <a:pt x="692" y="368"/>
                  </a:lnTo>
                  <a:lnTo>
                    <a:pt x="695" y="363"/>
                  </a:lnTo>
                  <a:lnTo>
                    <a:pt x="695" y="361"/>
                  </a:lnTo>
                  <a:lnTo>
                    <a:pt x="694" y="361"/>
                  </a:lnTo>
                  <a:lnTo>
                    <a:pt x="692" y="361"/>
                  </a:lnTo>
                  <a:lnTo>
                    <a:pt x="694" y="359"/>
                  </a:lnTo>
                  <a:lnTo>
                    <a:pt x="695" y="357"/>
                  </a:lnTo>
                  <a:lnTo>
                    <a:pt x="697" y="357"/>
                  </a:lnTo>
                  <a:lnTo>
                    <a:pt x="697" y="354"/>
                  </a:lnTo>
                  <a:lnTo>
                    <a:pt x="695" y="352"/>
                  </a:lnTo>
                  <a:lnTo>
                    <a:pt x="694" y="350"/>
                  </a:lnTo>
                  <a:lnTo>
                    <a:pt x="692" y="350"/>
                  </a:lnTo>
                  <a:lnTo>
                    <a:pt x="690" y="352"/>
                  </a:lnTo>
                  <a:lnTo>
                    <a:pt x="690" y="352"/>
                  </a:lnTo>
                  <a:lnTo>
                    <a:pt x="688" y="352"/>
                  </a:lnTo>
                  <a:lnTo>
                    <a:pt x="688" y="350"/>
                  </a:lnTo>
                  <a:lnTo>
                    <a:pt x="686" y="350"/>
                  </a:lnTo>
                  <a:lnTo>
                    <a:pt x="686" y="352"/>
                  </a:lnTo>
                  <a:lnTo>
                    <a:pt x="670" y="357"/>
                  </a:lnTo>
                  <a:lnTo>
                    <a:pt x="670" y="359"/>
                  </a:lnTo>
                  <a:lnTo>
                    <a:pt x="668" y="361"/>
                  </a:lnTo>
                  <a:lnTo>
                    <a:pt x="666" y="365"/>
                  </a:lnTo>
                  <a:lnTo>
                    <a:pt x="666" y="368"/>
                  </a:lnTo>
                  <a:lnTo>
                    <a:pt x="666" y="370"/>
                  </a:lnTo>
                  <a:lnTo>
                    <a:pt x="666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1" y="372"/>
                  </a:lnTo>
                  <a:lnTo>
                    <a:pt x="661" y="370"/>
                  </a:lnTo>
                  <a:lnTo>
                    <a:pt x="663" y="368"/>
                  </a:lnTo>
                  <a:lnTo>
                    <a:pt x="663" y="366"/>
                  </a:lnTo>
                  <a:lnTo>
                    <a:pt x="665" y="363"/>
                  </a:lnTo>
                  <a:lnTo>
                    <a:pt x="675" y="347"/>
                  </a:lnTo>
                  <a:lnTo>
                    <a:pt x="670" y="347"/>
                  </a:lnTo>
                  <a:lnTo>
                    <a:pt x="666" y="348"/>
                  </a:lnTo>
                  <a:lnTo>
                    <a:pt x="659" y="356"/>
                  </a:lnTo>
                  <a:lnTo>
                    <a:pt x="661" y="352"/>
                  </a:lnTo>
                  <a:lnTo>
                    <a:pt x="663" y="348"/>
                  </a:lnTo>
                  <a:lnTo>
                    <a:pt x="666" y="345"/>
                  </a:lnTo>
                  <a:lnTo>
                    <a:pt x="665" y="345"/>
                  </a:lnTo>
                  <a:lnTo>
                    <a:pt x="663" y="345"/>
                  </a:lnTo>
                  <a:lnTo>
                    <a:pt x="661" y="345"/>
                  </a:lnTo>
                  <a:lnTo>
                    <a:pt x="656" y="343"/>
                  </a:lnTo>
                  <a:lnTo>
                    <a:pt x="654" y="343"/>
                  </a:lnTo>
                  <a:lnTo>
                    <a:pt x="654" y="343"/>
                  </a:lnTo>
                  <a:lnTo>
                    <a:pt x="652" y="345"/>
                  </a:lnTo>
                  <a:lnTo>
                    <a:pt x="650" y="345"/>
                  </a:lnTo>
                  <a:lnTo>
                    <a:pt x="648" y="343"/>
                  </a:lnTo>
                  <a:lnTo>
                    <a:pt x="648" y="341"/>
                  </a:lnTo>
                  <a:lnTo>
                    <a:pt x="648" y="343"/>
                  </a:lnTo>
                  <a:lnTo>
                    <a:pt x="648" y="343"/>
                  </a:lnTo>
                  <a:lnTo>
                    <a:pt x="648" y="345"/>
                  </a:lnTo>
                  <a:lnTo>
                    <a:pt x="648" y="345"/>
                  </a:lnTo>
                  <a:lnTo>
                    <a:pt x="647" y="345"/>
                  </a:lnTo>
                  <a:lnTo>
                    <a:pt x="647" y="345"/>
                  </a:lnTo>
                  <a:lnTo>
                    <a:pt x="645" y="343"/>
                  </a:lnTo>
                  <a:lnTo>
                    <a:pt x="643" y="345"/>
                  </a:lnTo>
                  <a:lnTo>
                    <a:pt x="643" y="345"/>
                  </a:lnTo>
                  <a:lnTo>
                    <a:pt x="643" y="347"/>
                  </a:lnTo>
                  <a:lnTo>
                    <a:pt x="643" y="348"/>
                  </a:lnTo>
                  <a:lnTo>
                    <a:pt x="641" y="348"/>
                  </a:lnTo>
                  <a:lnTo>
                    <a:pt x="641" y="348"/>
                  </a:lnTo>
                  <a:lnTo>
                    <a:pt x="641" y="348"/>
                  </a:lnTo>
                  <a:lnTo>
                    <a:pt x="636" y="354"/>
                  </a:lnTo>
                  <a:lnTo>
                    <a:pt x="632" y="354"/>
                  </a:lnTo>
                  <a:lnTo>
                    <a:pt x="630" y="352"/>
                  </a:lnTo>
                  <a:lnTo>
                    <a:pt x="632" y="352"/>
                  </a:lnTo>
                  <a:lnTo>
                    <a:pt x="638" y="348"/>
                  </a:lnTo>
                  <a:lnTo>
                    <a:pt x="639" y="348"/>
                  </a:lnTo>
                  <a:lnTo>
                    <a:pt x="639" y="347"/>
                  </a:lnTo>
                  <a:lnTo>
                    <a:pt x="641" y="343"/>
                  </a:lnTo>
                  <a:lnTo>
                    <a:pt x="643" y="343"/>
                  </a:lnTo>
                  <a:lnTo>
                    <a:pt x="643" y="343"/>
                  </a:lnTo>
                  <a:lnTo>
                    <a:pt x="645" y="343"/>
                  </a:lnTo>
                  <a:lnTo>
                    <a:pt x="645" y="343"/>
                  </a:lnTo>
                  <a:lnTo>
                    <a:pt x="647" y="341"/>
                  </a:lnTo>
                  <a:lnTo>
                    <a:pt x="643" y="338"/>
                  </a:lnTo>
                  <a:lnTo>
                    <a:pt x="641" y="338"/>
                  </a:lnTo>
                  <a:lnTo>
                    <a:pt x="641" y="338"/>
                  </a:lnTo>
                  <a:lnTo>
                    <a:pt x="643" y="334"/>
                  </a:lnTo>
                  <a:lnTo>
                    <a:pt x="643" y="334"/>
                  </a:lnTo>
                  <a:lnTo>
                    <a:pt x="643" y="332"/>
                  </a:lnTo>
                  <a:lnTo>
                    <a:pt x="641" y="332"/>
                  </a:lnTo>
                  <a:lnTo>
                    <a:pt x="641" y="330"/>
                  </a:lnTo>
                  <a:lnTo>
                    <a:pt x="641" y="330"/>
                  </a:lnTo>
                  <a:lnTo>
                    <a:pt x="636" y="332"/>
                  </a:lnTo>
                  <a:lnTo>
                    <a:pt x="634" y="332"/>
                  </a:lnTo>
                  <a:lnTo>
                    <a:pt x="630" y="330"/>
                  </a:lnTo>
                  <a:lnTo>
                    <a:pt x="629" y="329"/>
                  </a:lnTo>
                  <a:lnTo>
                    <a:pt x="625" y="330"/>
                  </a:lnTo>
                  <a:lnTo>
                    <a:pt x="621" y="334"/>
                  </a:lnTo>
                  <a:lnTo>
                    <a:pt x="621" y="332"/>
                  </a:lnTo>
                  <a:lnTo>
                    <a:pt x="623" y="330"/>
                  </a:lnTo>
                  <a:lnTo>
                    <a:pt x="623" y="329"/>
                  </a:lnTo>
                  <a:lnTo>
                    <a:pt x="625" y="327"/>
                  </a:lnTo>
                  <a:lnTo>
                    <a:pt x="623" y="323"/>
                  </a:lnTo>
                  <a:lnTo>
                    <a:pt x="623" y="323"/>
                  </a:lnTo>
                  <a:lnTo>
                    <a:pt x="621" y="323"/>
                  </a:lnTo>
                  <a:lnTo>
                    <a:pt x="620" y="321"/>
                  </a:lnTo>
                  <a:lnTo>
                    <a:pt x="625" y="319"/>
                  </a:lnTo>
                  <a:lnTo>
                    <a:pt x="627" y="318"/>
                  </a:lnTo>
                  <a:lnTo>
                    <a:pt x="627" y="314"/>
                  </a:lnTo>
                  <a:lnTo>
                    <a:pt x="627" y="310"/>
                  </a:lnTo>
                  <a:lnTo>
                    <a:pt x="627" y="309"/>
                  </a:lnTo>
                  <a:lnTo>
                    <a:pt x="627" y="309"/>
                  </a:lnTo>
                  <a:lnTo>
                    <a:pt x="627" y="307"/>
                  </a:lnTo>
                  <a:lnTo>
                    <a:pt x="627" y="307"/>
                  </a:lnTo>
                  <a:lnTo>
                    <a:pt x="629" y="307"/>
                  </a:lnTo>
                  <a:lnTo>
                    <a:pt x="629" y="309"/>
                  </a:lnTo>
                  <a:lnTo>
                    <a:pt x="630" y="310"/>
                  </a:lnTo>
                  <a:lnTo>
                    <a:pt x="630" y="312"/>
                  </a:lnTo>
                  <a:lnTo>
                    <a:pt x="630" y="314"/>
                  </a:lnTo>
                  <a:lnTo>
                    <a:pt x="630" y="316"/>
                  </a:lnTo>
                  <a:lnTo>
                    <a:pt x="630" y="318"/>
                  </a:lnTo>
                  <a:lnTo>
                    <a:pt x="630" y="318"/>
                  </a:lnTo>
                  <a:lnTo>
                    <a:pt x="629" y="318"/>
                  </a:lnTo>
                  <a:lnTo>
                    <a:pt x="629" y="319"/>
                  </a:lnTo>
                  <a:lnTo>
                    <a:pt x="629" y="319"/>
                  </a:lnTo>
                  <a:lnTo>
                    <a:pt x="630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9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7" y="325"/>
                  </a:lnTo>
                  <a:lnTo>
                    <a:pt x="665" y="332"/>
                  </a:lnTo>
                  <a:lnTo>
                    <a:pt x="674" y="327"/>
                  </a:lnTo>
                  <a:lnTo>
                    <a:pt x="675" y="325"/>
                  </a:lnTo>
                  <a:lnTo>
                    <a:pt x="677" y="321"/>
                  </a:lnTo>
                  <a:lnTo>
                    <a:pt x="677" y="321"/>
                  </a:lnTo>
                  <a:lnTo>
                    <a:pt x="677" y="319"/>
                  </a:lnTo>
                  <a:lnTo>
                    <a:pt x="677" y="319"/>
                  </a:lnTo>
                  <a:lnTo>
                    <a:pt x="677" y="319"/>
                  </a:lnTo>
                  <a:lnTo>
                    <a:pt x="677" y="318"/>
                  </a:lnTo>
                  <a:lnTo>
                    <a:pt x="677" y="316"/>
                  </a:lnTo>
                  <a:lnTo>
                    <a:pt x="677" y="316"/>
                  </a:lnTo>
                  <a:lnTo>
                    <a:pt x="677" y="310"/>
                  </a:lnTo>
                  <a:lnTo>
                    <a:pt x="677" y="310"/>
                  </a:lnTo>
                  <a:lnTo>
                    <a:pt x="677" y="309"/>
                  </a:lnTo>
                  <a:lnTo>
                    <a:pt x="675" y="307"/>
                  </a:lnTo>
                  <a:lnTo>
                    <a:pt x="675" y="309"/>
                  </a:lnTo>
                  <a:lnTo>
                    <a:pt x="674" y="309"/>
                  </a:lnTo>
                  <a:lnTo>
                    <a:pt x="674" y="309"/>
                  </a:lnTo>
                  <a:lnTo>
                    <a:pt x="672" y="305"/>
                  </a:lnTo>
                  <a:lnTo>
                    <a:pt x="666" y="303"/>
                  </a:lnTo>
                  <a:lnTo>
                    <a:pt x="657" y="301"/>
                  </a:lnTo>
                  <a:lnTo>
                    <a:pt x="652" y="303"/>
                  </a:lnTo>
                  <a:lnTo>
                    <a:pt x="647" y="300"/>
                  </a:lnTo>
                  <a:lnTo>
                    <a:pt x="647" y="298"/>
                  </a:lnTo>
                  <a:lnTo>
                    <a:pt x="647" y="298"/>
                  </a:lnTo>
                  <a:lnTo>
                    <a:pt x="647" y="296"/>
                  </a:lnTo>
                  <a:lnTo>
                    <a:pt x="645" y="292"/>
                  </a:lnTo>
                  <a:lnTo>
                    <a:pt x="641" y="289"/>
                  </a:lnTo>
                  <a:lnTo>
                    <a:pt x="639" y="289"/>
                  </a:lnTo>
                  <a:lnTo>
                    <a:pt x="634" y="289"/>
                  </a:lnTo>
                  <a:lnTo>
                    <a:pt x="634" y="287"/>
                  </a:lnTo>
                  <a:lnTo>
                    <a:pt x="623" y="276"/>
                  </a:lnTo>
                  <a:lnTo>
                    <a:pt x="620" y="274"/>
                  </a:lnTo>
                  <a:lnTo>
                    <a:pt x="620" y="274"/>
                  </a:lnTo>
                  <a:lnTo>
                    <a:pt x="618" y="276"/>
                  </a:lnTo>
                  <a:lnTo>
                    <a:pt x="618" y="278"/>
                  </a:lnTo>
                  <a:lnTo>
                    <a:pt x="616" y="280"/>
                  </a:lnTo>
                  <a:lnTo>
                    <a:pt x="618" y="282"/>
                  </a:lnTo>
                  <a:lnTo>
                    <a:pt x="620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9"/>
                  </a:lnTo>
                  <a:lnTo>
                    <a:pt x="621" y="291"/>
                  </a:lnTo>
                  <a:lnTo>
                    <a:pt x="623" y="294"/>
                  </a:lnTo>
                  <a:lnTo>
                    <a:pt x="625" y="298"/>
                  </a:lnTo>
                  <a:lnTo>
                    <a:pt x="627" y="300"/>
                  </a:lnTo>
                  <a:lnTo>
                    <a:pt x="627" y="300"/>
                  </a:lnTo>
                  <a:lnTo>
                    <a:pt x="627" y="301"/>
                  </a:lnTo>
                  <a:lnTo>
                    <a:pt x="627" y="301"/>
                  </a:lnTo>
                  <a:lnTo>
                    <a:pt x="625" y="301"/>
                  </a:lnTo>
                  <a:lnTo>
                    <a:pt x="625" y="301"/>
                  </a:lnTo>
                  <a:lnTo>
                    <a:pt x="625" y="303"/>
                  </a:lnTo>
                  <a:lnTo>
                    <a:pt x="623" y="303"/>
                  </a:lnTo>
                  <a:lnTo>
                    <a:pt x="623" y="303"/>
                  </a:lnTo>
                  <a:lnTo>
                    <a:pt x="620" y="298"/>
                  </a:lnTo>
                  <a:lnTo>
                    <a:pt x="616" y="296"/>
                  </a:lnTo>
                  <a:lnTo>
                    <a:pt x="614" y="292"/>
                  </a:lnTo>
                  <a:lnTo>
                    <a:pt x="614" y="292"/>
                  </a:lnTo>
                  <a:lnTo>
                    <a:pt x="609" y="292"/>
                  </a:lnTo>
                  <a:lnTo>
                    <a:pt x="607" y="294"/>
                  </a:lnTo>
                  <a:lnTo>
                    <a:pt x="607" y="296"/>
                  </a:lnTo>
                  <a:lnTo>
                    <a:pt x="607" y="298"/>
                  </a:lnTo>
                  <a:lnTo>
                    <a:pt x="607" y="301"/>
                  </a:lnTo>
                  <a:lnTo>
                    <a:pt x="607" y="305"/>
                  </a:lnTo>
                  <a:lnTo>
                    <a:pt x="607" y="309"/>
                  </a:lnTo>
                  <a:lnTo>
                    <a:pt x="607" y="309"/>
                  </a:lnTo>
                  <a:lnTo>
                    <a:pt x="607" y="310"/>
                  </a:lnTo>
                  <a:lnTo>
                    <a:pt x="610" y="312"/>
                  </a:lnTo>
                  <a:lnTo>
                    <a:pt x="610" y="314"/>
                  </a:lnTo>
                  <a:lnTo>
                    <a:pt x="612" y="316"/>
                  </a:lnTo>
                  <a:lnTo>
                    <a:pt x="600" y="314"/>
                  </a:lnTo>
                  <a:lnTo>
                    <a:pt x="598" y="314"/>
                  </a:lnTo>
                  <a:lnTo>
                    <a:pt x="598" y="316"/>
                  </a:lnTo>
                  <a:lnTo>
                    <a:pt x="598" y="316"/>
                  </a:lnTo>
                  <a:lnTo>
                    <a:pt x="594" y="314"/>
                  </a:lnTo>
                  <a:lnTo>
                    <a:pt x="594" y="316"/>
                  </a:lnTo>
                  <a:lnTo>
                    <a:pt x="589" y="325"/>
                  </a:lnTo>
                  <a:lnTo>
                    <a:pt x="587" y="327"/>
                  </a:lnTo>
                  <a:lnTo>
                    <a:pt x="585" y="327"/>
                  </a:lnTo>
                  <a:lnTo>
                    <a:pt x="589" y="323"/>
                  </a:lnTo>
                  <a:lnTo>
                    <a:pt x="589" y="321"/>
                  </a:lnTo>
                  <a:lnTo>
                    <a:pt x="589" y="321"/>
                  </a:lnTo>
                  <a:lnTo>
                    <a:pt x="589" y="319"/>
                  </a:lnTo>
                  <a:lnTo>
                    <a:pt x="589" y="318"/>
                  </a:lnTo>
                  <a:lnTo>
                    <a:pt x="591" y="318"/>
                  </a:lnTo>
                  <a:lnTo>
                    <a:pt x="591" y="318"/>
                  </a:lnTo>
                  <a:lnTo>
                    <a:pt x="591" y="318"/>
                  </a:lnTo>
                  <a:lnTo>
                    <a:pt x="591" y="316"/>
                  </a:lnTo>
                  <a:lnTo>
                    <a:pt x="591" y="316"/>
                  </a:lnTo>
                  <a:lnTo>
                    <a:pt x="592" y="312"/>
                  </a:lnTo>
                  <a:lnTo>
                    <a:pt x="591" y="310"/>
                  </a:lnTo>
                  <a:lnTo>
                    <a:pt x="591" y="310"/>
                  </a:lnTo>
                  <a:lnTo>
                    <a:pt x="589" y="310"/>
                  </a:lnTo>
                  <a:lnTo>
                    <a:pt x="587" y="307"/>
                  </a:lnTo>
                  <a:lnTo>
                    <a:pt x="585" y="305"/>
                  </a:lnTo>
                  <a:lnTo>
                    <a:pt x="583" y="305"/>
                  </a:lnTo>
                  <a:lnTo>
                    <a:pt x="583" y="305"/>
                  </a:lnTo>
                  <a:lnTo>
                    <a:pt x="582" y="307"/>
                  </a:lnTo>
                  <a:lnTo>
                    <a:pt x="582" y="307"/>
                  </a:lnTo>
                  <a:lnTo>
                    <a:pt x="582" y="307"/>
                  </a:lnTo>
                  <a:lnTo>
                    <a:pt x="580" y="305"/>
                  </a:lnTo>
                  <a:lnTo>
                    <a:pt x="578" y="303"/>
                  </a:lnTo>
                  <a:lnTo>
                    <a:pt x="573" y="303"/>
                  </a:lnTo>
                  <a:lnTo>
                    <a:pt x="564" y="300"/>
                  </a:lnTo>
                  <a:lnTo>
                    <a:pt x="564" y="300"/>
                  </a:lnTo>
                  <a:lnTo>
                    <a:pt x="564" y="305"/>
                  </a:lnTo>
                  <a:lnTo>
                    <a:pt x="565" y="307"/>
                  </a:lnTo>
                  <a:lnTo>
                    <a:pt x="565" y="309"/>
                  </a:lnTo>
                  <a:lnTo>
                    <a:pt x="565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6"/>
                  </a:lnTo>
                  <a:lnTo>
                    <a:pt x="567" y="318"/>
                  </a:lnTo>
                  <a:lnTo>
                    <a:pt x="567" y="330"/>
                  </a:lnTo>
                  <a:lnTo>
                    <a:pt x="567" y="332"/>
                  </a:lnTo>
                  <a:lnTo>
                    <a:pt x="565" y="338"/>
                  </a:lnTo>
                  <a:lnTo>
                    <a:pt x="564" y="339"/>
                  </a:lnTo>
                  <a:lnTo>
                    <a:pt x="558" y="339"/>
                  </a:lnTo>
                  <a:lnTo>
                    <a:pt x="547" y="338"/>
                  </a:lnTo>
                  <a:lnTo>
                    <a:pt x="545" y="338"/>
                  </a:lnTo>
                  <a:lnTo>
                    <a:pt x="536" y="327"/>
                  </a:lnTo>
                  <a:lnTo>
                    <a:pt x="533" y="323"/>
                  </a:lnTo>
                  <a:lnTo>
                    <a:pt x="531" y="323"/>
                  </a:lnTo>
                  <a:lnTo>
                    <a:pt x="527" y="323"/>
                  </a:lnTo>
                  <a:lnTo>
                    <a:pt x="527" y="323"/>
                  </a:lnTo>
                  <a:lnTo>
                    <a:pt x="527" y="325"/>
                  </a:lnTo>
                  <a:lnTo>
                    <a:pt x="529" y="327"/>
                  </a:lnTo>
                  <a:lnTo>
                    <a:pt x="531" y="327"/>
                  </a:lnTo>
                  <a:lnTo>
                    <a:pt x="533" y="329"/>
                  </a:lnTo>
                  <a:lnTo>
                    <a:pt x="533" y="332"/>
                  </a:lnTo>
                  <a:lnTo>
                    <a:pt x="533" y="334"/>
                  </a:lnTo>
                  <a:lnTo>
                    <a:pt x="533" y="338"/>
                  </a:lnTo>
                  <a:lnTo>
                    <a:pt x="531" y="339"/>
                  </a:lnTo>
                  <a:lnTo>
                    <a:pt x="531" y="341"/>
                  </a:lnTo>
                  <a:lnTo>
                    <a:pt x="529" y="341"/>
                  </a:lnTo>
                  <a:lnTo>
                    <a:pt x="529" y="343"/>
                  </a:lnTo>
                  <a:lnTo>
                    <a:pt x="527" y="345"/>
                  </a:lnTo>
                  <a:lnTo>
                    <a:pt x="527" y="347"/>
                  </a:lnTo>
                  <a:lnTo>
                    <a:pt x="527" y="348"/>
                  </a:lnTo>
                  <a:lnTo>
                    <a:pt x="527" y="350"/>
                  </a:lnTo>
                  <a:lnTo>
                    <a:pt x="527" y="352"/>
                  </a:lnTo>
                  <a:lnTo>
                    <a:pt x="520" y="357"/>
                  </a:lnTo>
                  <a:lnTo>
                    <a:pt x="520" y="361"/>
                  </a:lnTo>
                  <a:lnTo>
                    <a:pt x="518" y="363"/>
                  </a:lnTo>
                  <a:lnTo>
                    <a:pt x="517" y="363"/>
                  </a:lnTo>
                  <a:lnTo>
                    <a:pt x="509" y="363"/>
                  </a:lnTo>
                  <a:lnTo>
                    <a:pt x="508" y="365"/>
                  </a:lnTo>
                  <a:lnTo>
                    <a:pt x="504" y="368"/>
                  </a:lnTo>
                  <a:lnTo>
                    <a:pt x="500" y="370"/>
                  </a:lnTo>
                  <a:lnTo>
                    <a:pt x="493" y="370"/>
                  </a:lnTo>
                  <a:lnTo>
                    <a:pt x="489" y="372"/>
                  </a:lnTo>
                  <a:lnTo>
                    <a:pt x="488" y="375"/>
                  </a:lnTo>
                  <a:lnTo>
                    <a:pt x="488" y="377"/>
                  </a:lnTo>
                  <a:lnTo>
                    <a:pt x="486" y="381"/>
                  </a:lnTo>
                  <a:lnTo>
                    <a:pt x="486" y="383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6"/>
                  </a:lnTo>
                  <a:lnTo>
                    <a:pt x="486" y="386"/>
                  </a:lnTo>
                  <a:lnTo>
                    <a:pt x="484" y="390"/>
                  </a:lnTo>
                  <a:lnTo>
                    <a:pt x="484" y="390"/>
                  </a:lnTo>
                  <a:lnTo>
                    <a:pt x="484" y="395"/>
                  </a:lnTo>
                  <a:lnTo>
                    <a:pt x="482" y="397"/>
                  </a:lnTo>
                  <a:lnTo>
                    <a:pt x="482" y="401"/>
                  </a:lnTo>
                  <a:lnTo>
                    <a:pt x="480" y="404"/>
                  </a:lnTo>
                  <a:lnTo>
                    <a:pt x="477" y="408"/>
                  </a:lnTo>
                  <a:lnTo>
                    <a:pt x="475" y="408"/>
                  </a:lnTo>
                  <a:lnTo>
                    <a:pt x="471" y="408"/>
                  </a:lnTo>
                  <a:lnTo>
                    <a:pt x="470" y="410"/>
                  </a:lnTo>
                  <a:lnTo>
                    <a:pt x="468" y="410"/>
                  </a:lnTo>
                  <a:lnTo>
                    <a:pt x="462" y="415"/>
                  </a:lnTo>
                  <a:lnTo>
                    <a:pt x="457" y="419"/>
                  </a:lnTo>
                  <a:lnTo>
                    <a:pt x="444" y="428"/>
                  </a:lnTo>
                  <a:lnTo>
                    <a:pt x="441" y="428"/>
                  </a:lnTo>
                  <a:lnTo>
                    <a:pt x="441" y="430"/>
                  </a:lnTo>
                  <a:lnTo>
                    <a:pt x="443" y="431"/>
                  </a:lnTo>
                  <a:lnTo>
                    <a:pt x="443" y="431"/>
                  </a:lnTo>
                  <a:lnTo>
                    <a:pt x="453" y="431"/>
                  </a:lnTo>
                  <a:lnTo>
                    <a:pt x="457" y="433"/>
                  </a:lnTo>
                  <a:lnTo>
                    <a:pt x="461" y="437"/>
                  </a:lnTo>
                  <a:lnTo>
                    <a:pt x="459" y="448"/>
                  </a:lnTo>
                  <a:lnTo>
                    <a:pt x="457" y="451"/>
                  </a:lnTo>
                  <a:lnTo>
                    <a:pt x="444" y="477"/>
                  </a:lnTo>
                  <a:lnTo>
                    <a:pt x="443" y="478"/>
                  </a:lnTo>
                  <a:lnTo>
                    <a:pt x="443" y="480"/>
                  </a:lnTo>
                  <a:lnTo>
                    <a:pt x="444" y="484"/>
                  </a:lnTo>
                  <a:lnTo>
                    <a:pt x="444" y="487"/>
                  </a:lnTo>
                  <a:lnTo>
                    <a:pt x="453" y="524"/>
                  </a:lnTo>
                  <a:lnTo>
                    <a:pt x="455" y="525"/>
                  </a:lnTo>
                  <a:lnTo>
                    <a:pt x="457" y="527"/>
                  </a:lnTo>
                  <a:lnTo>
                    <a:pt x="471" y="533"/>
                  </a:lnTo>
                  <a:lnTo>
                    <a:pt x="486" y="540"/>
                  </a:lnTo>
                  <a:lnTo>
                    <a:pt x="488" y="540"/>
                  </a:lnTo>
                  <a:lnTo>
                    <a:pt x="489" y="543"/>
                  </a:lnTo>
                  <a:lnTo>
                    <a:pt x="493" y="551"/>
                  </a:lnTo>
                  <a:lnTo>
                    <a:pt x="493" y="551"/>
                  </a:lnTo>
                  <a:lnTo>
                    <a:pt x="495" y="556"/>
                  </a:lnTo>
                  <a:lnTo>
                    <a:pt x="504" y="574"/>
                  </a:lnTo>
                  <a:lnTo>
                    <a:pt x="508" y="578"/>
                  </a:lnTo>
                  <a:lnTo>
                    <a:pt x="522" y="592"/>
                  </a:lnTo>
                  <a:lnTo>
                    <a:pt x="520" y="594"/>
                  </a:lnTo>
                  <a:lnTo>
                    <a:pt x="520" y="596"/>
                  </a:lnTo>
                  <a:lnTo>
                    <a:pt x="520" y="596"/>
                  </a:lnTo>
                  <a:lnTo>
                    <a:pt x="518" y="605"/>
                  </a:lnTo>
                  <a:lnTo>
                    <a:pt x="518" y="607"/>
                  </a:lnTo>
                  <a:lnTo>
                    <a:pt x="518" y="612"/>
                  </a:lnTo>
                  <a:lnTo>
                    <a:pt x="517" y="616"/>
                  </a:lnTo>
                  <a:lnTo>
                    <a:pt x="497" y="643"/>
                  </a:lnTo>
                  <a:lnTo>
                    <a:pt x="497" y="645"/>
                  </a:lnTo>
                  <a:lnTo>
                    <a:pt x="497" y="646"/>
                  </a:lnTo>
                  <a:lnTo>
                    <a:pt x="495" y="646"/>
                  </a:lnTo>
                  <a:lnTo>
                    <a:pt x="495" y="648"/>
                  </a:lnTo>
                  <a:lnTo>
                    <a:pt x="493" y="652"/>
                  </a:lnTo>
                  <a:lnTo>
                    <a:pt x="477" y="683"/>
                  </a:lnTo>
                  <a:lnTo>
                    <a:pt x="477" y="683"/>
                  </a:lnTo>
                  <a:lnTo>
                    <a:pt x="475" y="683"/>
                  </a:lnTo>
                  <a:lnTo>
                    <a:pt x="475" y="683"/>
                  </a:lnTo>
                  <a:lnTo>
                    <a:pt x="473" y="693"/>
                  </a:lnTo>
                  <a:lnTo>
                    <a:pt x="475" y="702"/>
                  </a:lnTo>
                  <a:lnTo>
                    <a:pt x="488" y="722"/>
                  </a:lnTo>
                  <a:lnTo>
                    <a:pt x="489" y="728"/>
                  </a:lnTo>
                  <a:lnTo>
                    <a:pt x="489" y="730"/>
                  </a:lnTo>
                  <a:lnTo>
                    <a:pt x="491" y="731"/>
                  </a:lnTo>
                  <a:lnTo>
                    <a:pt x="491" y="731"/>
                  </a:lnTo>
                  <a:lnTo>
                    <a:pt x="491" y="733"/>
                  </a:lnTo>
                  <a:lnTo>
                    <a:pt x="491" y="735"/>
                  </a:lnTo>
                  <a:lnTo>
                    <a:pt x="491" y="735"/>
                  </a:lnTo>
                  <a:lnTo>
                    <a:pt x="497" y="746"/>
                  </a:lnTo>
                  <a:lnTo>
                    <a:pt x="499" y="748"/>
                  </a:lnTo>
                  <a:lnTo>
                    <a:pt x="499" y="753"/>
                  </a:lnTo>
                  <a:lnTo>
                    <a:pt x="499" y="755"/>
                  </a:lnTo>
                  <a:lnTo>
                    <a:pt x="500" y="760"/>
                  </a:lnTo>
                  <a:lnTo>
                    <a:pt x="500" y="764"/>
                  </a:lnTo>
                  <a:lnTo>
                    <a:pt x="504" y="771"/>
                  </a:lnTo>
                  <a:lnTo>
                    <a:pt x="511" y="784"/>
                  </a:lnTo>
                  <a:lnTo>
                    <a:pt x="515" y="789"/>
                  </a:lnTo>
                  <a:lnTo>
                    <a:pt x="517" y="793"/>
                  </a:lnTo>
                  <a:lnTo>
                    <a:pt x="517" y="798"/>
                  </a:lnTo>
                  <a:lnTo>
                    <a:pt x="518" y="807"/>
                  </a:lnTo>
                  <a:lnTo>
                    <a:pt x="518" y="809"/>
                  </a:lnTo>
                  <a:lnTo>
                    <a:pt x="520" y="814"/>
                  </a:lnTo>
                  <a:lnTo>
                    <a:pt x="522" y="816"/>
                  </a:lnTo>
                  <a:lnTo>
                    <a:pt x="524" y="823"/>
                  </a:lnTo>
                  <a:lnTo>
                    <a:pt x="526" y="829"/>
                  </a:lnTo>
                  <a:lnTo>
                    <a:pt x="526" y="831"/>
                  </a:lnTo>
                  <a:lnTo>
                    <a:pt x="527" y="842"/>
                  </a:lnTo>
                  <a:lnTo>
                    <a:pt x="527" y="845"/>
                  </a:lnTo>
                  <a:lnTo>
                    <a:pt x="527" y="847"/>
                  </a:lnTo>
                  <a:lnTo>
                    <a:pt x="526" y="849"/>
                  </a:lnTo>
                  <a:lnTo>
                    <a:pt x="524" y="847"/>
                  </a:lnTo>
                  <a:lnTo>
                    <a:pt x="522" y="845"/>
                  </a:lnTo>
                  <a:lnTo>
                    <a:pt x="509" y="849"/>
                  </a:lnTo>
                  <a:lnTo>
                    <a:pt x="506" y="852"/>
                  </a:lnTo>
                  <a:lnTo>
                    <a:pt x="508" y="854"/>
                  </a:lnTo>
                  <a:lnTo>
                    <a:pt x="511" y="858"/>
                  </a:lnTo>
                  <a:lnTo>
                    <a:pt x="513" y="860"/>
                  </a:lnTo>
                  <a:lnTo>
                    <a:pt x="513" y="861"/>
                  </a:lnTo>
                  <a:lnTo>
                    <a:pt x="508" y="867"/>
                  </a:lnTo>
                  <a:lnTo>
                    <a:pt x="508" y="867"/>
                  </a:lnTo>
                  <a:lnTo>
                    <a:pt x="508" y="869"/>
                  </a:lnTo>
                  <a:lnTo>
                    <a:pt x="508" y="869"/>
                  </a:lnTo>
                  <a:lnTo>
                    <a:pt x="508" y="872"/>
                  </a:lnTo>
                  <a:lnTo>
                    <a:pt x="508" y="883"/>
                  </a:lnTo>
                  <a:lnTo>
                    <a:pt x="508" y="888"/>
                  </a:lnTo>
                  <a:lnTo>
                    <a:pt x="502" y="896"/>
                  </a:lnTo>
                  <a:lnTo>
                    <a:pt x="500" y="899"/>
                  </a:lnTo>
                  <a:lnTo>
                    <a:pt x="502" y="901"/>
                  </a:lnTo>
                  <a:lnTo>
                    <a:pt x="509" y="901"/>
                  </a:lnTo>
                  <a:lnTo>
                    <a:pt x="513" y="903"/>
                  </a:lnTo>
                  <a:lnTo>
                    <a:pt x="513" y="907"/>
                  </a:lnTo>
                  <a:lnTo>
                    <a:pt x="513" y="908"/>
                  </a:lnTo>
                  <a:lnTo>
                    <a:pt x="511" y="908"/>
                  </a:lnTo>
                  <a:lnTo>
                    <a:pt x="511" y="910"/>
                  </a:lnTo>
                  <a:lnTo>
                    <a:pt x="511" y="910"/>
                  </a:lnTo>
                  <a:lnTo>
                    <a:pt x="511" y="912"/>
                  </a:lnTo>
                  <a:lnTo>
                    <a:pt x="513" y="912"/>
                  </a:lnTo>
                  <a:lnTo>
                    <a:pt x="513" y="912"/>
                  </a:lnTo>
                  <a:lnTo>
                    <a:pt x="513" y="914"/>
                  </a:lnTo>
                  <a:lnTo>
                    <a:pt x="511" y="916"/>
                  </a:lnTo>
                  <a:lnTo>
                    <a:pt x="504" y="917"/>
                  </a:lnTo>
                  <a:lnTo>
                    <a:pt x="502" y="919"/>
                  </a:lnTo>
                  <a:lnTo>
                    <a:pt x="500" y="923"/>
                  </a:lnTo>
                  <a:lnTo>
                    <a:pt x="500" y="928"/>
                  </a:lnTo>
                  <a:lnTo>
                    <a:pt x="502" y="937"/>
                  </a:lnTo>
                  <a:lnTo>
                    <a:pt x="506" y="946"/>
                  </a:lnTo>
                  <a:lnTo>
                    <a:pt x="509" y="952"/>
                  </a:lnTo>
                  <a:lnTo>
                    <a:pt x="515" y="952"/>
                  </a:lnTo>
                  <a:lnTo>
                    <a:pt x="524" y="952"/>
                  </a:lnTo>
                  <a:lnTo>
                    <a:pt x="526" y="954"/>
                  </a:lnTo>
                  <a:lnTo>
                    <a:pt x="527" y="954"/>
                  </a:lnTo>
                  <a:lnTo>
                    <a:pt x="527" y="955"/>
                  </a:lnTo>
                  <a:lnTo>
                    <a:pt x="527" y="955"/>
                  </a:lnTo>
                  <a:lnTo>
                    <a:pt x="527" y="957"/>
                  </a:lnTo>
                  <a:lnTo>
                    <a:pt x="526" y="959"/>
                  </a:lnTo>
                  <a:lnTo>
                    <a:pt x="526" y="959"/>
                  </a:lnTo>
                  <a:lnTo>
                    <a:pt x="526" y="961"/>
                  </a:lnTo>
                  <a:lnTo>
                    <a:pt x="527" y="961"/>
                  </a:lnTo>
                  <a:lnTo>
                    <a:pt x="527" y="963"/>
                  </a:lnTo>
                  <a:lnTo>
                    <a:pt x="529" y="964"/>
                  </a:lnTo>
                  <a:lnTo>
                    <a:pt x="531" y="966"/>
                  </a:lnTo>
                  <a:lnTo>
                    <a:pt x="529" y="970"/>
                  </a:lnTo>
                  <a:lnTo>
                    <a:pt x="529" y="972"/>
                  </a:lnTo>
                  <a:lnTo>
                    <a:pt x="527" y="972"/>
                  </a:lnTo>
                  <a:lnTo>
                    <a:pt x="518" y="977"/>
                  </a:lnTo>
                  <a:lnTo>
                    <a:pt x="518" y="977"/>
                  </a:lnTo>
                  <a:lnTo>
                    <a:pt x="518" y="977"/>
                  </a:lnTo>
                  <a:lnTo>
                    <a:pt x="518" y="979"/>
                  </a:lnTo>
                  <a:lnTo>
                    <a:pt x="518" y="979"/>
                  </a:lnTo>
                  <a:lnTo>
                    <a:pt x="520" y="979"/>
                  </a:lnTo>
                  <a:lnTo>
                    <a:pt x="520" y="981"/>
                  </a:lnTo>
                  <a:lnTo>
                    <a:pt x="520" y="981"/>
                  </a:lnTo>
                  <a:lnTo>
                    <a:pt x="520" y="982"/>
                  </a:lnTo>
                  <a:lnTo>
                    <a:pt x="520" y="982"/>
                  </a:lnTo>
                  <a:lnTo>
                    <a:pt x="520" y="982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6"/>
                  </a:lnTo>
                  <a:lnTo>
                    <a:pt x="522" y="986"/>
                  </a:lnTo>
                  <a:lnTo>
                    <a:pt x="524" y="990"/>
                  </a:lnTo>
                  <a:lnTo>
                    <a:pt x="524" y="991"/>
                  </a:lnTo>
                  <a:lnTo>
                    <a:pt x="524" y="995"/>
                  </a:lnTo>
                  <a:lnTo>
                    <a:pt x="522" y="997"/>
                  </a:lnTo>
                  <a:lnTo>
                    <a:pt x="524" y="1000"/>
                  </a:lnTo>
                  <a:lnTo>
                    <a:pt x="526" y="1002"/>
                  </a:lnTo>
                  <a:lnTo>
                    <a:pt x="529" y="1004"/>
                  </a:lnTo>
                  <a:lnTo>
                    <a:pt x="536" y="1006"/>
                  </a:lnTo>
                  <a:lnTo>
                    <a:pt x="540" y="1009"/>
                  </a:lnTo>
                  <a:lnTo>
                    <a:pt x="542" y="1011"/>
                  </a:lnTo>
                  <a:lnTo>
                    <a:pt x="542" y="1013"/>
                  </a:lnTo>
                  <a:lnTo>
                    <a:pt x="544" y="1015"/>
                  </a:lnTo>
                  <a:lnTo>
                    <a:pt x="545" y="1015"/>
                  </a:lnTo>
                  <a:lnTo>
                    <a:pt x="547" y="1017"/>
                  </a:lnTo>
                  <a:lnTo>
                    <a:pt x="549" y="1019"/>
                  </a:lnTo>
                  <a:lnTo>
                    <a:pt x="549" y="1020"/>
                  </a:lnTo>
                  <a:lnTo>
                    <a:pt x="547" y="1022"/>
                  </a:lnTo>
                  <a:lnTo>
                    <a:pt x="547" y="1024"/>
                  </a:lnTo>
                  <a:lnTo>
                    <a:pt x="549" y="1026"/>
                  </a:lnTo>
                  <a:lnTo>
                    <a:pt x="549" y="1029"/>
                  </a:lnTo>
                  <a:lnTo>
                    <a:pt x="551" y="1033"/>
                  </a:lnTo>
                  <a:lnTo>
                    <a:pt x="551" y="1037"/>
                  </a:lnTo>
                  <a:lnTo>
                    <a:pt x="549" y="1040"/>
                  </a:lnTo>
                  <a:lnTo>
                    <a:pt x="547" y="1044"/>
                  </a:lnTo>
                  <a:lnTo>
                    <a:pt x="547" y="1044"/>
                  </a:lnTo>
                  <a:lnTo>
                    <a:pt x="538" y="1055"/>
                  </a:lnTo>
                  <a:lnTo>
                    <a:pt x="535" y="1062"/>
                  </a:lnTo>
                  <a:lnTo>
                    <a:pt x="531" y="1067"/>
                  </a:lnTo>
                  <a:lnTo>
                    <a:pt x="524" y="1069"/>
                  </a:lnTo>
                  <a:lnTo>
                    <a:pt x="520" y="1073"/>
                  </a:lnTo>
                  <a:lnTo>
                    <a:pt x="520" y="1073"/>
                  </a:lnTo>
                  <a:lnTo>
                    <a:pt x="520" y="1076"/>
                  </a:lnTo>
                  <a:lnTo>
                    <a:pt x="533" y="1091"/>
                  </a:lnTo>
                  <a:lnTo>
                    <a:pt x="540" y="1096"/>
                  </a:lnTo>
                  <a:lnTo>
                    <a:pt x="544" y="1100"/>
                  </a:lnTo>
                  <a:lnTo>
                    <a:pt x="544" y="1103"/>
                  </a:lnTo>
                  <a:lnTo>
                    <a:pt x="545" y="1103"/>
                  </a:lnTo>
                  <a:lnTo>
                    <a:pt x="562" y="1114"/>
                  </a:lnTo>
                  <a:lnTo>
                    <a:pt x="569" y="1123"/>
                  </a:lnTo>
                  <a:lnTo>
                    <a:pt x="580" y="1131"/>
                  </a:lnTo>
                  <a:lnTo>
                    <a:pt x="582" y="1132"/>
                  </a:lnTo>
                  <a:lnTo>
                    <a:pt x="582" y="1134"/>
                  </a:lnTo>
                  <a:lnTo>
                    <a:pt x="583" y="1136"/>
                  </a:lnTo>
                  <a:lnTo>
                    <a:pt x="583" y="1138"/>
                  </a:lnTo>
                  <a:lnTo>
                    <a:pt x="583" y="1140"/>
                  </a:lnTo>
                  <a:lnTo>
                    <a:pt x="583" y="1143"/>
                  </a:lnTo>
                  <a:lnTo>
                    <a:pt x="583" y="1145"/>
                  </a:lnTo>
                  <a:lnTo>
                    <a:pt x="585" y="1147"/>
                  </a:lnTo>
                  <a:lnTo>
                    <a:pt x="589" y="1149"/>
                  </a:lnTo>
                  <a:lnTo>
                    <a:pt x="591" y="1150"/>
                  </a:lnTo>
                  <a:lnTo>
                    <a:pt x="592" y="1156"/>
                  </a:lnTo>
                  <a:lnTo>
                    <a:pt x="594" y="1156"/>
                  </a:lnTo>
                  <a:lnTo>
                    <a:pt x="594" y="1158"/>
                  </a:lnTo>
                  <a:lnTo>
                    <a:pt x="596" y="1159"/>
                  </a:lnTo>
                  <a:lnTo>
                    <a:pt x="598" y="1161"/>
                  </a:lnTo>
                  <a:lnTo>
                    <a:pt x="598" y="1165"/>
                  </a:lnTo>
                  <a:lnTo>
                    <a:pt x="600" y="1165"/>
                  </a:lnTo>
                  <a:lnTo>
                    <a:pt x="594" y="1174"/>
                  </a:lnTo>
                  <a:lnTo>
                    <a:pt x="592" y="1179"/>
                  </a:lnTo>
                  <a:lnTo>
                    <a:pt x="592" y="1183"/>
                  </a:lnTo>
                  <a:lnTo>
                    <a:pt x="589" y="1194"/>
                  </a:lnTo>
                  <a:lnTo>
                    <a:pt x="589" y="1196"/>
                  </a:lnTo>
                  <a:lnTo>
                    <a:pt x="587" y="1199"/>
                  </a:lnTo>
                  <a:lnTo>
                    <a:pt x="585" y="1203"/>
                  </a:lnTo>
                  <a:lnTo>
                    <a:pt x="583" y="1206"/>
                  </a:lnTo>
                  <a:lnTo>
                    <a:pt x="583" y="1210"/>
                  </a:lnTo>
                  <a:lnTo>
                    <a:pt x="582" y="1210"/>
                  </a:lnTo>
                  <a:lnTo>
                    <a:pt x="582" y="1210"/>
                  </a:lnTo>
                  <a:lnTo>
                    <a:pt x="582" y="1210"/>
                  </a:lnTo>
                  <a:lnTo>
                    <a:pt x="580" y="1212"/>
                  </a:lnTo>
                  <a:lnTo>
                    <a:pt x="578" y="1214"/>
                  </a:lnTo>
                  <a:lnTo>
                    <a:pt x="578" y="1215"/>
                  </a:lnTo>
                  <a:lnTo>
                    <a:pt x="578" y="1217"/>
                  </a:lnTo>
                  <a:lnTo>
                    <a:pt x="571" y="1224"/>
                  </a:lnTo>
                  <a:lnTo>
                    <a:pt x="569" y="1226"/>
                  </a:lnTo>
                  <a:lnTo>
                    <a:pt x="569" y="1230"/>
                  </a:lnTo>
                  <a:lnTo>
                    <a:pt x="567" y="1232"/>
                  </a:lnTo>
                  <a:lnTo>
                    <a:pt x="567" y="1232"/>
                  </a:lnTo>
                  <a:lnTo>
                    <a:pt x="560" y="1237"/>
                  </a:lnTo>
                  <a:lnTo>
                    <a:pt x="556" y="1241"/>
                  </a:lnTo>
                  <a:lnTo>
                    <a:pt x="555" y="1243"/>
                  </a:lnTo>
                  <a:lnTo>
                    <a:pt x="553" y="1243"/>
                  </a:lnTo>
                  <a:lnTo>
                    <a:pt x="553" y="1244"/>
                  </a:lnTo>
                  <a:lnTo>
                    <a:pt x="551" y="1248"/>
                  </a:lnTo>
                  <a:lnTo>
                    <a:pt x="545" y="1257"/>
                  </a:lnTo>
                  <a:lnTo>
                    <a:pt x="538" y="1264"/>
                  </a:lnTo>
                  <a:lnTo>
                    <a:pt x="538" y="1264"/>
                  </a:lnTo>
                  <a:lnTo>
                    <a:pt x="538" y="1264"/>
                  </a:lnTo>
                  <a:lnTo>
                    <a:pt x="527" y="1279"/>
                  </a:lnTo>
                  <a:lnTo>
                    <a:pt x="520" y="1293"/>
                  </a:lnTo>
                  <a:lnTo>
                    <a:pt x="513" y="1300"/>
                  </a:lnTo>
                  <a:lnTo>
                    <a:pt x="513" y="1300"/>
                  </a:lnTo>
                  <a:lnTo>
                    <a:pt x="511" y="1306"/>
                  </a:lnTo>
                  <a:lnTo>
                    <a:pt x="509" y="1306"/>
                  </a:lnTo>
                  <a:lnTo>
                    <a:pt x="502" y="1315"/>
                  </a:lnTo>
                  <a:lnTo>
                    <a:pt x="500" y="1317"/>
                  </a:lnTo>
                  <a:lnTo>
                    <a:pt x="499" y="1318"/>
                  </a:lnTo>
                  <a:lnTo>
                    <a:pt x="497" y="1318"/>
                  </a:lnTo>
                  <a:lnTo>
                    <a:pt x="497" y="1320"/>
                  </a:lnTo>
                  <a:lnTo>
                    <a:pt x="495" y="1324"/>
                  </a:lnTo>
                  <a:lnTo>
                    <a:pt x="495" y="1326"/>
                  </a:lnTo>
                  <a:lnTo>
                    <a:pt x="488" y="1333"/>
                  </a:lnTo>
                  <a:lnTo>
                    <a:pt x="486" y="1336"/>
                  </a:lnTo>
                  <a:lnTo>
                    <a:pt x="484" y="1336"/>
                  </a:lnTo>
                  <a:lnTo>
                    <a:pt x="484" y="1338"/>
                  </a:lnTo>
                  <a:lnTo>
                    <a:pt x="480" y="1344"/>
                  </a:lnTo>
                  <a:lnTo>
                    <a:pt x="477" y="1345"/>
                  </a:lnTo>
                  <a:lnTo>
                    <a:pt x="470" y="1351"/>
                  </a:lnTo>
                  <a:lnTo>
                    <a:pt x="468" y="1353"/>
                  </a:lnTo>
                  <a:lnTo>
                    <a:pt x="464" y="1356"/>
                  </a:lnTo>
                  <a:lnTo>
                    <a:pt x="461" y="1358"/>
                  </a:lnTo>
                  <a:lnTo>
                    <a:pt x="461" y="1360"/>
                  </a:lnTo>
                  <a:lnTo>
                    <a:pt x="459" y="1362"/>
                  </a:lnTo>
                  <a:lnTo>
                    <a:pt x="455" y="1365"/>
                  </a:lnTo>
                  <a:lnTo>
                    <a:pt x="455" y="1367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2" y="1373"/>
                  </a:lnTo>
                  <a:lnTo>
                    <a:pt x="448" y="1373"/>
                  </a:lnTo>
                  <a:lnTo>
                    <a:pt x="444" y="1374"/>
                  </a:lnTo>
                  <a:lnTo>
                    <a:pt x="437" y="1383"/>
                  </a:lnTo>
                  <a:lnTo>
                    <a:pt x="434" y="1391"/>
                  </a:lnTo>
                  <a:lnTo>
                    <a:pt x="428" y="1392"/>
                  </a:lnTo>
                  <a:lnTo>
                    <a:pt x="421" y="1403"/>
                  </a:lnTo>
                  <a:lnTo>
                    <a:pt x="419" y="1405"/>
                  </a:lnTo>
                  <a:lnTo>
                    <a:pt x="415" y="1409"/>
                  </a:lnTo>
                  <a:lnTo>
                    <a:pt x="412" y="1414"/>
                  </a:lnTo>
                  <a:lnTo>
                    <a:pt x="410" y="1416"/>
                  </a:lnTo>
                  <a:lnTo>
                    <a:pt x="410" y="1416"/>
                  </a:lnTo>
                  <a:lnTo>
                    <a:pt x="412" y="1416"/>
                  </a:lnTo>
                  <a:lnTo>
                    <a:pt x="412" y="1416"/>
                  </a:lnTo>
                  <a:lnTo>
                    <a:pt x="414" y="1414"/>
                  </a:lnTo>
                  <a:lnTo>
                    <a:pt x="414" y="1412"/>
                  </a:lnTo>
                  <a:lnTo>
                    <a:pt x="414" y="1416"/>
                  </a:lnTo>
                  <a:lnTo>
                    <a:pt x="415" y="1416"/>
                  </a:lnTo>
                  <a:lnTo>
                    <a:pt x="423" y="1418"/>
                  </a:lnTo>
                  <a:lnTo>
                    <a:pt x="423" y="1416"/>
                  </a:lnTo>
                  <a:lnTo>
                    <a:pt x="424" y="1416"/>
                  </a:lnTo>
                  <a:lnTo>
                    <a:pt x="426" y="1416"/>
                  </a:lnTo>
                  <a:lnTo>
                    <a:pt x="426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30" y="1414"/>
                  </a:lnTo>
                  <a:lnTo>
                    <a:pt x="430" y="1414"/>
                  </a:lnTo>
                  <a:lnTo>
                    <a:pt x="432" y="1414"/>
                  </a:lnTo>
                  <a:lnTo>
                    <a:pt x="432" y="1414"/>
                  </a:lnTo>
                  <a:lnTo>
                    <a:pt x="434" y="1414"/>
                  </a:lnTo>
                  <a:lnTo>
                    <a:pt x="434" y="1410"/>
                  </a:lnTo>
                  <a:lnTo>
                    <a:pt x="435" y="1410"/>
                  </a:lnTo>
                  <a:lnTo>
                    <a:pt x="435" y="1410"/>
                  </a:lnTo>
                  <a:lnTo>
                    <a:pt x="435" y="1409"/>
                  </a:lnTo>
                  <a:lnTo>
                    <a:pt x="435" y="1409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9" y="1410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7" y="1407"/>
                  </a:lnTo>
                  <a:lnTo>
                    <a:pt x="437" y="1407"/>
                  </a:lnTo>
                  <a:lnTo>
                    <a:pt x="437" y="1407"/>
                  </a:lnTo>
                  <a:lnTo>
                    <a:pt x="439" y="1407"/>
                  </a:lnTo>
                  <a:lnTo>
                    <a:pt x="441" y="1407"/>
                  </a:lnTo>
                  <a:lnTo>
                    <a:pt x="441" y="1405"/>
                  </a:lnTo>
                  <a:lnTo>
                    <a:pt x="441" y="1403"/>
                  </a:lnTo>
                  <a:lnTo>
                    <a:pt x="443" y="1401"/>
                  </a:lnTo>
                  <a:lnTo>
                    <a:pt x="444" y="1401"/>
                  </a:lnTo>
                  <a:lnTo>
                    <a:pt x="446" y="1401"/>
                  </a:lnTo>
                  <a:lnTo>
                    <a:pt x="446" y="1401"/>
                  </a:lnTo>
                  <a:lnTo>
                    <a:pt x="446" y="1401"/>
                  </a:lnTo>
                  <a:lnTo>
                    <a:pt x="450" y="1401"/>
                  </a:lnTo>
                  <a:lnTo>
                    <a:pt x="450" y="1400"/>
                  </a:lnTo>
                  <a:lnTo>
                    <a:pt x="452" y="1400"/>
                  </a:lnTo>
                  <a:lnTo>
                    <a:pt x="453" y="1398"/>
                  </a:lnTo>
                  <a:lnTo>
                    <a:pt x="453" y="1396"/>
                  </a:lnTo>
                  <a:lnTo>
                    <a:pt x="455" y="1396"/>
                  </a:lnTo>
                  <a:lnTo>
                    <a:pt x="457" y="1396"/>
                  </a:lnTo>
                  <a:lnTo>
                    <a:pt x="457" y="1400"/>
                  </a:lnTo>
                  <a:lnTo>
                    <a:pt x="457" y="1401"/>
                  </a:lnTo>
                  <a:lnTo>
                    <a:pt x="455" y="1401"/>
                  </a:lnTo>
                  <a:lnTo>
                    <a:pt x="455" y="1401"/>
                  </a:lnTo>
                  <a:lnTo>
                    <a:pt x="453" y="1401"/>
                  </a:lnTo>
                  <a:lnTo>
                    <a:pt x="453" y="1401"/>
                  </a:lnTo>
                  <a:lnTo>
                    <a:pt x="453" y="1403"/>
                  </a:lnTo>
                  <a:lnTo>
                    <a:pt x="455" y="1407"/>
                  </a:lnTo>
                  <a:lnTo>
                    <a:pt x="455" y="1407"/>
                  </a:lnTo>
                  <a:lnTo>
                    <a:pt x="453" y="1409"/>
                  </a:lnTo>
                  <a:lnTo>
                    <a:pt x="453" y="1410"/>
                  </a:lnTo>
                  <a:lnTo>
                    <a:pt x="453" y="1412"/>
                  </a:lnTo>
                  <a:lnTo>
                    <a:pt x="453" y="1414"/>
                  </a:lnTo>
                  <a:lnTo>
                    <a:pt x="453" y="1416"/>
                  </a:lnTo>
                  <a:lnTo>
                    <a:pt x="455" y="1418"/>
                  </a:lnTo>
                  <a:lnTo>
                    <a:pt x="455" y="1420"/>
                  </a:lnTo>
                  <a:lnTo>
                    <a:pt x="457" y="1421"/>
                  </a:lnTo>
                  <a:lnTo>
                    <a:pt x="455" y="1423"/>
                  </a:lnTo>
                  <a:lnTo>
                    <a:pt x="455" y="1423"/>
                  </a:lnTo>
                  <a:lnTo>
                    <a:pt x="453" y="1423"/>
                  </a:lnTo>
                  <a:lnTo>
                    <a:pt x="452" y="1421"/>
                  </a:lnTo>
                  <a:lnTo>
                    <a:pt x="448" y="1418"/>
                  </a:lnTo>
                  <a:lnTo>
                    <a:pt x="448" y="1418"/>
                  </a:lnTo>
                  <a:lnTo>
                    <a:pt x="446" y="1416"/>
                  </a:lnTo>
                  <a:lnTo>
                    <a:pt x="446" y="1414"/>
                  </a:lnTo>
                  <a:lnTo>
                    <a:pt x="446" y="1414"/>
                  </a:lnTo>
                  <a:lnTo>
                    <a:pt x="446" y="1412"/>
                  </a:lnTo>
                  <a:lnTo>
                    <a:pt x="444" y="1412"/>
                  </a:lnTo>
                  <a:lnTo>
                    <a:pt x="444" y="1412"/>
                  </a:lnTo>
                  <a:lnTo>
                    <a:pt x="443" y="1414"/>
                  </a:lnTo>
                  <a:lnTo>
                    <a:pt x="444" y="1416"/>
                  </a:lnTo>
                  <a:lnTo>
                    <a:pt x="446" y="1421"/>
                  </a:lnTo>
                  <a:lnTo>
                    <a:pt x="452" y="1430"/>
                  </a:lnTo>
                  <a:lnTo>
                    <a:pt x="452" y="1432"/>
                  </a:lnTo>
                  <a:lnTo>
                    <a:pt x="452" y="1432"/>
                  </a:lnTo>
                  <a:lnTo>
                    <a:pt x="455" y="1434"/>
                  </a:lnTo>
                  <a:lnTo>
                    <a:pt x="457" y="1434"/>
                  </a:lnTo>
                  <a:lnTo>
                    <a:pt x="457" y="1436"/>
                  </a:lnTo>
                  <a:lnTo>
                    <a:pt x="459" y="1436"/>
                  </a:lnTo>
                  <a:lnTo>
                    <a:pt x="461" y="1436"/>
                  </a:lnTo>
                  <a:lnTo>
                    <a:pt x="461" y="1434"/>
                  </a:lnTo>
                  <a:lnTo>
                    <a:pt x="461" y="1434"/>
                  </a:lnTo>
                  <a:lnTo>
                    <a:pt x="461" y="1432"/>
                  </a:lnTo>
                  <a:lnTo>
                    <a:pt x="462" y="1434"/>
                  </a:lnTo>
                  <a:lnTo>
                    <a:pt x="462" y="1436"/>
                  </a:lnTo>
                  <a:lnTo>
                    <a:pt x="462" y="1438"/>
                  </a:lnTo>
                  <a:lnTo>
                    <a:pt x="464" y="1439"/>
                  </a:lnTo>
                  <a:lnTo>
                    <a:pt x="466" y="1441"/>
                  </a:lnTo>
                  <a:lnTo>
                    <a:pt x="468" y="1441"/>
                  </a:lnTo>
                  <a:lnTo>
                    <a:pt x="468" y="1443"/>
                  </a:lnTo>
                  <a:lnTo>
                    <a:pt x="470" y="1448"/>
                  </a:lnTo>
                  <a:lnTo>
                    <a:pt x="471" y="1450"/>
                  </a:lnTo>
                  <a:lnTo>
                    <a:pt x="473" y="1452"/>
                  </a:lnTo>
                  <a:lnTo>
                    <a:pt x="475" y="1452"/>
                  </a:lnTo>
                  <a:lnTo>
                    <a:pt x="484" y="1452"/>
                  </a:lnTo>
                  <a:lnTo>
                    <a:pt x="491" y="1452"/>
                  </a:lnTo>
                  <a:lnTo>
                    <a:pt x="491" y="1452"/>
                  </a:lnTo>
                  <a:lnTo>
                    <a:pt x="493" y="1452"/>
                  </a:lnTo>
                  <a:lnTo>
                    <a:pt x="497" y="1450"/>
                  </a:lnTo>
                  <a:lnTo>
                    <a:pt x="506" y="1450"/>
                  </a:lnTo>
                  <a:lnTo>
                    <a:pt x="513" y="1454"/>
                  </a:lnTo>
                  <a:lnTo>
                    <a:pt x="515" y="1456"/>
                  </a:lnTo>
                  <a:lnTo>
                    <a:pt x="517" y="1456"/>
                  </a:lnTo>
                  <a:lnTo>
                    <a:pt x="517" y="1457"/>
                  </a:lnTo>
                  <a:lnTo>
                    <a:pt x="515" y="1459"/>
                  </a:lnTo>
                  <a:lnTo>
                    <a:pt x="515" y="1459"/>
                  </a:lnTo>
                  <a:lnTo>
                    <a:pt x="517" y="1461"/>
                  </a:lnTo>
                  <a:lnTo>
                    <a:pt x="517" y="1463"/>
                  </a:lnTo>
                  <a:lnTo>
                    <a:pt x="517" y="1463"/>
                  </a:lnTo>
                  <a:lnTo>
                    <a:pt x="518" y="1463"/>
                  </a:lnTo>
                  <a:lnTo>
                    <a:pt x="518" y="1466"/>
                  </a:lnTo>
                  <a:lnTo>
                    <a:pt x="520" y="1468"/>
                  </a:lnTo>
                  <a:lnTo>
                    <a:pt x="531" y="1470"/>
                  </a:lnTo>
                  <a:lnTo>
                    <a:pt x="533" y="1470"/>
                  </a:lnTo>
                  <a:lnTo>
                    <a:pt x="533" y="1472"/>
                  </a:lnTo>
                  <a:lnTo>
                    <a:pt x="533" y="1474"/>
                  </a:lnTo>
                  <a:lnTo>
                    <a:pt x="533" y="1474"/>
                  </a:lnTo>
                  <a:lnTo>
                    <a:pt x="531" y="1476"/>
                  </a:lnTo>
                  <a:lnTo>
                    <a:pt x="533" y="1477"/>
                  </a:lnTo>
                  <a:lnTo>
                    <a:pt x="531" y="1479"/>
                  </a:lnTo>
                  <a:lnTo>
                    <a:pt x="531" y="1481"/>
                  </a:lnTo>
                  <a:lnTo>
                    <a:pt x="529" y="1483"/>
                  </a:lnTo>
                  <a:lnTo>
                    <a:pt x="527" y="1483"/>
                  </a:lnTo>
                  <a:lnTo>
                    <a:pt x="515" y="1477"/>
                  </a:lnTo>
                  <a:lnTo>
                    <a:pt x="511" y="1476"/>
                  </a:lnTo>
                  <a:lnTo>
                    <a:pt x="497" y="1474"/>
                  </a:lnTo>
                  <a:lnTo>
                    <a:pt x="484" y="1470"/>
                  </a:lnTo>
                  <a:lnTo>
                    <a:pt x="479" y="1470"/>
                  </a:lnTo>
                  <a:lnTo>
                    <a:pt x="477" y="1470"/>
                  </a:lnTo>
                  <a:lnTo>
                    <a:pt x="475" y="1472"/>
                  </a:lnTo>
                  <a:lnTo>
                    <a:pt x="473" y="1476"/>
                  </a:lnTo>
                  <a:lnTo>
                    <a:pt x="471" y="1477"/>
                  </a:lnTo>
                  <a:lnTo>
                    <a:pt x="471" y="1477"/>
                  </a:lnTo>
                  <a:lnTo>
                    <a:pt x="470" y="1477"/>
                  </a:lnTo>
                  <a:lnTo>
                    <a:pt x="473" y="1479"/>
                  </a:lnTo>
                  <a:lnTo>
                    <a:pt x="473" y="1481"/>
                  </a:lnTo>
                  <a:lnTo>
                    <a:pt x="471" y="1485"/>
                  </a:lnTo>
                  <a:lnTo>
                    <a:pt x="470" y="1486"/>
                  </a:lnTo>
                  <a:lnTo>
                    <a:pt x="470" y="1486"/>
                  </a:lnTo>
                  <a:lnTo>
                    <a:pt x="470" y="1486"/>
                  </a:lnTo>
                  <a:lnTo>
                    <a:pt x="468" y="1488"/>
                  </a:lnTo>
                  <a:lnTo>
                    <a:pt x="466" y="1488"/>
                  </a:lnTo>
                  <a:lnTo>
                    <a:pt x="466" y="1488"/>
                  </a:lnTo>
                  <a:lnTo>
                    <a:pt x="466" y="1488"/>
                  </a:lnTo>
                  <a:lnTo>
                    <a:pt x="462" y="1490"/>
                  </a:lnTo>
                  <a:lnTo>
                    <a:pt x="462" y="1492"/>
                  </a:lnTo>
                  <a:lnTo>
                    <a:pt x="462" y="1490"/>
                  </a:lnTo>
                  <a:lnTo>
                    <a:pt x="461" y="1490"/>
                  </a:lnTo>
                  <a:lnTo>
                    <a:pt x="459" y="1490"/>
                  </a:lnTo>
                  <a:lnTo>
                    <a:pt x="457" y="1490"/>
                  </a:lnTo>
                  <a:lnTo>
                    <a:pt x="457" y="1492"/>
                  </a:lnTo>
                  <a:lnTo>
                    <a:pt x="455" y="1490"/>
                  </a:lnTo>
                  <a:lnTo>
                    <a:pt x="455" y="1490"/>
                  </a:lnTo>
                  <a:lnTo>
                    <a:pt x="455" y="1488"/>
                  </a:lnTo>
                  <a:lnTo>
                    <a:pt x="455" y="1488"/>
                  </a:lnTo>
                  <a:lnTo>
                    <a:pt x="455" y="1488"/>
                  </a:lnTo>
                  <a:lnTo>
                    <a:pt x="453" y="1488"/>
                  </a:lnTo>
                  <a:lnTo>
                    <a:pt x="452" y="1486"/>
                  </a:lnTo>
                  <a:lnTo>
                    <a:pt x="450" y="1486"/>
                  </a:lnTo>
                  <a:lnTo>
                    <a:pt x="448" y="1485"/>
                  </a:lnTo>
                  <a:lnTo>
                    <a:pt x="448" y="1485"/>
                  </a:lnTo>
                  <a:lnTo>
                    <a:pt x="446" y="1483"/>
                  </a:lnTo>
                  <a:lnTo>
                    <a:pt x="446" y="1485"/>
                  </a:lnTo>
                  <a:lnTo>
                    <a:pt x="444" y="1485"/>
                  </a:lnTo>
                  <a:lnTo>
                    <a:pt x="443" y="1486"/>
                  </a:lnTo>
                  <a:lnTo>
                    <a:pt x="443" y="1488"/>
                  </a:lnTo>
                  <a:lnTo>
                    <a:pt x="443" y="1490"/>
                  </a:lnTo>
                  <a:lnTo>
                    <a:pt x="443" y="1495"/>
                  </a:lnTo>
                  <a:lnTo>
                    <a:pt x="443" y="1499"/>
                  </a:lnTo>
                  <a:lnTo>
                    <a:pt x="441" y="1501"/>
                  </a:lnTo>
                  <a:lnTo>
                    <a:pt x="439" y="1503"/>
                  </a:lnTo>
                  <a:lnTo>
                    <a:pt x="437" y="1503"/>
                  </a:lnTo>
                  <a:lnTo>
                    <a:pt x="432" y="1501"/>
                  </a:lnTo>
                  <a:lnTo>
                    <a:pt x="432" y="1499"/>
                  </a:lnTo>
                  <a:lnTo>
                    <a:pt x="432" y="1495"/>
                  </a:lnTo>
                  <a:lnTo>
                    <a:pt x="430" y="1494"/>
                  </a:lnTo>
                  <a:lnTo>
                    <a:pt x="428" y="1492"/>
                  </a:lnTo>
                  <a:lnTo>
                    <a:pt x="426" y="1490"/>
                  </a:lnTo>
                  <a:lnTo>
                    <a:pt x="424" y="1490"/>
                  </a:lnTo>
                  <a:lnTo>
                    <a:pt x="424" y="1490"/>
                  </a:lnTo>
                  <a:lnTo>
                    <a:pt x="421" y="1494"/>
                  </a:lnTo>
                  <a:lnTo>
                    <a:pt x="421" y="1495"/>
                  </a:lnTo>
                  <a:lnTo>
                    <a:pt x="421" y="1499"/>
                  </a:lnTo>
                  <a:lnTo>
                    <a:pt x="421" y="1499"/>
                  </a:lnTo>
                  <a:lnTo>
                    <a:pt x="421" y="1501"/>
                  </a:lnTo>
                  <a:lnTo>
                    <a:pt x="421" y="1504"/>
                  </a:lnTo>
                  <a:lnTo>
                    <a:pt x="423" y="1506"/>
                  </a:lnTo>
                  <a:lnTo>
                    <a:pt x="424" y="1512"/>
                  </a:lnTo>
                  <a:lnTo>
                    <a:pt x="424" y="1517"/>
                  </a:lnTo>
                  <a:lnTo>
                    <a:pt x="423" y="1521"/>
                  </a:lnTo>
                  <a:lnTo>
                    <a:pt x="423" y="1522"/>
                  </a:lnTo>
                  <a:lnTo>
                    <a:pt x="424" y="1524"/>
                  </a:lnTo>
                  <a:lnTo>
                    <a:pt x="426" y="1526"/>
                  </a:lnTo>
                  <a:lnTo>
                    <a:pt x="428" y="1528"/>
                  </a:lnTo>
                  <a:lnTo>
                    <a:pt x="428" y="1530"/>
                  </a:lnTo>
                  <a:lnTo>
                    <a:pt x="428" y="1530"/>
                  </a:lnTo>
                  <a:lnTo>
                    <a:pt x="430" y="1532"/>
                  </a:lnTo>
                  <a:lnTo>
                    <a:pt x="430" y="1532"/>
                  </a:lnTo>
                  <a:lnTo>
                    <a:pt x="430" y="1533"/>
                  </a:lnTo>
                  <a:lnTo>
                    <a:pt x="428" y="1533"/>
                  </a:lnTo>
                  <a:lnTo>
                    <a:pt x="426" y="1535"/>
                  </a:lnTo>
                  <a:lnTo>
                    <a:pt x="423" y="1535"/>
                  </a:lnTo>
                  <a:lnTo>
                    <a:pt x="421" y="1535"/>
                  </a:lnTo>
                  <a:lnTo>
                    <a:pt x="424" y="1537"/>
                  </a:lnTo>
                  <a:lnTo>
                    <a:pt x="426" y="1537"/>
                  </a:lnTo>
                  <a:lnTo>
                    <a:pt x="424" y="1539"/>
                  </a:lnTo>
                  <a:lnTo>
                    <a:pt x="419" y="1539"/>
                  </a:lnTo>
                  <a:lnTo>
                    <a:pt x="415" y="1541"/>
                  </a:lnTo>
                  <a:lnTo>
                    <a:pt x="415" y="1542"/>
                  </a:lnTo>
                  <a:lnTo>
                    <a:pt x="415" y="1542"/>
                  </a:lnTo>
                  <a:lnTo>
                    <a:pt x="415" y="1546"/>
                  </a:lnTo>
                  <a:lnTo>
                    <a:pt x="414" y="1553"/>
                  </a:lnTo>
                  <a:lnTo>
                    <a:pt x="410" y="1560"/>
                  </a:lnTo>
                  <a:lnTo>
                    <a:pt x="410" y="1562"/>
                  </a:lnTo>
                  <a:lnTo>
                    <a:pt x="406" y="1568"/>
                  </a:lnTo>
                  <a:lnTo>
                    <a:pt x="406" y="1569"/>
                  </a:lnTo>
                  <a:lnTo>
                    <a:pt x="406" y="1571"/>
                  </a:lnTo>
                  <a:lnTo>
                    <a:pt x="406" y="1571"/>
                  </a:lnTo>
                  <a:lnTo>
                    <a:pt x="401" y="1575"/>
                  </a:lnTo>
                  <a:lnTo>
                    <a:pt x="396" y="1580"/>
                  </a:lnTo>
                  <a:lnTo>
                    <a:pt x="394" y="1586"/>
                  </a:lnTo>
                  <a:lnTo>
                    <a:pt x="392" y="1591"/>
                  </a:lnTo>
                  <a:lnTo>
                    <a:pt x="392" y="1597"/>
                  </a:lnTo>
                  <a:lnTo>
                    <a:pt x="394" y="1602"/>
                  </a:lnTo>
                  <a:lnTo>
                    <a:pt x="396" y="1613"/>
                  </a:lnTo>
                  <a:lnTo>
                    <a:pt x="399" y="1627"/>
                  </a:lnTo>
                  <a:lnTo>
                    <a:pt x="396" y="1634"/>
                  </a:lnTo>
                  <a:lnTo>
                    <a:pt x="396" y="1638"/>
                  </a:lnTo>
                  <a:lnTo>
                    <a:pt x="396" y="1644"/>
                  </a:lnTo>
                  <a:lnTo>
                    <a:pt x="397" y="1645"/>
                  </a:lnTo>
                  <a:lnTo>
                    <a:pt x="397" y="1647"/>
                  </a:lnTo>
                  <a:lnTo>
                    <a:pt x="399" y="1653"/>
                  </a:lnTo>
                  <a:lnTo>
                    <a:pt x="403" y="1656"/>
                  </a:lnTo>
                  <a:lnTo>
                    <a:pt x="403" y="1658"/>
                  </a:lnTo>
                  <a:lnTo>
                    <a:pt x="403" y="1662"/>
                  </a:lnTo>
                  <a:lnTo>
                    <a:pt x="403" y="1663"/>
                  </a:lnTo>
                  <a:lnTo>
                    <a:pt x="403" y="1663"/>
                  </a:lnTo>
                  <a:lnTo>
                    <a:pt x="405" y="1665"/>
                  </a:lnTo>
                  <a:lnTo>
                    <a:pt x="405" y="1667"/>
                  </a:lnTo>
                  <a:lnTo>
                    <a:pt x="405" y="1669"/>
                  </a:lnTo>
                  <a:lnTo>
                    <a:pt x="405" y="1669"/>
                  </a:lnTo>
                  <a:lnTo>
                    <a:pt x="405" y="1671"/>
                  </a:lnTo>
                  <a:lnTo>
                    <a:pt x="405" y="1672"/>
                  </a:lnTo>
                  <a:lnTo>
                    <a:pt x="405" y="1672"/>
                  </a:lnTo>
                  <a:lnTo>
                    <a:pt x="410" y="1674"/>
                  </a:lnTo>
                  <a:lnTo>
                    <a:pt x="410" y="1676"/>
                  </a:lnTo>
                  <a:lnTo>
                    <a:pt x="410" y="1678"/>
                  </a:lnTo>
                  <a:lnTo>
                    <a:pt x="410" y="1678"/>
                  </a:lnTo>
                  <a:lnTo>
                    <a:pt x="408" y="1680"/>
                  </a:lnTo>
                  <a:lnTo>
                    <a:pt x="406" y="1680"/>
                  </a:lnTo>
                  <a:lnTo>
                    <a:pt x="399" y="1681"/>
                  </a:lnTo>
                  <a:lnTo>
                    <a:pt x="397" y="1681"/>
                  </a:lnTo>
                  <a:lnTo>
                    <a:pt x="397" y="1681"/>
                  </a:lnTo>
                  <a:lnTo>
                    <a:pt x="397" y="1681"/>
                  </a:lnTo>
                  <a:lnTo>
                    <a:pt x="399" y="1683"/>
                  </a:lnTo>
                  <a:lnTo>
                    <a:pt x="397" y="1683"/>
                  </a:lnTo>
                  <a:lnTo>
                    <a:pt x="396" y="1685"/>
                  </a:lnTo>
                  <a:lnTo>
                    <a:pt x="396" y="1685"/>
                  </a:lnTo>
                  <a:lnTo>
                    <a:pt x="396" y="1687"/>
                  </a:lnTo>
                  <a:lnTo>
                    <a:pt x="396" y="1690"/>
                  </a:lnTo>
                  <a:lnTo>
                    <a:pt x="396" y="1690"/>
                  </a:lnTo>
                  <a:lnTo>
                    <a:pt x="396" y="1692"/>
                  </a:lnTo>
                  <a:lnTo>
                    <a:pt x="392" y="1692"/>
                  </a:lnTo>
                  <a:lnTo>
                    <a:pt x="390" y="1694"/>
                  </a:lnTo>
                  <a:lnTo>
                    <a:pt x="390" y="1694"/>
                  </a:lnTo>
                  <a:lnTo>
                    <a:pt x="390" y="1696"/>
                  </a:lnTo>
                  <a:lnTo>
                    <a:pt x="390" y="1696"/>
                  </a:lnTo>
                  <a:lnTo>
                    <a:pt x="390" y="1696"/>
                  </a:lnTo>
                  <a:lnTo>
                    <a:pt x="390" y="1698"/>
                  </a:lnTo>
                  <a:lnTo>
                    <a:pt x="390" y="1698"/>
                  </a:lnTo>
                  <a:lnTo>
                    <a:pt x="390" y="1698"/>
                  </a:lnTo>
                  <a:lnTo>
                    <a:pt x="390" y="1700"/>
                  </a:lnTo>
                  <a:lnTo>
                    <a:pt x="390" y="1701"/>
                  </a:lnTo>
                  <a:lnTo>
                    <a:pt x="390" y="1701"/>
                  </a:lnTo>
                  <a:lnTo>
                    <a:pt x="390" y="1701"/>
                  </a:lnTo>
                  <a:lnTo>
                    <a:pt x="388" y="1701"/>
                  </a:lnTo>
                  <a:lnTo>
                    <a:pt x="388" y="1701"/>
                  </a:lnTo>
                  <a:lnTo>
                    <a:pt x="388" y="1703"/>
                  </a:lnTo>
                  <a:lnTo>
                    <a:pt x="387" y="1703"/>
                  </a:lnTo>
                  <a:lnTo>
                    <a:pt x="387" y="1705"/>
                  </a:lnTo>
                  <a:lnTo>
                    <a:pt x="388" y="1705"/>
                  </a:lnTo>
                  <a:lnTo>
                    <a:pt x="388" y="1707"/>
                  </a:lnTo>
                  <a:lnTo>
                    <a:pt x="388" y="1709"/>
                  </a:lnTo>
                  <a:lnTo>
                    <a:pt x="397" y="1709"/>
                  </a:lnTo>
                  <a:lnTo>
                    <a:pt x="397" y="1712"/>
                  </a:lnTo>
                  <a:lnTo>
                    <a:pt x="397" y="1714"/>
                  </a:lnTo>
                  <a:lnTo>
                    <a:pt x="397" y="1716"/>
                  </a:lnTo>
                  <a:lnTo>
                    <a:pt x="396" y="1718"/>
                  </a:lnTo>
                  <a:lnTo>
                    <a:pt x="397" y="1719"/>
                  </a:lnTo>
                  <a:lnTo>
                    <a:pt x="403" y="1721"/>
                  </a:lnTo>
                  <a:lnTo>
                    <a:pt x="406" y="1725"/>
                  </a:lnTo>
                  <a:lnTo>
                    <a:pt x="406" y="1725"/>
                  </a:lnTo>
                  <a:lnTo>
                    <a:pt x="412" y="1728"/>
                  </a:lnTo>
                  <a:lnTo>
                    <a:pt x="412" y="1728"/>
                  </a:lnTo>
                  <a:lnTo>
                    <a:pt x="414" y="1730"/>
                  </a:lnTo>
                  <a:lnTo>
                    <a:pt x="414" y="1732"/>
                  </a:lnTo>
                  <a:lnTo>
                    <a:pt x="414" y="1737"/>
                  </a:lnTo>
                  <a:lnTo>
                    <a:pt x="412" y="1741"/>
                  </a:lnTo>
                  <a:lnTo>
                    <a:pt x="412" y="1743"/>
                  </a:lnTo>
                  <a:lnTo>
                    <a:pt x="410" y="1745"/>
                  </a:lnTo>
                  <a:lnTo>
                    <a:pt x="406" y="1746"/>
                  </a:lnTo>
                  <a:lnTo>
                    <a:pt x="405" y="1748"/>
                  </a:lnTo>
                  <a:lnTo>
                    <a:pt x="406" y="1748"/>
                  </a:lnTo>
                  <a:lnTo>
                    <a:pt x="406" y="1750"/>
                  </a:lnTo>
                  <a:lnTo>
                    <a:pt x="408" y="1750"/>
                  </a:lnTo>
                  <a:lnTo>
                    <a:pt x="408" y="1754"/>
                  </a:lnTo>
                  <a:lnTo>
                    <a:pt x="408" y="1754"/>
                  </a:lnTo>
                  <a:lnTo>
                    <a:pt x="408" y="1756"/>
                  </a:lnTo>
                  <a:lnTo>
                    <a:pt x="406" y="1757"/>
                  </a:lnTo>
                  <a:lnTo>
                    <a:pt x="406" y="1757"/>
                  </a:lnTo>
                  <a:lnTo>
                    <a:pt x="406" y="1759"/>
                  </a:lnTo>
                  <a:lnTo>
                    <a:pt x="406" y="1761"/>
                  </a:lnTo>
                  <a:lnTo>
                    <a:pt x="403" y="1768"/>
                  </a:lnTo>
                  <a:lnTo>
                    <a:pt x="403" y="1772"/>
                  </a:lnTo>
                  <a:lnTo>
                    <a:pt x="403" y="1772"/>
                  </a:lnTo>
                  <a:lnTo>
                    <a:pt x="405" y="1772"/>
                  </a:lnTo>
                  <a:lnTo>
                    <a:pt x="408" y="1770"/>
                  </a:lnTo>
                  <a:lnTo>
                    <a:pt x="410" y="1768"/>
                  </a:lnTo>
                  <a:lnTo>
                    <a:pt x="412" y="1770"/>
                  </a:lnTo>
                  <a:lnTo>
                    <a:pt x="414" y="1770"/>
                  </a:lnTo>
                  <a:lnTo>
                    <a:pt x="415" y="1772"/>
                  </a:lnTo>
                  <a:lnTo>
                    <a:pt x="417" y="1774"/>
                  </a:lnTo>
                  <a:lnTo>
                    <a:pt x="417" y="1775"/>
                  </a:lnTo>
                  <a:lnTo>
                    <a:pt x="415" y="1777"/>
                  </a:lnTo>
                  <a:lnTo>
                    <a:pt x="415" y="1779"/>
                  </a:lnTo>
                  <a:lnTo>
                    <a:pt x="414" y="1781"/>
                  </a:lnTo>
                  <a:lnTo>
                    <a:pt x="415" y="1783"/>
                  </a:lnTo>
                  <a:lnTo>
                    <a:pt x="419" y="1786"/>
                  </a:lnTo>
                  <a:lnTo>
                    <a:pt x="421" y="1788"/>
                  </a:lnTo>
                  <a:lnTo>
                    <a:pt x="421" y="1792"/>
                  </a:lnTo>
                  <a:lnTo>
                    <a:pt x="421" y="1793"/>
                  </a:lnTo>
                  <a:lnTo>
                    <a:pt x="421" y="1795"/>
                  </a:lnTo>
                  <a:lnTo>
                    <a:pt x="423" y="1795"/>
                  </a:lnTo>
                  <a:lnTo>
                    <a:pt x="426" y="1797"/>
                  </a:lnTo>
                  <a:lnTo>
                    <a:pt x="428" y="1799"/>
                  </a:lnTo>
                  <a:lnTo>
                    <a:pt x="428" y="1799"/>
                  </a:lnTo>
                  <a:lnTo>
                    <a:pt x="426" y="1801"/>
                  </a:lnTo>
                  <a:lnTo>
                    <a:pt x="426" y="1801"/>
                  </a:lnTo>
                  <a:lnTo>
                    <a:pt x="426" y="1802"/>
                  </a:lnTo>
                  <a:lnTo>
                    <a:pt x="426" y="1802"/>
                  </a:lnTo>
                  <a:lnTo>
                    <a:pt x="426" y="1804"/>
                  </a:lnTo>
                  <a:lnTo>
                    <a:pt x="428" y="1808"/>
                  </a:lnTo>
                  <a:lnTo>
                    <a:pt x="430" y="1808"/>
                  </a:lnTo>
                  <a:lnTo>
                    <a:pt x="430" y="1810"/>
                  </a:lnTo>
                  <a:lnTo>
                    <a:pt x="430" y="1812"/>
                  </a:lnTo>
                  <a:lnTo>
                    <a:pt x="430" y="1815"/>
                  </a:lnTo>
                  <a:lnTo>
                    <a:pt x="430" y="1817"/>
                  </a:lnTo>
                  <a:lnTo>
                    <a:pt x="432" y="1822"/>
                  </a:lnTo>
                  <a:lnTo>
                    <a:pt x="432" y="1824"/>
                  </a:lnTo>
                  <a:lnTo>
                    <a:pt x="432" y="1824"/>
                  </a:lnTo>
                  <a:lnTo>
                    <a:pt x="432" y="1826"/>
                  </a:lnTo>
                  <a:lnTo>
                    <a:pt x="432" y="1826"/>
                  </a:lnTo>
                  <a:lnTo>
                    <a:pt x="430" y="1826"/>
                  </a:lnTo>
                  <a:lnTo>
                    <a:pt x="430" y="1830"/>
                  </a:lnTo>
                  <a:lnTo>
                    <a:pt x="430" y="1831"/>
                  </a:lnTo>
                  <a:lnTo>
                    <a:pt x="430" y="1833"/>
                  </a:lnTo>
                  <a:lnTo>
                    <a:pt x="428" y="1835"/>
                  </a:lnTo>
                  <a:lnTo>
                    <a:pt x="430" y="1837"/>
                  </a:lnTo>
                  <a:lnTo>
                    <a:pt x="434" y="1840"/>
                  </a:lnTo>
                  <a:lnTo>
                    <a:pt x="434" y="1842"/>
                  </a:lnTo>
                  <a:lnTo>
                    <a:pt x="435" y="1844"/>
                  </a:lnTo>
                  <a:lnTo>
                    <a:pt x="437" y="1844"/>
                  </a:lnTo>
                  <a:lnTo>
                    <a:pt x="437" y="1842"/>
                  </a:lnTo>
                  <a:lnTo>
                    <a:pt x="439" y="1840"/>
                  </a:lnTo>
                  <a:lnTo>
                    <a:pt x="441" y="1840"/>
                  </a:lnTo>
                  <a:lnTo>
                    <a:pt x="448" y="1839"/>
                  </a:lnTo>
                  <a:lnTo>
                    <a:pt x="450" y="1839"/>
                  </a:lnTo>
                  <a:lnTo>
                    <a:pt x="452" y="1840"/>
                  </a:lnTo>
                  <a:lnTo>
                    <a:pt x="452" y="1840"/>
                  </a:lnTo>
                  <a:lnTo>
                    <a:pt x="453" y="1842"/>
                  </a:lnTo>
                  <a:lnTo>
                    <a:pt x="455" y="1844"/>
                  </a:lnTo>
                  <a:lnTo>
                    <a:pt x="455" y="1846"/>
                  </a:lnTo>
                  <a:lnTo>
                    <a:pt x="455" y="1848"/>
                  </a:lnTo>
                  <a:lnTo>
                    <a:pt x="455" y="1849"/>
                  </a:lnTo>
                  <a:lnTo>
                    <a:pt x="457" y="1851"/>
                  </a:lnTo>
                  <a:lnTo>
                    <a:pt x="457" y="1853"/>
                  </a:lnTo>
                  <a:lnTo>
                    <a:pt x="461" y="1853"/>
                  </a:lnTo>
                  <a:lnTo>
                    <a:pt x="462" y="1853"/>
                  </a:lnTo>
                  <a:lnTo>
                    <a:pt x="462" y="1851"/>
                  </a:lnTo>
                  <a:lnTo>
                    <a:pt x="464" y="1849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70" y="1846"/>
                  </a:lnTo>
                  <a:lnTo>
                    <a:pt x="473" y="1846"/>
                  </a:lnTo>
                  <a:lnTo>
                    <a:pt x="475" y="1846"/>
                  </a:lnTo>
                  <a:lnTo>
                    <a:pt x="479" y="1846"/>
                  </a:lnTo>
                  <a:lnTo>
                    <a:pt x="480" y="1848"/>
                  </a:lnTo>
                  <a:lnTo>
                    <a:pt x="482" y="1849"/>
                  </a:lnTo>
                  <a:lnTo>
                    <a:pt x="489" y="1851"/>
                  </a:lnTo>
                  <a:lnTo>
                    <a:pt x="491" y="1853"/>
                  </a:lnTo>
                  <a:lnTo>
                    <a:pt x="491" y="1853"/>
                  </a:lnTo>
                  <a:lnTo>
                    <a:pt x="493" y="1855"/>
                  </a:lnTo>
                  <a:lnTo>
                    <a:pt x="493" y="1855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89" y="1858"/>
                  </a:lnTo>
                  <a:lnTo>
                    <a:pt x="489" y="1858"/>
                  </a:lnTo>
                  <a:lnTo>
                    <a:pt x="489" y="1862"/>
                  </a:lnTo>
                  <a:lnTo>
                    <a:pt x="489" y="1862"/>
                  </a:lnTo>
                  <a:lnTo>
                    <a:pt x="488" y="1866"/>
                  </a:lnTo>
                  <a:lnTo>
                    <a:pt x="488" y="1866"/>
                  </a:lnTo>
                  <a:lnTo>
                    <a:pt x="488" y="1867"/>
                  </a:lnTo>
                  <a:lnTo>
                    <a:pt x="489" y="1869"/>
                  </a:lnTo>
                  <a:lnTo>
                    <a:pt x="491" y="1871"/>
                  </a:lnTo>
                  <a:lnTo>
                    <a:pt x="495" y="1875"/>
                  </a:lnTo>
                  <a:lnTo>
                    <a:pt x="495" y="1877"/>
                  </a:lnTo>
                  <a:lnTo>
                    <a:pt x="497" y="1875"/>
                  </a:lnTo>
                  <a:lnTo>
                    <a:pt x="500" y="1871"/>
                  </a:lnTo>
                  <a:lnTo>
                    <a:pt x="506" y="1867"/>
                  </a:lnTo>
                  <a:lnTo>
                    <a:pt x="506" y="1867"/>
                  </a:lnTo>
                  <a:lnTo>
                    <a:pt x="509" y="1869"/>
                  </a:lnTo>
                  <a:lnTo>
                    <a:pt x="511" y="1867"/>
                  </a:lnTo>
                  <a:lnTo>
                    <a:pt x="513" y="1864"/>
                  </a:lnTo>
                  <a:lnTo>
                    <a:pt x="515" y="1862"/>
                  </a:lnTo>
                  <a:lnTo>
                    <a:pt x="517" y="1862"/>
                  </a:lnTo>
                  <a:lnTo>
                    <a:pt x="518" y="1860"/>
                  </a:lnTo>
                  <a:lnTo>
                    <a:pt x="520" y="1862"/>
                  </a:lnTo>
                  <a:lnTo>
                    <a:pt x="526" y="1864"/>
                  </a:lnTo>
                  <a:lnTo>
                    <a:pt x="527" y="1862"/>
                  </a:lnTo>
                  <a:lnTo>
                    <a:pt x="529" y="1860"/>
                  </a:lnTo>
                  <a:lnTo>
                    <a:pt x="531" y="1860"/>
                  </a:lnTo>
                  <a:lnTo>
                    <a:pt x="531" y="1860"/>
                  </a:lnTo>
                  <a:lnTo>
                    <a:pt x="533" y="1862"/>
                  </a:lnTo>
                  <a:lnTo>
                    <a:pt x="535" y="1862"/>
                  </a:lnTo>
                  <a:lnTo>
                    <a:pt x="544" y="1866"/>
                  </a:lnTo>
                  <a:lnTo>
                    <a:pt x="545" y="1866"/>
                  </a:lnTo>
                  <a:lnTo>
                    <a:pt x="545" y="1867"/>
                  </a:lnTo>
                  <a:lnTo>
                    <a:pt x="545" y="1867"/>
                  </a:lnTo>
                  <a:lnTo>
                    <a:pt x="544" y="1869"/>
                  </a:lnTo>
                  <a:lnTo>
                    <a:pt x="545" y="1869"/>
                  </a:lnTo>
                  <a:lnTo>
                    <a:pt x="549" y="1871"/>
                  </a:lnTo>
                  <a:lnTo>
                    <a:pt x="551" y="1873"/>
                  </a:lnTo>
                  <a:lnTo>
                    <a:pt x="551" y="1873"/>
                  </a:lnTo>
                  <a:lnTo>
                    <a:pt x="551" y="1873"/>
                  </a:lnTo>
                  <a:lnTo>
                    <a:pt x="551" y="1875"/>
                  </a:lnTo>
                  <a:lnTo>
                    <a:pt x="551" y="1875"/>
                  </a:lnTo>
                  <a:lnTo>
                    <a:pt x="551" y="1877"/>
                  </a:lnTo>
                  <a:lnTo>
                    <a:pt x="551" y="1877"/>
                  </a:lnTo>
                  <a:lnTo>
                    <a:pt x="553" y="1878"/>
                  </a:lnTo>
                  <a:lnTo>
                    <a:pt x="553" y="1878"/>
                  </a:lnTo>
                  <a:lnTo>
                    <a:pt x="555" y="1878"/>
                  </a:lnTo>
                  <a:lnTo>
                    <a:pt x="556" y="1878"/>
                  </a:lnTo>
                  <a:lnTo>
                    <a:pt x="556" y="1880"/>
                  </a:lnTo>
                  <a:lnTo>
                    <a:pt x="556" y="1880"/>
                  </a:lnTo>
                  <a:lnTo>
                    <a:pt x="558" y="1884"/>
                  </a:lnTo>
                  <a:lnTo>
                    <a:pt x="560" y="1884"/>
                  </a:lnTo>
                  <a:lnTo>
                    <a:pt x="562" y="1884"/>
                  </a:lnTo>
                  <a:lnTo>
                    <a:pt x="564" y="1882"/>
                  </a:lnTo>
                  <a:lnTo>
                    <a:pt x="565" y="1884"/>
                  </a:lnTo>
                  <a:lnTo>
                    <a:pt x="567" y="1886"/>
                  </a:lnTo>
                  <a:lnTo>
                    <a:pt x="567" y="1886"/>
                  </a:lnTo>
                  <a:lnTo>
                    <a:pt x="567" y="1889"/>
                  </a:lnTo>
                  <a:lnTo>
                    <a:pt x="565" y="1893"/>
                  </a:lnTo>
                  <a:lnTo>
                    <a:pt x="567" y="1893"/>
                  </a:lnTo>
                  <a:lnTo>
                    <a:pt x="567" y="1893"/>
                  </a:lnTo>
                  <a:lnTo>
                    <a:pt x="567" y="1895"/>
                  </a:lnTo>
                  <a:lnTo>
                    <a:pt x="565" y="1895"/>
                  </a:lnTo>
                  <a:lnTo>
                    <a:pt x="565" y="1896"/>
                  </a:lnTo>
                  <a:lnTo>
                    <a:pt x="565" y="1898"/>
                  </a:lnTo>
                  <a:lnTo>
                    <a:pt x="567" y="1898"/>
                  </a:lnTo>
                  <a:lnTo>
                    <a:pt x="567" y="1900"/>
                  </a:lnTo>
                  <a:lnTo>
                    <a:pt x="567" y="1902"/>
                  </a:lnTo>
                  <a:lnTo>
                    <a:pt x="567" y="1904"/>
                  </a:lnTo>
                  <a:lnTo>
                    <a:pt x="564" y="1905"/>
                  </a:lnTo>
                  <a:lnTo>
                    <a:pt x="562" y="1907"/>
                  </a:lnTo>
                  <a:lnTo>
                    <a:pt x="562" y="1909"/>
                  </a:lnTo>
                  <a:lnTo>
                    <a:pt x="560" y="1911"/>
                  </a:lnTo>
                  <a:lnTo>
                    <a:pt x="562" y="1913"/>
                  </a:lnTo>
                  <a:lnTo>
                    <a:pt x="562" y="1913"/>
                  </a:lnTo>
                  <a:lnTo>
                    <a:pt x="564" y="1914"/>
                  </a:lnTo>
                  <a:lnTo>
                    <a:pt x="565" y="1914"/>
                  </a:lnTo>
                  <a:lnTo>
                    <a:pt x="565" y="1918"/>
                  </a:lnTo>
                  <a:lnTo>
                    <a:pt x="565" y="1918"/>
                  </a:lnTo>
                  <a:lnTo>
                    <a:pt x="569" y="1920"/>
                  </a:lnTo>
                  <a:lnTo>
                    <a:pt x="569" y="1922"/>
                  </a:lnTo>
                  <a:lnTo>
                    <a:pt x="569" y="1922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71" y="1923"/>
                  </a:lnTo>
                  <a:lnTo>
                    <a:pt x="571" y="1923"/>
                  </a:lnTo>
                  <a:lnTo>
                    <a:pt x="571" y="1925"/>
                  </a:lnTo>
                  <a:lnTo>
                    <a:pt x="571" y="1925"/>
                  </a:lnTo>
                  <a:lnTo>
                    <a:pt x="569" y="1927"/>
                  </a:lnTo>
                  <a:lnTo>
                    <a:pt x="569" y="1927"/>
                  </a:lnTo>
                  <a:lnTo>
                    <a:pt x="569" y="1927"/>
                  </a:lnTo>
                  <a:lnTo>
                    <a:pt x="571" y="1929"/>
                  </a:lnTo>
                  <a:lnTo>
                    <a:pt x="571" y="1931"/>
                  </a:lnTo>
                  <a:lnTo>
                    <a:pt x="571" y="1933"/>
                  </a:lnTo>
                  <a:lnTo>
                    <a:pt x="571" y="1934"/>
                  </a:lnTo>
                  <a:lnTo>
                    <a:pt x="571" y="1934"/>
                  </a:lnTo>
                  <a:lnTo>
                    <a:pt x="567" y="1934"/>
                  </a:lnTo>
                  <a:lnTo>
                    <a:pt x="567" y="1934"/>
                  </a:lnTo>
                  <a:lnTo>
                    <a:pt x="567" y="1934"/>
                  </a:lnTo>
                  <a:lnTo>
                    <a:pt x="567" y="1936"/>
                  </a:lnTo>
                  <a:lnTo>
                    <a:pt x="567" y="1936"/>
                  </a:lnTo>
                  <a:lnTo>
                    <a:pt x="567" y="1938"/>
                  </a:lnTo>
                  <a:lnTo>
                    <a:pt x="567" y="1940"/>
                  </a:lnTo>
                  <a:lnTo>
                    <a:pt x="565" y="1940"/>
                  </a:lnTo>
                  <a:lnTo>
                    <a:pt x="564" y="1942"/>
                  </a:lnTo>
                  <a:lnTo>
                    <a:pt x="562" y="1942"/>
                  </a:lnTo>
                  <a:lnTo>
                    <a:pt x="562" y="1943"/>
                  </a:lnTo>
                  <a:lnTo>
                    <a:pt x="562" y="1943"/>
                  </a:lnTo>
                  <a:lnTo>
                    <a:pt x="562" y="1947"/>
                  </a:lnTo>
                  <a:lnTo>
                    <a:pt x="562" y="1947"/>
                  </a:lnTo>
                  <a:lnTo>
                    <a:pt x="560" y="1949"/>
                  </a:lnTo>
                  <a:lnTo>
                    <a:pt x="560" y="1951"/>
                  </a:lnTo>
                  <a:lnTo>
                    <a:pt x="560" y="1952"/>
                  </a:lnTo>
                  <a:lnTo>
                    <a:pt x="560" y="1954"/>
                  </a:lnTo>
                  <a:lnTo>
                    <a:pt x="560" y="1954"/>
                  </a:lnTo>
                  <a:lnTo>
                    <a:pt x="562" y="1956"/>
                  </a:lnTo>
                  <a:lnTo>
                    <a:pt x="571" y="1961"/>
                  </a:lnTo>
                  <a:lnTo>
                    <a:pt x="571" y="1963"/>
                  </a:lnTo>
                  <a:lnTo>
                    <a:pt x="571" y="1965"/>
                  </a:lnTo>
                  <a:lnTo>
                    <a:pt x="573" y="1963"/>
                  </a:lnTo>
                  <a:lnTo>
                    <a:pt x="576" y="1965"/>
                  </a:lnTo>
                  <a:lnTo>
                    <a:pt x="578" y="1967"/>
                  </a:lnTo>
                  <a:lnTo>
                    <a:pt x="580" y="1969"/>
                  </a:lnTo>
                  <a:lnTo>
                    <a:pt x="578" y="1972"/>
                  </a:lnTo>
                  <a:lnTo>
                    <a:pt x="576" y="1976"/>
                  </a:lnTo>
                  <a:lnTo>
                    <a:pt x="574" y="1979"/>
                  </a:lnTo>
                  <a:lnTo>
                    <a:pt x="576" y="1981"/>
                  </a:lnTo>
                  <a:lnTo>
                    <a:pt x="580" y="1981"/>
                  </a:lnTo>
                  <a:lnTo>
                    <a:pt x="580" y="1983"/>
                  </a:lnTo>
                  <a:lnTo>
                    <a:pt x="580" y="1983"/>
                  </a:lnTo>
                  <a:lnTo>
                    <a:pt x="582" y="1983"/>
                  </a:lnTo>
                  <a:lnTo>
                    <a:pt x="582" y="1985"/>
                  </a:lnTo>
                  <a:lnTo>
                    <a:pt x="583" y="1990"/>
                  </a:lnTo>
                  <a:lnTo>
                    <a:pt x="583" y="1990"/>
                  </a:lnTo>
                  <a:lnTo>
                    <a:pt x="585" y="1992"/>
                  </a:lnTo>
                  <a:lnTo>
                    <a:pt x="585" y="1992"/>
                  </a:lnTo>
                  <a:lnTo>
                    <a:pt x="585" y="1994"/>
                  </a:lnTo>
                  <a:lnTo>
                    <a:pt x="585" y="1999"/>
                  </a:lnTo>
                  <a:lnTo>
                    <a:pt x="587" y="2001"/>
                  </a:lnTo>
                  <a:lnTo>
                    <a:pt x="587" y="2003"/>
                  </a:lnTo>
                  <a:lnTo>
                    <a:pt x="594" y="2008"/>
                  </a:lnTo>
                  <a:lnTo>
                    <a:pt x="596" y="2010"/>
                  </a:lnTo>
                  <a:lnTo>
                    <a:pt x="598" y="2010"/>
                  </a:lnTo>
                  <a:lnTo>
                    <a:pt x="600" y="2010"/>
                  </a:lnTo>
                  <a:lnTo>
                    <a:pt x="605" y="2014"/>
                  </a:lnTo>
                  <a:lnTo>
                    <a:pt x="607" y="2014"/>
                  </a:lnTo>
                  <a:lnTo>
                    <a:pt x="607" y="2014"/>
                  </a:lnTo>
                  <a:lnTo>
                    <a:pt x="609" y="2014"/>
                  </a:lnTo>
                  <a:lnTo>
                    <a:pt x="609" y="2014"/>
                  </a:lnTo>
                  <a:lnTo>
                    <a:pt x="609" y="2016"/>
                  </a:lnTo>
                  <a:lnTo>
                    <a:pt x="609" y="2017"/>
                  </a:lnTo>
                  <a:lnTo>
                    <a:pt x="610" y="2017"/>
                  </a:lnTo>
                  <a:lnTo>
                    <a:pt x="610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4" y="2023"/>
                  </a:lnTo>
                  <a:lnTo>
                    <a:pt x="612" y="2023"/>
                  </a:lnTo>
                  <a:lnTo>
                    <a:pt x="612" y="2023"/>
                  </a:lnTo>
                  <a:lnTo>
                    <a:pt x="612" y="2025"/>
                  </a:lnTo>
                  <a:lnTo>
                    <a:pt x="612" y="2025"/>
                  </a:lnTo>
                  <a:lnTo>
                    <a:pt x="612" y="2026"/>
                  </a:lnTo>
                  <a:lnTo>
                    <a:pt x="612" y="2032"/>
                  </a:lnTo>
                  <a:lnTo>
                    <a:pt x="610" y="2034"/>
                  </a:lnTo>
                  <a:lnTo>
                    <a:pt x="609" y="2037"/>
                  </a:lnTo>
                  <a:lnTo>
                    <a:pt x="609" y="2039"/>
                  </a:lnTo>
                  <a:lnTo>
                    <a:pt x="610" y="2039"/>
                  </a:lnTo>
                  <a:lnTo>
                    <a:pt x="614" y="2041"/>
                  </a:lnTo>
                  <a:lnTo>
                    <a:pt x="625" y="2037"/>
                  </a:lnTo>
                  <a:lnTo>
                    <a:pt x="627" y="2037"/>
                  </a:lnTo>
                  <a:lnTo>
                    <a:pt x="629" y="2041"/>
                  </a:lnTo>
                  <a:lnTo>
                    <a:pt x="636" y="2043"/>
                  </a:lnTo>
                  <a:lnTo>
                    <a:pt x="638" y="2043"/>
                  </a:lnTo>
                  <a:lnTo>
                    <a:pt x="639" y="2046"/>
                  </a:lnTo>
                  <a:lnTo>
                    <a:pt x="639" y="2046"/>
                  </a:lnTo>
                  <a:lnTo>
                    <a:pt x="643" y="2046"/>
                  </a:lnTo>
                  <a:lnTo>
                    <a:pt x="643" y="2046"/>
                  </a:lnTo>
                  <a:lnTo>
                    <a:pt x="645" y="2046"/>
                  </a:lnTo>
                  <a:lnTo>
                    <a:pt x="645" y="2048"/>
                  </a:lnTo>
                  <a:lnTo>
                    <a:pt x="645" y="2048"/>
                  </a:lnTo>
                  <a:lnTo>
                    <a:pt x="645" y="2050"/>
                  </a:lnTo>
                  <a:lnTo>
                    <a:pt x="645" y="2050"/>
                  </a:lnTo>
                  <a:lnTo>
                    <a:pt x="645" y="2050"/>
                  </a:lnTo>
                  <a:lnTo>
                    <a:pt x="641" y="2052"/>
                  </a:lnTo>
                  <a:lnTo>
                    <a:pt x="641" y="2052"/>
                  </a:lnTo>
                  <a:lnTo>
                    <a:pt x="641" y="2054"/>
                  </a:lnTo>
                  <a:lnTo>
                    <a:pt x="641" y="2055"/>
                  </a:lnTo>
                  <a:lnTo>
                    <a:pt x="641" y="2057"/>
                  </a:lnTo>
                  <a:lnTo>
                    <a:pt x="643" y="2059"/>
                  </a:lnTo>
                  <a:lnTo>
                    <a:pt x="643" y="2061"/>
                  </a:lnTo>
                  <a:lnTo>
                    <a:pt x="645" y="2061"/>
                  </a:lnTo>
                  <a:lnTo>
                    <a:pt x="648" y="2063"/>
                  </a:lnTo>
                  <a:lnTo>
                    <a:pt x="648" y="2063"/>
                  </a:lnTo>
                  <a:lnTo>
                    <a:pt x="650" y="2064"/>
                  </a:lnTo>
                  <a:lnTo>
                    <a:pt x="650" y="2064"/>
                  </a:lnTo>
                  <a:lnTo>
                    <a:pt x="650" y="2064"/>
                  </a:lnTo>
                  <a:lnTo>
                    <a:pt x="650" y="2066"/>
                  </a:lnTo>
                  <a:lnTo>
                    <a:pt x="650" y="2064"/>
                  </a:lnTo>
                  <a:lnTo>
                    <a:pt x="652" y="2064"/>
                  </a:lnTo>
                  <a:lnTo>
                    <a:pt x="652" y="2064"/>
                  </a:lnTo>
                  <a:lnTo>
                    <a:pt x="654" y="2064"/>
                  </a:lnTo>
                  <a:lnTo>
                    <a:pt x="654" y="2064"/>
                  </a:lnTo>
                  <a:lnTo>
                    <a:pt x="654" y="2066"/>
                  </a:lnTo>
                  <a:lnTo>
                    <a:pt x="654" y="2066"/>
                  </a:lnTo>
                  <a:lnTo>
                    <a:pt x="654" y="2068"/>
                  </a:lnTo>
                  <a:lnTo>
                    <a:pt x="654" y="2068"/>
                  </a:lnTo>
                  <a:lnTo>
                    <a:pt x="656" y="2068"/>
                  </a:lnTo>
                  <a:lnTo>
                    <a:pt x="656" y="2068"/>
                  </a:lnTo>
                  <a:lnTo>
                    <a:pt x="657" y="2070"/>
                  </a:lnTo>
                  <a:lnTo>
                    <a:pt x="657" y="2070"/>
                  </a:lnTo>
                  <a:lnTo>
                    <a:pt x="656" y="2075"/>
                  </a:lnTo>
                  <a:lnTo>
                    <a:pt x="657" y="2077"/>
                  </a:lnTo>
                  <a:lnTo>
                    <a:pt x="656" y="2079"/>
                  </a:lnTo>
                  <a:lnTo>
                    <a:pt x="656" y="2079"/>
                  </a:lnTo>
                  <a:lnTo>
                    <a:pt x="654" y="2079"/>
                  </a:lnTo>
                  <a:lnTo>
                    <a:pt x="654" y="2079"/>
                  </a:lnTo>
                  <a:lnTo>
                    <a:pt x="650" y="2079"/>
                  </a:lnTo>
                  <a:lnTo>
                    <a:pt x="650" y="2079"/>
                  </a:lnTo>
                  <a:lnTo>
                    <a:pt x="650" y="2081"/>
                  </a:lnTo>
                  <a:lnTo>
                    <a:pt x="650" y="2081"/>
                  </a:lnTo>
                  <a:lnTo>
                    <a:pt x="650" y="2081"/>
                  </a:lnTo>
                  <a:lnTo>
                    <a:pt x="648" y="2081"/>
                  </a:lnTo>
                  <a:lnTo>
                    <a:pt x="647" y="2081"/>
                  </a:lnTo>
                  <a:lnTo>
                    <a:pt x="645" y="2081"/>
                  </a:lnTo>
                  <a:lnTo>
                    <a:pt x="643" y="2081"/>
                  </a:lnTo>
                  <a:lnTo>
                    <a:pt x="643" y="2082"/>
                  </a:lnTo>
                  <a:lnTo>
                    <a:pt x="645" y="2082"/>
                  </a:lnTo>
                  <a:lnTo>
                    <a:pt x="645" y="2082"/>
                  </a:lnTo>
                  <a:lnTo>
                    <a:pt x="645" y="2084"/>
                  </a:lnTo>
                  <a:lnTo>
                    <a:pt x="645" y="2086"/>
                  </a:lnTo>
                  <a:lnTo>
                    <a:pt x="643" y="2088"/>
                  </a:lnTo>
                  <a:lnTo>
                    <a:pt x="641" y="2090"/>
                  </a:lnTo>
                  <a:lnTo>
                    <a:pt x="641" y="2090"/>
                  </a:lnTo>
                  <a:lnTo>
                    <a:pt x="639" y="2091"/>
                  </a:lnTo>
                  <a:lnTo>
                    <a:pt x="638" y="2091"/>
                  </a:lnTo>
                  <a:lnTo>
                    <a:pt x="636" y="2093"/>
                  </a:lnTo>
                  <a:lnTo>
                    <a:pt x="634" y="2095"/>
                  </a:lnTo>
                  <a:lnTo>
                    <a:pt x="632" y="2095"/>
                  </a:lnTo>
                  <a:lnTo>
                    <a:pt x="632" y="2095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0" y="2097"/>
                  </a:lnTo>
                  <a:lnTo>
                    <a:pt x="630" y="2097"/>
                  </a:lnTo>
                  <a:lnTo>
                    <a:pt x="630" y="2097"/>
                  </a:lnTo>
                  <a:lnTo>
                    <a:pt x="629" y="2097"/>
                  </a:lnTo>
                  <a:lnTo>
                    <a:pt x="627" y="2099"/>
                  </a:lnTo>
                  <a:lnTo>
                    <a:pt x="627" y="2099"/>
                  </a:lnTo>
                  <a:lnTo>
                    <a:pt x="625" y="2099"/>
                  </a:lnTo>
                  <a:lnTo>
                    <a:pt x="621" y="2097"/>
                  </a:lnTo>
                  <a:lnTo>
                    <a:pt x="620" y="2097"/>
                  </a:lnTo>
                  <a:lnTo>
                    <a:pt x="620" y="2099"/>
                  </a:lnTo>
                  <a:lnTo>
                    <a:pt x="618" y="2099"/>
                  </a:lnTo>
                  <a:lnTo>
                    <a:pt x="616" y="2099"/>
                  </a:lnTo>
                  <a:lnTo>
                    <a:pt x="614" y="2097"/>
                  </a:lnTo>
                  <a:lnTo>
                    <a:pt x="614" y="2097"/>
                  </a:lnTo>
                  <a:lnTo>
                    <a:pt x="612" y="2097"/>
                  </a:lnTo>
                  <a:lnTo>
                    <a:pt x="610" y="2097"/>
                  </a:lnTo>
                  <a:lnTo>
                    <a:pt x="610" y="2095"/>
                  </a:lnTo>
                  <a:lnTo>
                    <a:pt x="610" y="2091"/>
                  </a:lnTo>
                  <a:lnTo>
                    <a:pt x="609" y="2090"/>
                  </a:lnTo>
                  <a:lnTo>
                    <a:pt x="609" y="2090"/>
                  </a:lnTo>
                  <a:lnTo>
                    <a:pt x="605" y="2090"/>
                  </a:lnTo>
                  <a:lnTo>
                    <a:pt x="605" y="2090"/>
                  </a:lnTo>
                  <a:lnTo>
                    <a:pt x="601" y="2088"/>
                  </a:lnTo>
                  <a:lnTo>
                    <a:pt x="601" y="2088"/>
                  </a:lnTo>
                  <a:lnTo>
                    <a:pt x="600" y="2088"/>
                  </a:lnTo>
                  <a:lnTo>
                    <a:pt x="598" y="2090"/>
                  </a:lnTo>
                  <a:lnTo>
                    <a:pt x="596" y="2090"/>
                  </a:lnTo>
                  <a:lnTo>
                    <a:pt x="594" y="2090"/>
                  </a:lnTo>
                  <a:lnTo>
                    <a:pt x="592" y="2090"/>
                  </a:lnTo>
                  <a:lnTo>
                    <a:pt x="591" y="2091"/>
                  </a:lnTo>
                  <a:lnTo>
                    <a:pt x="589" y="2095"/>
                  </a:lnTo>
                  <a:lnTo>
                    <a:pt x="589" y="2095"/>
                  </a:lnTo>
                  <a:lnTo>
                    <a:pt x="589" y="2095"/>
                  </a:lnTo>
                  <a:lnTo>
                    <a:pt x="589" y="2097"/>
                  </a:lnTo>
                  <a:lnTo>
                    <a:pt x="589" y="2097"/>
                  </a:lnTo>
                  <a:lnTo>
                    <a:pt x="589" y="2099"/>
                  </a:lnTo>
                  <a:lnTo>
                    <a:pt x="589" y="2099"/>
                  </a:lnTo>
                  <a:lnTo>
                    <a:pt x="587" y="2099"/>
                  </a:lnTo>
                  <a:lnTo>
                    <a:pt x="587" y="2099"/>
                  </a:lnTo>
                  <a:lnTo>
                    <a:pt x="585" y="2104"/>
                  </a:lnTo>
                  <a:lnTo>
                    <a:pt x="583" y="2104"/>
                  </a:lnTo>
                  <a:lnTo>
                    <a:pt x="587" y="2108"/>
                  </a:lnTo>
                  <a:lnTo>
                    <a:pt x="589" y="2110"/>
                  </a:lnTo>
                  <a:lnTo>
                    <a:pt x="589" y="2113"/>
                  </a:lnTo>
                  <a:lnTo>
                    <a:pt x="591" y="2115"/>
                  </a:lnTo>
                  <a:lnTo>
                    <a:pt x="592" y="2117"/>
                  </a:lnTo>
                  <a:lnTo>
                    <a:pt x="594" y="2117"/>
                  </a:lnTo>
                  <a:lnTo>
                    <a:pt x="594" y="2119"/>
                  </a:lnTo>
                  <a:lnTo>
                    <a:pt x="596" y="2119"/>
                  </a:lnTo>
                  <a:lnTo>
                    <a:pt x="596" y="2119"/>
                  </a:lnTo>
                  <a:lnTo>
                    <a:pt x="596" y="2120"/>
                  </a:lnTo>
                  <a:lnTo>
                    <a:pt x="598" y="2122"/>
                  </a:lnTo>
                  <a:lnTo>
                    <a:pt x="598" y="2122"/>
                  </a:lnTo>
                  <a:lnTo>
                    <a:pt x="598" y="2122"/>
                  </a:lnTo>
                  <a:lnTo>
                    <a:pt x="600" y="2124"/>
                  </a:lnTo>
                  <a:lnTo>
                    <a:pt x="600" y="2126"/>
                  </a:lnTo>
                  <a:lnTo>
                    <a:pt x="600" y="2128"/>
                  </a:lnTo>
                  <a:lnTo>
                    <a:pt x="598" y="2129"/>
                  </a:lnTo>
                  <a:lnTo>
                    <a:pt x="594" y="2131"/>
                  </a:lnTo>
                  <a:lnTo>
                    <a:pt x="594" y="2131"/>
                  </a:lnTo>
                  <a:lnTo>
                    <a:pt x="596" y="2133"/>
                  </a:lnTo>
                  <a:lnTo>
                    <a:pt x="598" y="2137"/>
                  </a:lnTo>
                  <a:lnTo>
                    <a:pt x="600" y="2140"/>
                  </a:lnTo>
                  <a:lnTo>
                    <a:pt x="600" y="2140"/>
                  </a:lnTo>
                  <a:lnTo>
                    <a:pt x="601" y="2142"/>
                  </a:lnTo>
                  <a:lnTo>
                    <a:pt x="603" y="2144"/>
                  </a:lnTo>
                  <a:lnTo>
                    <a:pt x="601" y="2144"/>
                  </a:lnTo>
                  <a:lnTo>
                    <a:pt x="601" y="2144"/>
                  </a:lnTo>
                  <a:lnTo>
                    <a:pt x="600" y="2144"/>
                  </a:lnTo>
                  <a:lnTo>
                    <a:pt x="600" y="2144"/>
                  </a:lnTo>
                  <a:lnTo>
                    <a:pt x="600" y="2144"/>
                  </a:lnTo>
                  <a:lnTo>
                    <a:pt x="600" y="2146"/>
                  </a:lnTo>
                  <a:lnTo>
                    <a:pt x="600" y="2146"/>
                  </a:lnTo>
                  <a:lnTo>
                    <a:pt x="598" y="2146"/>
                  </a:lnTo>
                  <a:lnTo>
                    <a:pt x="598" y="2147"/>
                  </a:lnTo>
                  <a:lnTo>
                    <a:pt x="600" y="2147"/>
                  </a:lnTo>
                  <a:lnTo>
                    <a:pt x="600" y="2149"/>
                  </a:lnTo>
                  <a:lnTo>
                    <a:pt x="601" y="2151"/>
                  </a:lnTo>
                  <a:lnTo>
                    <a:pt x="600" y="2153"/>
                  </a:lnTo>
                  <a:lnTo>
                    <a:pt x="600" y="2155"/>
                  </a:lnTo>
                  <a:lnTo>
                    <a:pt x="601" y="2157"/>
                  </a:lnTo>
                  <a:lnTo>
                    <a:pt x="601" y="2157"/>
                  </a:lnTo>
                  <a:lnTo>
                    <a:pt x="601" y="2158"/>
                  </a:lnTo>
                  <a:lnTo>
                    <a:pt x="601" y="2158"/>
                  </a:lnTo>
                  <a:lnTo>
                    <a:pt x="601" y="2160"/>
                  </a:lnTo>
                  <a:lnTo>
                    <a:pt x="601" y="2162"/>
                  </a:lnTo>
                  <a:lnTo>
                    <a:pt x="600" y="2162"/>
                  </a:lnTo>
                  <a:lnTo>
                    <a:pt x="600" y="2162"/>
                  </a:lnTo>
                  <a:lnTo>
                    <a:pt x="601" y="2166"/>
                  </a:lnTo>
                  <a:lnTo>
                    <a:pt x="601" y="2166"/>
                  </a:lnTo>
                  <a:lnTo>
                    <a:pt x="603" y="2166"/>
                  </a:lnTo>
                  <a:lnTo>
                    <a:pt x="603" y="2167"/>
                  </a:lnTo>
                  <a:lnTo>
                    <a:pt x="605" y="2167"/>
                  </a:lnTo>
                  <a:lnTo>
                    <a:pt x="607" y="2167"/>
                  </a:lnTo>
                  <a:lnTo>
                    <a:pt x="605" y="2167"/>
                  </a:lnTo>
                  <a:lnTo>
                    <a:pt x="605" y="2169"/>
                  </a:lnTo>
                  <a:lnTo>
                    <a:pt x="605" y="2171"/>
                  </a:lnTo>
                  <a:lnTo>
                    <a:pt x="605" y="2171"/>
                  </a:lnTo>
                  <a:lnTo>
                    <a:pt x="605" y="2173"/>
                  </a:lnTo>
                  <a:lnTo>
                    <a:pt x="607" y="2173"/>
                  </a:lnTo>
                  <a:lnTo>
                    <a:pt x="609" y="2175"/>
                  </a:lnTo>
                  <a:lnTo>
                    <a:pt x="609" y="2176"/>
                  </a:lnTo>
                  <a:lnTo>
                    <a:pt x="609" y="2176"/>
                  </a:lnTo>
                  <a:lnTo>
                    <a:pt x="609" y="2180"/>
                  </a:lnTo>
                  <a:lnTo>
                    <a:pt x="612" y="2180"/>
                  </a:lnTo>
                  <a:lnTo>
                    <a:pt x="614" y="2180"/>
                  </a:lnTo>
                  <a:lnTo>
                    <a:pt x="616" y="2180"/>
                  </a:lnTo>
                  <a:lnTo>
                    <a:pt x="616" y="2182"/>
                  </a:lnTo>
                  <a:lnTo>
                    <a:pt x="616" y="2184"/>
                  </a:lnTo>
                  <a:lnTo>
                    <a:pt x="616" y="2185"/>
                  </a:lnTo>
                  <a:lnTo>
                    <a:pt x="616" y="2185"/>
                  </a:lnTo>
                  <a:lnTo>
                    <a:pt x="618" y="2185"/>
                  </a:lnTo>
                  <a:lnTo>
                    <a:pt x="620" y="2184"/>
                  </a:lnTo>
                  <a:lnTo>
                    <a:pt x="621" y="2184"/>
                  </a:lnTo>
                  <a:lnTo>
                    <a:pt x="625" y="2185"/>
                  </a:lnTo>
                  <a:lnTo>
                    <a:pt x="627" y="2184"/>
                  </a:lnTo>
                  <a:lnTo>
                    <a:pt x="632" y="2182"/>
                  </a:lnTo>
                  <a:lnTo>
                    <a:pt x="636" y="2180"/>
                  </a:lnTo>
                  <a:lnTo>
                    <a:pt x="636" y="2176"/>
                  </a:lnTo>
                  <a:lnTo>
                    <a:pt x="638" y="2171"/>
                  </a:lnTo>
                  <a:lnTo>
                    <a:pt x="638" y="2169"/>
                  </a:lnTo>
                  <a:lnTo>
                    <a:pt x="638" y="2169"/>
                  </a:lnTo>
                  <a:lnTo>
                    <a:pt x="639" y="2169"/>
                  </a:lnTo>
                  <a:lnTo>
                    <a:pt x="639" y="2169"/>
                  </a:lnTo>
                  <a:lnTo>
                    <a:pt x="639" y="2167"/>
                  </a:lnTo>
                  <a:lnTo>
                    <a:pt x="639" y="2167"/>
                  </a:lnTo>
                  <a:lnTo>
                    <a:pt x="638" y="2166"/>
                  </a:lnTo>
                  <a:lnTo>
                    <a:pt x="638" y="2164"/>
                  </a:lnTo>
                  <a:lnTo>
                    <a:pt x="639" y="2162"/>
                  </a:lnTo>
                  <a:lnTo>
                    <a:pt x="641" y="2162"/>
                  </a:lnTo>
                  <a:lnTo>
                    <a:pt x="645" y="2162"/>
                  </a:lnTo>
                  <a:lnTo>
                    <a:pt x="648" y="2162"/>
                  </a:lnTo>
                  <a:lnTo>
                    <a:pt x="657" y="2167"/>
                  </a:lnTo>
                  <a:lnTo>
                    <a:pt x="659" y="2167"/>
                  </a:lnTo>
                  <a:lnTo>
                    <a:pt x="661" y="2167"/>
                  </a:lnTo>
                  <a:lnTo>
                    <a:pt x="663" y="2167"/>
                  </a:lnTo>
                  <a:lnTo>
                    <a:pt x="665" y="2167"/>
                  </a:lnTo>
                  <a:lnTo>
                    <a:pt x="666" y="2167"/>
                  </a:lnTo>
                  <a:lnTo>
                    <a:pt x="666" y="2167"/>
                  </a:lnTo>
                  <a:lnTo>
                    <a:pt x="668" y="2167"/>
                  </a:lnTo>
                  <a:lnTo>
                    <a:pt x="672" y="2164"/>
                  </a:lnTo>
                  <a:lnTo>
                    <a:pt x="674" y="2162"/>
                  </a:lnTo>
                  <a:lnTo>
                    <a:pt x="674" y="2162"/>
                  </a:lnTo>
                  <a:lnTo>
                    <a:pt x="675" y="2164"/>
                  </a:lnTo>
                  <a:lnTo>
                    <a:pt x="675" y="2164"/>
                  </a:lnTo>
                  <a:lnTo>
                    <a:pt x="675" y="2162"/>
                  </a:lnTo>
                  <a:lnTo>
                    <a:pt x="675" y="2162"/>
                  </a:lnTo>
                  <a:lnTo>
                    <a:pt x="677" y="2162"/>
                  </a:lnTo>
                  <a:lnTo>
                    <a:pt x="677" y="2160"/>
                  </a:lnTo>
                  <a:lnTo>
                    <a:pt x="679" y="2160"/>
                  </a:lnTo>
                  <a:lnTo>
                    <a:pt x="679" y="2158"/>
                  </a:lnTo>
                  <a:lnTo>
                    <a:pt x="681" y="2158"/>
                  </a:lnTo>
                  <a:lnTo>
                    <a:pt x="681" y="2158"/>
                  </a:lnTo>
                  <a:lnTo>
                    <a:pt x="686" y="2158"/>
                  </a:lnTo>
                  <a:lnTo>
                    <a:pt x="690" y="2158"/>
                  </a:lnTo>
                  <a:lnTo>
                    <a:pt x="690" y="2158"/>
                  </a:lnTo>
                  <a:lnTo>
                    <a:pt x="692" y="2160"/>
                  </a:lnTo>
                  <a:lnTo>
                    <a:pt x="692" y="2160"/>
                  </a:lnTo>
                  <a:lnTo>
                    <a:pt x="692" y="2160"/>
                  </a:lnTo>
                  <a:lnTo>
                    <a:pt x="694" y="2160"/>
                  </a:lnTo>
                  <a:lnTo>
                    <a:pt x="694" y="2160"/>
                  </a:lnTo>
                  <a:lnTo>
                    <a:pt x="695" y="2158"/>
                  </a:lnTo>
                  <a:lnTo>
                    <a:pt x="695" y="2158"/>
                  </a:lnTo>
                  <a:lnTo>
                    <a:pt x="695" y="2160"/>
                  </a:lnTo>
                  <a:lnTo>
                    <a:pt x="695" y="2164"/>
                  </a:lnTo>
                  <a:lnTo>
                    <a:pt x="697" y="2164"/>
                  </a:lnTo>
                  <a:lnTo>
                    <a:pt x="697" y="2164"/>
                  </a:lnTo>
                  <a:lnTo>
                    <a:pt x="701" y="2160"/>
                  </a:lnTo>
                  <a:lnTo>
                    <a:pt x="706" y="2158"/>
                  </a:lnTo>
                  <a:lnTo>
                    <a:pt x="708" y="2158"/>
                  </a:lnTo>
                  <a:lnTo>
                    <a:pt x="710" y="2158"/>
                  </a:lnTo>
                  <a:lnTo>
                    <a:pt x="712" y="2158"/>
                  </a:lnTo>
                  <a:lnTo>
                    <a:pt x="712" y="2160"/>
                  </a:lnTo>
                  <a:lnTo>
                    <a:pt x="712" y="2160"/>
                  </a:lnTo>
                  <a:lnTo>
                    <a:pt x="713" y="2162"/>
                  </a:lnTo>
                  <a:lnTo>
                    <a:pt x="713" y="2164"/>
                  </a:lnTo>
                  <a:lnTo>
                    <a:pt x="717" y="2164"/>
                  </a:lnTo>
                  <a:lnTo>
                    <a:pt x="717" y="2166"/>
                  </a:lnTo>
                  <a:lnTo>
                    <a:pt x="719" y="2169"/>
                  </a:lnTo>
                  <a:lnTo>
                    <a:pt x="719" y="2169"/>
                  </a:lnTo>
                  <a:lnTo>
                    <a:pt x="722" y="2171"/>
                  </a:lnTo>
                  <a:lnTo>
                    <a:pt x="722" y="2173"/>
                  </a:lnTo>
                  <a:lnTo>
                    <a:pt x="724" y="2175"/>
                  </a:lnTo>
                  <a:lnTo>
                    <a:pt x="724" y="2175"/>
                  </a:lnTo>
                  <a:lnTo>
                    <a:pt x="724" y="2176"/>
                  </a:lnTo>
                  <a:lnTo>
                    <a:pt x="724" y="2176"/>
                  </a:lnTo>
                  <a:lnTo>
                    <a:pt x="724" y="2178"/>
                  </a:lnTo>
                  <a:lnTo>
                    <a:pt x="724" y="2180"/>
                  </a:lnTo>
                  <a:lnTo>
                    <a:pt x="724" y="2180"/>
                  </a:lnTo>
                  <a:lnTo>
                    <a:pt x="724" y="2182"/>
                  </a:lnTo>
                  <a:lnTo>
                    <a:pt x="724" y="2184"/>
                  </a:lnTo>
                  <a:lnTo>
                    <a:pt x="724" y="2185"/>
                  </a:lnTo>
                  <a:lnTo>
                    <a:pt x="726" y="2187"/>
                  </a:lnTo>
                  <a:lnTo>
                    <a:pt x="726" y="2189"/>
                  </a:lnTo>
                  <a:lnTo>
                    <a:pt x="726" y="2189"/>
                  </a:lnTo>
                  <a:lnTo>
                    <a:pt x="726" y="2191"/>
                  </a:lnTo>
                  <a:lnTo>
                    <a:pt x="726" y="2191"/>
                  </a:lnTo>
                  <a:lnTo>
                    <a:pt x="728" y="2191"/>
                  </a:lnTo>
                  <a:lnTo>
                    <a:pt x="730" y="2193"/>
                  </a:lnTo>
                  <a:lnTo>
                    <a:pt x="731" y="2194"/>
                  </a:lnTo>
                  <a:lnTo>
                    <a:pt x="731" y="2194"/>
                  </a:lnTo>
                  <a:lnTo>
                    <a:pt x="731" y="2196"/>
                  </a:lnTo>
                  <a:lnTo>
                    <a:pt x="733" y="2196"/>
                  </a:lnTo>
                  <a:lnTo>
                    <a:pt x="733" y="2196"/>
                  </a:lnTo>
                  <a:lnTo>
                    <a:pt x="733" y="2198"/>
                  </a:lnTo>
                  <a:lnTo>
                    <a:pt x="733" y="2198"/>
                  </a:lnTo>
                  <a:lnTo>
                    <a:pt x="733" y="2198"/>
                  </a:lnTo>
                  <a:lnTo>
                    <a:pt x="735" y="2198"/>
                  </a:lnTo>
                  <a:lnTo>
                    <a:pt x="735" y="2198"/>
                  </a:lnTo>
                  <a:lnTo>
                    <a:pt x="735" y="2198"/>
                  </a:lnTo>
                  <a:lnTo>
                    <a:pt x="737" y="2200"/>
                  </a:lnTo>
                  <a:lnTo>
                    <a:pt x="739" y="2200"/>
                  </a:lnTo>
                  <a:lnTo>
                    <a:pt x="741" y="2202"/>
                  </a:lnTo>
                  <a:lnTo>
                    <a:pt x="741" y="2202"/>
                  </a:lnTo>
                  <a:lnTo>
                    <a:pt x="742" y="2205"/>
                  </a:lnTo>
                  <a:lnTo>
                    <a:pt x="742" y="2209"/>
                  </a:lnTo>
                  <a:lnTo>
                    <a:pt x="741" y="2211"/>
                  </a:lnTo>
                  <a:lnTo>
                    <a:pt x="739" y="2213"/>
                  </a:lnTo>
                  <a:lnTo>
                    <a:pt x="737" y="2211"/>
                  </a:lnTo>
                  <a:lnTo>
                    <a:pt x="728" y="2214"/>
                  </a:lnTo>
                  <a:lnTo>
                    <a:pt x="726" y="2214"/>
                  </a:lnTo>
                  <a:lnTo>
                    <a:pt x="726" y="2216"/>
                  </a:lnTo>
                  <a:lnTo>
                    <a:pt x="726" y="2218"/>
                  </a:lnTo>
                  <a:lnTo>
                    <a:pt x="728" y="2218"/>
                  </a:lnTo>
                  <a:lnTo>
                    <a:pt x="728" y="2218"/>
                  </a:lnTo>
                  <a:lnTo>
                    <a:pt x="728" y="2220"/>
                  </a:lnTo>
                  <a:lnTo>
                    <a:pt x="728" y="2222"/>
                  </a:lnTo>
                  <a:lnTo>
                    <a:pt x="730" y="2222"/>
                  </a:lnTo>
                  <a:lnTo>
                    <a:pt x="730" y="2222"/>
                  </a:lnTo>
                  <a:lnTo>
                    <a:pt x="731" y="2225"/>
                  </a:lnTo>
                  <a:lnTo>
                    <a:pt x="731" y="2225"/>
                  </a:lnTo>
                  <a:lnTo>
                    <a:pt x="733" y="2227"/>
                  </a:lnTo>
                  <a:lnTo>
                    <a:pt x="733" y="2229"/>
                  </a:lnTo>
                  <a:lnTo>
                    <a:pt x="733" y="2229"/>
                  </a:lnTo>
                  <a:lnTo>
                    <a:pt x="731" y="2231"/>
                  </a:lnTo>
                  <a:lnTo>
                    <a:pt x="731" y="2232"/>
                  </a:lnTo>
                  <a:lnTo>
                    <a:pt x="731" y="2232"/>
                  </a:lnTo>
                  <a:lnTo>
                    <a:pt x="731" y="2232"/>
                  </a:lnTo>
                  <a:lnTo>
                    <a:pt x="731" y="2234"/>
                  </a:lnTo>
                  <a:lnTo>
                    <a:pt x="731" y="2234"/>
                  </a:lnTo>
                  <a:lnTo>
                    <a:pt x="731" y="2236"/>
                  </a:lnTo>
                  <a:lnTo>
                    <a:pt x="731" y="2236"/>
                  </a:lnTo>
                  <a:lnTo>
                    <a:pt x="730" y="2236"/>
                  </a:lnTo>
                  <a:lnTo>
                    <a:pt x="730" y="2236"/>
                  </a:lnTo>
                  <a:lnTo>
                    <a:pt x="731" y="2238"/>
                  </a:lnTo>
                  <a:lnTo>
                    <a:pt x="731" y="2238"/>
                  </a:lnTo>
                  <a:lnTo>
                    <a:pt x="733" y="2240"/>
                  </a:lnTo>
                  <a:lnTo>
                    <a:pt x="733" y="2240"/>
                  </a:lnTo>
                  <a:lnTo>
                    <a:pt x="735" y="2240"/>
                  </a:lnTo>
                  <a:lnTo>
                    <a:pt x="735" y="2240"/>
                  </a:lnTo>
                  <a:lnTo>
                    <a:pt x="737" y="2238"/>
                  </a:lnTo>
                  <a:lnTo>
                    <a:pt x="737" y="2241"/>
                  </a:lnTo>
                  <a:lnTo>
                    <a:pt x="735" y="2243"/>
                  </a:lnTo>
                  <a:lnTo>
                    <a:pt x="733" y="2247"/>
                  </a:lnTo>
                  <a:lnTo>
                    <a:pt x="730" y="2249"/>
                  </a:lnTo>
                  <a:lnTo>
                    <a:pt x="733" y="2250"/>
                  </a:lnTo>
                  <a:lnTo>
                    <a:pt x="735" y="2250"/>
                  </a:lnTo>
                  <a:lnTo>
                    <a:pt x="737" y="2250"/>
                  </a:lnTo>
                  <a:lnTo>
                    <a:pt x="739" y="2249"/>
                  </a:lnTo>
                  <a:lnTo>
                    <a:pt x="741" y="2247"/>
                  </a:lnTo>
                  <a:lnTo>
                    <a:pt x="742" y="2249"/>
                  </a:lnTo>
                  <a:lnTo>
                    <a:pt x="746" y="2249"/>
                  </a:lnTo>
                  <a:lnTo>
                    <a:pt x="748" y="2250"/>
                  </a:lnTo>
                  <a:lnTo>
                    <a:pt x="750" y="2249"/>
                  </a:lnTo>
                  <a:lnTo>
                    <a:pt x="751" y="2249"/>
                  </a:lnTo>
                  <a:lnTo>
                    <a:pt x="753" y="2250"/>
                  </a:lnTo>
                  <a:lnTo>
                    <a:pt x="753" y="2250"/>
                  </a:lnTo>
                  <a:lnTo>
                    <a:pt x="753" y="2252"/>
                  </a:lnTo>
                  <a:lnTo>
                    <a:pt x="753" y="2254"/>
                  </a:lnTo>
                  <a:lnTo>
                    <a:pt x="755" y="2254"/>
                  </a:lnTo>
                  <a:lnTo>
                    <a:pt x="755" y="2254"/>
                  </a:lnTo>
                  <a:lnTo>
                    <a:pt x="759" y="2254"/>
                  </a:lnTo>
                  <a:lnTo>
                    <a:pt x="762" y="2254"/>
                  </a:lnTo>
                  <a:lnTo>
                    <a:pt x="766" y="2252"/>
                  </a:lnTo>
                  <a:lnTo>
                    <a:pt x="769" y="2250"/>
                  </a:lnTo>
                  <a:lnTo>
                    <a:pt x="769" y="2250"/>
                  </a:lnTo>
                  <a:lnTo>
                    <a:pt x="769" y="2252"/>
                  </a:lnTo>
                  <a:lnTo>
                    <a:pt x="771" y="2252"/>
                  </a:lnTo>
                  <a:lnTo>
                    <a:pt x="773" y="2252"/>
                  </a:lnTo>
                  <a:lnTo>
                    <a:pt x="773" y="2250"/>
                  </a:lnTo>
                  <a:lnTo>
                    <a:pt x="775" y="2250"/>
                  </a:lnTo>
                  <a:lnTo>
                    <a:pt x="775" y="2252"/>
                  </a:lnTo>
                  <a:lnTo>
                    <a:pt x="777" y="2252"/>
                  </a:lnTo>
                  <a:lnTo>
                    <a:pt x="777" y="2254"/>
                  </a:lnTo>
                  <a:lnTo>
                    <a:pt x="777" y="2261"/>
                  </a:lnTo>
                  <a:lnTo>
                    <a:pt x="778" y="2263"/>
                  </a:lnTo>
                  <a:lnTo>
                    <a:pt x="780" y="2265"/>
                  </a:lnTo>
                  <a:lnTo>
                    <a:pt x="782" y="2265"/>
                  </a:lnTo>
                  <a:lnTo>
                    <a:pt x="786" y="2265"/>
                  </a:lnTo>
                  <a:lnTo>
                    <a:pt x="787" y="2265"/>
                  </a:lnTo>
                  <a:lnTo>
                    <a:pt x="787" y="2265"/>
                  </a:lnTo>
                  <a:lnTo>
                    <a:pt x="789" y="2265"/>
                  </a:lnTo>
                  <a:lnTo>
                    <a:pt x="789" y="2267"/>
                  </a:lnTo>
                  <a:lnTo>
                    <a:pt x="789" y="2267"/>
                  </a:lnTo>
                  <a:lnTo>
                    <a:pt x="787" y="2268"/>
                  </a:lnTo>
                  <a:lnTo>
                    <a:pt x="786" y="2268"/>
                  </a:lnTo>
                  <a:lnTo>
                    <a:pt x="786" y="2270"/>
                  </a:lnTo>
                  <a:lnTo>
                    <a:pt x="786" y="2272"/>
                  </a:lnTo>
                  <a:lnTo>
                    <a:pt x="786" y="2272"/>
                  </a:lnTo>
                  <a:lnTo>
                    <a:pt x="786" y="2272"/>
                  </a:lnTo>
                  <a:lnTo>
                    <a:pt x="787" y="2274"/>
                  </a:lnTo>
                  <a:lnTo>
                    <a:pt x="787" y="2274"/>
                  </a:lnTo>
                  <a:lnTo>
                    <a:pt x="789" y="2274"/>
                  </a:lnTo>
                  <a:lnTo>
                    <a:pt x="789" y="2276"/>
                  </a:lnTo>
                  <a:lnTo>
                    <a:pt x="787" y="2276"/>
                  </a:lnTo>
                  <a:lnTo>
                    <a:pt x="789" y="2278"/>
                  </a:lnTo>
                  <a:lnTo>
                    <a:pt x="789" y="2279"/>
                  </a:lnTo>
                  <a:lnTo>
                    <a:pt x="789" y="2279"/>
                  </a:lnTo>
                  <a:lnTo>
                    <a:pt x="791" y="2281"/>
                  </a:lnTo>
                  <a:lnTo>
                    <a:pt x="791" y="2283"/>
                  </a:lnTo>
                  <a:lnTo>
                    <a:pt x="791" y="2283"/>
                  </a:lnTo>
                  <a:lnTo>
                    <a:pt x="791" y="2285"/>
                  </a:lnTo>
                  <a:lnTo>
                    <a:pt x="791" y="2285"/>
                  </a:lnTo>
                  <a:lnTo>
                    <a:pt x="793" y="2285"/>
                  </a:lnTo>
                  <a:lnTo>
                    <a:pt x="793" y="2287"/>
                  </a:lnTo>
                  <a:lnTo>
                    <a:pt x="793" y="2287"/>
                  </a:lnTo>
                  <a:lnTo>
                    <a:pt x="793" y="2288"/>
                  </a:lnTo>
                  <a:lnTo>
                    <a:pt x="793" y="2290"/>
                  </a:lnTo>
                  <a:lnTo>
                    <a:pt x="793" y="2292"/>
                  </a:lnTo>
                  <a:lnTo>
                    <a:pt x="795" y="2294"/>
                  </a:lnTo>
                  <a:lnTo>
                    <a:pt x="791" y="2296"/>
                  </a:lnTo>
                  <a:lnTo>
                    <a:pt x="789" y="2297"/>
                  </a:lnTo>
                  <a:lnTo>
                    <a:pt x="791" y="2297"/>
                  </a:lnTo>
                  <a:lnTo>
                    <a:pt x="793" y="2308"/>
                  </a:lnTo>
                  <a:lnTo>
                    <a:pt x="793" y="2310"/>
                  </a:lnTo>
                  <a:lnTo>
                    <a:pt x="795" y="2310"/>
                  </a:lnTo>
                  <a:lnTo>
                    <a:pt x="796" y="2310"/>
                  </a:lnTo>
                  <a:lnTo>
                    <a:pt x="798" y="2310"/>
                  </a:lnTo>
                  <a:lnTo>
                    <a:pt x="798" y="2312"/>
                  </a:lnTo>
                  <a:lnTo>
                    <a:pt x="798" y="2312"/>
                  </a:lnTo>
                  <a:lnTo>
                    <a:pt x="800" y="2315"/>
                  </a:lnTo>
                  <a:lnTo>
                    <a:pt x="800" y="2315"/>
                  </a:lnTo>
                  <a:lnTo>
                    <a:pt x="800" y="2317"/>
                  </a:lnTo>
                  <a:lnTo>
                    <a:pt x="800" y="2319"/>
                  </a:lnTo>
                  <a:lnTo>
                    <a:pt x="802" y="2319"/>
                  </a:lnTo>
                  <a:lnTo>
                    <a:pt x="804" y="2319"/>
                  </a:lnTo>
                  <a:lnTo>
                    <a:pt x="804" y="2319"/>
                  </a:lnTo>
                  <a:lnTo>
                    <a:pt x="806" y="2321"/>
                  </a:lnTo>
                  <a:lnTo>
                    <a:pt x="806" y="2319"/>
                  </a:lnTo>
                  <a:lnTo>
                    <a:pt x="806" y="2319"/>
                  </a:lnTo>
                  <a:lnTo>
                    <a:pt x="807" y="2319"/>
                  </a:lnTo>
                  <a:lnTo>
                    <a:pt x="807" y="2317"/>
                  </a:lnTo>
                  <a:lnTo>
                    <a:pt x="807" y="2317"/>
                  </a:lnTo>
                  <a:lnTo>
                    <a:pt x="809" y="2317"/>
                  </a:lnTo>
                  <a:lnTo>
                    <a:pt x="809" y="2317"/>
                  </a:lnTo>
                  <a:lnTo>
                    <a:pt x="811" y="2315"/>
                  </a:lnTo>
                  <a:lnTo>
                    <a:pt x="811" y="2315"/>
                  </a:lnTo>
                  <a:lnTo>
                    <a:pt x="811" y="2314"/>
                  </a:lnTo>
                  <a:lnTo>
                    <a:pt x="813" y="2314"/>
                  </a:lnTo>
                  <a:lnTo>
                    <a:pt x="813" y="2314"/>
                  </a:lnTo>
                  <a:lnTo>
                    <a:pt x="818" y="2314"/>
                  </a:lnTo>
                  <a:lnTo>
                    <a:pt x="827" y="2314"/>
                  </a:lnTo>
                  <a:lnTo>
                    <a:pt x="827" y="2314"/>
                  </a:lnTo>
                  <a:lnTo>
                    <a:pt x="829" y="2315"/>
                  </a:lnTo>
                  <a:lnTo>
                    <a:pt x="829" y="2317"/>
                  </a:lnTo>
                  <a:lnTo>
                    <a:pt x="834" y="2324"/>
                  </a:lnTo>
                  <a:lnTo>
                    <a:pt x="836" y="2324"/>
                  </a:lnTo>
                  <a:lnTo>
                    <a:pt x="838" y="2324"/>
                  </a:lnTo>
                  <a:lnTo>
                    <a:pt x="838" y="2324"/>
                  </a:lnTo>
                  <a:lnTo>
                    <a:pt x="840" y="2324"/>
                  </a:lnTo>
                  <a:lnTo>
                    <a:pt x="840" y="2323"/>
                  </a:lnTo>
                  <a:lnTo>
                    <a:pt x="842" y="2323"/>
                  </a:lnTo>
                  <a:lnTo>
                    <a:pt x="842" y="2323"/>
                  </a:lnTo>
                  <a:lnTo>
                    <a:pt x="842" y="2323"/>
                  </a:lnTo>
                  <a:lnTo>
                    <a:pt x="843" y="2323"/>
                  </a:lnTo>
                  <a:lnTo>
                    <a:pt x="843" y="2324"/>
                  </a:lnTo>
                  <a:lnTo>
                    <a:pt x="845" y="2324"/>
                  </a:lnTo>
                  <a:lnTo>
                    <a:pt x="847" y="2324"/>
                  </a:lnTo>
                  <a:lnTo>
                    <a:pt x="847" y="2324"/>
                  </a:lnTo>
                  <a:lnTo>
                    <a:pt x="849" y="2326"/>
                  </a:lnTo>
                  <a:lnTo>
                    <a:pt x="849" y="2326"/>
                  </a:lnTo>
                  <a:lnTo>
                    <a:pt x="849" y="2326"/>
                  </a:lnTo>
                  <a:lnTo>
                    <a:pt x="849" y="2328"/>
                  </a:lnTo>
                  <a:lnTo>
                    <a:pt x="847" y="2328"/>
                  </a:lnTo>
                  <a:lnTo>
                    <a:pt x="849" y="2330"/>
                  </a:lnTo>
                  <a:lnTo>
                    <a:pt x="849" y="2330"/>
                  </a:lnTo>
                  <a:lnTo>
                    <a:pt x="851" y="2330"/>
                  </a:lnTo>
                  <a:lnTo>
                    <a:pt x="851" y="2330"/>
                  </a:lnTo>
                  <a:lnTo>
                    <a:pt x="852" y="2330"/>
                  </a:lnTo>
                  <a:lnTo>
                    <a:pt x="852" y="2330"/>
                  </a:lnTo>
                  <a:lnTo>
                    <a:pt x="854" y="2330"/>
                  </a:lnTo>
                  <a:lnTo>
                    <a:pt x="854" y="2328"/>
                  </a:lnTo>
                  <a:lnTo>
                    <a:pt x="854" y="2326"/>
                  </a:lnTo>
                  <a:lnTo>
                    <a:pt x="856" y="2326"/>
                  </a:lnTo>
                  <a:lnTo>
                    <a:pt x="863" y="2321"/>
                  </a:lnTo>
                  <a:lnTo>
                    <a:pt x="867" y="2321"/>
                  </a:lnTo>
                  <a:lnTo>
                    <a:pt x="871" y="2319"/>
                  </a:lnTo>
                  <a:lnTo>
                    <a:pt x="874" y="2321"/>
                  </a:lnTo>
                  <a:lnTo>
                    <a:pt x="881" y="2319"/>
                  </a:lnTo>
                  <a:lnTo>
                    <a:pt x="883" y="2317"/>
                  </a:lnTo>
                  <a:lnTo>
                    <a:pt x="885" y="2314"/>
                  </a:lnTo>
                  <a:lnTo>
                    <a:pt x="887" y="2314"/>
                  </a:lnTo>
                  <a:lnTo>
                    <a:pt x="892" y="2314"/>
                  </a:lnTo>
                  <a:lnTo>
                    <a:pt x="894" y="2314"/>
                  </a:lnTo>
                  <a:lnTo>
                    <a:pt x="894" y="2315"/>
                  </a:lnTo>
                  <a:lnTo>
                    <a:pt x="894" y="2317"/>
                  </a:lnTo>
                  <a:lnTo>
                    <a:pt x="896" y="2321"/>
                  </a:lnTo>
                  <a:lnTo>
                    <a:pt x="899" y="2323"/>
                  </a:lnTo>
                  <a:lnTo>
                    <a:pt x="901" y="2324"/>
                  </a:lnTo>
                  <a:lnTo>
                    <a:pt x="901" y="2326"/>
                  </a:lnTo>
                  <a:lnTo>
                    <a:pt x="901" y="2328"/>
                  </a:lnTo>
                  <a:lnTo>
                    <a:pt x="901" y="2330"/>
                  </a:lnTo>
                  <a:lnTo>
                    <a:pt x="901" y="2330"/>
                  </a:lnTo>
                  <a:lnTo>
                    <a:pt x="901" y="2332"/>
                  </a:lnTo>
                  <a:lnTo>
                    <a:pt x="903" y="2334"/>
                  </a:lnTo>
                  <a:lnTo>
                    <a:pt x="908" y="2341"/>
                  </a:lnTo>
                  <a:lnTo>
                    <a:pt x="910" y="2343"/>
                  </a:lnTo>
                  <a:lnTo>
                    <a:pt x="914" y="2344"/>
                  </a:lnTo>
                  <a:lnTo>
                    <a:pt x="916" y="2344"/>
                  </a:lnTo>
                  <a:lnTo>
                    <a:pt x="917" y="2346"/>
                  </a:lnTo>
                  <a:lnTo>
                    <a:pt x="919" y="2348"/>
                  </a:lnTo>
                  <a:lnTo>
                    <a:pt x="921" y="2352"/>
                  </a:lnTo>
                  <a:lnTo>
                    <a:pt x="921" y="2352"/>
                  </a:lnTo>
                  <a:lnTo>
                    <a:pt x="921" y="2353"/>
                  </a:lnTo>
                  <a:lnTo>
                    <a:pt x="921" y="2353"/>
                  </a:lnTo>
                  <a:lnTo>
                    <a:pt x="921" y="2355"/>
                  </a:lnTo>
                  <a:lnTo>
                    <a:pt x="923" y="2353"/>
                  </a:lnTo>
                  <a:lnTo>
                    <a:pt x="925" y="2352"/>
                  </a:lnTo>
                  <a:lnTo>
                    <a:pt x="925" y="2352"/>
                  </a:lnTo>
                  <a:lnTo>
                    <a:pt x="927" y="2352"/>
                  </a:lnTo>
                  <a:lnTo>
                    <a:pt x="927" y="2353"/>
                  </a:lnTo>
                  <a:lnTo>
                    <a:pt x="927" y="2353"/>
                  </a:lnTo>
                  <a:lnTo>
                    <a:pt x="930" y="2352"/>
                  </a:lnTo>
                  <a:lnTo>
                    <a:pt x="930" y="2348"/>
                  </a:lnTo>
                  <a:lnTo>
                    <a:pt x="930" y="2344"/>
                  </a:lnTo>
                  <a:lnTo>
                    <a:pt x="930" y="2343"/>
                  </a:lnTo>
                  <a:lnTo>
                    <a:pt x="930" y="2341"/>
                  </a:lnTo>
                  <a:lnTo>
                    <a:pt x="934" y="2343"/>
                  </a:lnTo>
                  <a:lnTo>
                    <a:pt x="936" y="2343"/>
                  </a:lnTo>
                  <a:lnTo>
                    <a:pt x="937" y="2343"/>
                  </a:lnTo>
                  <a:lnTo>
                    <a:pt x="937" y="2343"/>
                  </a:lnTo>
                  <a:lnTo>
                    <a:pt x="939" y="2348"/>
                  </a:lnTo>
                  <a:lnTo>
                    <a:pt x="939" y="2348"/>
                  </a:lnTo>
                  <a:lnTo>
                    <a:pt x="941" y="2348"/>
                  </a:lnTo>
                  <a:lnTo>
                    <a:pt x="943" y="2348"/>
                  </a:lnTo>
                  <a:lnTo>
                    <a:pt x="943" y="2350"/>
                  </a:lnTo>
                  <a:lnTo>
                    <a:pt x="945" y="2350"/>
                  </a:lnTo>
                  <a:lnTo>
                    <a:pt x="946" y="2350"/>
                  </a:lnTo>
                  <a:lnTo>
                    <a:pt x="950" y="2350"/>
                  </a:lnTo>
                  <a:lnTo>
                    <a:pt x="952" y="2350"/>
                  </a:lnTo>
                  <a:lnTo>
                    <a:pt x="954" y="2350"/>
                  </a:lnTo>
                  <a:lnTo>
                    <a:pt x="954" y="2350"/>
                  </a:lnTo>
                  <a:lnTo>
                    <a:pt x="955" y="2350"/>
                  </a:lnTo>
                  <a:lnTo>
                    <a:pt x="955" y="2350"/>
                  </a:lnTo>
                  <a:lnTo>
                    <a:pt x="955" y="2350"/>
                  </a:lnTo>
                  <a:lnTo>
                    <a:pt x="955" y="2352"/>
                  </a:lnTo>
                  <a:lnTo>
                    <a:pt x="955" y="2352"/>
                  </a:lnTo>
                  <a:lnTo>
                    <a:pt x="955" y="2353"/>
                  </a:lnTo>
                  <a:lnTo>
                    <a:pt x="955" y="2353"/>
                  </a:lnTo>
                  <a:lnTo>
                    <a:pt x="959" y="2355"/>
                  </a:lnTo>
                  <a:lnTo>
                    <a:pt x="964" y="2357"/>
                  </a:lnTo>
                  <a:lnTo>
                    <a:pt x="966" y="2359"/>
                  </a:lnTo>
                  <a:lnTo>
                    <a:pt x="966" y="2361"/>
                  </a:lnTo>
                  <a:lnTo>
                    <a:pt x="968" y="2362"/>
                  </a:lnTo>
                  <a:lnTo>
                    <a:pt x="973" y="2361"/>
                  </a:lnTo>
                  <a:lnTo>
                    <a:pt x="973" y="2361"/>
                  </a:lnTo>
                  <a:lnTo>
                    <a:pt x="975" y="2361"/>
                  </a:lnTo>
                  <a:lnTo>
                    <a:pt x="977" y="2359"/>
                  </a:lnTo>
                  <a:lnTo>
                    <a:pt x="977" y="2357"/>
                  </a:lnTo>
                  <a:lnTo>
                    <a:pt x="979" y="2357"/>
                  </a:lnTo>
                  <a:lnTo>
                    <a:pt x="981" y="2357"/>
                  </a:lnTo>
                  <a:lnTo>
                    <a:pt x="981" y="2357"/>
                  </a:lnTo>
                  <a:lnTo>
                    <a:pt x="984" y="2364"/>
                  </a:lnTo>
                  <a:lnTo>
                    <a:pt x="984" y="2366"/>
                  </a:lnTo>
                  <a:lnTo>
                    <a:pt x="986" y="2368"/>
                  </a:lnTo>
                  <a:lnTo>
                    <a:pt x="988" y="2368"/>
                  </a:lnTo>
                  <a:lnTo>
                    <a:pt x="990" y="2368"/>
                  </a:lnTo>
                  <a:lnTo>
                    <a:pt x="992" y="2366"/>
                  </a:lnTo>
                  <a:lnTo>
                    <a:pt x="993" y="2366"/>
                  </a:lnTo>
                  <a:lnTo>
                    <a:pt x="995" y="2368"/>
                  </a:lnTo>
                  <a:lnTo>
                    <a:pt x="997" y="2368"/>
                  </a:lnTo>
                  <a:lnTo>
                    <a:pt x="999" y="2368"/>
                  </a:lnTo>
                  <a:lnTo>
                    <a:pt x="1001" y="2368"/>
                  </a:lnTo>
                  <a:lnTo>
                    <a:pt x="1001" y="2370"/>
                  </a:lnTo>
                  <a:lnTo>
                    <a:pt x="1001" y="2373"/>
                  </a:lnTo>
                  <a:lnTo>
                    <a:pt x="1002" y="2377"/>
                  </a:lnTo>
                  <a:lnTo>
                    <a:pt x="1004" y="2377"/>
                  </a:lnTo>
                  <a:lnTo>
                    <a:pt x="1006" y="2379"/>
                  </a:lnTo>
                  <a:lnTo>
                    <a:pt x="1008" y="2379"/>
                  </a:lnTo>
                  <a:lnTo>
                    <a:pt x="1011" y="2382"/>
                  </a:lnTo>
                  <a:lnTo>
                    <a:pt x="1011" y="2382"/>
                  </a:lnTo>
                  <a:lnTo>
                    <a:pt x="1013" y="2382"/>
                  </a:lnTo>
                  <a:lnTo>
                    <a:pt x="1015" y="2382"/>
                  </a:lnTo>
                  <a:lnTo>
                    <a:pt x="1017" y="2380"/>
                  </a:lnTo>
                  <a:lnTo>
                    <a:pt x="1017" y="2380"/>
                  </a:lnTo>
                  <a:lnTo>
                    <a:pt x="1020" y="2377"/>
                  </a:lnTo>
                  <a:lnTo>
                    <a:pt x="1022" y="2377"/>
                  </a:lnTo>
                  <a:lnTo>
                    <a:pt x="1022" y="2377"/>
                  </a:lnTo>
                  <a:lnTo>
                    <a:pt x="1028" y="2379"/>
                  </a:lnTo>
                  <a:lnTo>
                    <a:pt x="1028" y="2379"/>
                  </a:lnTo>
                  <a:lnTo>
                    <a:pt x="1028" y="2379"/>
                  </a:lnTo>
                  <a:lnTo>
                    <a:pt x="1028" y="2380"/>
                  </a:lnTo>
                  <a:lnTo>
                    <a:pt x="1028" y="2382"/>
                  </a:lnTo>
                  <a:lnTo>
                    <a:pt x="1026" y="2382"/>
                  </a:lnTo>
                  <a:lnTo>
                    <a:pt x="1024" y="2384"/>
                  </a:lnTo>
                  <a:lnTo>
                    <a:pt x="1024" y="2386"/>
                  </a:lnTo>
                  <a:lnTo>
                    <a:pt x="1024" y="2388"/>
                  </a:lnTo>
                  <a:lnTo>
                    <a:pt x="1024" y="2391"/>
                  </a:lnTo>
                  <a:lnTo>
                    <a:pt x="1026" y="2393"/>
                  </a:lnTo>
                  <a:lnTo>
                    <a:pt x="1029" y="2397"/>
                  </a:lnTo>
                  <a:lnTo>
                    <a:pt x="1029" y="2399"/>
                  </a:lnTo>
                  <a:lnTo>
                    <a:pt x="1029" y="2399"/>
                  </a:lnTo>
                  <a:lnTo>
                    <a:pt x="1029" y="2402"/>
                  </a:lnTo>
                  <a:lnTo>
                    <a:pt x="1029" y="2404"/>
                  </a:lnTo>
                  <a:lnTo>
                    <a:pt x="1028" y="2406"/>
                  </a:lnTo>
                  <a:lnTo>
                    <a:pt x="1028" y="2406"/>
                  </a:lnTo>
                  <a:lnTo>
                    <a:pt x="1026" y="2408"/>
                  </a:lnTo>
                  <a:lnTo>
                    <a:pt x="1024" y="2409"/>
                  </a:lnTo>
                  <a:lnTo>
                    <a:pt x="1024" y="2411"/>
                  </a:lnTo>
                  <a:lnTo>
                    <a:pt x="1020" y="2413"/>
                  </a:lnTo>
                  <a:lnTo>
                    <a:pt x="1019" y="2415"/>
                  </a:lnTo>
                  <a:lnTo>
                    <a:pt x="1019" y="2417"/>
                  </a:lnTo>
                  <a:lnTo>
                    <a:pt x="1019" y="2417"/>
                  </a:lnTo>
                  <a:lnTo>
                    <a:pt x="1019" y="2418"/>
                  </a:lnTo>
                  <a:lnTo>
                    <a:pt x="1017" y="2420"/>
                  </a:lnTo>
                  <a:lnTo>
                    <a:pt x="1017" y="2420"/>
                  </a:lnTo>
                  <a:lnTo>
                    <a:pt x="1017" y="2420"/>
                  </a:lnTo>
                  <a:lnTo>
                    <a:pt x="1015" y="2420"/>
                  </a:lnTo>
                  <a:lnTo>
                    <a:pt x="1013" y="2420"/>
                  </a:lnTo>
                  <a:lnTo>
                    <a:pt x="1010" y="2422"/>
                  </a:lnTo>
                  <a:lnTo>
                    <a:pt x="1006" y="2422"/>
                  </a:lnTo>
                  <a:lnTo>
                    <a:pt x="1006" y="2422"/>
                  </a:lnTo>
                  <a:lnTo>
                    <a:pt x="1006" y="2426"/>
                  </a:lnTo>
                  <a:lnTo>
                    <a:pt x="1006" y="2427"/>
                  </a:lnTo>
                  <a:lnTo>
                    <a:pt x="1008" y="2427"/>
                  </a:lnTo>
                  <a:lnTo>
                    <a:pt x="1008" y="2427"/>
                  </a:lnTo>
                  <a:lnTo>
                    <a:pt x="1008" y="2429"/>
                  </a:lnTo>
                  <a:lnTo>
                    <a:pt x="1010" y="2431"/>
                  </a:lnTo>
                  <a:lnTo>
                    <a:pt x="1010" y="2431"/>
                  </a:lnTo>
                  <a:lnTo>
                    <a:pt x="1011" y="2431"/>
                  </a:lnTo>
                  <a:lnTo>
                    <a:pt x="1015" y="2433"/>
                  </a:lnTo>
                  <a:lnTo>
                    <a:pt x="1017" y="2433"/>
                  </a:lnTo>
                  <a:lnTo>
                    <a:pt x="1017" y="2433"/>
                  </a:lnTo>
                  <a:lnTo>
                    <a:pt x="1017" y="2433"/>
                  </a:lnTo>
                  <a:lnTo>
                    <a:pt x="1019" y="2435"/>
                  </a:lnTo>
                  <a:lnTo>
                    <a:pt x="1019" y="2435"/>
                  </a:lnTo>
                  <a:lnTo>
                    <a:pt x="1020" y="2435"/>
                  </a:lnTo>
                  <a:lnTo>
                    <a:pt x="1020" y="2433"/>
                  </a:lnTo>
                  <a:lnTo>
                    <a:pt x="1022" y="2431"/>
                  </a:lnTo>
                  <a:lnTo>
                    <a:pt x="1024" y="2433"/>
                  </a:lnTo>
                  <a:lnTo>
                    <a:pt x="1024" y="2433"/>
                  </a:lnTo>
                  <a:lnTo>
                    <a:pt x="1024" y="2435"/>
                  </a:lnTo>
                  <a:lnTo>
                    <a:pt x="1024" y="2436"/>
                  </a:lnTo>
                  <a:lnTo>
                    <a:pt x="1022" y="2438"/>
                  </a:lnTo>
                  <a:lnTo>
                    <a:pt x="1020" y="2440"/>
                  </a:lnTo>
                  <a:lnTo>
                    <a:pt x="1019" y="2440"/>
                  </a:lnTo>
                  <a:lnTo>
                    <a:pt x="1013" y="2438"/>
                  </a:lnTo>
                  <a:lnTo>
                    <a:pt x="1011" y="2438"/>
                  </a:lnTo>
                  <a:lnTo>
                    <a:pt x="1011" y="2438"/>
                  </a:lnTo>
                  <a:lnTo>
                    <a:pt x="1010" y="2438"/>
                  </a:lnTo>
                  <a:lnTo>
                    <a:pt x="1010" y="2440"/>
                  </a:lnTo>
                  <a:lnTo>
                    <a:pt x="1010" y="2440"/>
                  </a:lnTo>
                  <a:lnTo>
                    <a:pt x="1008" y="2442"/>
                  </a:lnTo>
                  <a:lnTo>
                    <a:pt x="1008" y="2442"/>
                  </a:lnTo>
                  <a:lnTo>
                    <a:pt x="1006" y="2442"/>
                  </a:lnTo>
                  <a:lnTo>
                    <a:pt x="1004" y="2453"/>
                  </a:lnTo>
                  <a:lnTo>
                    <a:pt x="1002" y="2455"/>
                  </a:lnTo>
                  <a:lnTo>
                    <a:pt x="1004" y="2455"/>
                  </a:lnTo>
                  <a:lnTo>
                    <a:pt x="1006" y="2455"/>
                  </a:lnTo>
                  <a:lnTo>
                    <a:pt x="1011" y="2455"/>
                  </a:lnTo>
                  <a:lnTo>
                    <a:pt x="1013" y="2456"/>
                  </a:lnTo>
                  <a:lnTo>
                    <a:pt x="1015" y="2456"/>
                  </a:lnTo>
                  <a:lnTo>
                    <a:pt x="1015" y="2458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2"/>
                  </a:lnTo>
                  <a:lnTo>
                    <a:pt x="1015" y="2462"/>
                  </a:lnTo>
                  <a:lnTo>
                    <a:pt x="1013" y="2462"/>
                  </a:lnTo>
                  <a:lnTo>
                    <a:pt x="1013" y="2462"/>
                  </a:lnTo>
                  <a:lnTo>
                    <a:pt x="1013" y="2462"/>
                  </a:lnTo>
                  <a:lnTo>
                    <a:pt x="1015" y="2464"/>
                  </a:lnTo>
                  <a:lnTo>
                    <a:pt x="1015" y="2464"/>
                  </a:lnTo>
                  <a:lnTo>
                    <a:pt x="1017" y="2467"/>
                  </a:lnTo>
                  <a:lnTo>
                    <a:pt x="1017" y="2469"/>
                  </a:lnTo>
                  <a:lnTo>
                    <a:pt x="1017" y="2471"/>
                  </a:lnTo>
                  <a:lnTo>
                    <a:pt x="1019" y="2471"/>
                  </a:lnTo>
                  <a:lnTo>
                    <a:pt x="1017" y="2471"/>
                  </a:lnTo>
                  <a:lnTo>
                    <a:pt x="1015" y="2473"/>
                  </a:lnTo>
                  <a:lnTo>
                    <a:pt x="1013" y="2476"/>
                  </a:lnTo>
                  <a:lnTo>
                    <a:pt x="1015" y="2478"/>
                  </a:lnTo>
                  <a:lnTo>
                    <a:pt x="1017" y="2478"/>
                  </a:lnTo>
                  <a:lnTo>
                    <a:pt x="1019" y="2476"/>
                  </a:lnTo>
                  <a:lnTo>
                    <a:pt x="1020" y="2476"/>
                  </a:lnTo>
                  <a:lnTo>
                    <a:pt x="1020" y="2478"/>
                  </a:lnTo>
                  <a:lnTo>
                    <a:pt x="1020" y="2480"/>
                  </a:lnTo>
                  <a:lnTo>
                    <a:pt x="1020" y="2482"/>
                  </a:lnTo>
                  <a:lnTo>
                    <a:pt x="1020" y="2482"/>
                  </a:lnTo>
                  <a:lnTo>
                    <a:pt x="1017" y="2483"/>
                  </a:lnTo>
                  <a:lnTo>
                    <a:pt x="1017" y="2485"/>
                  </a:lnTo>
                  <a:lnTo>
                    <a:pt x="1013" y="2491"/>
                  </a:lnTo>
                  <a:lnTo>
                    <a:pt x="1013" y="2491"/>
                  </a:lnTo>
                  <a:lnTo>
                    <a:pt x="1013" y="2492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1" y="2496"/>
                  </a:lnTo>
                  <a:lnTo>
                    <a:pt x="1010" y="2496"/>
                  </a:lnTo>
                  <a:lnTo>
                    <a:pt x="1010" y="2498"/>
                  </a:lnTo>
                  <a:lnTo>
                    <a:pt x="1010" y="2498"/>
                  </a:lnTo>
                  <a:lnTo>
                    <a:pt x="1010" y="2498"/>
                  </a:lnTo>
                  <a:lnTo>
                    <a:pt x="1011" y="2500"/>
                  </a:lnTo>
                  <a:lnTo>
                    <a:pt x="1011" y="2502"/>
                  </a:lnTo>
                  <a:lnTo>
                    <a:pt x="1011" y="2502"/>
                  </a:lnTo>
                  <a:lnTo>
                    <a:pt x="1011" y="2503"/>
                  </a:lnTo>
                  <a:lnTo>
                    <a:pt x="1011" y="2503"/>
                  </a:lnTo>
                  <a:lnTo>
                    <a:pt x="1011" y="2505"/>
                  </a:lnTo>
                  <a:lnTo>
                    <a:pt x="1010" y="2505"/>
                  </a:lnTo>
                  <a:lnTo>
                    <a:pt x="1010" y="2505"/>
                  </a:lnTo>
                  <a:lnTo>
                    <a:pt x="1011" y="2507"/>
                  </a:lnTo>
                  <a:lnTo>
                    <a:pt x="1011" y="2507"/>
                  </a:lnTo>
                  <a:lnTo>
                    <a:pt x="1010" y="2509"/>
                  </a:lnTo>
                  <a:lnTo>
                    <a:pt x="1010" y="2511"/>
                  </a:lnTo>
                  <a:lnTo>
                    <a:pt x="1008" y="2512"/>
                  </a:lnTo>
                  <a:lnTo>
                    <a:pt x="1006" y="2512"/>
                  </a:lnTo>
                  <a:lnTo>
                    <a:pt x="1002" y="2511"/>
                  </a:lnTo>
                  <a:lnTo>
                    <a:pt x="1001" y="2511"/>
                  </a:lnTo>
                  <a:lnTo>
                    <a:pt x="997" y="2512"/>
                  </a:lnTo>
                  <a:lnTo>
                    <a:pt x="995" y="2512"/>
                  </a:lnTo>
                  <a:lnTo>
                    <a:pt x="995" y="2511"/>
                  </a:lnTo>
                  <a:lnTo>
                    <a:pt x="992" y="2512"/>
                  </a:lnTo>
                  <a:lnTo>
                    <a:pt x="992" y="2512"/>
                  </a:lnTo>
                  <a:lnTo>
                    <a:pt x="990" y="2512"/>
                  </a:lnTo>
                  <a:lnTo>
                    <a:pt x="988" y="2511"/>
                  </a:lnTo>
                  <a:lnTo>
                    <a:pt x="988" y="2511"/>
                  </a:lnTo>
                  <a:lnTo>
                    <a:pt x="981" y="2511"/>
                  </a:lnTo>
                  <a:lnTo>
                    <a:pt x="979" y="2511"/>
                  </a:lnTo>
                  <a:lnTo>
                    <a:pt x="977" y="2512"/>
                  </a:lnTo>
                  <a:lnTo>
                    <a:pt x="975" y="2511"/>
                  </a:lnTo>
                  <a:lnTo>
                    <a:pt x="973" y="2509"/>
                  </a:lnTo>
                  <a:lnTo>
                    <a:pt x="973" y="2509"/>
                  </a:lnTo>
                  <a:lnTo>
                    <a:pt x="966" y="2509"/>
                  </a:lnTo>
                  <a:lnTo>
                    <a:pt x="963" y="2511"/>
                  </a:lnTo>
                  <a:lnTo>
                    <a:pt x="961" y="2512"/>
                  </a:lnTo>
                  <a:lnTo>
                    <a:pt x="961" y="2516"/>
                  </a:lnTo>
                  <a:lnTo>
                    <a:pt x="959" y="2518"/>
                  </a:lnTo>
                  <a:lnTo>
                    <a:pt x="959" y="2521"/>
                  </a:lnTo>
                  <a:lnTo>
                    <a:pt x="959" y="2523"/>
                  </a:lnTo>
                  <a:lnTo>
                    <a:pt x="957" y="2523"/>
                  </a:lnTo>
                  <a:lnTo>
                    <a:pt x="955" y="2521"/>
                  </a:lnTo>
                  <a:lnTo>
                    <a:pt x="955" y="2523"/>
                  </a:lnTo>
                  <a:lnTo>
                    <a:pt x="954" y="2523"/>
                  </a:lnTo>
                  <a:lnTo>
                    <a:pt x="952" y="2525"/>
                  </a:lnTo>
                  <a:lnTo>
                    <a:pt x="950" y="2527"/>
                  </a:lnTo>
                  <a:lnTo>
                    <a:pt x="950" y="2527"/>
                  </a:lnTo>
                  <a:lnTo>
                    <a:pt x="939" y="2529"/>
                  </a:lnTo>
                  <a:lnTo>
                    <a:pt x="937" y="2529"/>
                  </a:lnTo>
                  <a:lnTo>
                    <a:pt x="936" y="2530"/>
                  </a:lnTo>
                  <a:lnTo>
                    <a:pt x="936" y="2534"/>
                  </a:lnTo>
                  <a:lnTo>
                    <a:pt x="934" y="2536"/>
                  </a:lnTo>
                  <a:lnTo>
                    <a:pt x="936" y="2541"/>
                  </a:lnTo>
                  <a:lnTo>
                    <a:pt x="934" y="2543"/>
                  </a:lnTo>
                  <a:lnTo>
                    <a:pt x="934" y="2547"/>
                  </a:lnTo>
                  <a:lnTo>
                    <a:pt x="932" y="2548"/>
                  </a:lnTo>
                  <a:lnTo>
                    <a:pt x="930" y="2548"/>
                  </a:lnTo>
                  <a:lnTo>
                    <a:pt x="930" y="2550"/>
                  </a:lnTo>
                  <a:lnTo>
                    <a:pt x="932" y="2552"/>
                  </a:lnTo>
                  <a:lnTo>
                    <a:pt x="932" y="2552"/>
                  </a:lnTo>
                  <a:lnTo>
                    <a:pt x="934" y="2550"/>
                  </a:lnTo>
                  <a:lnTo>
                    <a:pt x="936" y="2552"/>
                  </a:lnTo>
                  <a:lnTo>
                    <a:pt x="936" y="2552"/>
                  </a:lnTo>
                  <a:lnTo>
                    <a:pt x="937" y="2552"/>
                  </a:lnTo>
                  <a:lnTo>
                    <a:pt x="936" y="2554"/>
                  </a:lnTo>
                  <a:lnTo>
                    <a:pt x="936" y="2556"/>
                  </a:lnTo>
                  <a:lnTo>
                    <a:pt x="936" y="2556"/>
                  </a:lnTo>
                  <a:lnTo>
                    <a:pt x="934" y="2556"/>
                  </a:lnTo>
                  <a:lnTo>
                    <a:pt x="932" y="2558"/>
                  </a:lnTo>
                  <a:lnTo>
                    <a:pt x="932" y="2559"/>
                  </a:lnTo>
                  <a:lnTo>
                    <a:pt x="932" y="2561"/>
                  </a:lnTo>
                  <a:lnTo>
                    <a:pt x="932" y="2563"/>
                  </a:lnTo>
                  <a:lnTo>
                    <a:pt x="932" y="2565"/>
                  </a:lnTo>
                  <a:lnTo>
                    <a:pt x="932" y="2565"/>
                  </a:lnTo>
                  <a:lnTo>
                    <a:pt x="936" y="2565"/>
                  </a:lnTo>
                  <a:lnTo>
                    <a:pt x="943" y="2563"/>
                  </a:lnTo>
                  <a:lnTo>
                    <a:pt x="945" y="2563"/>
                  </a:lnTo>
                  <a:lnTo>
                    <a:pt x="945" y="2561"/>
                  </a:lnTo>
                  <a:lnTo>
                    <a:pt x="945" y="2561"/>
                  </a:lnTo>
                  <a:lnTo>
                    <a:pt x="945" y="2559"/>
                  </a:lnTo>
                  <a:lnTo>
                    <a:pt x="946" y="2559"/>
                  </a:lnTo>
                  <a:lnTo>
                    <a:pt x="946" y="2559"/>
                  </a:lnTo>
                  <a:lnTo>
                    <a:pt x="946" y="2559"/>
                  </a:lnTo>
                  <a:lnTo>
                    <a:pt x="948" y="2558"/>
                  </a:lnTo>
                  <a:lnTo>
                    <a:pt x="950" y="2556"/>
                  </a:lnTo>
                  <a:lnTo>
                    <a:pt x="952" y="2556"/>
                  </a:lnTo>
                  <a:lnTo>
                    <a:pt x="959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61" y="2552"/>
                  </a:lnTo>
                  <a:lnTo>
                    <a:pt x="963" y="2552"/>
                  </a:lnTo>
                  <a:lnTo>
                    <a:pt x="963" y="2552"/>
                  </a:lnTo>
                  <a:lnTo>
                    <a:pt x="963" y="2552"/>
                  </a:lnTo>
                  <a:lnTo>
                    <a:pt x="963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52" y="2556"/>
                  </a:lnTo>
                  <a:lnTo>
                    <a:pt x="950" y="2558"/>
                  </a:lnTo>
                  <a:lnTo>
                    <a:pt x="948" y="2558"/>
                  </a:lnTo>
                  <a:lnTo>
                    <a:pt x="948" y="2559"/>
                  </a:lnTo>
                  <a:lnTo>
                    <a:pt x="948" y="2559"/>
                  </a:lnTo>
                  <a:lnTo>
                    <a:pt x="946" y="2559"/>
                  </a:lnTo>
                  <a:lnTo>
                    <a:pt x="946" y="2561"/>
                  </a:lnTo>
                  <a:lnTo>
                    <a:pt x="945" y="2563"/>
                  </a:lnTo>
                  <a:lnTo>
                    <a:pt x="946" y="2563"/>
                  </a:lnTo>
                  <a:lnTo>
                    <a:pt x="948" y="2565"/>
                  </a:lnTo>
                  <a:lnTo>
                    <a:pt x="948" y="2565"/>
                  </a:lnTo>
                  <a:lnTo>
                    <a:pt x="950" y="2565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4" y="2563"/>
                  </a:lnTo>
                  <a:lnTo>
                    <a:pt x="954" y="2563"/>
                  </a:lnTo>
                  <a:lnTo>
                    <a:pt x="955" y="2561"/>
                  </a:lnTo>
                  <a:lnTo>
                    <a:pt x="957" y="2561"/>
                  </a:lnTo>
                  <a:lnTo>
                    <a:pt x="961" y="2561"/>
                  </a:lnTo>
                  <a:lnTo>
                    <a:pt x="963" y="2561"/>
                  </a:lnTo>
                  <a:lnTo>
                    <a:pt x="964" y="2561"/>
                  </a:lnTo>
                  <a:lnTo>
                    <a:pt x="964" y="2561"/>
                  </a:lnTo>
                  <a:lnTo>
                    <a:pt x="964" y="2559"/>
                  </a:lnTo>
                  <a:lnTo>
                    <a:pt x="966" y="2559"/>
                  </a:lnTo>
                  <a:lnTo>
                    <a:pt x="968" y="2559"/>
                  </a:lnTo>
                  <a:lnTo>
                    <a:pt x="968" y="2559"/>
                  </a:lnTo>
                  <a:lnTo>
                    <a:pt x="968" y="2558"/>
                  </a:lnTo>
                  <a:lnTo>
                    <a:pt x="968" y="2556"/>
                  </a:lnTo>
                  <a:lnTo>
                    <a:pt x="968" y="2554"/>
                  </a:lnTo>
                  <a:lnTo>
                    <a:pt x="970" y="2554"/>
                  </a:lnTo>
                  <a:lnTo>
                    <a:pt x="972" y="2554"/>
                  </a:lnTo>
                  <a:lnTo>
                    <a:pt x="973" y="2554"/>
                  </a:lnTo>
                  <a:lnTo>
                    <a:pt x="973" y="2554"/>
                  </a:lnTo>
                  <a:lnTo>
                    <a:pt x="975" y="2552"/>
                  </a:lnTo>
                  <a:lnTo>
                    <a:pt x="975" y="2552"/>
                  </a:lnTo>
                  <a:lnTo>
                    <a:pt x="977" y="2552"/>
                  </a:lnTo>
                  <a:lnTo>
                    <a:pt x="977" y="2552"/>
                  </a:lnTo>
                  <a:lnTo>
                    <a:pt x="979" y="2552"/>
                  </a:lnTo>
                  <a:lnTo>
                    <a:pt x="979" y="2552"/>
                  </a:lnTo>
                  <a:lnTo>
                    <a:pt x="981" y="2552"/>
                  </a:lnTo>
                  <a:lnTo>
                    <a:pt x="982" y="2554"/>
                  </a:lnTo>
                  <a:lnTo>
                    <a:pt x="984" y="2554"/>
                  </a:lnTo>
                  <a:lnTo>
                    <a:pt x="986" y="2556"/>
                  </a:lnTo>
                  <a:lnTo>
                    <a:pt x="986" y="2558"/>
                  </a:lnTo>
                  <a:lnTo>
                    <a:pt x="986" y="2558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61"/>
                  </a:lnTo>
                  <a:lnTo>
                    <a:pt x="984" y="2563"/>
                  </a:lnTo>
                  <a:lnTo>
                    <a:pt x="984" y="2563"/>
                  </a:lnTo>
                  <a:lnTo>
                    <a:pt x="984" y="2565"/>
                  </a:lnTo>
                  <a:lnTo>
                    <a:pt x="984" y="2565"/>
                  </a:lnTo>
                  <a:lnTo>
                    <a:pt x="986" y="2567"/>
                  </a:lnTo>
                  <a:lnTo>
                    <a:pt x="986" y="2565"/>
                  </a:lnTo>
                  <a:lnTo>
                    <a:pt x="988" y="2563"/>
                  </a:lnTo>
                  <a:lnTo>
                    <a:pt x="990" y="2563"/>
                  </a:lnTo>
                  <a:lnTo>
                    <a:pt x="992" y="2565"/>
                  </a:lnTo>
                  <a:lnTo>
                    <a:pt x="990" y="2565"/>
                  </a:lnTo>
                  <a:lnTo>
                    <a:pt x="988" y="2565"/>
                  </a:lnTo>
                  <a:lnTo>
                    <a:pt x="986" y="2567"/>
                  </a:lnTo>
                  <a:lnTo>
                    <a:pt x="986" y="2568"/>
                  </a:lnTo>
                  <a:lnTo>
                    <a:pt x="986" y="2570"/>
                  </a:lnTo>
                  <a:lnTo>
                    <a:pt x="986" y="2572"/>
                  </a:lnTo>
                  <a:lnTo>
                    <a:pt x="984" y="2572"/>
                  </a:lnTo>
                  <a:lnTo>
                    <a:pt x="979" y="2570"/>
                  </a:lnTo>
                  <a:lnTo>
                    <a:pt x="979" y="2570"/>
                  </a:lnTo>
                  <a:lnTo>
                    <a:pt x="979" y="2572"/>
                  </a:lnTo>
                  <a:lnTo>
                    <a:pt x="977" y="2572"/>
                  </a:lnTo>
                  <a:lnTo>
                    <a:pt x="977" y="2572"/>
                  </a:lnTo>
                  <a:lnTo>
                    <a:pt x="977" y="2572"/>
                  </a:lnTo>
                  <a:lnTo>
                    <a:pt x="977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3" y="2572"/>
                  </a:lnTo>
                  <a:lnTo>
                    <a:pt x="972" y="2574"/>
                  </a:lnTo>
                  <a:lnTo>
                    <a:pt x="970" y="2576"/>
                  </a:lnTo>
                  <a:lnTo>
                    <a:pt x="968" y="2577"/>
                  </a:lnTo>
                  <a:lnTo>
                    <a:pt x="968" y="2577"/>
                  </a:lnTo>
                  <a:lnTo>
                    <a:pt x="966" y="2577"/>
                  </a:lnTo>
                  <a:lnTo>
                    <a:pt x="964" y="2577"/>
                  </a:lnTo>
                  <a:lnTo>
                    <a:pt x="964" y="2577"/>
                  </a:lnTo>
                  <a:lnTo>
                    <a:pt x="963" y="2579"/>
                  </a:lnTo>
                  <a:lnTo>
                    <a:pt x="961" y="2581"/>
                  </a:lnTo>
                  <a:lnTo>
                    <a:pt x="959" y="2581"/>
                  </a:lnTo>
                  <a:lnTo>
                    <a:pt x="957" y="2583"/>
                  </a:lnTo>
                  <a:lnTo>
                    <a:pt x="955" y="2583"/>
                  </a:lnTo>
                  <a:lnTo>
                    <a:pt x="952" y="2583"/>
                  </a:lnTo>
                  <a:lnTo>
                    <a:pt x="950" y="2583"/>
                  </a:lnTo>
                  <a:lnTo>
                    <a:pt x="950" y="2585"/>
                  </a:lnTo>
                  <a:lnTo>
                    <a:pt x="945" y="2583"/>
                  </a:lnTo>
                  <a:lnTo>
                    <a:pt x="945" y="2583"/>
                  </a:lnTo>
                  <a:lnTo>
                    <a:pt x="943" y="2585"/>
                  </a:lnTo>
                  <a:lnTo>
                    <a:pt x="943" y="2585"/>
                  </a:lnTo>
                  <a:lnTo>
                    <a:pt x="941" y="2586"/>
                  </a:lnTo>
                  <a:lnTo>
                    <a:pt x="941" y="2586"/>
                  </a:lnTo>
                  <a:lnTo>
                    <a:pt x="941" y="2588"/>
                  </a:lnTo>
                  <a:lnTo>
                    <a:pt x="941" y="2588"/>
                  </a:lnTo>
                  <a:lnTo>
                    <a:pt x="941" y="2588"/>
                  </a:lnTo>
                  <a:lnTo>
                    <a:pt x="941" y="2590"/>
                  </a:lnTo>
                  <a:lnTo>
                    <a:pt x="939" y="2590"/>
                  </a:lnTo>
                  <a:lnTo>
                    <a:pt x="939" y="2592"/>
                  </a:lnTo>
                  <a:lnTo>
                    <a:pt x="941" y="2592"/>
                  </a:lnTo>
                  <a:lnTo>
                    <a:pt x="941" y="2594"/>
                  </a:lnTo>
                  <a:lnTo>
                    <a:pt x="941" y="2594"/>
                  </a:lnTo>
                  <a:lnTo>
                    <a:pt x="941" y="2592"/>
                  </a:lnTo>
                  <a:lnTo>
                    <a:pt x="941" y="2592"/>
                  </a:lnTo>
                  <a:lnTo>
                    <a:pt x="943" y="2592"/>
                  </a:lnTo>
                  <a:lnTo>
                    <a:pt x="945" y="2592"/>
                  </a:lnTo>
                  <a:lnTo>
                    <a:pt x="946" y="2592"/>
                  </a:lnTo>
                  <a:lnTo>
                    <a:pt x="950" y="2594"/>
                  </a:lnTo>
                  <a:lnTo>
                    <a:pt x="950" y="2594"/>
                  </a:lnTo>
                  <a:lnTo>
                    <a:pt x="950" y="2595"/>
                  </a:lnTo>
                  <a:lnTo>
                    <a:pt x="952" y="2595"/>
                  </a:lnTo>
                  <a:lnTo>
                    <a:pt x="952" y="2597"/>
                  </a:lnTo>
                  <a:lnTo>
                    <a:pt x="950" y="2597"/>
                  </a:lnTo>
                  <a:lnTo>
                    <a:pt x="945" y="2599"/>
                  </a:lnTo>
                  <a:lnTo>
                    <a:pt x="937" y="2595"/>
                  </a:lnTo>
                  <a:lnTo>
                    <a:pt x="937" y="2595"/>
                  </a:lnTo>
                  <a:lnTo>
                    <a:pt x="936" y="2594"/>
                  </a:lnTo>
                  <a:lnTo>
                    <a:pt x="936" y="2594"/>
                  </a:lnTo>
                  <a:lnTo>
                    <a:pt x="936" y="2592"/>
                  </a:lnTo>
                  <a:lnTo>
                    <a:pt x="936" y="2592"/>
                  </a:lnTo>
                  <a:lnTo>
                    <a:pt x="934" y="2592"/>
                  </a:lnTo>
                  <a:lnTo>
                    <a:pt x="934" y="2594"/>
                  </a:lnTo>
                  <a:lnTo>
                    <a:pt x="932" y="2595"/>
                  </a:lnTo>
                  <a:lnTo>
                    <a:pt x="932" y="2595"/>
                  </a:lnTo>
                  <a:lnTo>
                    <a:pt x="928" y="2595"/>
                  </a:lnTo>
                  <a:lnTo>
                    <a:pt x="928" y="2595"/>
                  </a:lnTo>
                  <a:lnTo>
                    <a:pt x="927" y="2595"/>
                  </a:lnTo>
                  <a:lnTo>
                    <a:pt x="925" y="2599"/>
                  </a:lnTo>
                  <a:lnTo>
                    <a:pt x="923" y="2599"/>
                  </a:lnTo>
                  <a:lnTo>
                    <a:pt x="921" y="2601"/>
                  </a:lnTo>
                  <a:lnTo>
                    <a:pt x="917" y="2601"/>
                  </a:lnTo>
                  <a:lnTo>
                    <a:pt x="916" y="2599"/>
                  </a:lnTo>
                  <a:lnTo>
                    <a:pt x="914" y="2601"/>
                  </a:lnTo>
                  <a:lnTo>
                    <a:pt x="912" y="2599"/>
                  </a:lnTo>
                  <a:lnTo>
                    <a:pt x="910" y="2597"/>
                  </a:lnTo>
                  <a:lnTo>
                    <a:pt x="908" y="2595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9"/>
                  </a:lnTo>
                  <a:lnTo>
                    <a:pt x="910" y="2601"/>
                  </a:lnTo>
                  <a:lnTo>
                    <a:pt x="910" y="2603"/>
                  </a:lnTo>
                  <a:lnTo>
                    <a:pt x="912" y="2606"/>
                  </a:lnTo>
                  <a:lnTo>
                    <a:pt x="912" y="2608"/>
                  </a:lnTo>
                  <a:lnTo>
                    <a:pt x="912" y="2610"/>
                  </a:lnTo>
                  <a:lnTo>
                    <a:pt x="914" y="2612"/>
                  </a:lnTo>
                  <a:lnTo>
                    <a:pt x="914" y="2612"/>
                  </a:lnTo>
                  <a:lnTo>
                    <a:pt x="917" y="2615"/>
                  </a:lnTo>
                  <a:lnTo>
                    <a:pt x="919" y="2619"/>
                  </a:lnTo>
                  <a:lnTo>
                    <a:pt x="921" y="2619"/>
                  </a:lnTo>
                  <a:lnTo>
                    <a:pt x="923" y="2619"/>
                  </a:lnTo>
                  <a:lnTo>
                    <a:pt x="921" y="2619"/>
                  </a:lnTo>
                  <a:lnTo>
                    <a:pt x="921" y="2617"/>
                  </a:lnTo>
                  <a:lnTo>
                    <a:pt x="921" y="2617"/>
                  </a:lnTo>
                  <a:lnTo>
                    <a:pt x="921" y="2617"/>
                  </a:lnTo>
                  <a:lnTo>
                    <a:pt x="921" y="2615"/>
                  </a:lnTo>
                  <a:lnTo>
                    <a:pt x="925" y="2615"/>
                  </a:lnTo>
                  <a:lnTo>
                    <a:pt x="927" y="2617"/>
                  </a:lnTo>
                  <a:lnTo>
                    <a:pt x="928" y="2617"/>
                  </a:lnTo>
                  <a:lnTo>
                    <a:pt x="932" y="2623"/>
                  </a:lnTo>
                  <a:lnTo>
                    <a:pt x="934" y="2624"/>
                  </a:lnTo>
                  <a:lnTo>
                    <a:pt x="936" y="2626"/>
                  </a:lnTo>
                  <a:lnTo>
                    <a:pt x="936" y="2626"/>
                  </a:lnTo>
                  <a:lnTo>
                    <a:pt x="936" y="2628"/>
                  </a:lnTo>
                  <a:lnTo>
                    <a:pt x="937" y="2630"/>
                  </a:lnTo>
                  <a:lnTo>
                    <a:pt x="950" y="2637"/>
                  </a:lnTo>
                  <a:lnTo>
                    <a:pt x="950" y="2637"/>
                  </a:lnTo>
                  <a:lnTo>
                    <a:pt x="950" y="2639"/>
                  </a:lnTo>
                  <a:lnTo>
                    <a:pt x="950" y="2641"/>
                  </a:lnTo>
                  <a:lnTo>
                    <a:pt x="950" y="2642"/>
                  </a:lnTo>
                  <a:lnTo>
                    <a:pt x="950" y="2642"/>
                  </a:lnTo>
                  <a:lnTo>
                    <a:pt x="948" y="2642"/>
                  </a:lnTo>
                  <a:lnTo>
                    <a:pt x="948" y="2642"/>
                  </a:lnTo>
                  <a:lnTo>
                    <a:pt x="948" y="2642"/>
                  </a:lnTo>
                  <a:lnTo>
                    <a:pt x="946" y="2642"/>
                  </a:lnTo>
                  <a:lnTo>
                    <a:pt x="946" y="2642"/>
                  </a:lnTo>
                  <a:lnTo>
                    <a:pt x="946" y="2642"/>
                  </a:lnTo>
                  <a:lnTo>
                    <a:pt x="945" y="2642"/>
                  </a:lnTo>
                  <a:lnTo>
                    <a:pt x="943" y="2642"/>
                  </a:lnTo>
                  <a:lnTo>
                    <a:pt x="943" y="2642"/>
                  </a:lnTo>
                  <a:lnTo>
                    <a:pt x="939" y="2639"/>
                  </a:lnTo>
                  <a:lnTo>
                    <a:pt x="937" y="2639"/>
                  </a:lnTo>
                  <a:lnTo>
                    <a:pt x="936" y="2635"/>
                  </a:lnTo>
                  <a:lnTo>
                    <a:pt x="934" y="2635"/>
                  </a:lnTo>
                  <a:lnTo>
                    <a:pt x="934" y="2635"/>
                  </a:lnTo>
                  <a:lnTo>
                    <a:pt x="932" y="2635"/>
                  </a:lnTo>
                  <a:lnTo>
                    <a:pt x="930" y="2635"/>
                  </a:lnTo>
                  <a:lnTo>
                    <a:pt x="930" y="2637"/>
                  </a:lnTo>
                  <a:lnTo>
                    <a:pt x="930" y="2637"/>
                  </a:lnTo>
                  <a:lnTo>
                    <a:pt x="930" y="2641"/>
                  </a:lnTo>
                  <a:lnTo>
                    <a:pt x="930" y="2642"/>
                  </a:lnTo>
                  <a:lnTo>
                    <a:pt x="928" y="2642"/>
                  </a:lnTo>
                  <a:lnTo>
                    <a:pt x="928" y="2642"/>
                  </a:lnTo>
                  <a:lnTo>
                    <a:pt x="928" y="2646"/>
                  </a:lnTo>
                  <a:lnTo>
                    <a:pt x="928" y="2648"/>
                  </a:lnTo>
                  <a:lnTo>
                    <a:pt x="927" y="2648"/>
                  </a:lnTo>
                  <a:lnTo>
                    <a:pt x="927" y="2648"/>
                  </a:lnTo>
                  <a:lnTo>
                    <a:pt x="927" y="2650"/>
                  </a:lnTo>
                  <a:lnTo>
                    <a:pt x="925" y="2653"/>
                  </a:lnTo>
                  <a:lnTo>
                    <a:pt x="925" y="2655"/>
                  </a:lnTo>
                  <a:lnTo>
                    <a:pt x="923" y="2657"/>
                  </a:lnTo>
                  <a:lnTo>
                    <a:pt x="925" y="2657"/>
                  </a:lnTo>
                  <a:lnTo>
                    <a:pt x="923" y="2659"/>
                  </a:lnTo>
                  <a:lnTo>
                    <a:pt x="923" y="2659"/>
                  </a:lnTo>
                  <a:lnTo>
                    <a:pt x="921" y="2657"/>
                  </a:lnTo>
                  <a:lnTo>
                    <a:pt x="923" y="2655"/>
                  </a:lnTo>
                  <a:lnTo>
                    <a:pt x="925" y="2653"/>
                  </a:lnTo>
                  <a:lnTo>
                    <a:pt x="925" y="2651"/>
                  </a:lnTo>
                  <a:lnTo>
                    <a:pt x="925" y="2650"/>
                  </a:lnTo>
                  <a:lnTo>
                    <a:pt x="925" y="2650"/>
                  </a:lnTo>
                  <a:lnTo>
                    <a:pt x="925" y="2648"/>
                  </a:lnTo>
                  <a:lnTo>
                    <a:pt x="925" y="2648"/>
                  </a:lnTo>
                  <a:lnTo>
                    <a:pt x="923" y="2648"/>
                  </a:lnTo>
                  <a:lnTo>
                    <a:pt x="923" y="2648"/>
                  </a:lnTo>
                  <a:lnTo>
                    <a:pt x="923" y="2646"/>
                  </a:lnTo>
                  <a:lnTo>
                    <a:pt x="925" y="2646"/>
                  </a:lnTo>
                  <a:lnTo>
                    <a:pt x="925" y="2644"/>
                  </a:lnTo>
                  <a:lnTo>
                    <a:pt x="925" y="2644"/>
                  </a:lnTo>
                  <a:lnTo>
                    <a:pt x="925" y="2642"/>
                  </a:lnTo>
                  <a:lnTo>
                    <a:pt x="925" y="2642"/>
                  </a:lnTo>
                  <a:lnTo>
                    <a:pt x="923" y="2644"/>
                  </a:lnTo>
                  <a:lnTo>
                    <a:pt x="923" y="2642"/>
                  </a:lnTo>
                  <a:lnTo>
                    <a:pt x="925" y="2642"/>
                  </a:lnTo>
                  <a:lnTo>
                    <a:pt x="927" y="2641"/>
                  </a:lnTo>
                  <a:lnTo>
                    <a:pt x="927" y="2641"/>
                  </a:lnTo>
                  <a:lnTo>
                    <a:pt x="927" y="2641"/>
                  </a:lnTo>
                  <a:lnTo>
                    <a:pt x="923" y="2641"/>
                  </a:lnTo>
                  <a:lnTo>
                    <a:pt x="919" y="2642"/>
                  </a:lnTo>
                  <a:lnTo>
                    <a:pt x="919" y="2644"/>
                  </a:lnTo>
                  <a:lnTo>
                    <a:pt x="917" y="2646"/>
                  </a:lnTo>
                  <a:lnTo>
                    <a:pt x="916" y="2648"/>
                  </a:lnTo>
                  <a:lnTo>
                    <a:pt x="916" y="2657"/>
                  </a:lnTo>
                  <a:lnTo>
                    <a:pt x="914" y="2659"/>
                  </a:lnTo>
                  <a:lnTo>
                    <a:pt x="914" y="2662"/>
                  </a:lnTo>
                  <a:lnTo>
                    <a:pt x="912" y="2662"/>
                  </a:lnTo>
                  <a:lnTo>
                    <a:pt x="912" y="2664"/>
                  </a:lnTo>
                  <a:lnTo>
                    <a:pt x="912" y="2664"/>
                  </a:lnTo>
                  <a:lnTo>
                    <a:pt x="910" y="2664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71"/>
                  </a:lnTo>
                  <a:lnTo>
                    <a:pt x="907" y="2671"/>
                  </a:lnTo>
                  <a:lnTo>
                    <a:pt x="907" y="2671"/>
                  </a:lnTo>
                  <a:lnTo>
                    <a:pt x="907" y="2673"/>
                  </a:lnTo>
                  <a:lnTo>
                    <a:pt x="907" y="2671"/>
                  </a:lnTo>
                  <a:lnTo>
                    <a:pt x="905" y="2671"/>
                  </a:lnTo>
                  <a:lnTo>
                    <a:pt x="905" y="2673"/>
                  </a:lnTo>
                  <a:lnTo>
                    <a:pt x="905" y="2673"/>
                  </a:lnTo>
                  <a:lnTo>
                    <a:pt x="905" y="2671"/>
                  </a:lnTo>
                  <a:lnTo>
                    <a:pt x="903" y="2671"/>
                  </a:lnTo>
                  <a:lnTo>
                    <a:pt x="903" y="2671"/>
                  </a:lnTo>
                  <a:lnTo>
                    <a:pt x="903" y="2669"/>
                  </a:lnTo>
                  <a:lnTo>
                    <a:pt x="903" y="2669"/>
                  </a:lnTo>
                  <a:lnTo>
                    <a:pt x="903" y="2669"/>
                  </a:lnTo>
                  <a:lnTo>
                    <a:pt x="901" y="2669"/>
                  </a:lnTo>
                  <a:lnTo>
                    <a:pt x="901" y="2669"/>
                  </a:lnTo>
                  <a:lnTo>
                    <a:pt x="901" y="2671"/>
                  </a:lnTo>
                  <a:lnTo>
                    <a:pt x="901" y="2673"/>
                  </a:lnTo>
                  <a:lnTo>
                    <a:pt x="901" y="2677"/>
                  </a:lnTo>
                  <a:lnTo>
                    <a:pt x="901" y="2680"/>
                  </a:lnTo>
                  <a:lnTo>
                    <a:pt x="901" y="2682"/>
                  </a:lnTo>
                  <a:lnTo>
                    <a:pt x="901" y="2686"/>
                  </a:lnTo>
                  <a:lnTo>
                    <a:pt x="901" y="2686"/>
                  </a:lnTo>
                  <a:lnTo>
                    <a:pt x="901" y="2686"/>
                  </a:lnTo>
                  <a:lnTo>
                    <a:pt x="901" y="2688"/>
                  </a:lnTo>
                  <a:lnTo>
                    <a:pt x="903" y="2688"/>
                  </a:lnTo>
                  <a:lnTo>
                    <a:pt x="903" y="2686"/>
                  </a:lnTo>
                  <a:lnTo>
                    <a:pt x="903" y="2684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7"/>
                  </a:lnTo>
                  <a:lnTo>
                    <a:pt x="903" y="2677"/>
                  </a:lnTo>
                  <a:lnTo>
                    <a:pt x="905" y="2677"/>
                  </a:lnTo>
                  <a:lnTo>
                    <a:pt x="905" y="2677"/>
                  </a:lnTo>
                  <a:lnTo>
                    <a:pt x="903" y="2677"/>
                  </a:lnTo>
                  <a:lnTo>
                    <a:pt x="903" y="2675"/>
                  </a:lnTo>
                  <a:lnTo>
                    <a:pt x="903" y="2673"/>
                  </a:lnTo>
                  <a:lnTo>
                    <a:pt x="903" y="2673"/>
                  </a:lnTo>
                  <a:lnTo>
                    <a:pt x="903" y="2673"/>
                  </a:lnTo>
                  <a:lnTo>
                    <a:pt x="903" y="2675"/>
                  </a:lnTo>
                  <a:lnTo>
                    <a:pt x="905" y="2675"/>
                  </a:lnTo>
                  <a:lnTo>
                    <a:pt x="905" y="2675"/>
                  </a:lnTo>
                  <a:lnTo>
                    <a:pt x="905" y="2675"/>
                  </a:lnTo>
                  <a:lnTo>
                    <a:pt x="907" y="2677"/>
                  </a:lnTo>
                  <a:lnTo>
                    <a:pt x="907" y="2677"/>
                  </a:lnTo>
                  <a:lnTo>
                    <a:pt x="907" y="2679"/>
                  </a:lnTo>
                  <a:lnTo>
                    <a:pt x="907" y="2682"/>
                  </a:lnTo>
                  <a:lnTo>
                    <a:pt x="905" y="2682"/>
                  </a:lnTo>
                  <a:lnTo>
                    <a:pt x="907" y="2682"/>
                  </a:lnTo>
                  <a:lnTo>
                    <a:pt x="908" y="2684"/>
                  </a:lnTo>
                  <a:lnTo>
                    <a:pt x="908" y="2684"/>
                  </a:lnTo>
                  <a:lnTo>
                    <a:pt x="908" y="2686"/>
                  </a:lnTo>
                  <a:lnTo>
                    <a:pt x="908" y="2684"/>
                  </a:lnTo>
                  <a:lnTo>
                    <a:pt x="907" y="2684"/>
                  </a:lnTo>
                  <a:lnTo>
                    <a:pt x="907" y="2684"/>
                  </a:lnTo>
                  <a:lnTo>
                    <a:pt x="907" y="2686"/>
                  </a:lnTo>
                  <a:lnTo>
                    <a:pt x="907" y="2686"/>
                  </a:lnTo>
                  <a:lnTo>
                    <a:pt x="908" y="2688"/>
                  </a:lnTo>
                  <a:lnTo>
                    <a:pt x="907" y="2689"/>
                  </a:lnTo>
                  <a:lnTo>
                    <a:pt x="908" y="2689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9"/>
                  </a:lnTo>
                  <a:lnTo>
                    <a:pt x="908" y="2689"/>
                  </a:lnTo>
                  <a:lnTo>
                    <a:pt x="908" y="2689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7" y="2695"/>
                  </a:lnTo>
                  <a:lnTo>
                    <a:pt x="907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3" y="2695"/>
                  </a:lnTo>
                  <a:lnTo>
                    <a:pt x="903" y="2693"/>
                  </a:lnTo>
                  <a:lnTo>
                    <a:pt x="903" y="2693"/>
                  </a:lnTo>
                  <a:lnTo>
                    <a:pt x="903" y="2693"/>
                  </a:lnTo>
                  <a:lnTo>
                    <a:pt x="903" y="2695"/>
                  </a:lnTo>
                  <a:lnTo>
                    <a:pt x="901" y="2695"/>
                  </a:lnTo>
                  <a:lnTo>
                    <a:pt x="901" y="2697"/>
                  </a:lnTo>
                  <a:lnTo>
                    <a:pt x="899" y="2695"/>
                  </a:lnTo>
                  <a:lnTo>
                    <a:pt x="901" y="2695"/>
                  </a:lnTo>
                  <a:lnTo>
                    <a:pt x="901" y="2695"/>
                  </a:lnTo>
                  <a:lnTo>
                    <a:pt x="901" y="2695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899" y="2693"/>
                  </a:lnTo>
                  <a:lnTo>
                    <a:pt x="899" y="2691"/>
                  </a:lnTo>
                  <a:lnTo>
                    <a:pt x="899" y="2691"/>
                  </a:lnTo>
                  <a:lnTo>
                    <a:pt x="898" y="2691"/>
                  </a:lnTo>
                  <a:lnTo>
                    <a:pt x="898" y="2693"/>
                  </a:lnTo>
                  <a:lnTo>
                    <a:pt x="896" y="2693"/>
                  </a:lnTo>
                  <a:lnTo>
                    <a:pt x="898" y="2691"/>
                  </a:lnTo>
                  <a:lnTo>
                    <a:pt x="898" y="2689"/>
                  </a:lnTo>
                  <a:lnTo>
                    <a:pt x="896" y="2691"/>
                  </a:lnTo>
                  <a:lnTo>
                    <a:pt x="894" y="2693"/>
                  </a:lnTo>
                  <a:lnTo>
                    <a:pt x="894" y="2693"/>
                  </a:lnTo>
                  <a:lnTo>
                    <a:pt x="892" y="2693"/>
                  </a:lnTo>
                  <a:lnTo>
                    <a:pt x="890" y="2693"/>
                  </a:lnTo>
                  <a:lnTo>
                    <a:pt x="890" y="2695"/>
                  </a:lnTo>
                  <a:lnTo>
                    <a:pt x="890" y="2693"/>
                  </a:lnTo>
                  <a:lnTo>
                    <a:pt x="889" y="2693"/>
                  </a:lnTo>
                  <a:lnTo>
                    <a:pt x="880" y="2693"/>
                  </a:lnTo>
                  <a:lnTo>
                    <a:pt x="880" y="2693"/>
                  </a:lnTo>
                  <a:lnTo>
                    <a:pt x="880" y="2695"/>
                  </a:lnTo>
                  <a:lnTo>
                    <a:pt x="880" y="2695"/>
                  </a:lnTo>
                  <a:lnTo>
                    <a:pt x="881" y="2695"/>
                  </a:lnTo>
                  <a:lnTo>
                    <a:pt x="881" y="2695"/>
                  </a:lnTo>
                  <a:lnTo>
                    <a:pt x="885" y="2695"/>
                  </a:lnTo>
                  <a:lnTo>
                    <a:pt x="887" y="2697"/>
                  </a:lnTo>
                  <a:lnTo>
                    <a:pt x="887" y="2697"/>
                  </a:lnTo>
                  <a:lnTo>
                    <a:pt x="885" y="2697"/>
                  </a:lnTo>
                  <a:lnTo>
                    <a:pt x="883" y="2697"/>
                  </a:lnTo>
                  <a:lnTo>
                    <a:pt x="883" y="2698"/>
                  </a:lnTo>
                  <a:lnTo>
                    <a:pt x="881" y="2698"/>
                  </a:lnTo>
                  <a:lnTo>
                    <a:pt x="880" y="2698"/>
                  </a:lnTo>
                  <a:lnTo>
                    <a:pt x="878" y="2700"/>
                  </a:lnTo>
                  <a:lnTo>
                    <a:pt x="876" y="2700"/>
                  </a:lnTo>
                  <a:lnTo>
                    <a:pt x="876" y="2700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6" y="2697"/>
                  </a:lnTo>
                  <a:lnTo>
                    <a:pt x="876" y="2697"/>
                  </a:lnTo>
                  <a:lnTo>
                    <a:pt x="876" y="2697"/>
                  </a:lnTo>
                  <a:lnTo>
                    <a:pt x="878" y="2695"/>
                  </a:lnTo>
                  <a:lnTo>
                    <a:pt x="878" y="2695"/>
                  </a:lnTo>
                  <a:lnTo>
                    <a:pt x="878" y="2695"/>
                  </a:lnTo>
                  <a:lnTo>
                    <a:pt x="878" y="2693"/>
                  </a:lnTo>
                  <a:lnTo>
                    <a:pt x="878" y="2693"/>
                  </a:lnTo>
                  <a:lnTo>
                    <a:pt x="878" y="2693"/>
                  </a:lnTo>
                  <a:lnTo>
                    <a:pt x="876" y="2693"/>
                  </a:lnTo>
                  <a:lnTo>
                    <a:pt x="874" y="2691"/>
                  </a:lnTo>
                  <a:lnTo>
                    <a:pt x="867" y="2686"/>
                  </a:lnTo>
                  <a:lnTo>
                    <a:pt x="865" y="2686"/>
                  </a:lnTo>
                  <a:lnTo>
                    <a:pt x="865" y="2686"/>
                  </a:lnTo>
                  <a:lnTo>
                    <a:pt x="863" y="2686"/>
                  </a:lnTo>
                  <a:lnTo>
                    <a:pt x="863" y="2686"/>
                  </a:lnTo>
                  <a:lnTo>
                    <a:pt x="856" y="2689"/>
                  </a:lnTo>
                  <a:lnTo>
                    <a:pt x="856" y="2691"/>
                  </a:lnTo>
                  <a:lnTo>
                    <a:pt x="854" y="2693"/>
                  </a:lnTo>
                  <a:lnTo>
                    <a:pt x="854" y="2693"/>
                  </a:lnTo>
                  <a:lnTo>
                    <a:pt x="856" y="2693"/>
                  </a:lnTo>
                  <a:lnTo>
                    <a:pt x="858" y="2689"/>
                  </a:lnTo>
                  <a:lnTo>
                    <a:pt x="858" y="2689"/>
                  </a:lnTo>
                  <a:lnTo>
                    <a:pt x="860" y="2689"/>
                  </a:lnTo>
                  <a:lnTo>
                    <a:pt x="860" y="2689"/>
                  </a:lnTo>
                  <a:lnTo>
                    <a:pt x="860" y="2689"/>
                  </a:lnTo>
                  <a:lnTo>
                    <a:pt x="861" y="2689"/>
                  </a:lnTo>
                  <a:lnTo>
                    <a:pt x="861" y="2691"/>
                  </a:lnTo>
                  <a:lnTo>
                    <a:pt x="863" y="2691"/>
                  </a:lnTo>
                  <a:lnTo>
                    <a:pt x="863" y="2691"/>
                  </a:lnTo>
                  <a:lnTo>
                    <a:pt x="863" y="2691"/>
                  </a:lnTo>
                  <a:lnTo>
                    <a:pt x="861" y="2691"/>
                  </a:lnTo>
                  <a:lnTo>
                    <a:pt x="861" y="2691"/>
                  </a:lnTo>
                  <a:lnTo>
                    <a:pt x="861" y="2693"/>
                  </a:lnTo>
                  <a:lnTo>
                    <a:pt x="861" y="2693"/>
                  </a:lnTo>
                  <a:lnTo>
                    <a:pt x="861" y="2695"/>
                  </a:lnTo>
                  <a:lnTo>
                    <a:pt x="861" y="2695"/>
                  </a:lnTo>
                  <a:lnTo>
                    <a:pt x="861" y="2693"/>
                  </a:lnTo>
                  <a:lnTo>
                    <a:pt x="861" y="2691"/>
                  </a:lnTo>
                  <a:lnTo>
                    <a:pt x="860" y="2691"/>
                  </a:lnTo>
                  <a:lnTo>
                    <a:pt x="860" y="2691"/>
                  </a:lnTo>
                  <a:lnTo>
                    <a:pt x="860" y="2693"/>
                  </a:lnTo>
                  <a:lnTo>
                    <a:pt x="860" y="2693"/>
                  </a:lnTo>
                  <a:lnTo>
                    <a:pt x="860" y="2695"/>
                  </a:lnTo>
                  <a:lnTo>
                    <a:pt x="861" y="2695"/>
                  </a:lnTo>
                  <a:lnTo>
                    <a:pt x="869" y="2695"/>
                  </a:lnTo>
                  <a:lnTo>
                    <a:pt x="869" y="2693"/>
                  </a:lnTo>
                  <a:lnTo>
                    <a:pt x="869" y="2693"/>
                  </a:lnTo>
                  <a:lnTo>
                    <a:pt x="871" y="2695"/>
                  </a:lnTo>
                  <a:lnTo>
                    <a:pt x="871" y="2695"/>
                  </a:lnTo>
                  <a:lnTo>
                    <a:pt x="871" y="2697"/>
                  </a:lnTo>
                  <a:lnTo>
                    <a:pt x="869" y="2697"/>
                  </a:lnTo>
                  <a:lnTo>
                    <a:pt x="869" y="2697"/>
                  </a:lnTo>
                  <a:lnTo>
                    <a:pt x="869" y="2697"/>
                  </a:lnTo>
                  <a:lnTo>
                    <a:pt x="865" y="2698"/>
                  </a:lnTo>
                  <a:lnTo>
                    <a:pt x="863" y="2698"/>
                  </a:lnTo>
                  <a:lnTo>
                    <a:pt x="863" y="2700"/>
                  </a:lnTo>
                  <a:lnTo>
                    <a:pt x="863" y="2700"/>
                  </a:lnTo>
                  <a:lnTo>
                    <a:pt x="861" y="2700"/>
                  </a:lnTo>
                  <a:lnTo>
                    <a:pt x="861" y="2700"/>
                  </a:lnTo>
                  <a:lnTo>
                    <a:pt x="860" y="2700"/>
                  </a:lnTo>
                  <a:lnTo>
                    <a:pt x="858" y="2702"/>
                  </a:lnTo>
                  <a:lnTo>
                    <a:pt x="856" y="2702"/>
                  </a:lnTo>
                  <a:lnTo>
                    <a:pt x="851" y="2702"/>
                  </a:lnTo>
                  <a:lnTo>
                    <a:pt x="851" y="2702"/>
                  </a:lnTo>
                  <a:lnTo>
                    <a:pt x="851" y="2702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4" y="2707"/>
                  </a:lnTo>
                  <a:lnTo>
                    <a:pt x="856" y="2709"/>
                  </a:lnTo>
                  <a:lnTo>
                    <a:pt x="858" y="2709"/>
                  </a:lnTo>
                  <a:lnTo>
                    <a:pt x="858" y="2709"/>
                  </a:lnTo>
                  <a:lnTo>
                    <a:pt x="860" y="2709"/>
                  </a:lnTo>
                  <a:lnTo>
                    <a:pt x="861" y="2707"/>
                  </a:lnTo>
                  <a:lnTo>
                    <a:pt x="863" y="2709"/>
                  </a:lnTo>
                  <a:lnTo>
                    <a:pt x="869" y="2711"/>
                  </a:lnTo>
                  <a:lnTo>
                    <a:pt x="872" y="2713"/>
                  </a:lnTo>
                  <a:lnTo>
                    <a:pt x="874" y="2715"/>
                  </a:lnTo>
                  <a:lnTo>
                    <a:pt x="876" y="2715"/>
                  </a:lnTo>
                  <a:lnTo>
                    <a:pt x="878" y="2716"/>
                  </a:lnTo>
                  <a:lnTo>
                    <a:pt x="878" y="2716"/>
                  </a:lnTo>
                  <a:lnTo>
                    <a:pt x="880" y="2716"/>
                  </a:lnTo>
                  <a:lnTo>
                    <a:pt x="880" y="2716"/>
                  </a:lnTo>
                  <a:lnTo>
                    <a:pt x="881" y="2716"/>
                  </a:lnTo>
                  <a:lnTo>
                    <a:pt x="885" y="2722"/>
                  </a:lnTo>
                  <a:lnTo>
                    <a:pt x="887" y="2722"/>
                  </a:lnTo>
                  <a:lnTo>
                    <a:pt x="887" y="2724"/>
                  </a:lnTo>
                  <a:lnTo>
                    <a:pt x="887" y="2725"/>
                  </a:lnTo>
                  <a:lnTo>
                    <a:pt x="887" y="2725"/>
                  </a:lnTo>
                  <a:lnTo>
                    <a:pt x="887" y="2727"/>
                  </a:lnTo>
                  <a:lnTo>
                    <a:pt x="889" y="2733"/>
                  </a:lnTo>
                  <a:lnTo>
                    <a:pt x="890" y="2735"/>
                  </a:lnTo>
                  <a:lnTo>
                    <a:pt x="890" y="2735"/>
                  </a:lnTo>
                  <a:lnTo>
                    <a:pt x="894" y="2736"/>
                  </a:lnTo>
                  <a:lnTo>
                    <a:pt x="894" y="2736"/>
                  </a:lnTo>
                  <a:lnTo>
                    <a:pt x="894" y="2738"/>
                  </a:lnTo>
                  <a:lnTo>
                    <a:pt x="896" y="2740"/>
                  </a:lnTo>
                  <a:lnTo>
                    <a:pt x="896" y="2740"/>
                  </a:lnTo>
                  <a:lnTo>
                    <a:pt x="898" y="2740"/>
                  </a:lnTo>
                  <a:lnTo>
                    <a:pt x="898" y="2740"/>
                  </a:lnTo>
                  <a:lnTo>
                    <a:pt x="898" y="2740"/>
                  </a:lnTo>
                  <a:lnTo>
                    <a:pt x="899" y="2740"/>
                  </a:lnTo>
                  <a:lnTo>
                    <a:pt x="899" y="2740"/>
                  </a:lnTo>
                  <a:lnTo>
                    <a:pt x="901" y="2740"/>
                  </a:lnTo>
                  <a:lnTo>
                    <a:pt x="901" y="2740"/>
                  </a:lnTo>
                  <a:lnTo>
                    <a:pt x="903" y="2740"/>
                  </a:lnTo>
                  <a:lnTo>
                    <a:pt x="905" y="2740"/>
                  </a:lnTo>
                  <a:lnTo>
                    <a:pt x="907" y="2742"/>
                  </a:lnTo>
                  <a:lnTo>
                    <a:pt x="908" y="2742"/>
                  </a:lnTo>
                  <a:lnTo>
                    <a:pt x="910" y="2742"/>
                  </a:lnTo>
                  <a:lnTo>
                    <a:pt x="912" y="2742"/>
                  </a:lnTo>
                  <a:lnTo>
                    <a:pt x="912" y="2742"/>
                  </a:lnTo>
                  <a:lnTo>
                    <a:pt x="912" y="2740"/>
                  </a:lnTo>
                  <a:lnTo>
                    <a:pt x="912" y="2738"/>
                  </a:lnTo>
                  <a:lnTo>
                    <a:pt x="910" y="2736"/>
                  </a:lnTo>
                  <a:lnTo>
                    <a:pt x="910" y="2735"/>
                  </a:lnTo>
                  <a:lnTo>
                    <a:pt x="912" y="2736"/>
                  </a:lnTo>
                  <a:lnTo>
                    <a:pt x="914" y="2738"/>
                  </a:lnTo>
                  <a:lnTo>
                    <a:pt x="914" y="2738"/>
                  </a:lnTo>
                  <a:lnTo>
                    <a:pt x="916" y="2738"/>
                  </a:lnTo>
                  <a:lnTo>
                    <a:pt x="917" y="2742"/>
                  </a:lnTo>
                  <a:lnTo>
                    <a:pt x="917" y="2742"/>
                  </a:lnTo>
                  <a:lnTo>
                    <a:pt x="917" y="2742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9" y="2745"/>
                  </a:lnTo>
                  <a:lnTo>
                    <a:pt x="921" y="2747"/>
                  </a:lnTo>
                  <a:lnTo>
                    <a:pt x="921" y="2747"/>
                  </a:lnTo>
                  <a:lnTo>
                    <a:pt x="923" y="2747"/>
                  </a:lnTo>
                  <a:lnTo>
                    <a:pt x="923" y="2747"/>
                  </a:lnTo>
                  <a:lnTo>
                    <a:pt x="925" y="2747"/>
                  </a:lnTo>
                  <a:lnTo>
                    <a:pt x="925" y="2749"/>
                  </a:lnTo>
                  <a:lnTo>
                    <a:pt x="925" y="2751"/>
                  </a:lnTo>
                  <a:lnTo>
                    <a:pt x="927" y="2751"/>
                  </a:lnTo>
                  <a:lnTo>
                    <a:pt x="928" y="2754"/>
                  </a:lnTo>
                  <a:lnTo>
                    <a:pt x="928" y="2756"/>
                  </a:lnTo>
                  <a:lnTo>
                    <a:pt x="930" y="2758"/>
                  </a:lnTo>
                  <a:lnTo>
                    <a:pt x="932" y="2760"/>
                  </a:lnTo>
                  <a:lnTo>
                    <a:pt x="936" y="2760"/>
                  </a:lnTo>
                  <a:lnTo>
                    <a:pt x="936" y="2760"/>
                  </a:lnTo>
                  <a:lnTo>
                    <a:pt x="937" y="2762"/>
                  </a:lnTo>
                  <a:lnTo>
                    <a:pt x="952" y="2763"/>
                  </a:lnTo>
                  <a:lnTo>
                    <a:pt x="957" y="2765"/>
                  </a:lnTo>
                  <a:lnTo>
                    <a:pt x="959" y="2767"/>
                  </a:lnTo>
                  <a:lnTo>
                    <a:pt x="959" y="2767"/>
                  </a:lnTo>
                  <a:lnTo>
                    <a:pt x="961" y="2769"/>
                  </a:lnTo>
                  <a:lnTo>
                    <a:pt x="964" y="2774"/>
                  </a:lnTo>
                  <a:lnTo>
                    <a:pt x="964" y="2774"/>
                  </a:lnTo>
                  <a:lnTo>
                    <a:pt x="966" y="2774"/>
                  </a:lnTo>
                  <a:lnTo>
                    <a:pt x="968" y="2774"/>
                  </a:lnTo>
                  <a:lnTo>
                    <a:pt x="970" y="2776"/>
                  </a:lnTo>
                  <a:lnTo>
                    <a:pt x="970" y="2776"/>
                  </a:lnTo>
                  <a:lnTo>
                    <a:pt x="972" y="2776"/>
                  </a:lnTo>
                  <a:lnTo>
                    <a:pt x="972" y="2780"/>
                  </a:lnTo>
                  <a:lnTo>
                    <a:pt x="973" y="2780"/>
                  </a:lnTo>
                  <a:lnTo>
                    <a:pt x="973" y="2780"/>
                  </a:lnTo>
                  <a:lnTo>
                    <a:pt x="975" y="2781"/>
                  </a:lnTo>
                  <a:lnTo>
                    <a:pt x="975" y="2783"/>
                  </a:lnTo>
                  <a:lnTo>
                    <a:pt x="977" y="2785"/>
                  </a:lnTo>
                  <a:lnTo>
                    <a:pt x="988" y="2794"/>
                  </a:lnTo>
                  <a:lnTo>
                    <a:pt x="992" y="2798"/>
                  </a:lnTo>
                  <a:lnTo>
                    <a:pt x="995" y="2801"/>
                  </a:lnTo>
                  <a:lnTo>
                    <a:pt x="1001" y="2809"/>
                  </a:lnTo>
                  <a:lnTo>
                    <a:pt x="1002" y="2810"/>
                  </a:lnTo>
                  <a:lnTo>
                    <a:pt x="1002" y="2812"/>
                  </a:lnTo>
                  <a:lnTo>
                    <a:pt x="1006" y="2812"/>
                  </a:lnTo>
                  <a:lnTo>
                    <a:pt x="1006" y="2812"/>
                  </a:lnTo>
                  <a:lnTo>
                    <a:pt x="1006" y="2814"/>
                  </a:lnTo>
                  <a:lnTo>
                    <a:pt x="1006" y="2816"/>
                  </a:lnTo>
                  <a:lnTo>
                    <a:pt x="1008" y="2816"/>
                  </a:lnTo>
                  <a:lnTo>
                    <a:pt x="1008" y="2816"/>
                  </a:lnTo>
                  <a:lnTo>
                    <a:pt x="1008" y="2816"/>
                  </a:lnTo>
                  <a:lnTo>
                    <a:pt x="1010" y="2818"/>
                  </a:lnTo>
                  <a:lnTo>
                    <a:pt x="1013" y="2819"/>
                  </a:lnTo>
                  <a:lnTo>
                    <a:pt x="1015" y="2821"/>
                  </a:lnTo>
                  <a:lnTo>
                    <a:pt x="1015" y="2823"/>
                  </a:lnTo>
                  <a:lnTo>
                    <a:pt x="1017" y="2825"/>
                  </a:lnTo>
                  <a:lnTo>
                    <a:pt x="1017" y="2827"/>
                  </a:lnTo>
                  <a:lnTo>
                    <a:pt x="1019" y="2827"/>
                  </a:lnTo>
                  <a:lnTo>
                    <a:pt x="1020" y="2828"/>
                  </a:lnTo>
                  <a:lnTo>
                    <a:pt x="1020" y="2828"/>
                  </a:lnTo>
                  <a:lnTo>
                    <a:pt x="1020" y="2828"/>
                  </a:lnTo>
                  <a:lnTo>
                    <a:pt x="1020" y="2827"/>
                  </a:lnTo>
                  <a:lnTo>
                    <a:pt x="1024" y="2818"/>
                  </a:lnTo>
                  <a:lnTo>
                    <a:pt x="1026" y="2818"/>
                  </a:lnTo>
                  <a:lnTo>
                    <a:pt x="1026" y="2816"/>
                  </a:lnTo>
                  <a:lnTo>
                    <a:pt x="1029" y="2816"/>
                  </a:lnTo>
                  <a:lnTo>
                    <a:pt x="1033" y="2816"/>
                  </a:lnTo>
                  <a:lnTo>
                    <a:pt x="1046" y="2819"/>
                  </a:lnTo>
                  <a:lnTo>
                    <a:pt x="1047" y="2821"/>
                  </a:lnTo>
                  <a:lnTo>
                    <a:pt x="1049" y="2819"/>
                  </a:lnTo>
                  <a:lnTo>
                    <a:pt x="1053" y="2818"/>
                  </a:lnTo>
                  <a:lnTo>
                    <a:pt x="1055" y="2818"/>
                  </a:lnTo>
                  <a:lnTo>
                    <a:pt x="1057" y="2819"/>
                  </a:lnTo>
                  <a:lnTo>
                    <a:pt x="1057" y="2819"/>
                  </a:lnTo>
                  <a:lnTo>
                    <a:pt x="1058" y="2821"/>
                  </a:lnTo>
                  <a:lnTo>
                    <a:pt x="1064" y="2823"/>
                  </a:lnTo>
                  <a:lnTo>
                    <a:pt x="1066" y="2823"/>
                  </a:lnTo>
                  <a:lnTo>
                    <a:pt x="1073" y="2830"/>
                  </a:lnTo>
                  <a:lnTo>
                    <a:pt x="1075" y="2830"/>
                  </a:lnTo>
                  <a:lnTo>
                    <a:pt x="1078" y="2828"/>
                  </a:lnTo>
                  <a:lnTo>
                    <a:pt x="1080" y="2830"/>
                  </a:lnTo>
                  <a:lnTo>
                    <a:pt x="1082" y="2830"/>
                  </a:lnTo>
                  <a:lnTo>
                    <a:pt x="1084" y="2832"/>
                  </a:lnTo>
                  <a:lnTo>
                    <a:pt x="1085" y="2832"/>
                  </a:lnTo>
                  <a:lnTo>
                    <a:pt x="1089" y="2832"/>
                  </a:lnTo>
                  <a:lnTo>
                    <a:pt x="1091" y="2832"/>
                  </a:lnTo>
                  <a:lnTo>
                    <a:pt x="1091" y="2832"/>
                  </a:lnTo>
                  <a:lnTo>
                    <a:pt x="1093" y="2834"/>
                  </a:lnTo>
                  <a:lnTo>
                    <a:pt x="1093" y="2836"/>
                  </a:lnTo>
                  <a:lnTo>
                    <a:pt x="1093" y="2836"/>
                  </a:lnTo>
                  <a:lnTo>
                    <a:pt x="1096" y="2836"/>
                  </a:lnTo>
                  <a:lnTo>
                    <a:pt x="1096" y="2837"/>
                  </a:lnTo>
                  <a:lnTo>
                    <a:pt x="1100" y="2839"/>
                  </a:lnTo>
                  <a:lnTo>
                    <a:pt x="1100" y="2841"/>
                  </a:lnTo>
                  <a:lnTo>
                    <a:pt x="1102" y="2841"/>
                  </a:lnTo>
                  <a:lnTo>
                    <a:pt x="1105" y="2839"/>
                  </a:lnTo>
                  <a:lnTo>
                    <a:pt x="1107" y="2841"/>
                  </a:lnTo>
                  <a:lnTo>
                    <a:pt x="1111" y="2841"/>
                  </a:lnTo>
                  <a:lnTo>
                    <a:pt x="1113" y="2841"/>
                  </a:lnTo>
                  <a:lnTo>
                    <a:pt x="1116" y="2841"/>
                  </a:lnTo>
                  <a:lnTo>
                    <a:pt x="1118" y="2841"/>
                  </a:lnTo>
                  <a:lnTo>
                    <a:pt x="1120" y="2841"/>
                  </a:lnTo>
                  <a:lnTo>
                    <a:pt x="1122" y="2843"/>
                  </a:lnTo>
                  <a:lnTo>
                    <a:pt x="1122" y="2843"/>
                  </a:lnTo>
                  <a:lnTo>
                    <a:pt x="1123" y="2843"/>
                  </a:lnTo>
                  <a:lnTo>
                    <a:pt x="1125" y="2843"/>
                  </a:lnTo>
                  <a:lnTo>
                    <a:pt x="1129" y="2841"/>
                  </a:lnTo>
                  <a:lnTo>
                    <a:pt x="1131" y="2839"/>
                  </a:lnTo>
                  <a:lnTo>
                    <a:pt x="1131" y="2839"/>
                  </a:lnTo>
                  <a:lnTo>
                    <a:pt x="1140" y="2839"/>
                  </a:lnTo>
                  <a:lnTo>
                    <a:pt x="1140" y="2839"/>
                  </a:lnTo>
                  <a:lnTo>
                    <a:pt x="1143" y="2839"/>
                  </a:lnTo>
                  <a:lnTo>
                    <a:pt x="1145" y="2841"/>
                  </a:lnTo>
                  <a:lnTo>
                    <a:pt x="1147" y="2843"/>
                  </a:lnTo>
                  <a:lnTo>
                    <a:pt x="1149" y="2845"/>
                  </a:lnTo>
                  <a:lnTo>
                    <a:pt x="1152" y="2845"/>
                  </a:lnTo>
                  <a:lnTo>
                    <a:pt x="1152" y="2847"/>
                  </a:lnTo>
                  <a:lnTo>
                    <a:pt x="1154" y="2845"/>
                  </a:lnTo>
                  <a:lnTo>
                    <a:pt x="1154" y="2845"/>
                  </a:lnTo>
                  <a:lnTo>
                    <a:pt x="1156" y="2843"/>
                  </a:lnTo>
                  <a:lnTo>
                    <a:pt x="1158" y="2843"/>
                  </a:lnTo>
                  <a:lnTo>
                    <a:pt x="1159" y="2843"/>
                  </a:lnTo>
                  <a:lnTo>
                    <a:pt x="1161" y="2843"/>
                  </a:lnTo>
                  <a:lnTo>
                    <a:pt x="1163" y="2843"/>
                  </a:lnTo>
                  <a:lnTo>
                    <a:pt x="1165" y="2845"/>
                  </a:lnTo>
                  <a:lnTo>
                    <a:pt x="1167" y="2847"/>
                  </a:lnTo>
                  <a:lnTo>
                    <a:pt x="1167" y="2847"/>
                  </a:lnTo>
                  <a:lnTo>
                    <a:pt x="1172" y="2848"/>
                  </a:lnTo>
                  <a:lnTo>
                    <a:pt x="1172" y="2850"/>
                  </a:lnTo>
                  <a:lnTo>
                    <a:pt x="1172" y="2850"/>
                  </a:lnTo>
                  <a:lnTo>
                    <a:pt x="1172" y="2852"/>
                  </a:lnTo>
                  <a:lnTo>
                    <a:pt x="1172" y="2852"/>
                  </a:lnTo>
                  <a:lnTo>
                    <a:pt x="1174" y="2854"/>
                  </a:lnTo>
                  <a:lnTo>
                    <a:pt x="1179" y="2859"/>
                  </a:lnTo>
                  <a:lnTo>
                    <a:pt x="1181" y="2859"/>
                  </a:lnTo>
                  <a:lnTo>
                    <a:pt x="1181" y="2861"/>
                  </a:lnTo>
                  <a:lnTo>
                    <a:pt x="1190" y="2863"/>
                  </a:lnTo>
                  <a:lnTo>
                    <a:pt x="1196" y="2865"/>
                  </a:lnTo>
                  <a:lnTo>
                    <a:pt x="1197" y="2865"/>
                  </a:lnTo>
                  <a:lnTo>
                    <a:pt x="1201" y="2866"/>
                  </a:lnTo>
                  <a:lnTo>
                    <a:pt x="1203" y="2866"/>
                  </a:lnTo>
                  <a:lnTo>
                    <a:pt x="1205" y="2870"/>
                  </a:lnTo>
                  <a:lnTo>
                    <a:pt x="1205" y="2870"/>
                  </a:lnTo>
                  <a:lnTo>
                    <a:pt x="1210" y="2872"/>
                  </a:lnTo>
                  <a:lnTo>
                    <a:pt x="1210" y="2872"/>
                  </a:lnTo>
                  <a:lnTo>
                    <a:pt x="1212" y="2872"/>
                  </a:lnTo>
                  <a:lnTo>
                    <a:pt x="1212" y="2874"/>
                  </a:lnTo>
                  <a:lnTo>
                    <a:pt x="1212" y="2875"/>
                  </a:lnTo>
                  <a:lnTo>
                    <a:pt x="1210" y="2877"/>
                  </a:lnTo>
                  <a:lnTo>
                    <a:pt x="1208" y="2879"/>
                  </a:lnTo>
                  <a:lnTo>
                    <a:pt x="1208" y="2881"/>
                  </a:lnTo>
                  <a:lnTo>
                    <a:pt x="1210" y="2883"/>
                  </a:lnTo>
                  <a:lnTo>
                    <a:pt x="1212" y="2883"/>
                  </a:lnTo>
                  <a:lnTo>
                    <a:pt x="1214" y="2883"/>
                  </a:lnTo>
                  <a:lnTo>
                    <a:pt x="1215" y="2884"/>
                  </a:lnTo>
                  <a:lnTo>
                    <a:pt x="1217" y="2884"/>
                  </a:lnTo>
                  <a:lnTo>
                    <a:pt x="1217" y="2884"/>
                  </a:lnTo>
                  <a:lnTo>
                    <a:pt x="1219" y="2886"/>
                  </a:lnTo>
                  <a:lnTo>
                    <a:pt x="1219" y="2886"/>
                  </a:lnTo>
                  <a:lnTo>
                    <a:pt x="1221" y="2884"/>
                  </a:lnTo>
                  <a:lnTo>
                    <a:pt x="1221" y="2883"/>
                  </a:lnTo>
                  <a:lnTo>
                    <a:pt x="1223" y="2883"/>
                  </a:lnTo>
                  <a:lnTo>
                    <a:pt x="1224" y="2881"/>
                  </a:lnTo>
                  <a:lnTo>
                    <a:pt x="1230" y="2881"/>
                  </a:lnTo>
                  <a:lnTo>
                    <a:pt x="1232" y="2881"/>
                  </a:lnTo>
                  <a:lnTo>
                    <a:pt x="1232" y="2881"/>
                  </a:lnTo>
                  <a:lnTo>
                    <a:pt x="1232" y="2879"/>
                  </a:lnTo>
                  <a:lnTo>
                    <a:pt x="1234" y="2879"/>
                  </a:lnTo>
                  <a:lnTo>
                    <a:pt x="1234" y="2877"/>
                  </a:lnTo>
                  <a:lnTo>
                    <a:pt x="1235" y="2875"/>
                  </a:lnTo>
                  <a:lnTo>
                    <a:pt x="1241" y="2875"/>
                  </a:lnTo>
                  <a:lnTo>
                    <a:pt x="1243" y="2875"/>
                  </a:lnTo>
                  <a:lnTo>
                    <a:pt x="1246" y="2872"/>
                  </a:lnTo>
                  <a:lnTo>
                    <a:pt x="1248" y="2872"/>
                  </a:lnTo>
                  <a:lnTo>
                    <a:pt x="1250" y="2872"/>
                  </a:lnTo>
                  <a:lnTo>
                    <a:pt x="1252" y="2872"/>
                  </a:lnTo>
                  <a:lnTo>
                    <a:pt x="1253" y="2874"/>
                  </a:lnTo>
                  <a:lnTo>
                    <a:pt x="1253" y="2874"/>
                  </a:lnTo>
                  <a:lnTo>
                    <a:pt x="1255" y="2874"/>
                  </a:lnTo>
                  <a:lnTo>
                    <a:pt x="1257" y="2875"/>
                  </a:lnTo>
                  <a:lnTo>
                    <a:pt x="1259" y="2875"/>
                  </a:lnTo>
                  <a:lnTo>
                    <a:pt x="1259" y="2877"/>
                  </a:lnTo>
                  <a:lnTo>
                    <a:pt x="1261" y="2881"/>
                  </a:lnTo>
                  <a:lnTo>
                    <a:pt x="1261" y="2881"/>
                  </a:lnTo>
                  <a:lnTo>
                    <a:pt x="1261" y="2881"/>
                  </a:lnTo>
                  <a:lnTo>
                    <a:pt x="1262" y="2877"/>
                  </a:lnTo>
                  <a:lnTo>
                    <a:pt x="1262" y="2874"/>
                  </a:lnTo>
                  <a:lnTo>
                    <a:pt x="1264" y="2874"/>
                  </a:lnTo>
                  <a:lnTo>
                    <a:pt x="1264" y="2872"/>
                  </a:lnTo>
                  <a:lnTo>
                    <a:pt x="1268" y="2872"/>
                  </a:lnTo>
                  <a:lnTo>
                    <a:pt x="1273" y="2875"/>
                  </a:lnTo>
                  <a:lnTo>
                    <a:pt x="1273" y="2875"/>
                  </a:lnTo>
                  <a:lnTo>
                    <a:pt x="1275" y="2877"/>
                  </a:lnTo>
                  <a:lnTo>
                    <a:pt x="1275" y="2875"/>
                  </a:lnTo>
                  <a:lnTo>
                    <a:pt x="1275" y="2875"/>
                  </a:lnTo>
                  <a:lnTo>
                    <a:pt x="1277" y="2875"/>
                  </a:lnTo>
                  <a:lnTo>
                    <a:pt x="1279" y="2875"/>
                  </a:lnTo>
                  <a:lnTo>
                    <a:pt x="1280" y="2875"/>
                  </a:lnTo>
                  <a:lnTo>
                    <a:pt x="1280" y="2877"/>
                  </a:lnTo>
                  <a:lnTo>
                    <a:pt x="1286" y="2883"/>
                  </a:lnTo>
                  <a:lnTo>
                    <a:pt x="1286" y="2884"/>
                  </a:lnTo>
                  <a:lnTo>
                    <a:pt x="1288" y="2884"/>
                  </a:lnTo>
                  <a:lnTo>
                    <a:pt x="1288" y="2886"/>
                  </a:lnTo>
                  <a:lnTo>
                    <a:pt x="1288" y="2886"/>
                  </a:lnTo>
                  <a:lnTo>
                    <a:pt x="1289" y="2888"/>
                  </a:lnTo>
                  <a:lnTo>
                    <a:pt x="1291" y="2888"/>
                  </a:lnTo>
                  <a:lnTo>
                    <a:pt x="1297" y="2886"/>
                  </a:lnTo>
                  <a:lnTo>
                    <a:pt x="1299" y="2886"/>
                  </a:lnTo>
                  <a:lnTo>
                    <a:pt x="1302" y="2886"/>
                  </a:lnTo>
                  <a:lnTo>
                    <a:pt x="1308" y="2888"/>
                  </a:lnTo>
                  <a:lnTo>
                    <a:pt x="1309" y="2892"/>
                  </a:lnTo>
                  <a:lnTo>
                    <a:pt x="1309" y="2892"/>
                  </a:lnTo>
                  <a:lnTo>
                    <a:pt x="1309" y="2893"/>
                  </a:lnTo>
                  <a:lnTo>
                    <a:pt x="1302" y="2908"/>
                  </a:lnTo>
                  <a:lnTo>
                    <a:pt x="1304" y="2910"/>
                  </a:lnTo>
                  <a:lnTo>
                    <a:pt x="1306" y="2910"/>
                  </a:lnTo>
                  <a:lnTo>
                    <a:pt x="1308" y="2912"/>
                  </a:lnTo>
                  <a:lnTo>
                    <a:pt x="1313" y="2915"/>
                  </a:lnTo>
                  <a:lnTo>
                    <a:pt x="1317" y="2915"/>
                  </a:lnTo>
                  <a:lnTo>
                    <a:pt x="1317" y="2917"/>
                  </a:lnTo>
                  <a:lnTo>
                    <a:pt x="1318" y="2921"/>
                  </a:lnTo>
                  <a:lnTo>
                    <a:pt x="1318" y="2921"/>
                  </a:lnTo>
                  <a:lnTo>
                    <a:pt x="1318" y="2921"/>
                  </a:lnTo>
                  <a:lnTo>
                    <a:pt x="1320" y="2921"/>
                  </a:lnTo>
                  <a:lnTo>
                    <a:pt x="1320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4" y="2922"/>
                  </a:lnTo>
                  <a:lnTo>
                    <a:pt x="1324" y="2922"/>
                  </a:lnTo>
                  <a:lnTo>
                    <a:pt x="1326" y="2921"/>
                  </a:lnTo>
                  <a:lnTo>
                    <a:pt x="1326" y="2922"/>
                  </a:lnTo>
                  <a:lnTo>
                    <a:pt x="1326" y="2922"/>
                  </a:lnTo>
                  <a:lnTo>
                    <a:pt x="1327" y="2924"/>
                  </a:lnTo>
                  <a:lnTo>
                    <a:pt x="1329" y="2924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3" y="2922"/>
                  </a:lnTo>
                  <a:lnTo>
                    <a:pt x="1333" y="2922"/>
                  </a:lnTo>
                  <a:lnTo>
                    <a:pt x="1333" y="2922"/>
                  </a:lnTo>
                  <a:lnTo>
                    <a:pt x="1335" y="2924"/>
                  </a:lnTo>
                  <a:lnTo>
                    <a:pt x="1336" y="2926"/>
                  </a:lnTo>
                  <a:lnTo>
                    <a:pt x="1338" y="2928"/>
                  </a:lnTo>
                  <a:lnTo>
                    <a:pt x="1342" y="2928"/>
                  </a:lnTo>
                  <a:lnTo>
                    <a:pt x="1342" y="2928"/>
                  </a:lnTo>
                  <a:lnTo>
                    <a:pt x="1344" y="2930"/>
                  </a:lnTo>
                  <a:lnTo>
                    <a:pt x="1344" y="2930"/>
                  </a:lnTo>
                  <a:lnTo>
                    <a:pt x="1345" y="2930"/>
                  </a:lnTo>
                  <a:lnTo>
                    <a:pt x="1349" y="2931"/>
                  </a:lnTo>
                  <a:lnTo>
                    <a:pt x="1349" y="2931"/>
                  </a:lnTo>
                  <a:lnTo>
                    <a:pt x="1349" y="2933"/>
                  </a:lnTo>
                  <a:lnTo>
                    <a:pt x="1349" y="2935"/>
                  </a:lnTo>
                  <a:lnTo>
                    <a:pt x="1349" y="2937"/>
                  </a:lnTo>
                  <a:lnTo>
                    <a:pt x="1351" y="2937"/>
                  </a:lnTo>
                  <a:lnTo>
                    <a:pt x="1351" y="2937"/>
                  </a:lnTo>
                  <a:lnTo>
                    <a:pt x="1353" y="2937"/>
                  </a:lnTo>
                  <a:lnTo>
                    <a:pt x="1354" y="2935"/>
                  </a:lnTo>
                  <a:lnTo>
                    <a:pt x="1354" y="2935"/>
                  </a:lnTo>
                  <a:lnTo>
                    <a:pt x="1356" y="2935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60" y="2933"/>
                  </a:lnTo>
                  <a:lnTo>
                    <a:pt x="1360" y="2937"/>
                  </a:lnTo>
                  <a:lnTo>
                    <a:pt x="1360" y="2937"/>
                  </a:lnTo>
                  <a:lnTo>
                    <a:pt x="1360" y="2939"/>
                  </a:lnTo>
                  <a:lnTo>
                    <a:pt x="1364" y="2940"/>
                  </a:lnTo>
                  <a:lnTo>
                    <a:pt x="1365" y="2940"/>
                  </a:lnTo>
                  <a:lnTo>
                    <a:pt x="1365" y="2942"/>
                  </a:lnTo>
                  <a:lnTo>
                    <a:pt x="1367" y="2942"/>
                  </a:lnTo>
                  <a:lnTo>
                    <a:pt x="1367" y="2942"/>
                  </a:lnTo>
                  <a:lnTo>
                    <a:pt x="1367" y="2942"/>
                  </a:lnTo>
                  <a:lnTo>
                    <a:pt x="1367" y="2944"/>
                  </a:lnTo>
                  <a:lnTo>
                    <a:pt x="1367" y="2944"/>
                  </a:lnTo>
                  <a:lnTo>
                    <a:pt x="1369" y="2946"/>
                  </a:lnTo>
                  <a:lnTo>
                    <a:pt x="1371" y="2948"/>
                  </a:lnTo>
                  <a:lnTo>
                    <a:pt x="1373" y="2949"/>
                  </a:lnTo>
                  <a:lnTo>
                    <a:pt x="1373" y="2951"/>
                  </a:lnTo>
                  <a:lnTo>
                    <a:pt x="1373" y="2953"/>
                  </a:lnTo>
                  <a:lnTo>
                    <a:pt x="1373" y="2953"/>
                  </a:lnTo>
                  <a:lnTo>
                    <a:pt x="1376" y="2951"/>
                  </a:lnTo>
                  <a:lnTo>
                    <a:pt x="1376" y="2951"/>
                  </a:lnTo>
                  <a:lnTo>
                    <a:pt x="1378" y="2951"/>
                  </a:lnTo>
                  <a:lnTo>
                    <a:pt x="1378" y="2951"/>
                  </a:lnTo>
                  <a:lnTo>
                    <a:pt x="1380" y="2953"/>
                  </a:lnTo>
                  <a:lnTo>
                    <a:pt x="1380" y="2953"/>
                  </a:lnTo>
                  <a:lnTo>
                    <a:pt x="1380" y="2955"/>
                  </a:lnTo>
                  <a:lnTo>
                    <a:pt x="1380" y="2957"/>
                  </a:lnTo>
                  <a:lnTo>
                    <a:pt x="1382" y="2957"/>
                  </a:lnTo>
                  <a:lnTo>
                    <a:pt x="1382" y="2957"/>
                  </a:lnTo>
                  <a:lnTo>
                    <a:pt x="1382" y="2957"/>
                  </a:lnTo>
                  <a:lnTo>
                    <a:pt x="1382" y="2959"/>
                  </a:lnTo>
                  <a:lnTo>
                    <a:pt x="1382" y="2959"/>
                  </a:lnTo>
                  <a:lnTo>
                    <a:pt x="1382" y="2959"/>
                  </a:lnTo>
                  <a:lnTo>
                    <a:pt x="1383" y="2960"/>
                  </a:lnTo>
                  <a:lnTo>
                    <a:pt x="1383" y="2962"/>
                  </a:lnTo>
                  <a:lnTo>
                    <a:pt x="1383" y="2964"/>
                  </a:lnTo>
                  <a:lnTo>
                    <a:pt x="1383" y="2968"/>
                  </a:lnTo>
                  <a:lnTo>
                    <a:pt x="1385" y="2968"/>
                  </a:lnTo>
                  <a:lnTo>
                    <a:pt x="1385" y="2969"/>
                  </a:lnTo>
                  <a:lnTo>
                    <a:pt x="1389" y="2971"/>
                  </a:lnTo>
                  <a:lnTo>
                    <a:pt x="1391" y="2971"/>
                  </a:lnTo>
                  <a:lnTo>
                    <a:pt x="1391" y="2973"/>
                  </a:lnTo>
                  <a:lnTo>
                    <a:pt x="1396" y="2973"/>
                  </a:lnTo>
                  <a:lnTo>
                    <a:pt x="1398" y="2973"/>
                  </a:lnTo>
                  <a:lnTo>
                    <a:pt x="1398" y="2975"/>
                  </a:lnTo>
                  <a:lnTo>
                    <a:pt x="1400" y="2977"/>
                  </a:lnTo>
                  <a:lnTo>
                    <a:pt x="1400" y="2977"/>
                  </a:lnTo>
                  <a:lnTo>
                    <a:pt x="1401" y="2975"/>
                  </a:lnTo>
                  <a:lnTo>
                    <a:pt x="1403" y="2975"/>
                  </a:lnTo>
                  <a:lnTo>
                    <a:pt x="1403" y="2975"/>
                  </a:lnTo>
                  <a:lnTo>
                    <a:pt x="1407" y="2975"/>
                  </a:lnTo>
                  <a:lnTo>
                    <a:pt x="1409" y="2977"/>
                  </a:lnTo>
                  <a:lnTo>
                    <a:pt x="1409" y="2977"/>
                  </a:lnTo>
                  <a:lnTo>
                    <a:pt x="1412" y="2977"/>
                  </a:lnTo>
                  <a:lnTo>
                    <a:pt x="1414" y="2977"/>
                  </a:lnTo>
                  <a:lnTo>
                    <a:pt x="1416" y="2975"/>
                  </a:lnTo>
                  <a:lnTo>
                    <a:pt x="1416" y="2975"/>
                  </a:lnTo>
                  <a:lnTo>
                    <a:pt x="1418" y="2975"/>
                  </a:lnTo>
                  <a:lnTo>
                    <a:pt x="1416" y="2973"/>
                  </a:lnTo>
                  <a:lnTo>
                    <a:pt x="1416" y="2971"/>
                  </a:lnTo>
                  <a:lnTo>
                    <a:pt x="1416" y="2971"/>
                  </a:lnTo>
                  <a:lnTo>
                    <a:pt x="1418" y="2969"/>
                  </a:lnTo>
                  <a:lnTo>
                    <a:pt x="1418" y="2969"/>
                  </a:lnTo>
                  <a:lnTo>
                    <a:pt x="1418" y="2969"/>
                  </a:lnTo>
                  <a:lnTo>
                    <a:pt x="1420" y="2968"/>
                  </a:lnTo>
                  <a:lnTo>
                    <a:pt x="1420" y="2966"/>
                  </a:lnTo>
                  <a:lnTo>
                    <a:pt x="1420" y="2966"/>
                  </a:lnTo>
                  <a:lnTo>
                    <a:pt x="1421" y="2966"/>
                  </a:lnTo>
                  <a:lnTo>
                    <a:pt x="1421" y="2966"/>
                  </a:lnTo>
                  <a:lnTo>
                    <a:pt x="1423" y="2960"/>
                  </a:lnTo>
                  <a:lnTo>
                    <a:pt x="1425" y="2959"/>
                  </a:lnTo>
                  <a:lnTo>
                    <a:pt x="1427" y="2959"/>
                  </a:lnTo>
                  <a:lnTo>
                    <a:pt x="1432" y="2957"/>
                  </a:lnTo>
                  <a:lnTo>
                    <a:pt x="1434" y="2957"/>
                  </a:lnTo>
                  <a:lnTo>
                    <a:pt x="1436" y="2953"/>
                  </a:lnTo>
                  <a:lnTo>
                    <a:pt x="1441" y="2951"/>
                  </a:lnTo>
                  <a:lnTo>
                    <a:pt x="1441" y="2949"/>
                  </a:lnTo>
                  <a:lnTo>
                    <a:pt x="1443" y="2948"/>
                  </a:lnTo>
                  <a:lnTo>
                    <a:pt x="1445" y="2942"/>
                  </a:lnTo>
                  <a:lnTo>
                    <a:pt x="1445" y="2942"/>
                  </a:lnTo>
                  <a:lnTo>
                    <a:pt x="1448" y="2937"/>
                  </a:lnTo>
                  <a:lnTo>
                    <a:pt x="1450" y="2933"/>
                  </a:lnTo>
                  <a:lnTo>
                    <a:pt x="1450" y="2933"/>
                  </a:lnTo>
                  <a:lnTo>
                    <a:pt x="1450" y="2931"/>
                  </a:lnTo>
                  <a:lnTo>
                    <a:pt x="1448" y="2930"/>
                  </a:lnTo>
                  <a:lnTo>
                    <a:pt x="1445" y="2930"/>
                  </a:lnTo>
                  <a:lnTo>
                    <a:pt x="1443" y="2928"/>
                  </a:lnTo>
                  <a:lnTo>
                    <a:pt x="1441" y="2928"/>
                  </a:lnTo>
                  <a:lnTo>
                    <a:pt x="1438" y="2921"/>
                  </a:lnTo>
                  <a:lnTo>
                    <a:pt x="1438" y="2919"/>
                  </a:lnTo>
                  <a:lnTo>
                    <a:pt x="1438" y="2917"/>
                  </a:lnTo>
                  <a:lnTo>
                    <a:pt x="1438" y="2915"/>
                  </a:lnTo>
                  <a:lnTo>
                    <a:pt x="1436" y="2915"/>
                  </a:lnTo>
                  <a:lnTo>
                    <a:pt x="1434" y="2913"/>
                  </a:lnTo>
                  <a:lnTo>
                    <a:pt x="1434" y="2912"/>
                  </a:lnTo>
                  <a:lnTo>
                    <a:pt x="1427" y="2899"/>
                  </a:lnTo>
                  <a:lnTo>
                    <a:pt x="1427" y="2899"/>
                  </a:lnTo>
                  <a:lnTo>
                    <a:pt x="1423" y="2897"/>
                  </a:lnTo>
                  <a:lnTo>
                    <a:pt x="1421" y="2895"/>
                  </a:lnTo>
                  <a:lnTo>
                    <a:pt x="1420" y="2890"/>
                  </a:lnTo>
                  <a:lnTo>
                    <a:pt x="1416" y="2883"/>
                  </a:lnTo>
                  <a:lnTo>
                    <a:pt x="1414" y="2883"/>
                  </a:lnTo>
                  <a:lnTo>
                    <a:pt x="1410" y="2879"/>
                  </a:lnTo>
                  <a:lnTo>
                    <a:pt x="1409" y="2877"/>
                  </a:lnTo>
                  <a:lnTo>
                    <a:pt x="1409" y="2875"/>
                  </a:lnTo>
                  <a:lnTo>
                    <a:pt x="1407" y="2874"/>
                  </a:lnTo>
                  <a:lnTo>
                    <a:pt x="1409" y="2872"/>
                  </a:lnTo>
                  <a:lnTo>
                    <a:pt x="1409" y="2872"/>
                  </a:lnTo>
                  <a:lnTo>
                    <a:pt x="1407" y="2872"/>
                  </a:lnTo>
                  <a:lnTo>
                    <a:pt x="1409" y="2870"/>
                  </a:lnTo>
                  <a:lnTo>
                    <a:pt x="1407" y="2866"/>
                  </a:lnTo>
                  <a:lnTo>
                    <a:pt x="1407" y="2866"/>
                  </a:lnTo>
                  <a:lnTo>
                    <a:pt x="1407" y="2866"/>
                  </a:lnTo>
                  <a:lnTo>
                    <a:pt x="1407" y="2865"/>
                  </a:lnTo>
                  <a:lnTo>
                    <a:pt x="1407" y="2865"/>
                  </a:lnTo>
                  <a:lnTo>
                    <a:pt x="1403" y="2861"/>
                  </a:lnTo>
                  <a:lnTo>
                    <a:pt x="1401" y="2861"/>
                  </a:lnTo>
                  <a:lnTo>
                    <a:pt x="1401" y="2859"/>
                  </a:lnTo>
                  <a:lnTo>
                    <a:pt x="1401" y="2859"/>
                  </a:lnTo>
                  <a:lnTo>
                    <a:pt x="1398" y="2857"/>
                  </a:lnTo>
                  <a:lnTo>
                    <a:pt x="1394" y="2854"/>
                  </a:lnTo>
                  <a:lnTo>
                    <a:pt x="1394" y="2850"/>
                  </a:lnTo>
                  <a:lnTo>
                    <a:pt x="1394" y="2848"/>
                  </a:lnTo>
                  <a:lnTo>
                    <a:pt x="1394" y="2848"/>
                  </a:lnTo>
                  <a:lnTo>
                    <a:pt x="1396" y="2847"/>
                  </a:lnTo>
                  <a:lnTo>
                    <a:pt x="1396" y="2847"/>
                  </a:lnTo>
                  <a:lnTo>
                    <a:pt x="1396" y="2847"/>
                  </a:lnTo>
                  <a:lnTo>
                    <a:pt x="1396" y="2845"/>
                  </a:lnTo>
                  <a:lnTo>
                    <a:pt x="1396" y="2845"/>
                  </a:lnTo>
                  <a:lnTo>
                    <a:pt x="1396" y="2843"/>
                  </a:lnTo>
                  <a:lnTo>
                    <a:pt x="1396" y="2843"/>
                  </a:lnTo>
                  <a:lnTo>
                    <a:pt x="1396" y="2841"/>
                  </a:lnTo>
                  <a:lnTo>
                    <a:pt x="1396" y="2841"/>
                  </a:lnTo>
                  <a:lnTo>
                    <a:pt x="1398" y="2839"/>
                  </a:lnTo>
                  <a:lnTo>
                    <a:pt x="1398" y="2839"/>
                  </a:lnTo>
                  <a:lnTo>
                    <a:pt x="1400" y="2837"/>
                  </a:lnTo>
                  <a:lnTo>
                    <a:pt x="1400" y="2837"/>
                  </a:lnTo>
                  <a:lnTo>
                    <a:pt x="1401" y="2836"/>
                  </a:lnTo>
                  <a:lnTo>
                    <a:pt x="1401" y="2836"/>
                  </a:lnTo>
                  <a:lnTo>
                    <a:pt x="1401" y="2834"/>
                  </a:lnTo>
                  <a:lnTo>
                    <a:pt x="1401" y="2834"/>
                  </a:lnTo>
                  <a:lnTo>
                    <a:pt x="1401" y="2834"/>
                  </a:lnTo>
                  <a:lnTo>
                    <a:pt x="1401" y="2832"/>
                  </a:lnTo>
                  <a:lnTo>
                    <a:pt x="1400" y="2832"/>
                  </a:lnTo>
                  <a:lnTo>
                    <a:pt x="1400" y="2832"/>
                  </a:lnTo>
                  <a:lnTo>
                    <a:pt x="1398" y="2834"/>
                  </a:lnTo>
                  <a:lnTo>
                    <a:pt x="1398" y="2836"/>
                  </a:lnTo>
                  <a:lnTo>
                    <a:pt x="1396" y="2836"/>
                  </a:lnTo>
                  <a:lnTo>
                    <a:pt x="1396" y="2834"/>
                  </a:lnTo>
                  <a:lnTo>
                    <a:pt x="1396" y="2832"/>
                  </a:lnTo>
                  <a:lnTo>
                    <a:pt x="1396" y="2832"/>
                  </a:lnTo>
                  <a:lnTo>
                    <a:pt x="1396" y="2828"/>
                  </a:lnTo>
                  <a:lnTo>
                    <a:pt x="1396" y="2827"/>
                  </a:lnTo>
                  <a:lnTo>
                    <a:pt x="1396" y="2823"/>
                  </a:lnTo>
                  <a:lnTo>
                    <a:pt x="1398" y="2819"/>
                  </a:lnTo>
                  <a:lnTo>
                    <a:pt x="1400" y="2812"/>
                  </a:lnTo>
                  <a:lnTo>
                    <a:pt x="1401" y="2803"/>
                  </a:lnTo>
                  <a:lnTo>
                    <a:pt x="1405" y="2798"/>
                  </a:lnTo>
                  <a:lnTo>
                    <a:pt x="1407" y="2794"/>
                  </a:lnTo>
                  <a:lnTo>
                    <a:pt x="1405" y="2794"/>
                  </a:lnTo>
                  <a:lnTo>
                    <a:pt x="1405" y="2794"/>
                  </a:lnTo>
                  <a:lnTo>
                    <a:pt x="1403" y="2792"/>
                  </a:lnTo>
                  <a:lnTo>
                    <a:pt x="1401" y="2792"/>
                  </a:lnTo>
                  <a:lnTo>
                    <a:pt x="1401" y="2794"/>
                  </a:lnTo>
                  <a:lnTo>
                    <a:pt x="1400" y="2794"/>
                  </a:lnTo>
                  <a:lnTo>
                    <a:pt x="1400" y="2796"/>
                  </a:lnTo>
                  <a:lnTo>
                    <a:pt x="1400" y="2796"/>
                  </a:lnTo>
                  <a:lnTo>
                    <a:pt x="1400" y="2798"/>
                  </a:lnTo>
                  <a:lnTo>
                    <a:pt x="1400" y="2800"/>
                  </a:lnTo>
                  <a:lnTo>
                    <a:pt x="1398" y="2801"/>
                  </a:lnTo>
                  <a:lnTo>
                    <a:pt x="1398" y="2803"/>
                  </a:lnTo>
                  <a:lnTo>
                    <a:pt x="1398" y="2805"/>
                  </a:lnTo>
                  <a:lnTo>
                    <a:pt x="1398" y="2807"/>
                  </a:lnTo>
                  <a:lnTo>
                    <a:pt x="1398" y="2809"/>
                  </a:lnTo>
                  <a:lnTo>
                    <a:pt x="1398" y="2809"/>
                  </a:lnTo>
                  <a:lnTo>
                    <a:pt x="1396" y="2810"/>
                  </a:lnTo>
                  <a:lnTo>
                    <a:pt x="1396" y="2810"/>
                  </a:lnTo>
                  <a:lnTo>
                    <a:pt x="1396" y="2810"/>
                  </a:lnTo>
                  <a:lnTo>
                    <a:pt x="1396" y="2812"/>
                  </a:lnTo>
                  <a:lnTo>
                    <a:pt x="1396" y="2814"/>
                  </a:lnTo>
                  <a:lnTo>
                    <a:pt x="1396" y="2818"/>
                  </a:lnTo>
                  <a:lnTo>
                    <a:pt x="1394" y="2819"/>
                  </a:lnTo>
                  <a:lnTo>
                    <a:pt x="1392" y="2821"/>
                  </a:lnTo>
                  <a:lnTo>
                    <a:pt x="1392" y="2819"/>
                  </a:lnTo>
                  <a:lnTo>
                    <a:pt x="1392" y="2819"/>
                  </a:lnTo>
                  <a:lnTo>
                    <a:pt x="1392" y="2818"/>
                  </a:lnTo>
                  <a:lnTo>
                    <a:pt x="1391" y="2818"/>
                  </a:lnTo>
                  <a:lnTo>
                    <a:pt x="1391" y="2818"/>
                  </a:lnTo>
                  <a:lnTo>
                    <a:pt x="1391" y="2816"/>
                  </a:lnTo>
                  <a:lnTo>
                    <a:pt x="1391" y="2814"/>
                  </a:lnTo>
                  <a:lnTo>
                    <a:pt x="1391" y="2812"/>
                  </a:lnTo>
                  <a:lnTo>
                    <a:pt x="1391" y="2812"/>
                  </a:lnTo>
                  <a:lnTo>
                    <a:pt x="1391" y="2812"/>
                  </a:lnTo>
                  <a:lnTo>
                    <a:pt x="1392" y="2814"/>
                  </a:lnTo>
                  <a:lnTo>
                    <a:pt x="1392" y="2812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7"/>
                  </a:lnTo>
                  <a:lnTo>
                    <a:pt x="1394" y="2805"/>
                  </a:lnTo>
                  <a:lnTo>
                    <a:pt x="1394" y="2803"/>
                  </a:lnTo>
                  <a:lnTo>
                    <a:pt x="1394" y="2803"/>
                  </a:lnTo>
                  <a:lnTo>
                    <a:pt x="1396" y="2803"/>
                  </a:lnTo>
                  <a:lnTo>
                    <a:pt x="1396" y="2803"/>
                  </a:lnTo>
                  <a:lnTo>
                    <a:pt x="1398" y="2801"/>
                  </a:lnTo>
                  <a:lnTo>
                    <a:pt x="1398" y="2801"/>
                  </a:lnTo>
                  <a:lnTo>
                    <a:pt x="1396" y="2800"/>
                  </a:lnTo>
                  <a:lnTo>
                    <a:pt x="1396" y="2798"/>
                  </a:lnTo>
                  <a:lnTo>
                    <a:pt x="1396" y="2798"/>
                  </a:lnTo>
                  <a:lnTo>
                    <a:pt x="1394" y="2798"/>
                  </a:lnTo>
                  <a:lnTo>
                    <a:pt x="1394" y="2800"/>
                  </a:lnTo>
                  <a:lnTo>
                    <a:pt x="1394" y="2798"/>
                  </a:lnTo>
                  <a:lnTo>
                    <a:pt x="1394" y="2796"/>
                  </a:lnTo>
                  <a:lnTo>
                    <a:pt x="1394" y="2796"/>
                  </a:lnTo>
                  <a:lnTo>
                    <a:pt x="1394" y="2796"/>
                  </a:lnTo>
                  <a:lnTo>
                    <a:pt x="1394" y="2794"/>
                  </a:lnTo>
                  <a:lnTo>
                    <a:pt x="1394" y="2794"/>
                  </a:lnTo>
                  <a:lnTo>
                    <a:pt x="1392" y="2792"/>
                  </a:lnTo>
                  <a:lnTo>
                    <a:pt x="1392" y="2792"/>
                  </a:lnTo>
                  <a:lnTo>
                    <a:pt x="1391" y="2789"/>
                  </a:lnTo>
                  <a:lnTo>
                    <a:pt x="1391" y="2785"/>
                  </a:lnTo>
                  <a:lnTo>
                    <a:pt x="1389" y="2783"/>
                  </a:lnTo>
                  <a:lnTo>
                    <a:pt x="1389" y="2783"/>
                  </a:lnTo>
                  <a:lnTo>
                    <a:pt x="1387" y="2781"/>
                  </a:lnTo>
                  <a:lnTo>
                    <a:pt x="1387" y="2780"/>
                  </a:lnTo>
                  <a:lnTo>
                    <a:pt x="1385" y="2774"/>
                  </a:lnTo>
                  <a:lnTo>
                    <a:pt x="1383" y="2772"/>
                  </a:lnTo>
                  <a:lnTo>
                    <a:pt x="1383" y="2771"/>
                  </a:lnTo>
                  <a:lnTo>
                    <a:pt x="1382" y="2771"/>
                  </a:lnTo>
                  <a:lnTo>
                    <a:pt x="1382" y="2772"/>
                  </a:lnTo>
                  <a:lnTo>
                    <a:pt x="1382" y="2772"/>
                  </a:lnTo>
                  <a:lnTo>
                    <a:pt x="1380" y="2772"/>
                  </a:lnTo>
                  <a:lnTo>
                    <a:pt x="1380" y="2771"/>
                  </a:lnTo>
                  <a:lnTo>
                    <a:pt x="1378" y="2771"/>
                  </a:lnTo>
                  <a:lnTo>
                    <a:pt x="1378" y="2771"/>
                  </a:lnTo>
                  <a:lnTo>
                    <a:pt x="1378" y="2771"/>
                  </a:lnTo>
                  <a:lnTo>
                    <a:pt x="1376" y="2769"/>
                  </a:lnTo>
                  <a:lnTo>
                    <a:pt x="1376" y="2767"/>
                  </a:lnTo>
                  <a:lnTo>
                    <a:pt x="1376" y="2767"/>
                  </a:lnTo>
                  <a:lnTo>
                    <a:pt x="1374" y="2763"/>
                  </a:lnTo>
                  <a:lnTo>
                    <a:pt x="1374" y="2762"/>
                  </a:lnTo>
                  <a:lnTo>
                    <a:pt x="1373" y="2762"/>
                  </a:lnTo>
                  <a:lnTo>
                    <a:pt x="1373" y="2762"/>
                  </a:lnTo>
                  <a:lnTo>
                    <a:pt x="1365" y="2758"/>
                  </a:lnTo>
                  <a:lnTo>
                    <a:pt x="1364" y="2758"/>
                  </a:lnTo>
                  <a:lnTo>
                    <a:pt x="1364" y="2758"/>
                  </a:lnTo>
                  <a:lnTo>
                    <a:pt x="1360" y="2758"/>
                  </a:lnTo>
                  <a:lnTo>
                    <a:pt x="1360" y="2758"/>
                  </a:lnTo>
                  <a:lnTo>
                    <a:pt x="1358" y="2758"/>
                  </a:lnTo>
                  <a:lnTo>
                    <a:pt x="1358" y="2756"/>
                  </a:lnTo>
                  <a:lnTo>
                    <a:pt x="1356" y="2754"/>
                  </a:lnTo>
                  <a:lnTo>
                    <a:pt x="1356" y="2754"/>
                  </a:lnTo>
                  <a:lnTo>
                    <a:pt x="1356" y="2751"/>
                  </a:lnTo>
                  <a:lnTo>
                    <a:pt x="1356" y="2749"/>
                  </a:lnTo>
                  <a:lnTo>
                    <a:pt x="1356" y="2749"/>
                  </a:lnTo>
                  <a:lnTo>
                    <a:pt x="1356" y="2749"/>
                  </a:lnTo>
                  <a:lnTo>
                    <a:pt x="1358" y="2749"/>
                  </a:lnTo>
                  <a:lnTo>
                    <a:pt x="1358" y="2749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2"/>
                  </a:lnTo>
                  <a:lnTo>
                    <a:pt x="1358" y="2740"/>
                  </a:lnTo>
                  <a:lnTo>
                    <a:pt x="1360" y="2740"/>
                  </a:lnTo>
                  <a:lnTo>
                    <a:pt x="1360" y="2738"/>
                  </a:lnTo>
                  <a:lnTo>
                    <a:pt x="1362" y="2736"/>
                  </a:lnTo>
                  <a:lnTo>
                    <a:pt x="1364" y="2738"/>
                  </a:lnTo>
                  <a:lnTo>
                    <a:pt x="1364" y="2736"/>
                  </a:lnTo>
                  <a:lnTo>
                    <a:pt x="1365" y="2736"/>
                  </a:lnTo>
                  <a:lnTo>
                    <a:pt x="1365" y="2735"/>
                  </a:lnTo>
                  <a:lnTo>
                    <a:pt x="1367" y="2735"/>
                  </a:lnTo>
                  <a:lnTo>
                    <a:pt x="1369" y="2733"/>
                  </a:lnTo>
                  <a:lnTo>
                    <a:pt x="1369" y="2733"/>
                  </a:lnTo>
                  <a:lnTo>
                    <a:pt x="1371" y="2733"/>
                  </a:lnTo>
                  <a:lnTo>
                    <a:pt x="1371" y="2731"/>
                  </a:lnTo>
                  <a:lnTo>
                    <a:pt x="1373" y="2729"/>
                  </a:lnTo>
                  <a:lnTo>
                    <a:pt x="1373" y="2729"/>
                  </a:lnTo>
                  <a:lnTo>
                    <a:pt x="1373" y="2727"/>
                  </a:lnTo>
                  <a:lnTo>
                    <a:pt x="1371" y="2725"/>
                  </a:lnTo>
                  <a:lnTo>
                    <a:pt x="1371" y="2724"/>
                  </a:lnTo>
                  <a:lnTo>
                    <a:pt x="1371" y="2722"/>
                  </a:lnTo>
                  <a:lnTo>
                    <a:pt x="1373" y="2722"/>
                  </a:lnTo>
                  <a:lnTo>
                    <a:pt x="1373" y="2724"/>
                  </a:lnTo>
                  <a:lnTo>
                    <a:pt x="1373" y="2725"/>
                  </a:lnTo>
                  <a:lnTo>
                    <a:pt x="1373" y="2727"/>
                  </a:lnTo>
                  <a:lnTo>
                    <a:pt x="1374" y="2731"/>
                  </a:lnTo>
                  <a:lnTo>
                    <a:pt x="1376" y="2731"/>
                  </a:lnTo>
                  <a:lnTo>
                    <a:pt x="1376" y="2731"/>
                  </a:lnTo>
                  <a:lnTo>
                    <a:pt x="1376" y="2731"/>
                  </a:lnTo>
                  <a:lnTo>
                    <a:pt x="1376" y="2729"/>
                  </a:lnTo>
                  <a:lnTo>
                    <a:pt x="1378" y="2725"/>
                  </a:lnTo>
                  <a:lnTo>
                    <a:pt x="1376" y="2720"/>
                  </a:lnTo>
                  <a:lnTo>
                    <a:pt x="1376" y="2720"/>
                  </a:lnTo>
                  <a:lnTo>
                    <a:pt x="1378" y="2720"/>
                  </a:lnTo>
                  <a:lnTo>
                    <a:pt x="1378" y="2720"/>
                  </a:lnTo>
                  <a:lnTo>
                    <a:pt x="1380" y="2720"/>
                  </a:lnTo>
                  <a:lnTo>
                    <a:pt x="1380" y="2722"/>
                  </a:lnTo>
                  <a:lnTo>
                    <a:pt x="1380" y="2720"/>
                  </a:lnTo>
                  <a:lnTo>
                    <a:pt x="1380" y="2718"/>
                  </a:lnTo>
                  <a:lnTo>
                    <a:pt x="1382" y="2718"/>
                  </a:lnTo>
                  <a:lnTo>
                    <a:pt x="1382" y="2718"/>
                  </a:lnTo>
                  <a:lnTo>
                    <a:pt x="1383" y="2716"/>
                  </a:lnTo>
                  <a:lnTo>
                    <a:pt x="1383" y="2715"/>
                  </a:lnTo>
                  <a:lnTo>
                    <a:pt x="1385" y="2711"/>
                  </a:lnTo>
                  <a:lnTo>
                    <a:pt x="1385" y="2711"/>
                  </a:lnTo>
                  <a:lnTo>
                    <a:pt x="1385" y="2707"/>
                  </a:lnTo>
                  <a:lnTo>
                    <a:pt x="1387" y="2704"/>
                  </a:lnTo>
                  <a:lnTo>
                    <a:pt x="1387" y="2704"/>
                  </a:lnTo>
                  <a:lnTo>
                    <a:pt x="1387" y="2702"/>
                  </a:lnTo>
                  <a:lnTo>
                    <a:pt x="1389" y="2702"/>
                  </a:lnTo>
                  <a:lnTo>
                    <a:pt x="1391" y="2704"/>
                  </a:lnTo>
                  <a:lnTo>
                    <a:pt x="1391" y="2704"/>
                  </a:lnTo>
                  <a:lnTo>
                    <a:pt x="1391" y="2702"/>
                  </a:lnTo>
                  <a:lnTo>
                    <a:pt x="1391" y="2697"/>
                  </a:lnTo>
                  <a:lnTo>
                    <a:pt x="1391" y="2695"/>
                  </a:lnTo>
                  <a:lnTo>
                    <a:pt x="1392" y="2693"/>
                  </a:lnTo>
                  <a:lnTo>
                    <a:pt x="1392" y="2691"/>
                  </a:lnTo>
                  <a:lnTo>
                    <a:pt x="1392" y="2691"/>
                  </a:lnTo>
                  <a:lnTo>
                    <a:pt x="1394" y="2691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8"/>
                  </a:lnTo>
                  <a:lnTo>
                    <a:pt x="1394" y="2688"/>
                  </a:lnTo>
                  <a:lnTo>
                    <a:pt x="1392" y="2688"/>
                  </a:lnTo>
                  <a:lnTo>
                    <a:pt x="1391" y="2688"/>
                  </a:lnTo>
                  <a:lnTo>
                    <a:pt x="1392" y="2686"/>
                  </a:lnTo>
                  <a:lnTo>
                    <a:pt x="1392" y="2686"/>
                  </a:lnTo>
                  <a:lnTo>
                    <a:pt x="1396" y="2686"/>
                  </a:lnTo>
                  <a:lnTo>
                    <a:pt x="1396" y="2686"/>
                  </a:lnTo>
                  <a:lnTo>
                    <a:pt x="1396" y="2686"/>
                  </a:lnTo>
                  <a:lnTo>
                    <a:pt x="1396" y="2684"/>
                  </a:lnTo>
                  <a:lnTo>
                    <a:pt x="1396" y="2682"/>
                  </a:lnTo>
                  <a:lnTo>
                    <a:pt x="1398" y="2682"/>
                  </a:lnTo>
                  <a:lnTo>
                    <a:pt x="1398" y="2680"/>
                  </a:lnTo>
                  <a:lnTo>
                    <a:pt x="1400" y="2680"/>
                  </a:lnTo>
                  <a:lnTo>
                    <a:pt x="1400" y="2680"/>
                  </a:lnTo>
                  <a:lnTo>
                    <a:pt x="1398" y="2679"/>
                  </a:lnTo>
                  <a:lnTo>
                    <a:pt x="1398" y="2677"/>
                  </a:lnTo>
                  <a:lnTo>
                    <a:pt x="1396" y="2677"/>
                  </a:lnTo>
                  <a:lnTo>
                    <a:pt x="1396" y="2675"/>
                  </a:lnTo>
                  <a:lnTo>
                    <a:pt x="1396" y="2675"/>
                  </a:lnTo>
                  <a:lnTo>
                    <a:pt x="1398" y="2675"/>
                  </a:lnTo>
                  <a:lnTo>
                    <a:pt x="1398" y="2677"/>
                  </a:lnTo>
                  <a:lnTo>
                    <a:pt x="1398" y="2677"/>
                  </a:lnTo>
                  <a:lnTo>
                    <a:pt x="1400" y="2679"/>
                  </a:lnTo>
                  <a:lnTo>
                    <a:pt x="1400" y="2679"/>
                  </a:lnTo>
                  <a:lnTo>
                    <a:pt x="1400" y="2679"/>
                  </a:lnTo>
                  <a:lnTo>
                    <a:pt x="1400" y="2677"/>
                  </a:lnTo>
                  <a:lnTo>
                    <a:pt x="1401" y="2677"/>
                  </a:lnTo>
                  <a:lnTo>
                    <a:pt x="1401" y="2677"/>
                  </a:lnTo>
                  <a:lnTo>
                    <a:pt x="1400" y="2675"/>
                  </a:lnTo>
                  <a:lnTo>
                    <a:pt x="1400" y="2673"/>
                  </a:lnTo>
                  <a:lnTo>
                    <a:pt x="1400" y="2673"/>
                  </a:lnTo>
                  <a:lnTo>
                    <a:pt x="1400" y="2673"/>
                  </a:lnTo>
                  <a:lnTo>
                    <a:pt x="1400" y="2671"/>
                  </a:lnTo>
                  <a:lnTo>
                    <a:pt x="1398" y="2671"/>
                  </a:lnTo>
                  <a:lnTo>
                    <a:pt x="1398" y="2669"/>
                  </a:lnTo>
                  <a:lnTo>
                    <a:pt x="1396" y="2669"/>
                  </a:lnTo>
                  <a:lnTo>
                    <a:pt x="1396" y="2669"/>
                  </a:lnTo>
                  <a:lnTo>
                    <a:pt x="1394" y="2669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2" y="2668"/>
                  </a:lnTo>
                  <a:lnTo>
                    <a:pt x="1392" y="2668"/>
                  </a:lnTo>
                  <a:lnTo>
                    <a:pt x="1392" y="2668"/>
                  </a:lnTo>
                  <a:lnTo>
                    <a:pt x="1392" y="2666"/>
                  </a:lnTo>
                  <a:lnTo>
                    <a:pt x="1392" y="2666"/>
                  </a:lnTo>
                  <a:lnTo>
                    <a:pt x="1391" y="2664"/>
                  </a:lnTo>
                  <a:lnTo>
                    <a:pt x="1391" y="2664"/>
                  </a:lnTo>
                  <a:lnTo>
                    <a:pt x="1391" y="2662"/>
                  </a:lnTo>
                  <a:lnTo>
                    <a:pt x="1392" y="2662"/>
                  </a:lnTo>
                  <a:lnTo>
                    <a:pt x="1392" y="2662"/>
                  </a:lnTo>
                  <a:lnTo>
                    <a:pt x="1392" y="2664"/>
                  </a:lnTo>
                  <a:lnTo>
                    <a:pt x="1392" y="2664"/>
                  </a:lnTo>
                  <a:lnTo>
                    <a:pt x="1396" y="2664"/>
                  </a:lnTo>
                  <a:lnTo>
                    <a:pt x="1398" y="2666"/>
                  </a:lnTo>
                  <a:lnTo>
                    <a:pt x="1396" y="2666"/>
                  </a:lnTo>
                  <a:lnTo>
                    <a:pt x="1394" y="2666"/>
                  </a:lnTo>
                  <a:lnTo>
                    <a:pt x="1394" y="2666"/>
                  </a:lnTo>
                  <a:lnTo>
                    <a:pt x="1394" y="2666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6" y="2668"/>
                  </a:lnTo>
                  <a:lnTo>
                    <a:pt x="1396" y="2669"/>
                  </a:lnTo>
                  <a:lnTo>
                    <a:pt x="1398" y="2669"/>
                  </a:lnTo>
                  <a:lnTo>
                    <a:pt x="1400" y="2669"/>
                  </a:lnTo>
                  <a:lnTo>
                    <a:pt x="1401" y="2671"/>
                  </a:lnTo>
                  <a:lnTo>
                    <a:pt x="1401" y="2673"/>
                  </a:lnTo>
                  <a:lnTo>
                    <a:pt x="1403" y="2677"/>
                  </a:lnTo>
                  <a:lnTo>
                    <a:pt x="1403" y="2677"/>
                  </a:lnTo>
                  <a:lnTo>
                    <a:pt x="1405" y="2677"/>
                  </a:lnTo>
                  <a:lnTo>
                    <a:pt x="1405" y="2675"/>
                  </a:lnTo>
                  <a:lnTo>
                    <a:pt x="1405" y="2675"/>
                  </a:lnTo>
                  <a:lnTo>
                    <a:pt x="1405" y="2673"/>
                  </a:lnTo>
                  <a:lnTo>
                    <a:pt x="1403" y="2671"/>
                  </a:lnTo>
                  <a:lnTo>
                    <a:pt x="1403" y="2671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1" y="2669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3" y="2668"/>
                  </a:lnTo>
                  <a:lnTo>
                    <a:pt x="1403" y="2668"/>
                  </a:lnTo>
                  <a:lnTo>
                    <a:pt x="1403" y="2668"/>
                  </a:lnTo>
                  <a:lnTo>
                    <a:pt x="1403" y="2666"/>
                  </a:lnTo>
                  <a:lnTo>
                    <a:pt x="1403" y="2666"/>
                  </a:lnTo>
                  <a:lnTo>
                    <a:pt x="1403" y="2666"/>
                  </a:lnTo>
                  <a:lnTo>
                    <a:pt x="1401" y="2666"/>
                  </a:lnTo>
                  <a:lnTo>
                    <a:pt x="1401" y="2666"/>
                  </a:lnTo>
                  <a:lnTo>
                    <a:pt x="1401" y="2664"/>
                  </a:lnTo>
                  <a:lnTo>
                    <a:pt x="1401" y="2664"/>
                  </a:lnTo>
                  <a:lnTo>
                    <a:pt x="1401" y="2664"/>
                  </a:lnTo>
                  <a:lnTo>
                    <a:pt x="1400" y="2664"/>
                  </a:lnTo>
                  <a:lnTo>
                    <a:pt x="1400" y="2664"/>
                  </a:lnTo>
                  <a:lnTo>
                    <a:pt x="1400" y="2662"/>
                  </a:lnTo>
                  <a:lnTo>
                    <a:pt x="1400" y="2662"/>
                  </a:lnTo>
                  <a:lnTo>
                    <a:pt x="1401" y="2662"/>
                  </a:lnTo>
                  <a:lnTo>
                    <a:pt x="1401" y="2662"/>
                  </a:lnTo>
                  <a:lnTo>
                    <a:pt x="1403" y="2662"/>
                  </a:lnTo>
                  <a:lnTo>
                    <a:pt x="1403" y="2662"/>
                  </a:lnTo>
                  <a:lnTo>
                    <a:pt x="1405" y="2664"/>
                  </a:lnTo>
                  <a:lnTo>
                    <a:pt x="1405" y="2664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9" y="2666"/>
                  </a:lnTo>
                  <a:lnTo>
                    <a:pt x="1409" y="2668"/>
                  </a:lnTo>
                  <a:lnTo>
                    <a:pt x="1410" y="2668"/>
                  </a:lnTo>
                  <a:lnTo>
                    <a:pt x="1410" y="2668"/>
                  </a:lnTo>
                  <a:lnTo>
                    <a:pt x="1410" y="2669"/>
                  </a:lnTo>
                  <a:lnTo>
                    <a:pt x="1410" y="2669"/>
                  </a:lnTo>
                  <a:lnTo>
                    <a:pt x="1412" y="2673"/>
                  </a:lnTo>
                  <a:lnTo>
                    <a:pt x="1414" y="2673"/>
                  </a:lnTo>
                  <a:lnTo>
                    <a:pt x="1414" y="2671"/>
                  </a:lnTo>
                  <a:lnTo>
                    <a:pt x="1414" y="2671"/>
                  </a:lnTo>
                  <a:lnTo>
                    <a:pt x="1414" y="2671"/>
                  </a:lnTo>
                  <a:lnTo>
                    <a:pt x="1414" y="2669"/>
                  </a:lnTo>
                  <a:lnTo>
                    <a:pt x="1414" y="2669"/>
                  </a:lnTo>
                  <a:lnTo>
                    <a:pt x="1414" y="2668"/>
                  </a:lnTo>
                  <a:lnTo>
                    <a:pt x="1414" y="2666"/>
                  </a:lnTo>
                  <a:lnTo>
                    <a:pt x="1414" y="2666"/>
                  </a:lnTo>
                  <a:lnTo>
                    <a:pt x="1414" y="2664"/>
                  </a:lnTo>
                  <a:lnTo>
                    <a:pt x="1416" y="2666"/>
                  </a:lnTo>
                  <a:lnTo>
                    <a:pt x="1416" y="2666"/>
                  </a:lnTo>
                  <a:lnTo>
                    <a:pt x="1416" y="2668"/>
                  </a:lnTo>
                  <a:lnTo>
                    <a:pt x="1418" y="2668"/>
                  </a:lnTo>
                  <a:lnTo>
                    <a:pt x="1418" y="2666"/>
                  </a:lnTo>
                  <a:lnTo>
                    <a:pt x="1418" y="2666"/>
                  </a:lnTo>
                  <a:lnTo>
                    <a:pt x="1420" y="2664"/>
                  </a:lnTo>
                  <a:lnTo>
                    <a:pt x="1420" y="2664"/>
                  </a:lnTo>
                  <a:lnTo>
                    <a:pt x="1420" y="2664"/>
                  </a:lnTo>
                  <a:lnTo>
                    <a:pt x="1421" y="2664"/>
                  </a:lnTo>
                  <a:lnTo>
                    <a:pt x="1421" y="2664"/>
                  </a:lnTo>
                  <a:lnTo>
                    <a:pt x="1421" y="2664"/>
                  </a:lnTo>
                  <a:lnTo>
                    <a:pt x="1421" y="2666"/>
                  </a:lnTo>
                  <a:lnTo>
                    <a:pt x="1421" y="2666"/>
                  </a:lnTo>
                  <a:lnTo>
                    <a:pt x="1421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5" y="2664"/>
                  </a:lnTo>
                  <a:lnTo>
                    <a:pt x="1425" y="2664"/>
                  </a:lnTo>
                  <a:lnTo>
                    <a:pt x="1427" y="2662"/>
                  </a:lnTo>
                  <a:lnTo>
                    <a:pt x="1427" y="2662"/>
                  </a:lnTo>
                  <a:lnTo>
                    <a:pt x="1429" y="2664"/>
                  </a:lnTo>
                  <a:lnTo>
                    <a:pt x="1429" y="2664"/>
                  </a:lnTo>
                  <a:lnTo>
                    <a:pt x="1430" y="2664"/>
                  </a:lnTo>
                  <a:lnTo>
                    <a:pt x="1432" y="2664"/>
                  </a:lnTo>
                  <a:lnTo>
                    <a:pt x="1434" y="2666"/>
                  </a:lnTo>
                  <a:lnTo>
                    <a:pt x="1434" y="2664"/>
                  </a:lnTo>
                  <a:lnTo>
                    <a:pt x="1434" y="2664"/>
                  </a:lnTo>
                  <a:lnTo>
                    <a:pt x="1434" y="2664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6" y="2660"/>
                  </a:lnTo>
                  <a:lnTo>
                    <a:pt x="1436" y="2660"/>
                  </a:lnTo>
                  <a:lnTo>
                    <a:pt x="1436" y="2659"/>
                  </a:lnTo>
                  <a:lnTo>
                    <a:pt x="1436" y="2659"/>
                  </a:lnTo>
                  <a:lnTo>
                    <a:pt x="1436" y="2657"/>
                  </a:lnTo>
                  <a:lnTo>
                    <a:pt x="1436" y="2657"/>
                  </a:lnTo>
                  <a:lnTo>
                    <a:pt x="1438" y="2657"/>
                  </a:lnTo>
                  <a:lnTo>
                    <a:pt x="1441" y="2657"/>
                  </a:lnTo>
                  <a:lnTo>
                    <a:pt x="1443" y="2657"/>
                  </a:lnTo>
                  <a:lnTo>
                    <a:pt x="1443" y="2655"/>
                  </a:lnTo>
                  <a:lnTo>
                    <a:pt x="1441" y="2655"/>
                  </a:lnTo>
                  <a:lnTo>
                    <a:pt x="1439" y="2655"/>
                  </a:lnTo>
                  <a:lnTo>
                    <a:pt x="1439" y="2655"/>
                  </a:lnTo>
                  <a:lnTo>
                    <a:pt x="1439" y="2653"/>
                  </a:lnTo>
                  <a:lnTo>
                    <a:pt x="1441" y="2653"/>
                  </a:lnTo>
                  <a:lnTo>
                    <a:pt x="1441" y="2655"/>
                  </a:lnTo>
                  <a:lnTo>
                    <a:pt x="1443" y="2653"/>
                  </a:lnTo>
                  <a:lnTo>
                    <a:pt x="1443" y="2651"/>
                  </a:lnTo>
                  <a:lnTo>
                    <a:pt x="1445" y="2650"/>
                  </a:lnTo>
                  <a:lnTo>
                    <a:pt x="1445" y="2650"/>
                  </a:lnTo>
                  <a:lnTo>
                    <a:pt x="1447" y="2650"/>
                  </a:lnTo>
                  <a:lnTo>
                    <a:pt x="1447" y="2650"/>
                  </a:lnTo>
                  <a:lnTo>
                    <a:pt x="1448" y="2650"/>
                  </a:lnTo>
                  <a:lnTo>
                    <a:pt x="1448" y="2650"/>
                  </a:lnTo>
                  <a:lnTo>
                    <a:pt x="1448" y="2648"/>
                  </a:lnTo>
                  <a:lnTo>
                    <a:pt x="1450" y="2648"/>
                  </a:lnTo>
                  <a:lnTo>
                    <a:pt x="1450" y="2648"/>
                  </a:lnTo>
                  <a:lnTo>
                    <a:pt x="1452" y="2648"/>
                  </a:lnTo>
                  <a:lnTo>
                    <a:pt x="1454" y="2650"/>
                  </a:lnTo>
                  <a:lnTo>
                    <a:pt x="1454" y="2650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6" y="2651"/>
                  </a:lnTo>
                  <a:lnTo>
                    <a:pt x="1456" y="2653"/>
                  </a:lnTo>
                  <a:lnTo>
                    <a:pt x="1457" y="2653"/>
                  </a:lnTo>
                  <a:lnTo>
                    <a:pt x="1457" y="2653"/>
                  </a:lnTo>
                  <a:lnTo>
                    <a:pt x="1457" y="2655"/>
                  </a:lnTo>
                  <a:lnTo>
                    <a:pt x="1456" y="2657"/>
                  </a:lnTo>
                  <a:lnTo>
                    <a:pt x="1457" y="2657"/>
                  </a:lnTo>
                  <a:lnTo>
                    <a:pt x="1457" y="2659"/>
                  </a:lnTo>
                  <a:lnTo>
                    <a:pt x="1457" y="2657"/>
                  </a:lnTo>
                  <a:lnTo>
                    <a:pt x="1457" y="2657"/>
                  </a:lnTo>
                  <a:lnTo>
                    <a:pt x="1459" y="2657"/>
                  </a:lnTo>
                  <a:lnTo>
                    <a:pt x="1461" y="2655"/>
                  </a:lnTo>
                  <a:lnTo>
                    <a:pt x="1461" y="2655"/>
                  </a:lnTo>
                  <a:lnTo>
                    <a:pt x="1461" y="2657"/>
                  </a:lnTo>
                  <a:lnTo>
                    <a:pt x="1461" y="2655"/>
                  </a:lnTo>
                  <a:lnTo>
                    <a:pt x="1459" y="2653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0"/>
                  </a:lnTo>
                  <a:lnTo>
                    <a:pt x="1459" y="2648"/>
                  </a:lnTo>
                  <a:lnTo>
                    <a:pt x="1459" y="2648"/>
                  </a:lnTo>
                  <a:lnTo>
                    <a:pt x="1459" y="2648"/>
                  </a:lnTo>
                  <a:lnTo>
                    <a:pt x="1457" y="2648"/>
                  </a:lnTo>
                  <a:lnTo>
                    <a:pt x="1456" y="2648"/>
                  </a:lnTo>
                  <a:lnTo>
                    <a:pt x="1456" y="2648"/>
                  </a:lnTo>
                  <a:lnTo>
                    <a:pt x="1454" y="2648"/>
                  </a:lnTo>
                  <a:lnTo>
                    <a:pt x="1454" y="2648"/>
                  </a:lnTo>
                  <a:lnTo>
                    <a:pt x="1454" y="2648"/>
                  </a:lnTo>
                  <a:lnTo>
                    <a:pt x="1456" y="2646"/>
                  </a:lnTo>
                  <a:lnTo>
                    <a:pt x="1456" y="2646"/>
                  </a:lnTo>
                  <a:lnTo>
                    <a:pt x="1457" y="2646"/>
                  </a:lnTo>
                  <a:lnTo>
                    <a:pt x="1457" y="2646"/>
                  </a:lnTo>
                  <a:lnTo>
                    <a:pt x="1457" y="2644"/>
                  </a:lnTo>
                  <a:lnTo>
                    <a:pt x="1459" y="2644"/>
                  </a:lnTo>
                  <a:lnTo>
                    <a:pt x="1459" y="2644"/>
                  </a:lnTo>
                  <a:lnTo>
                    <a:pt x="1457" y="2642"/>
                  </a:lnTo>
                  <a:lnTo>
                    <a:pt x="1456" y="2641"/>
                  </a:lnTo>
                  <a:lnTo>
                    <a:pt x="1456" y="2641"/>
                  </a:lnTo>
                  <a:lnTo>
                    <a:pt x="1454" y="2639"/>
                  </a:lnTo>
                  <a:lnTo>
                    <a:pt x="1454" y="2639"/>
                  </a:lnTo>
                  <a:lnTo>
                    <a:pt x="1456" y="2639"/>
                  </a:lnTo>
                  <a:lnTo>
                    <a:pt x="1456" y="2639"/>
                  </a:lnTo>
                  <a:lnTo>
                    <a:pt x="1456" y="2639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7" y="2637"/>
                  </a:lnTo>
                  <a:lnTo>
                    <a:pt x="1457" y="2637"/>
                  </a:lnTo>
                  <a:lnTo>
                    <a:pt x="1457" y="2635"/>
                  </a:lnTo>
                  <a:lnTo>
                    <a:pt x="1459" y="2637"/>
                  </a:lnTo>
                  <a:lnTo>
                    <a:pt x="1461" y="2639"/>
                  </a:lnTo>
                  <a:lnTo>
                    <a:pt x="1461" y="2639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39"/>
                  </a:lnTo>
                  <a:lnTo>
                    <a:pt x="1463" y="2637"/>
                  </a:lnTo>
                  <a:lnTo>
                    <a:pt x="1461" y="2635"/>
                  </a:lnTo>
                  <a:lnTo>
                    <a:pt x="1463" y="2637"/>
                  </a:lnTo>
                  <a:lnTo>
                    <a:pt x="1463" y="2637"/>
                  </a:lnTo>
                  <a:lnTo>
                    <a:pt x="1465" y="2639"/>
                  </a:lnTo>
                  <a:lnTo>
                    <a:pt x="1465" y="2641"/>
                  </a:lnTo>
                  <a:lnTo>
                    <a:pt x="1466" y="2639"/>
                  </a:lnTo>
                  <a:lnTo>
                    <a:pt x="1465" y="2639"/>
                  </a:lnTo>
                  <a:lnTo>
                    <a:pt x="1465" y="2637"/>
                  </a:lnTo>
                  <a:lnTo>
                    <a:pt x="1463" y="2635"/>
                  </a:lnTo>
                  <a:lnTo>
                    <a:pt x="1465" y="2635"/>
                  </a:lnTo>
                  <a:lnTo>
                    <a:pt x="1465" y="2635"/>
                  </a:lnTo>
                  <a:lnTo>
                    <a:pt x="1466" y="2637"/>
                  </a:lnTo>
                  <a:lnTo>
                    <a:pt x="1466" y="2637"/>
                  </a:lnTo>
                  <a:lnTo>
                    <a:pt x="1466" y="2637"/>
                  </a:lnTo>
                  <a:lnTo>
                    <a:pt x="1466" y="2635"/>
                  </a:lnTo>
                  <a:lnTo>
                    <a:pt x="1466" y="2633"/>
                  </a:lnTo>
                  <a:lnTo>
                    <a:pt x="1466" y="2635"/>
                  </a:lnTo>
                  <a:lnTo>
                    <a:pt x="1468" y="2635"/>
                  </a:lnTo>
                  <a:lnTo>
                    <a:pt x="1468" y="2637"/>
                  </a:lnTo>
                  <a:lnTo>
                    <a:pt x="1468" y="2639"/>
                  </a:lnTo>
                  <a:lnTo>
                    <a:pt x="1468" y="2639"/>
                  </a:lnTo>
                  <a:lnTo>
                    <a:pt x="1468" y="2639"/>
                  </a:lnTo>
                  <a:lnTo>
                    <a:pt x="1470" y="2639"/>
                  </a:lnTo>
                  <a:lnTo>
                    <a:pt x="1470" y="2637"/>
                  </a:lnTo>
                  <a:lnTo>
                    <a:pt x="1470" y="2637"/>
                  </a:lnTo>
                  <a:lnTo>
                    <a:pt x="1468" y="2635"/>
                  </a:lnTo>
                  <a:lnTo>
                    <a:pt x="1468" y="2635"/>
                  </a:lnTo>
                  <a:lnTo>
                    <a:pt x="1470" y="2635"/>
                  </a:lnTo>
                  <a:lnTo>
                    <a:pt x="1472" y="2633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5" y="2632"/>
                  </a:lnTo>
                  <a:lnTo>
                    <a:pt x="1475" y="2632"/>
                  </a:lnTo>
                  <a:lnTo>
                    <a:pt x="1475" y="2633"/>
                  </a:lnTo>
                  <a:lnTo>
                    <a:pt x="1477" y="2633"/>
                  </a:lnTo>
                  <a:lnTo>
                    <a:pt x="1477" y="2633"/>
                  </a:lnTo>
                  <a:lnTo>
                    <a:pt x="1477" y="2633"/>
                  </a:lnTo>
                  <a:lnTo>
                    <a:pt x="1477" y="2630"/>
                  </a:lnTo>
                  <a:lnTo>
                    <a:pt x="1477" y="2628"/>
                  </a:lnTo>
                  <a:lnTo>
                    <a:pt x="1477" y="2628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4"/>
                  </a:lnTo>
                  <a:lnTo>
                    <a:pt x="1477" y="2624"/>
                  </a:lnTo>
                  <a:lnTo>
                    <a:pt x="1477" y="2623"/>
                  </a:lnTo>
                  <a:lnTo>
                    <a:pt x="1479" y="2621"/>
                  </a:lnTo>
                  <a:lnTo>
                    <a:pt x="1479" y="2621"/>
                  </a:lnTo>
                  <a:lnTo>
                    <a:pt x="1481" y="2621"/>
                  </a:lnTo>
                  <a:lnTo>
                    <a:pt x="1479" y="2623"/>
                  </a:lnTo>
                  <a:lnTo>
                    <a:pt x="1481" y="2624"/>
                  </a:lnTo>
                  <a:lnTo>
                    <a:pt x="1483" y="2624"/>
                  </a:lnTo>
                  <a:lnTo>
                    <a:pt x="1485" y="2626"/>
                  </a:lnTo>
                  <a:lnTo>
                    <a:pt x="1485" y="2626"/>
                  </a:lnTo>
                  <a:lnTo>
                    <a:pt x="1485" y="2626"/>
                  </a:lnTo>
                  <a:lnTo>
                    <a:pt x="1486" y="2628"/>
                  </a:lnTo>
                  <a:lnTo>
                    <a:pt x="1486" y="2626"/>
                  </a:lnTo>
                  <a:lnTo>
                    <a:pt x="1488" y="2626"/>
                  </a:lnTo>
                  <a:lnTo>
                    <a:pt x="1486" y="2626"/>
                  </a:lnTo>
                  <a:lnTo>
                    <a:pt x="1485" y="2624"/>
                  </a:lnTo>
                  <a:lnTo>
                    <a:pt x="1483" y="2621"/>
                  </a:lnTo>
                  <a:lnTo>
                    <a:pt x="1483" y="2621"/>
                  </a:lnTo>
                  <a:lnTo>
                    <a:pt x="1474" y="2615"/>
                  </a:lnTo>
                  <a:lnTo>
                    <a:pt x="1470" y="2614"/>
                  </a:lnTo>
                  <a:lnTo>
                    <a:pt x="1468" y="2612"/>
                  </a:lnTo>
                  <a:lnTo>
                    <a:pt x="1466" y="2610"/>
                  </a:lnTo>
                  <a:lnTo>
                    <a:pt x="1465" y="2610"/>
                  </a:lnTo>
                  <a:lnTo>
                    <a:pt x="1465" y="2610"/>
                  </a:lnTo>
                  <a:lnTo>
                    <a:pt x="1463" y="2610"/>
                  </a:lnTo>
                  <a:lnTo>
                    <a:pt x="1459" y="2608"/>
                  </a:lnTo>
                  <a:lnTo>
                    <a:pt x="1459" y="2606"/>
                  </a:lnTo>
                  <a:lnTo>
                    <a:pt x="1457" y="2606"/>
                  </a:lnTo>
                  <a:lnTo>
                    <a:pt x="1456" y="2604"/>
                  </a:lnTo>
                  <a:lnTo>
                    <a:pt x="1450" y="2604"/>
                  </a:lnTo>
                  <a:lnTo>
                    <a:pt x="1448" y="2604"/>
                  </a:lnTo>
                  <a:lnTo>
                    <a:pt x="1450" y="2603"/>
                  </a:lnTo>
                  <a:lnTo>
                    <a:pt x="1450" y="2603"/>
                  </a:lnTo>
                  <a:lnTo>
                    <a:pt x="1448" y="2601"/>
                  </a:lnTo>
                  <a:lnTo>
                    <a:pt x="1448" y="2599"/>
                  </a:lnTo>
                  <a:lnTo>
                    <a:pt x="1448" y="2599"/>
                  </a:lnTo>
                  <a:lnTo>
                    <a:pt x="1447" y="2597"/>
                  </a:lnTo>
                  <a:lnTo>
                    <a:pt x="1447" y="2597"/>
                  </a:lnTo>
                  <a:lnTo>
                    <a:pt x="1445" y="2597"/>
                  </a:lnTo>
                  <a:lnTo>
                    <a:pt x="1447" y="2595"/>
                  </a:lnTo>
                  <a:lnTo>
                    <a:pt x="1447" y="2592"/>
                  </a:lnTo>
                  <a:lnTo>
                    <a:pt x="1450" y="2590"/>
                  </a:lnTo>
                  <a:lnTo>
                    <a:pt x="1454" y="2590"/>
                  </a:lnTo>
                  <a:lnTo>
                    <a:pt x="1456" y="2590"/>
                  </a:lnTo>
                  <a:lnTo>
                    <a:pt x="1457" y="2592"/>
                  </a:lnTo>
                  <a:lnTo>
                    <a:pt x="1457" y="2592"/>
                  </a:lnTo>
                  <a:lnTo>
                    <a:pt x="1459" y="2595"/>
                  </a:lnTo>
                  <a:lnTo>
                    <a:pt x="1461" y="2595"/>
                  </a:lnTo>
                  <a:lnTo>
                    <a:pt x="1468" y="2594"/>
                  </a:lnTo>
                  <a:lnTo>
                    <a:pt x="1470" y="2594"/>
                  </a:lnTo>
                  <a:lnTo>
                    <a:pt x="1472" y="2590"/>
                  </a:lnTo>
                  <a:lnTo>
                    <a:pt x="1457" y="2565"/>
                  </a:lnTo>
                  <a:lnTo>
                    <a:pt x="1450" y="2545"/>
                  </a:lnTo>
                  <a:lnTo>
                    <a:pt x="1448" y="2543"/>
                  </a:lnTo>
                  <a:lnTo>
                    <a:pt x="1448" y="2543"/>
                  </a:lnTo>
                  <a:lnTo>
                    <a:pt x="1448" y="2541"/>
                  </a:lnTo>
                  <a:lnTo>
                    <a:pt x="1447" y="2541"/>
                  </a:lnTo>
                  <a:lnTo>
                    <a:pt x="1445" y="2541"/>
                  </a:lnTo>
                  <a:lnTo>
                    <a:pt x="1443" y="2539"/>
                  </a:lnTo>
                  <a:lnTo>
                    <a:pt x="1439" y="2536"/>
                  </a:lnTo>
                  <a:lnTo>
                    <a:pt x="1439" y="2536"/>
                  </a:lnTo>
                  <a:lnTo>
                    <a:pt x="1430" y="2520"/>
                  </a:lnTo>
                  <a:lnTo>
                    <a:pt x="1429" y="2518"/>
                  </a:lnTo>
                  <a:lnTo>
                    <a:pt x="1425" y="2516"/>
                  </a:lnTo>
                  <a:lnTo>
                    <a:pt x="1405" y="2516"/>
                  </a:lnTo>
                  <a:lnTo>
                    <a:pt x="1394" y="2511"/>
                  </a:lnTo>
                  <a:lnTo>
                    <a:pt x="1392" y="2511"/>
                  </a:lnTo>
                  <a:lnTo>
                    <a:pt x="1392" y="2512"/>
                  </a:lnTo>
                  <a:lnTo>
                    <a:pt x="1391" y="2512"/>
                  </a:lnTo>
                  <a:lnTo>
                    <a:pt x="1391" y="2518"/>
                  </a:lnTo>
                  <a:lnTo>
                    <a:pt x="1391" y="2521"/>
                  </a:lnTo>
                  <a:lnTo>
                    <a:pt x="1391" y="2521"/>
                  </a:lnTo>
                  <a:lnTo>
                    <a:pt x="1391" y="2523"/>
                  </a:lnTo>
                  <a:lnTo>
                    <a:pt x="1382" y="2516"/>
                  </a:lnTo>
                  <a:lnTo>
                    <a:pt x="1380" y="2514"/>
                  </a:lnTo>
                  <a:lnTo>
                    <a:pt x="1378" y="2512"/>
                  </a:lnTo>
                  <a:lnTo>
                    <a:pt x="1378" y="2512"/>
                  </a:lnTo>
                  <a:lnTo>
                    <a:pt x="1378" y="2511"/>
                  </a:lnTo>
                  <a:lnTo>
                    <a:pt x="1378" y="2511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78" y="2505"/>
                  </a:lnTo>
                  <a:lnTo>
                    <a:pt x="1374" y="2502"/>
                  </a:lnTo>
                  <a:lnTo>
                    <a:pt x="1374" y="2500"/>
                  </a:lnTo>
                  <a:lnTo>
                    <a:pt x="1374" y="2500"/>
                  </a:lnTo>
                  <a:lnTo>
                    <a:pt x="1378" y="2496"/>
                  </a:lnTo>
                  <a:lnTo>
                    <a:pt x="1382" y="2494"/>
                  </a:lnTo>
                  <a:lnTo>
                    <a:pt x="1382" y="2494"/>
                  </a:lnTo>
                  <a:lnTo>
                    <a:pt x="1380" y="2492"/>
                  </a:lnTo>
                  <a:lnTo>
                    <a:pt x="1378" y="2492"/>
                  </a:lnTo>
                  <a:lnTo>
                    <a:pt x="1378" y="2491"/>
                  </a:lnTo>
                  <a:lnTo>
                    <a:pt x="1378" y="2491"/>
                  </a:lnTo>
                  <a:lnTo>
                    <a:pt x="1378" y="2489"/>
                  </a:lnTo>
                  <a:lnTo>
                    <a:pt x="1378" y="2487"/>
                  </a:lnTo>
                  <a:lnTo>
                    <a:pt x="1378" y="2485"/>
                  </a:lnTo>
                  <a:lnTo>
                    <a:pt x="1378" y="2485"/>
                  </a:lnTo>
                  <a:lnTo>
                    <a:pt x="1376" y="2483"/>
                  </a:lnTo>
                  <a:lnTo>
                    <a:pt x="1376" y="2483"/>
                  </a:lnTo>
                  <a:lnTo>
                    <a:pt x="1376" y="2483"/>
                  </a:lnTo>
                  <a:lnTo>
                    <a:pt x="1376" y="2482"/>
                  </a:lnTo>
                  <a:lnTo>
                    <a:pt x="1376" y="2482"/>
                  </a:lnTo>
                  <a:lnTo>
                    <a:pt x="1378" y="2480"/>
                  </a:lnTo>
                  <a:lnTo>
                    <a:pt x="1378" y="2480"/>
                  </a:lnTo>
                  <a:lnTo>
                    <a:pt x="1378" y="2480"/>
                  </a:lnTo>
                  <a:lnTo>
                    <a:pt x="1376" y="2478"/>
                  </a:lnTo>
                  <a:lnTo>
                    <a:pt x="1376" y="2478"/>
                  </a:lnTo>
                  <a:lnTo>
                    <a:pt x="1371" y="2476"/>
                  </a:lnTo>
                  <a:lnTo>
                    <a:pt x="1358" y="2473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53" y="2449"/>
                  </a:lnTo>
                  <a:lnTo>
                    <a:pt x="1360" y="2429"/>
                  </a:lnTo>
                  <a:lnTo>
                    <a:pt x="1362" y="2427"/>
                  </a:lnTo>
                  <a:lnTo>
                    <a:pt x="1362" y="2427"/>
                  </a:lnTo>
                  <a:lnTo>
                    <a:pt x="1367" y="2426"/>
                  </a:lnTo>
                  <a:lnTo>
                    <a:pt x="1367" y="2424"/>
                  </a:lnTo>
                  <a:lnTo>
                    <a:pt x="1369" y="2424"/>
                  </a:lnTo>
                  <a:lnTo>
                    <a:pt x="1371" y="2420"/>
                  </a:lnTo>
                  <a:lnTo>
                    <a:pt x="1373" y="2417"/>
                  </a:lnTo>
                  <a:lnTo>
                    <a:pt x="1374" y="2411"/>
                  </a:lnTo>
                  <a:lnTo>
                    <a:pt x="1373" y="2408"/>
                  </a:lnTo>
                  <a:lnTo>
                    <a:pt x="1371" y="2404"/>
                  </a:lnTo>
                  <a:lnTo>
                    <a:pt x="1364" y="2399"/>
                  </a:lnTo>
                  <a:lnTo>
                    <a:pt x="1360" y="2399"/>
                  </a:lnTo>
                  <a:lnTo>
                    <a:pt x="1364" y="2379"/>
                  </a:lnTo>
                  <a:lnTo>
                    <a:pt x="1367" y="2361"/>
                  </a:lnTo>
                  <a:lnTo>
                    <a:pt x="1369" y="2357"/>
                  </a:lnTo>
                  <a:lnTo>
                    <a:pt x="1371" y="2355"/>
                  </a:lnTo>
                  <a:lnTo>
                    <a:pt x="1382" y="2350"/>
                  </a:lnTo>
                  <a:lnTo>
                    <a:pt x="1383" y="2348"/>
                  </a:lnTo>
                  <a:lnTo>
                    <a:pt x="1387" y="2343"/>
                  </a:lnTo>
                  <a:lnTo>
                    <a:pt x="1389" y="2341"/>
                  </a:lnTo>
                  <a:lnTo>
                    <a:pt x="1389" y="2337"/>
                  </a:lnTo>
                  <a:lnTo>
                    <a:pt x="1385" y="2334"/>
                  </a:lnTo>
                  <a:lnTo>
                    <a:pt x="1385" y="2332"/>
                  </a:lnTo>
                  <a:lnTo>
                    <a:pt x="1385" y="2332"/>
                  </a:lnTo>
                  <a:lnTo>
                    <a:pt x="1387" y="2330"/>
                  </a:lnTo>
                  <a:lnTo>
                    <a:pt x="1389" y="2328"/>
                  </a:lnTo>
                  <a:lnTo>
                    <a:pt x="1387" y="2326"/>
                  </a:lnTo>
                  <a:lnTo>
                    <a:pt x="1387" y="2326"/>
                  </a:lnTo>
                  <a:lnTo>
                    <a:pt x="1387" y="2324"/>
                  </a:lnTo>
                  <a:lnTo>
                    <a:pt x="1387" y="2323"/>
                  </a:lnTo>
                  <a:lnTo>
                    <a:pt x="1389" y="2323"/>
                  </a:lnTo>
                  <a:lnTo>
                    <a:pt x="1392" y="2321"/>
                  </a:lnTo>
                  <a:lnTo>
                    <a:pt x="1392" y="2321"/>
                  </a:lnTo>
                  <a:lnTo>
                    <a:pt x="1394" y="2317"/>
                  </a:lnTo>
                  <a:lnTo>
                    <a:pt x="1394" y="2317"/>
                  </a:lnTo>
                  <a:lnTo>
                    <a:pt x="1396" y="2314"/>
                  </a:lnTo>
                  <a:lnTo>
                    <a:pt x="1398" y="2312"/>
                  </a:lnTo>
                  <a:lnTo>
                    <a:pt x="1400" y="2312"/>
                  </a:lnTo>
                  <a:lnTo>
                    <a:pt x="1401" y="2312"/>
                  </a:lnTo>
                  <a:lnTo>
                    <a:pt x="1403" y="2312"/>
                  </a:lnTo>
                  <a:lnTo>
                    <a:pt x="1407" y="2317"/>
                  </a:lnTo>
                  <a:lnTo>
                    <a:pt x="1409" y="2317"/>
                  </a:lnTo>
                  <a:lnTo>
                    <a:pt x="1409" y="2319"/>
                  </a:lnTo>
                  <a:lnTo>
                    <a:pt x="1410" y="2319"/>
                  </a:lnTo>
                  <a:lnTo>
                    <a:pt x="1410" y="2321"/>
                  </a:lnTo>
                  <a:lnTo>
                    <a:pt x="1410" y="2321"/>
                  </a:lnTo>
                  <a:lnTo>
                    <a:pt x="1412" y="2321"/>
                  </a:lnTo>
                  <a:lnTo>
                    <a:pt x="1412" y="2321"/>
                  </a:lnTo>
                  <a:lnTo>
                    <a:pt x="1414" y="2324"/>
                  </a:lnTo>
                  <a:lnTo>
                    <a:pt x="1416" y="2326"/>
                  </a:lnTo>
                  <a:lnTo>
                    <a:pt x="1418" y="2328"/>
                  </a:lnTo>
                  <a:lnTo>
                    <a:pt x="1420" y="2330"/>
                  </a:lnTo>
                  <a:lnTo>
                    <a:pt x="1421" y="2332"/>
                  </a:lnTo>
                  <a:lnTo>
                    <a:pt x="1421" y="2334"/>
                  </a:lnTo>
                  <a:lnTo>
                    <a:pt x="1423" y="2334"/>
                  </a:lnTo>
                  <a:lnTo>
                    <a:pt x="1423" y="2335"/>
                  </a:lnTo>
                  <a:lnTo>
                    <a:pt x="1423" y="2337"/>
                  </a:lnTo>
                  <a:lnTo>
                    <a:pt x="1425" y="2339"/>
                  </a:lnTo>
                  <a:lnTo>
                    <a:pt x="1427" y="2341"/>
                  </a:lnTo>
                  <a:lnTo>
                    <a:pt x="1427" y="2343"/>
                  </a:lnTo>
                  <a:lnTo>
                    <a:pt x="1429" y="2344"/>
                  </a:lnTo>
                  <a:lnTo>
                    <a:pt x="1429" y="2346"/>
                  </a:lnTo>
                  <a:lnTo>
                    <a:pt x="1429" y="2348"/>
                  </a:lnTo>
                  <a:lnTo>
                    <a:pt x="1429" y="2350"/>
                  </a:lnTo>
                  <a:lnTo>
                    <a:pt x="1430" y="2350"/>
                  </a:lnTo>
                  <a:lnTo>
                    <a:pt x="1430" y="2350"/>
                  </a:lnTo>
                  <a:lnTo>
                    <a:pt x="1432" y="2352"/>
                  </a:lnTo>
                  <a:lnTo>
                    <a:pt x="1432" y="2353"/>
                  </a:lnTo>
                  <a:lnTo>
                    <a:pt x="1434" y="2355"/>
                  </a:lnTo>
                  <a:lnTo>
                    <a:pt x="1434" y="2357"/>
                  </a:lnTo>
                  <a:lnTo>
                    <a:pt x="1436" y="2357"/>
                  </a:lnTo>
                  <a:lnTo>
                    <a:pt x="1438" y="2357"/>
                  </a:lnTo>
                  <a:lnTo>
                    <a:pt x="1438" y="2357"/>
                  </a:lnTo>
                  <a:lnTo>
                    <a:pt x="1439" y="2359"/>
                  </a:lnTo>
                  <a:lnTo>
                    <a:pt x="1443" y="2361"/>
                  </a:lnTo>
                  <a:lnTo>
                    <a:pt x="1443" y="2361"/>
                  </a:lnTo>
                  <a:lnTo>
                    <a:pt x="1445" y="2361"/>
                  </a:lnTo>
                  <a:lnTo>
                    <a:pt x="1445" y="2359"/>
                  </a:lnTo>
                  <a:lnTo>
                    <a:pt x="1447" y="2359"/>
                  </a:lnTo>
                  <a:lnTo>
                    <a:pt x="1456" y="2355"/>
                  </a:lnTo>
                  <a:lnTo>
                    <a:pt x="1461" y="2352"/>
                  </a:lnTo>
                  <a:lnTo>
                    <a:pt x="1465" y="2348"/>
                  </a:lnTo>
                  <a:lnTo>
                    <a:pt x="1466" y="2346"/>
                  </a:lnTo>
                  <a:lnTo>
                    <a:pt x="1466" y="2344"/>
                  </a:lnTo>
                  <a:lnTo>
                    <a:pt x="1466" y="2344"/>
                  </a:lnTo>
                  <a:lnTo>
                    <a:pt x="1466" y="2341"/>
                  </a:lnTo>
                  <a:lnTo>
                    <a:pt x="1465" y="2339"/>
                  </a:lnTo>
                  <a:lnTo>
                    <a:pt x="1465" y="2339"/>
                  </a:lnTo>
                  <a:lnTo>
                    <a:pt x="1461" y="2337"/>
                  </a:lnTo>
                  <a:lnTo>
                    <a:pt x="1461" y="2335"/>
                  </a:lnTo>
                  <a:lnTo>
                    <a:pt x="1461" y="2334"/>
                  </a:lnTo>
                  <a:lnTo>
                    <a:pt x="1461" y="2330"/>
                  </a:lnTo>
                  <a:lnTo>
                    <a:pt x="1459" y="2326"/>
                  </a:lnTo>
                  <a:lnTo>
                    <a:pt x="1457" y="2321"/>
                  </a:lnTo>
                  <a:lnTo>
                    <a:pt x="1456" y="2310"/>
                  </a:lnTo>
                  <a:lnTo>
                    <a:pt x="1456" y="2303"/>
                  </a:lnTo>
                  <a:lnTo>
                    <a:pt x="1456" y="2301"/>
                  </a:lnTo>
                  <a:lnTo>
                    <a:pt x="1454" y="2299"/>
                  </a:lnTo>
                  <a:lnTo>
                    <a:pt x="1452" y="2299"/>
                  </a:lnTo>
                  <a:lnTo>
                    <a:pt x="1450" y="2297"/>
                  </a:lnTo>
                  <a:lnTo>
                    <a:pt x="1450" y="2297"/>
                  </a:lnTo>
                  <a:lnTo>
                    <a:pt x="1452" y="2296"/>
                  </a:lnTo>
                  <a:lnTo>
                    <a:pt x="1452" y="2296"/>
                  </a:lnTo>
                  <a:lnTo>
                    <a:pt x="1459" y="2299"/>
                  </a:lnTo>
                  <a:lnTo>
                    <a:pt x="1461" y="2301"/>
                  </a:lnTo>
                  <a:lnTo>
                    <a:pt x="1463" y="2299"/>
                  </a:lnTo>
                  <a:lnTo>
                    <a:pt x="1472" y="2294"/>
                  </a:lnTo>
                  <a:lnTo>
                    <a:pt x="1477" y="2287"/>
                  </a:lnTo>
                  <a:lnTo>
                    <a:pt x="1479" y="2285"/>
                  </a:lnTo>
                  <a:lnTo>
                    <a:pt x="1486" y="2283"/>
                  </a:lnTo>
                  <a:lnTo>
                    <a:pt x="1490" y="2281"/>
                  </a:lnTo>
                  <a:lnTo>
                    <a:pt x="1492" y="2279"/>
                  </a:lnTo>
                  <a:lnTo>
                    <a:pt x="1494" y="2278"/>
                  </a:lnTo>
                  <a:lnTo>
                    <a:pt x="1492" y="2276"/>
                  </a:lnTo>
                  <a:lnTo>
                    <a:pt x="1490" y="2272"/>
                  </a:lnTo>
                  <a:lnTo>
                    <a:pt x="1490" y="2270"/>
                  </a:lnTo>
                  <a:lnTo>
                    <a:pt x="1490" y="2268"/>
                  </a:lnTo>
                  <a:lnTo>
                    <a:pt x="1492" y="2267"/>
                  </a:lnTo>
                  <a:lnTo>
                    <a:pt x="1492" y="2265"/>
                  </a:lnTo>
                  <a:lnTo>
                    <a:pt x="1492" y="2263"/>
                  </a:lnTo>
                  <a:lnTo>
                    <a:pt x="1492" y="2261"/>
                  </a:lnTo>
                  <a:lnTo>
                    <a:pt x="1494" y="2259"/>
                  </a:lnTo>
                  <a:lnTo>
                    <a:pt x="1494" y="2259"/>
                  </a:lnTo>
                  <a:lnTo>
                    <a:pt x="1495" y="2259"/>
                  </a:lnTo>
                  <a:lnTo>
                    <a:pt x="1499" y="2259"/>
                  </a:lnTo>
                  <a:lnTo>
                    <a:pt x="1512" y="2259"/>
                  </a:lnTo>
                  <a:lnTo>
                    <a:pt x="1512" y="2259"/>
                  </a:lnTo>
                  <a:lnTo>
                    <a:pt x="1513" y="2256"/>
                  </a:lnTo>
                  <a:lnTo>
                    <a:pt x="1521" y="2250"/>
                  </a:lnTo>
                  <a:lnTo>
                    <a:pt x="1524" y="2249"/>
                  </a:lnTo>
                  <a:lnTo>
                    <a:pt x="1533" y="2247"/>
                  </a:lnTo>
                  <a:lnTo>
                    <a:pt x="1539" y="2243"/>
                  </a:lnTo>
                  <a:lnTo>
                    <a:pt x="1539" y="2243"/>
                  </a:lnTo>
                  <a:lnTo>
                    <a:pt x="1539" y="2243"/>
                  </a:lnTo>
                  <a:lnTo>
                    <a:pt x="1539" y="2241"/>
                  </a:lnTo>
                  <a:lnTo>
                    <a:pt x="1539" y="2240"/>
                  </a:lnTo>
                  <a:lnTo>
                    <a:pt x="1539" y="2238"/>
                  </a:lnTo>
                  <a:lnTo>
                    <a:pt x="1539" y="2238"/>
                  </a:lnTo>
                  <a:lnTo>
                    <a:pt x="1540" y="2238"/>
                  </a:lnTo>
                  <a:lnTo>
                    <a:pt x="1540" y="2236"/>
                  </a:lnTo>
                  <a:lnTo>
                    <a:pt x="1540" y="2236"/>
                  </a:lnTo>
                  <a:lnTo>
                    <a:pt x="1540" y="2236"/>
                  </a:lnTo>
                  <a:lnTo>
                    <a:pt x="1540" y="2234"/>
                  </a:lnTo>
                  <a:lnTo>
                    <a:pt x="1540" y="2234"/>
                  </a:lnTo>
                  <a:lnTo>
                    <a:pt x="1540" y="2234"/>
                  </a:lnTo>
                  <a:lnTo>
                    <a:pt x="1544" y="2234"/>
                  </a:lnTo>
                  <a:lnTo>
                    <a:pt x="1546" y="2234"/>
                  </a:lnTo>
                  <a:lnTo>
                    <a:pt x="1546" y="2232"/>
                  </a:lnTo>
                  <a:lnTo>
                    <a:pt x="1546" y="2232"/>
                  </a:lnTo>
                  <a:lnTo>
                    <a:pt x="1548" y="2232"/>
                  </a:lnTo>
                  <a:lnTo>
                    <a:pt x="1548" y="2231"/>
                  </a:lnTo>
                  <a:lnTo>
                    <a:pt x="1548" y="2231"/>
                  </a:lnTo>
                  <a:lnTo>
                    <a:pt x="1550" y="2229"/>
                  </a:lnTo>
                  <a:lnTo>
                    <a:pt x="1548" y="2223"/>
                  </a:lnTo>
                  <a:lnTo>
                    <a:pt x="1548" y="2223"/>
                  </a:lnTo>
                  <a:lnTo>
                    <a:pt x="1550" y="2222"/>
                  </a:lnTo>
                  <a:lnTo>
                    <a:pt x="1550" y="2222"/>
                  </a:lnTo>
                  <a:lnTo>
                    <a:pt x="1551" y="2222"/>
                  </a:lnTo>
                  <a:lnTo>
                    <a:pt x="1551" y="2220"/>
                  </a:lnTo>
                  <a:lnTo>
                    <a:pt x="1551" y="2218"/>
                  </a:lnTo>
                  <a:lnTo>
                    <a:pt x="1551" y="2218"/>
                  </a:lnTo>
                  <a:lnTo>
                    <a:pt x="1555" y="2218"/>
                  </a:lnTo>
                  <a:lnTo>
                    <a:pt x="1557" y="2220"/>
                  </a:lnTo>
                  <a:lnTo>
                    <a:pt x="1557" y="2220"/>
                  </a:lnTo>
                  <a:lnTo>
                    <a:pt x="1557" y="2220"/>
                  </a:lnTo>
                  <a:lnTo>
                    <a:pt x="1555" y="2222"/>
                  </a:lnTo>
                  <a:lnTo>
                    <a:pt x="1555" y="2223"/>
                  </a:lnTo>
                  <a:lnTo>
                    <a:pt x="1557" y="2223"/>
                  </a:lnTo>
                  <a:lnTo>
                    <a:pt x="1559" y="2223"/>
                  </a:lnTo>
                  <a:lnTo>
                    <a:pt x="1560" y="2222"/>
                  </a:lnTo>
                  <a:lnTo>
                    <a:pt x="1562" y="2220"/>
                  </a:lnTo>
                  <a:lnTo>
                    <a:pt x="1562" y="2218"/>
                  </a:lnTo>
                  <a:lnTo>
                    <a:pt x="1560" y="2211"/>
                  </a:lnTo>
                  <a:lnTo>
                    <a:pt x="1559" y="2209"/>
                  </a:lnTo>
                  <a:lnTo>
                    <a:pt x="1560" y="2207"/>
                  </a:lnTo>
                  <a:lnTo>
                    <a:pt x="1564" y="2207"/>
                  </a:lnTo>
                  <a:lnTo>
                    <a:pt x="1564" y="2209"/>
                  </a:lnTo>
                  <a:lnTo>
                    <a:pt x="1566" y="2209"/>
                  </a:lnTo>
                  <a:lnTo>
                    <a:pt x="1566" y="2211"/>
                  </a:lnTo>
                  <a:lnTo>
                    <a:pt x="1566" y="2213"/>
                  </a:lnTo>
                  <a:lnTo>
                    <a:pt x="1568" y="2213"/>
                  </a:lnTo>
                  <a:lnTo>
                    <a:pt x="1568" y="2214"/>
                  </a:lnTo>
                  <a:lnTo>
                    <a:pt x="1580" y="2214"/>
                  </a:lnTo>
                  <a:lnTo>
                    <a:pt x="1582" y="2214"/>
                  </a:lnTo>
                  <a:lnTo>
                    <a:pt x="1582" y="2214"/>
                  </a:lnTo>
                  <a:lnTo>
                    <a:pt x="1584" y="2213"/>
                  </a:lnTo>
                  <a:lnTo>
                    <a:pt x="1586" y="2214"/>
                  </a:lnTo>
                  <a:lnTo>
                    <a:pt x="1586" y="2216"/>
                  </a:lnTo>
                  <a:lnTo>
                    <a:pt x="1587" y="2216"/>
                  </a:lnTo>
                  <a:lnTo>
                    <a:pt x="1587" y="2218"/>
                  </a:lnTo>
                  <a:lnTo>
                    <a:pt x="1589" y="2218"/>
                  </a:lnTo>
                  <a:lnTo>
                    <a:pt x="1591" y="2218"/>
                  </a:lnTo>
                  <a:lnTo>
                    <a:pt x="1591" y="2220"/>
                  </a:lnTo>
                  <a:lnTo>
                    <a:pt x="1591" y="2222"/>
                  </a:lnTo>
                  <a:lnTo>
                    <a:pt x="1591" y="2222"/>
                  </a:lnTo>
                  <a:lnTo>
                    <a:pt x="1589" y="2223"/>
                  </a:lnTo>
                  <a:lnTo>
                    <a:pt x="1589" y="2223"/>
                  </a:lnTo>
                  <a:lnTo>
                    <a:pt x="1584" y="2225"/>
                  </a:lnTo>
                  <a:lnTo>
                    <a:pt x="1584" y="2225"/>
                  </a:lnTo>
                  <a:lnTo>
                    <a:pt x="1584" y="2227"/>
                  </a:lnTo>
                  <a:lnTo>
                    <a:pt x="1586" y="2227"/>
                  </a:lnTo>
                  <a:lnTo>
                    <a:pt x="1586" y="2229"/>
                  </a:lnTo>
                  <a:lnTo>
                    <a:pt x="1586" y="2229"/>
                  </a:lnTo>
                  <a:lnTo>
                    <a:pt x="1587" y="2231"/>
                  </a:lnTo>
                  <a:lnTo>
                    <a:pt x="1591" y="2231"/>
                  </a:lnTo>
                  <a:lnTo>
                    <a:pt x="1595" y="2231"/>
                  </a:lnTo>
                  <a:lnTo>
                    <a:pt x="1598" y="2229"/>
                  </a:lnTo>
                  <a:lnTo>
                    <a:pt x="1598" y="2227"/>
                  </a:lnTo>
                  <a:lnTo>
                    <a:pt x="1600" y="2227"/>
                  </a:lnTo>
                  <a:lnTo>
                    <a:pt x="1600" y="2225"/>
                  </a:lnTo>
                  <a:lnTo>
                    <a:pt x="1602" y="2225"/>
                  </a:lnTo>
                  <a:lnTo>
                    <a:pt x="1602" y="2225"/>
                  </a:lnTo>
                  <a:lnTo>
                    <a:pt x="1604" y="2227"/>
                  </a:lnTo>
                  <a:lnTo>
                    <a:pt x="1604" y="2227"/>
                  </a:lnTo>
                  <a:lnTo>
                    <a:pt x="1604" y="2229"/>
                  </a:lnTo>
                  <a:lnTo>
                    <a:pt x="1604" y="2232"/>
                  </a:lnTo>
                  <a:lnTo>
                    <a:pt x="1607" y="2232"/>
                  </a:lnTo>
                  <a:lnTo>
                    <a:pt x="1609" y="2231"/>
                  </a:lnTo>
                  <a:lnTo>
                    <a:pt x="1611" y="2229"/>
                  </a:lnTo>
                  <a:lnTo>
                    <a:pt x="1611" y="2225"/>
                  </a:lnTo>
                  <a:lnTo>
                    <a:pt x="1611" y="2223"/>
                  </a:lnTo>
                  <a:lnTo>
                    <a:pt x="1611" y="2222"/>
                  </a:lnTo>
                  <a:lnTo>
                    <a:pt x="1613" y="2218"/>
                  </a:lnTo>
                  <a:lnTo>
                    <a:pt x="1615" y="2214"/>
                  </a:lnTo>
                  <a:lnTo>
                    <a:pt x="1616" y="2214"/>
                  </a:lnTo>
                  <a:lnTo>
                    <a:pt x="1616" y="2214"/>
                  </a:lnTo>
                  <a:lnTo>
                    <a:pt x="1618" y="2214"/>
                  </a:lnTo>
                  <a:lnTo>
                    <a:pt x="1620" y="2214"/>
                  </a:lnTo>
                  <a:lnTo>
                    <a:pt x="1622" y="2216"/>
                  </a:lnTo>
                  <a:lnTo>
                    <a:pt x="1622" y="2216"/>
                  </a:lnTo>
                  <a:lnTo>
                    <a:pt x="1624" y="2216"/>
                  </a:lnTo>
                  <a:lnTo>
                    <a:pt x="1625" y="2216"/>
                  </a:lnTo>
                  <a:lnTo>
                    <a:pt x="1627" y="2216"/>
                  </a:lnTo>
                  <a:lnTo>
                    <a:pt x="1627" y="2214"/>
                  </a:lnTo>
                  <a:lnTo>
                    <a:pt x="1629" y="2213"/>
                  </a:lnTo>
                  <a:lnTo>
                    <a:pt x="1629" y="2211"/>
                  </a:lnTo>
                  <a:lnTo>
                    <a:pt x="1631" y="2211"/>
                  </a:lnTo>
                  <a:lnTo>
                    <a:pt x="1634" y="2211"/>
                  </a:lnTo>
                  <a:lnTo>
                    <a:pt x="1634" y="2211"/>
                  </a:lnTo>
                  <a:lnTo>
                    <a:pt x="1636" y="2209"/>
                  </a:lnTo>
                  <a:lnTo>
                    <a:pt x="1636" y="2207"/>
                  </a:lnTo>
                  <a:lnTo>
                    <a:pt x="1638" y="2205"/>
                  </a:lnTo>
                  <a:lnTo>
                    <a:pt x="1640" y="2207"/>
                  </a:lnTo>
                  <a:lnTo>
                    <a:pt x="1640" y="2209"/>
                  </a:lnTo>
                  <a:lnTo>
                    <a:pt x="1640" y="2213"/>
                  </a:lnTo>
                  <a:lnTo>
                    <a:pt x="1642" y="2216"/>
                  </a:lnTo>
                  <a:lnTo>
                    <a:pt x="1645" y="2222"/>
                  </a:lnTo>
                  <a:lnTo>
                    <a:pt x="1645" y="2227"/>
                  </a:lnTo>
                  <a:lnTo>
                    <a:pt x="1647" y="2227"/>
                  </a:lnTo>
                  <a:lnTo>
                    <a:pt x="1647" y="2229"/>
                  </a:lnTo>
                  <a:lnTo>
                    <a:pt x="1647" y="2231"/>
                  </a:lnTo>
                  <a:lnTo>
                    <a:pt x="1649" y="2231"/>
                  </a:lnTo>
                  <a:lnTo>
                    <a:pt x="1649" y="2231"/>
                  </a:lnTo>
                  <a:lnTo>
                    <a:pt x="1651" y="2232"/>
                  </a:lnTo>
                  <a:lnTo>
                    <a:pt x="1651" y="2231"/>
                  </a:lnTo>
                  <a:lnTo>
                    <a:pt x="1656" y="2231"/>
                  </a:lnTo>
                  <a:lnTo>
                    <a:pt x="1656" y="2232"/>
                  </a:lnTo>
                  <a:lnTo>
                    <a:pt x="1656" y="2231"/>
                  </a:lnTo>
                  <a:lnTo>
                    <a:pt x="1656" y="2231"/>
                  </a:lnTo>
                  <a:lnTo>
                    <a:pt x="1658" y="2231"/>
                  </a:lnTo>
                  <a:lnTo>
                    <a:pt x="1658" y="2229"/>
                  </a:lnTo>
                  <a:lnTo>
                    <a:pt x="1658" y="2229"/>
                  </a:lnTo>
                  <a:lnTo>
                    <a:pt x="1660" y="2229"/>
                  </a:lnTo>
                  <a:lnTo>
                    <a:pt x="1660" y="2229"/>
                  </a:lnTo>
                  <a:lnTo>
                    <a:pt x="1660" y="2229"/>
                  </a:lnTo>
                  <a:lnTo>
                    <a:pt x="1660" y="2227"/>
                  </a:lnTo>
                  <a:lnTo>
                    <a:pt x="1661" y="2227"/>
                  </a:lnTo>
                  <a:lnTo>
                    <a:pt x="1661" y="2227"/>
                  </a:lnTo>
                  <a:lnTo>
                    <a:pt x="1663" y="2229"/>
                  </a:lnTo>
                  <a:lnTo>
                    <a:pt x="1663" y="2229"/>
                  </a:lnTo>
                  <a:lnTo>
                    <a:pt x="1667" y="2229"/>
                  </a:lnTo>
                  <a:lnTo>
                    <a:pt x="1667" y="2229"/>
                  </a:lnTo>
                  <a:lnTo>
                    <a:pt x="1667" y="2231"/>
                  </a:lnTo>
                  <a:lnTo>
                    <a:pt x="1667" y="2231"/>
                  </a:lnTo>
                  <a:lnTo>
                    <a:pt x="1669" y="2232"/>
                  </a:lnTo>
                  <a:lnTo>
                    <a:pt x="1669" y="2232"/>
                  </a:lnTo>
                  <a:lnTo>
                    <a:pt x="1671" y="2232"/>
                  </a:lnTo>
                  <a:lnTo>
                    <a:pt x="1671" y="2231"/>
                  </a:lnTo>
                  <a:lnTo>
                    <a:pt x="1672" y="2231"/>
                  </a:lnTo>
                  <a:lnTo>
                    <a:pt x="1672" y="2231"/>
                  </a:lnTo>
                  <a:lnTo>
                    <a:pt x="1674" y="2229"/>
                  </a:lnTo>
                  <a:lnTo>
                    <a:pt x="1680" y="2229"/>
                  </a:lnTo>
                  <a:lnTo>
                    <a:pt x="1680" y="2227"/>
                  </a:lnTo>
                  <a:lnTo>
                    <a:pt x="1680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7" y="2229"/>
                  </a:lnTo>
                  <a:lnTo>
                    <a:pt x="1689" y="2229"/>
                  </a:lnTo>
                  <a:lnTo>
                    <a:pt x="1690" y="2229"/>
                  </a:lnTo>
                  <a:lnTo>
                    <a:pt x="1690" y="2229"/>
                  </a:lnTo>
                  <a:lnTo>
                    <a:pt x="1690" y="2229"/>
                  </a:lnTo>
                  <a:lnTo>
                    <a:pt x="1692" y="2229"/>
                  </a:lnTo>
                  <a:lnTo>
                    <a:pt x="1694" y="2231"/>
                  </a:lnTo>
                  <a:lnTo>
                    <a:pt x="1694" y="2232"/>
                  </a:lnTo>
                  <a:lnTo>
                    <a:pt x="1696" y="2232"/>
                  </a:lnTo>
                  <a:lnTo>
                    <a:pt x="1699" y="2234"/>
                  </a:lnTo>
                  <a:lnTo>
                    <a:pt x="1703" y="2236"/>
                  </a:lnTo>
                  <a:lnTo>
                    <a:pt x="1703" y="2238"/>
                  </a:lnTo>
                  <a:lnTo>
                    <a:pt x="1703" y="2238"/>
                  </a:lnTo>
                  <a:lnTo>
                    <a:pt x="1703" y="2240"/>
                  </a:lnTo>
                  <a:lnTo>
                    <a:pt x="1701" y="2240"/>
                  </a:lnTo>
                  <a:lnTo>
                    <a:pt x="1701" y="2241"/>
                  </a:lnTo>
                  <a:lnTo>
                    <a:pt x="1701" y="2243"/>
                  </a:lnTo>
                  <a:lnTo>
                    <a:pt x="1701" y="2243"/>
                  </a:lnTo>
                  <a:lnTo>
                    <a:pt x="1701" y="2245"/>
                  </a:lnTo>
                  <a:lnTo>
                    <a:pt x="1703" y="2247"/>
                  </a:lnTo>
                  <a:lnTo>
                    <a:pt x="1705" y="2247"/>
                  </a:lnTo>
                  <a:lnTo>
                    <a:pt x="1705" y="2249"/>
                  </a:lnTo>
                  <a:lnTo>
                    <a:pt x="1707" y="2250"/>
                  </a:lnTo>
                  <a:lnTo>
                    <a:pt x="1716" y="2254"/>
                  </a:lnTo>
                  <a:lnTo>
                    <a:pt x="1717" y="2252"/>
                  </a:lnTo>
                  <a:lnTo>
                    <a:pt x="1719" y="2254"/>
                  </a:lnTo>
                  <a:lnTo>
                    <a:pt x="1721" y="2254"/>
                  </a:lnTo>
                  <a:lnTo>
                    <a:pt x="1723" y="2256"/>
                  </a:lnTo>
                  <a:lnTo>
                    <a:pt x="1723" y="2258"/>
                  </a:lnTo>
                  <a:lnTo>
                    <a:pt x="1725" y="2259"/>
                  </a:lnTo>
                  <a:lnTo>
                    <a:pt x="1726" y="2259"/>
                  </a:lnTo>
                  <a:lnTo>
                    <a:pt x="1728" y="2261"/>
                  </a:lnTo>
                  <a:lnTo>
                    <a:pt x="1728" y="2261"/>
                  </a:lnTo>
                  <a:lnTo>
                    <a:pt x="1728" y="2265"/>
                  </a:lnTo>
                  <a:lnTo>
                    <a:pt x="1730" y="2265"/>
                  </a:lnTo>
                  <a:lnTo>
                    <a:pt x="1730" y="2267"/>
                  </a:lnTo>
                  <a:lnTo>
                    <a:pt x="1730" y="2267"/>
                  </a:lnTo>
                  <a:lnTo>
                    <a:pt x="1730" y="2268"/>
                  </a:lnTo>
                  <a:lnTo>
                    <a:pt x="1732" y="2270"/>
                  </a:lnTo>
                  <a:lnTo>
                    <a:pt x="1732" y="2272"/>
                  </a:lnTo>
                  <a:lnTo>
                    <a:pt x="1734" y="2272"/>
                  </a:lnTo>
                  <a:lnTo>
                    <a:pt x="1736" y="2274"/>
                  </a:lnTo>
                  <a:lnTo>
                    <a:pt x="1736" y="2274"/>
                  </a:lnTo>
                  <a:lnTo>
                    <a:pt x="1736" y="2276"/>
                  </a:lnTo>
                  <a:lnTo>
                    <a:pt x="1737" y="2276"/>
                  </a:lnTo>
                  <a:lnTo>
                    <a:pt x="1741" y="2278"/>
                  </a:lnTo>
                  <a:lnTo>
                    <a:pt x="1743" y="2278"/>
                  </a:lnTo>
                  <a:lnTo>
                    <a:pt x="1743" y="2278"/>
                  </a:lnTo>
                  <a:lnTo>
                    <a:pt x="1743" y="2279"/>
                  </a:lnTo>
                  <a:lnTo>
                    <a:pt x="1746" y="2279"/>
                  </a:lnTo>
                  <a:lnTo>
                    <a:pt x="1746" y="2279"/>
                  </a:lnTo>
                  <a:lnTo>
                    <a:pt x="1746" y="2281"/>
                  </a:lnTo>
                  <a:lnTo>
                    <a:pt x="1746" y="2281"/>
                  </a:lnTo>
                  <a:lnTo>
                    <a:pt x="1746" y="2281"/>
                  </a:lnTo>
                  <a:lnTo>
                    <a:pt x="1746" y="2283"/>
                  </a:lnTo>
                  <a:lnTo>
                    <a:pt x="1743" y="2287"/>
                  </a:lnTo>
                  <a:lnTo>
                    <a:pt x="1743" y="2288"/>
                  </a:lnTo>
                  <a:lnTo>
                    <a:pt x="1743" y="2292"/>
                  </a:lnTo>
                  <a:lnTo>
                    <a:pt x="1743" y="2294"/>
                  </a:lnTo>
                  <a:lnTo>
                    <a:pt x="1741" y="2297"/>
                  </a:lnTo>
                  <a:lnTo>
                    <a:pt x="1741" y="2297"/>
                  </a:lnTo>
                  <a:lnTo>
                    <a:pt x="1741" y="2299"/>
                  </a:lnTo>
                  <a:lnTo>
                    <a:pt x="1743" y="2301"/>
                  </a:lnTo>
                  <a:lnTo>
                    <a:pt x="1745" y="2305"/>
                  </a:lnTo>
                  <a:lnTo>
                    <a:pt x="1745" y="2305"/>
                  </a:lnTo>
                  <a:lnTo>
                    <a:pt x="1746" y="2305"/>
                  </a:lnTo>
                  <a:lnTo>
                    <a:pt x="1748" y="2306"/>
                  </a:lnTo>
                  <a:lnTo>
                    <a:pt x="1750" y="2305"/>
                  </a:lnTo>
                  <a:lnTo>
                    <a:pt x="1750" y="2305"/>
                  </a:lnTo>
                  <a:lnTo>
                    <a:pt x="1752" y="2305"/>
                  </a:lnTo>
                  <a:lnTo>
                    <a:pt x="1755" y="2301"/>
                  </a:lnTo>
                  <a:lnTo>
                    <a:pt x="1755" y="2299"/>
                  </a:lnTo>
                  <a:lnTo>
                    <a:pt x="1755" y="2297"/>
                  </a:lnTo>
                  <a:lnTo>
                    <a:pt x="1754" y="2292"/>
                  </a:lnTo>
                  <a:lnTo>
                    <a:pt x="1754" y="2290"/>
                  </a:lnTo>
                  <a:lnTo>
                    <a:pt x="1755" y="2287"/>
                  </a:lnTo>
                  <a:lnTo>
                    <a:pt x="1755" y="2285"/>
                  </a:lnTo>
                  <a:lnTo>
                    <a:pt x="1755" y="2285"/>
                  </a:lnTo>
                  <a:lnTo>
                    <a:pt x="1754" y="2283"/>
                  </a:lnTo>
                  <a:lnTo>
                    <a:pt x="1754" y="2283"/>
                  </a:lnTo>
                  <a:lnTo>
                    <a:pt x="1754" y="2283"/>
                  </a:lnTo>
                  <a:lnTo>
                    <a:pt x="1755" y="2281"/>
                  </a:lnTo>
                  <a:lnTo>
                    <a:pt x="1755" y="2279"/>
                  </a:lnTo>
                  <a:lnTo>
                    <a:pt x="1754" y="2278"/>
                  </a:lnTo>
                  <a:lnTo>
                    <a:pt x="1752" y="2276"/>
                  </a:lnTo>
                  <a:lnTo>
                    <a:pt x="1748" y="2274"/>
                  </a:lnTo>
                  <a:lnTo>
                    <a:pt x="1748" y="2274"/>
                  </a:lnTo>
                  <a:lnTo>
                    <a:pt x="1748" y="2272"/>
                  </a:lnTo>
                  <a:lnTo>
                    <a:pt x="1750" y="2272"/>
                  </a:lnTo>
                  <a:lnTo>
                    <a:pt x="1750" y="2272"/>
                  </a:lnTo>
                  <a:lnTo>
                    <a:pt x="1748" y="2268"/>
                  </a:lnTo>
                  <a:lnTo>
                    <a:pt x="1748" y="2268"/>
                  </a:lnTo>
                  <a:lnTo>
                    <a:pt x="1750" y="2267"/>
                  </a:lnTo>
                  <a:lnTo>
                    <a:pt x="1754" y="2267"/>
                  </a:lnTo>
                  <a:lnTo>
                    <a:pt x="1755" y="2267"/>
                  </a:lnTo>
                  <a:lnTo>
                    <a:pt x="1757" y="2267"/>
                  </a:lnTo>
                  <a:lnTo>
                    <a:pt x="1757" y="2267"/>
                  </a:lnTo>
                  <a:lnTo>
                    <a:pt x="1759" y="2268"/>
                  </a:lnTo>
                  <a:lnTo>
                    <a:pt x="1763" y="2270"/>
                  </a:lnTo>
                  <a:lnTo>
                    <a:pt x="1764" y="2272"/>
                  </a:lnTo>
                  <a:lnTo>
                    <a:pt x="1766" y="2274"/>
                  </a:lnTo>
                  <a:lnTo>
                    <a:pt x="1766" y="2276"/>
                  </a:lnTo>
                  <a:lnTo>
                    <a:pt x="1775" y="2278"/>
                  </a:lnTo>
                  <a:lnTo>
                    <a:pt x="1775" y="2279"/>
                  </a:lnTo>
                  <a:lnTo>
                    <a:pt x="1775" y="2283"/>
                  </a:lnTo>
                  <a:lnTo>
                    <a:pt x="1777" y="2285"/>
                  </a:lnTo>
                  <a:lnTo>
                    <a:pt x="1788" y="2294"/>
                  </a:lnTo>
                  <a:lnTo>
                    <a:pt x="1790" y="2296"/>
                  </a:lnTo>
                  <a:lnTo>
                    <a:pt x="1790" y="2296"/>
                  </a:lnTo>
                  <a:lnTo>
                    <a:pt x="1792" y="2296"/>
                  </a:lnTo>
                  <a:lnTo>
                    <a:pt x="1793" y="2296"/>
                  </a:lnTo>
                  <a:lnTo>
                    <a:pt x="1795" y="2296"/>
                  </a:lnTo>
                  <a:lnTo>
                    <a:pt x="1795" y="2296"/>
                  </a:lnTo>
                  <a:lnTo>
                    <a:pt x="1797" y="2296"/>
                  </a:lnTo>
                  <a:lnTo>
                    <a:pt x="1797" y="2297"/>
                  </a:lnTo>
                  <a:lnTo>
                    <a:pt x="1799" y="2299"/>
                  </a:lnTo>
                  <a:lnTo>
                    <a:pt x="1799" y="2299"/>
                  </a:lnTo>
                  <a:lnTo>
                    <a:pt x="1801" y="2301"/>
                  </a:lnTo>
                  <a:lnTo>
                    <a:pt x="1802" y="2301"/>
                  </a:lnTo>
                  <a:lnTo>
                    <a:pt x="1804" y="2303"/>
                  </a:lnTo>
                  <a:lnTo>
                    <a:pt x="1806" y="2305"/>
                  </a:lnTo>
                  <a:lnTo>
                    <a:pt x="1808" y="2305"/>
                  </a:lnTo>
                  <a:lnTo>
                    <a:pt x="1811" y="2301"/>
                  </a:lnTo>
                  <a:lnTo>
                    <a:pt x="1819" y="2296"/>
                  </a:lnTo>
                  <a:lnTo>
                    <a:pt x="1826" y="2290"/>
                  </a:lnTo>
                  <a:lnTo>
                    <a:pt x="1828" y="2288"/>
                  </a:lnTo>
                  <a:lnTo>
                    <a:pt x="1829" y="2278"/>
                  </a:lnTo>
                  <a:lnTo>
                    <a:pt x="1829" y="2276"/>
                  </a:lnTo>
                  <a:lnTo>
                    <a:pt x="1831" y="2276"/>
                  </a:lnTo>
                  <a:lnTo>
                    <a:pt x="1831" y="2276"/>
                  </a:lnTo>
                  <a:lnTo>
                    <a:pt x="1835" y="2278"/>
                  </a:lnTo>
                  <a:lnTo>
                    <a:pt x="1837" y="2278"/>
                  </a:lnTo>
                  <a:lnTo>
                    <a:pt x="1838" y="2278"/>
                  </a:lnTo>
                  <a:lnTo>
                    <a:pt x="1838" y="2276"/>
                  </a:lnTo>
                  <a:lnTo>
                    <a:pt x="1840" y="2276"/>
                  </a:lnTo>
                  <a:lnTo>
                    <a:pt x="1840" y="2272"/>
                  </a:lnTo>
                  <a:lnTo>
                    <a:pt x="1840" y="2272"/>
                  </a:lnTo>
                  <a:lnTo>
                    <a:pt x="1844" y="2270"/>
                  </a:lnTo>
                  <a:lnTo>
                    <a:pt x="1844" y="2270"/>
                  </a:lnTo>
                  <a:lnTo>
                    <a:pt x="1844" y="2268"/>
                  </a:lnTo>
                  <a:lnTo>
                    <a:pt x="1844" y="2267"/>
                  </a:lnTo>
                  <a:lnTo>
                    <a:pt x="1844" y="2265"/>
                  </a:lnTo>
                  <a:lnTo>
                    <a:pt x="1844" y="2265"/>
                  </a:lnTo>
                  <a:lnTo>
                    <a:pt x="1846" y="2263"/>
                  </a:lnTo>
                  <a:lnTo>
                    <a:pt x="1846" y="2263"/>
                  </a:lnTo>
                  <a:lnTo>
                    <a:pt x="1847" y="2263"/>
                  </a:lnTo>
                  <a:lnTo>
                    <a:pt x="1853" y="2268"/>
                  </a:lnTo>
                  <a:lnTo>
                    <a:pt x="1853" y="2270"/>
                  </a:lnTo>
                  <a:lnTo>
                    <a:pt x="1857" y="2270"/>
                  </a:lnTo>
                  <a:lnTo>
                    <a:pt x="1858" y="2270"/>
                  </a:lnTo>
                  <a:lnTo>
                    <a:pt x="1858" y="2270"/>
                  </a:lnTo>
                  <a:lnTo>
                    <a:pt x="1858" y="2268"/>
                  </a:lnTo>
                  <a:lnTo>
                    <a:pt x="1857" y="2265"/>
                  </a:lnTo>
                  <a:lnTo>
                    <a:pt x="1857" y="2265"/>
                  </a:lnTo>
                  <a:lnTo>
                    <a:pt x="1857" y="2263"/>
                  </a:lnTo>
                  <a:lnTo>
                    <a:pt x="1858" y="2263"/>
                  </a:lnTo>
                  <a:lnTo>
                    <a:pt x="1860" y="2261"/>
                  </a:lnTo>
                  <a:lnTo>
                    <a:pt x="1860" y="2261"/>
                  </a:lnTo>
                  <a:lnTo>
                    <a:pt x="1862" y="2261"/>
                  </a:lnTo>
                  <a:lnTo>
                    <a:pt x="1864" y="2263"/>
                  </a:lnTo>
                  <a:lnTo>
                    <a:pt x="1864" y="2263"/>
                  </a:lnTo>
                  <a:lnTo>
                    <a:pt x="1866" y="2263"/>
                  </a:lnTo>
                  <a:lnTo>
                    <a:pt x="1867" y="2263"/>
                  </a:lnTo>
                  <a:lnTo>
                    <a:pt x="1869" y="2263"/>
                  </a:lnTo>
                  <a:lnTo>
                    <a:pt x="1869" y="2263"/>
                  </a:lnTo>
                  <a:lnTo>
                    <a:pt x="1875" y="2263"/>
                  </a:lnTo>
                  <a:lnTo>
                    <a:pt x="1876" y="2263"/>
                  </a:lnTo>
                  <a:lnTo>
                    <a:pt x="1880" y="2261"/>
                  </a:lnTo>
                  <a:lnTo>
                    <a:pt x="1880" y="2259"/>
                  </a:lnTo>
                  <a:lnTo>
                    <a:pt x="1882" y="2261"/>
                  </a:lnTo>
                  <a:lnTo>
                    <a:pt x="1882" y="2263"/>
                  </a:lnTo>
                  <a:lnTo>
                    <a:pt x="1882" y="2265"/>
                  </a:lnTo>
                  <a:lnTo>
                    <a:pt x="1882" y="2267"/>
                  </a:lnTo>
                  <a:lnTo>
                    <a:pt x="1884" y="2267"/>
                  </a:lnTo>
                  <a:lnTo>
                    <a:pt x="1884" y="2267"/>
                  </a:lnTo>
                  <a:lnTo>
                    <a:pt x="1885" y="2267"/>
                  </a:lnTo>
                  <a:lnTo>
                    <a:pt x="1885" y="2268"/>
                  </a:lnTo>
                  <a:lnTo>
                    <a:pt x="1887" y="2270"/>
                  </a:lnTo>
                  <a:lnTo>
                    <a:pt x="1887" y="2270"/>
                  </a:lnTo>
                  <a:lnTo>
                    <a:pt x="1887" y="2274"/>
                  </a:lnTo>
                  <a:lnTo>
                    <a:pt x="1889" y="2276"/>
                  </a:lnTo>
                  <a:lnTo>
                    <a:pt x="1889" y="2276"/>
                  </a:lnTo>
                  <a:lnTo>
                    <a:pt x="1891" y="2278"/>
                  </a:lnTo>
                  <a:lnTo>
                    <a:pt x="1893" y="2279"/>
                  </a:lnTo>
                  <a:lnTo>
                    <a:pt x="1894" y="2279"/>
                  </a:lnTo>
                  <a:lnTo>
                    <a:pt x="1896" y="2279"/>
                  </a:lnTo>
                  <a:lnTo>
                    <a:pt x="1896" y="2279"/>
                  </a:lnTo>
                  <a:lnTo>
                    <a:pt x="1898" y="2278"/>
                  </a:lnTo>
                  <a:lnTo>
                    <a:pt x="1898" y="2276"/>
                  </a:lnTo>
                  <a:lnTo>
                    <a:pt x="1900" y="2276"/>
                  </a:lnTo>
                  <a:lnTo>
                    <a:pt x="1900" y="2274"/>
                  </a:lnTo>
                  <a:lnTo>
                    <a:pt x="1902" y="2274"/>
                  </a:lnTo>
                  <a:lnTo>
                    <a:pt x="1907" y="2276"/>
                  </a:lnTo>
                  <a:lnTo>
                    <a:pt x="1909" y="2276"/>
                  </a:lnTo>
                  <a:lnTo>
                    <a:pt x="1909" y="2272"/>
                  </a:lnTo>
                  <a:lnTo>
                    <a:pt x="1909" y="2270"/>
                  </a:lnTo>
                  <a:lnTo>
                    <a:pt x="1909" y="2265"/>
                  </a:lnTo>
                  <a:lnTo>
                    <a:pt x="1909" y="2261"/>
                  </a:lnTo>
                  <a:lnTo>
                    <a:pt x="1911" y="2259"/>
                  </a:lnTo>
                  <a:lnTo>
                    <a:pt x="1911" y="2258"/>
                  </a:lnTo>
                  <a:lnTo>
                    <a:pt x="1912" y="2258"/>
                  </a:lnTo>
                  <a:lnTo>
                    <a:pt x="1914" y="2259"/>
                  </a:lnTo>
                  <a:lnTo>
                    <a:pt x="1916" y="2259"/>
                  </a:lnTo>
                  <a:lnTo>
                    <a:pt x="1918" y="2259"/>
                  </a:lnTo>
                  <a:lnTo>
                    <a:pt x="1918" y="2259"/>
                  </a:lnTo>
                  <a:lnTo>
                    <a:pt x="1920" y="2261"/>
                  </a:lnTo>
                  <a:lnTo>
                    <a:pt x="1920" y="2261"/>
                  </a:lnTo>
                  <a:lnTo>
                    <a:pt x="1920" y="2261"/>
                  </a:lnTo>
                  <a:lnTo>
                    <a:pt x="1922" y="2261"/>
                  </a:lnTo>
                  <a:lnTo>
                    <a:pt x="1923" y="2261"/>
                  </a:lnTo>
                  <a:lnTo>
                    <a:pt x="1927" y="2259"/>
                  </a:lnTo>
                  <a:lnTo>
                    <a:pt x="1927" y="2259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9" y="2263"/>
                  </a:lnTo>
                  <a:lnTo>
                    <a:pt x="1929" y="2263"/>
                  </a:lnTo>
                  <a:lnTo>
                    <a:pt x="1931" y="2263"/>
                  </a:lnTo>
                  <a:lnTo>
                    <a:pt x="1932" y="2263"/>
                  </a:lnTo>
                  <a:lnTo>
                    <a:pt x="1932" y="2261"/>
                  </a:lnTo>
                  <a:lnTo>
                    <a:pt x="1932" y="2259"/>
                  </a:lnTo>
                  <a:lnTo>
                    <a:pt x="1934" y="2258"/>
                  </a:lnTo>
                  <a:lnTo>
                    <a:pt x="1934" y="2258"/>
                  </a:lnTo>
                  <a:lnTo>
                    <a:pt x="1936" y="2258"/>
                  </a:lnTo>
                  <a:lnTo>
                    <a:pt x="1938" y="2256"/>
                  </a:lnTo>
                  <a:lnTo>
                    <a:pt x="1940" y="2256"/>
                  </a:lnTo>
                  <a:lnTo>
                    <a:pt x="1940" y="2258"/>
                  </a:lnTo>
                  <a:lnTo>
                    <a:pt x="1941" y="2259"/>
                  </a:lnTo>
                  <a:lnTo>
                    <a:pt x="1941" y="2261"/>
                  </a:lnTo>
                  <a:lnTo>
                    <a:pt x="1941" y="2261"/>
                  </a:lnTo>
                  <a:lnTo>
                    <a:pt x="1941" y="2263"/>
                  </a:lnTo>
                  <a:lnTo>
                    <a:pt x="1943" y="2263"/>
                  </a:lnTo>
                  <a:lnTo>
                    <a:pt x="1949" y="2263"/>
                  </a:lnTo>
                  <a:lnTo>
                    <a:pt x="1950" y="2265"/>
                  </a:lnTo>
                  <a:lnTo>
                    <a:pt x="1952" y="2267"/>
                  </a:lnTo>
                  <a:lnTo>
                    <a:pt x="1952" y="2270"/>
                  </a:lnTo>
                  <a:lnTo>
                    <a:pt x="1952" y="2270"/>
                  </a:lnTo>
                  <a:lnTo>
                    <a:pt x="1952" y="2272"/>
                  </a:lnTo>
                  <a:lnTo>
                    <a:pt x="1950" y="2274"/>
                  </a:lnTo>
                  <a:lnTo>
                    <a:pt x="1950" y="2274"/>
                  </a:lnTo>
                  <a:lnTo>
                    <a:pt x="1950" y="2276"/>
                  </a:lnTo>
                  <a:lnTo>
                    <a:pt x="1950" y="2276"/>
                  </a:lnTo>
                  <a:lnTo>
                    <a:pt x="1950" y="2278"/>
                  </a:lnTo>
                  <a:lnTo>
                    <a:pt x="1950" y="2279"/>
                  </a:lnTo>
                  <a:lnTo>
                    <a:pt x="1952" y="2279"/>
                  </a:lnTo>
                  <a:lnTo>
                    <a:pt x="1954" y="2279"/>
                  </a:lnTo>
                  <a:lnTo>
                    <a:pt x="1956" y="2279"/>
                  </a:lnTo>
                  <a:lnTo>
                    <a:pt x="1954" y="2283"/>
                  </a:lnTo>
                  <a:lnTo>
                    <a:pt x="1954" y="2283"/>
                  </a:lnTo>
                  <a:lnTo>
                    <a:pt x="1956" y="2285"/>
                  </a:lnTo>
                  <a:lnTo>
                    <a:pt x="1958" y="2285"/>
                  </a:lnTo>
                  <a:lnTo>
                    <a:pt x="1959" y="2285"/>
                  </a:lnTo>
                  <a:lnTo>
                    <a:pt x="1959" y="2285"/>
                  </a:lnTo>
                  <a:lnTo>
                    <a:pt x="1961" y="2285"/>
                  </a:lnTo>
                  <a:lnTo>
                    <a:pt x="1961" y="2288"/>
                  </a:lnTo>
                  <a:lnTo>
                    <a:pt x="1963" y="2288"/>
                  </a:lnTo>
                  <a:lnTo>
                    <a:pt x="1963" y="2290"/>
                  </a:lnTo>
                  <a:lnTo>
                    <a:pt x="1967" y="2292"/>
                  </a:lnTo>
                  <a:lnTo>
                    <a:pt x="1968" y="2294"/>
                  </a:lnTo>
                  <a:lnTo>
                    <a:pt x="1983" y="2294"/>
                  </a:lnTo>
                  <a:lnTo>
                    <a:pt x="1983" y="2296"/>
                  </a:lnTo>
                  <a:lnTo>
                    <a:pt x="1985" y="2296"/>
                  </a:lnTo>
                  <a:lnTo>
                    <a:pt x="1985" y="2297"/>
                  </a:lnTo>
                  <a:lnTo>
                    <a:pt x="1985" y="2297"/>
                  </a:lnTo>
                  <a:lnTo>
                    <a:pt x="1987" y="2299"/>
                  </a:lnTo>
                  <a:lnTo>
                    <a:pt x="1987" y="2299"/>
                  </a:lnTo>
                  <a:lnTo>
                    <a:pt x="1992" y="2297"/>
                  </a:lnTo>
                  <a:lnTo>
                    <a:pt x="1994" y="2297"/>
                  </a:lnTo>
                  <a:lnTo>
                    <a:pt x="1997" y="2299"/>
                  </a:lnTo>
                  <a:lnTo>
                    <a:pt x="1997" y="2299"/>
                  </a:lnTo>
                  <a:lnTo>
                    <a:pt x="2001" y="2301"/>
                  </a:lnTo>
                  <a:lnTo>
                    <a:pt x="2001" y="2301"/>
                  </a:lnTo>
                  <a:lnTo>
                    <a:pt x="2001" y="2303"/>
                  </a:lnTo>
                  <a:lnTo>
                    <a:pt x="1999" y="2305"/>
                  </a:lnTo>
                  <a:lnTo>
                    <a:pt x="1997" y="2303"/>
                  </a:lnTo>
                  <a:lnTo>
                    <a:pt x="1996" y="2305"/>
                  </a:lnTo>
                  <a:lnTo>
                    <a:pt x="1996" y="2306"/>
                  </a:lnTo>
                  <a:lnTo>
                    <a:pt x="1996" y="2306"/>
                  </a:lnTo>
                  <a:lnTo>
                    <a:pt x="1999" y="2310"/>
                  </a:lnTo>
                  <a:lnTo>
                    <a:pt x="2001" y="2308"/>
                  </a:lnTo>
                  <a:lnTo>
                    <a:pt x="2003" y="2306"/>
                  </a:lnTo>
                  <a:lnTo>
                    <a:pt x="2005" y="2306"/>
                  </a:lnTo>
                  <a:lnTo>
                    <a:pt x="2006" y="2305"/>
                  </a:lnTo>
                  <a:lnTo>
                    <a:pt x="2008" y="2305"/>
                  </a:lnTo>
                  <a:lnTo>
                    <a:pt x="2012" y="2305"/>
                  </a:lnTo>
                  <a:lnTo>
                    <a:pt x="2014" y="2303"/>
                  </a:lnTo>
                  <a:lnTo>
                    <a:pt x="2015" y="2297"/>
                  </a:lnTo>
                  <a:lnTo>
                    <a:pt x="2015" y="2297"/>
                  </a:lnTo>
                  <a:lnTo>
                    <a:pt x="2017" y="2296"/>
                  </a:lnTo>
                  <a:lnTo>
                    <a:pt x="2019" y="2294"/>
                  </a:lnTo>
                  <a:lnTo>
                    <a:pt x="2019" y="2292"/>
                  </a:lnTo>
                  <a:lnTo>
                    <a:pt x="2019" y="2290"/>
                  </a:lnTo>
                  <a:lnTo>
                    <a:pt x="2019" y="2288"/>
                  </a:lnTo>
                  <a:lnTo>
                    <a:pt x="2019" y="2287"/>
                  </a:lnTo>
                  <a:lnTo>
                    <a:pt x="2021" y="2281"/>
                  </a:lnTo>
                  <a:lnTo>
                    <a:pt x="2021" y="2281"/>
                  </a:lnTo>
                  <a:lnTo>
                    <a:pt x="2021" y="2281"/>
                  </a:lnTo>
                  <a:lnTo>
                    <a:pt x="2024" y="2279"/>
                  </a:lnTo>
                  <a:lnTo>
                    <a:pt x="2026" y="2279"/>
                  </a:lnTo>
                  <a:lnTo>
                    <a:pt x="2030" y="2281"/>
                  </a:lnTo>
                  <a:lnTo>
                    <a:pt x="2030" y="2283"/>
                  </a:lnTo>
                  <a:lnTo>
                    <a:pt x="2030" y="2287"/>
                  </a:lnTo>
                  <a:lnTo>
                    <a:pt x="2032" y="2288"/>
                  </a:lnTo>
                  <a:lnTo>
                    <a:pt x="2033" y="2290"/>
                  </a:lnTo>
                  <a:lnTo>
                    <a:pt x="2035" y="2292"/>
                  </a:lnTo>
                  <a:lnTo>
                    <a:pt x="2037" y="2294"/>
                  </a:lnTo>
                  <a:lnTo>
                    <a:pt x="2059" y="2296"/>
                  </a:lnTo>
                  <a:lnTo>
                    <a:pt x="2064" y="2294"/>
                  </a:lnTo>
                  <a:lnTo>
                    <a:pt x="2077" y="2290"/>
                  </a:lnTo>
                  <a:lnTo>
                    <a:pt x="2091" y="2285"/>
                  </a:lnTo>
                  <a:lnTo>
                    <a:pt x="2093" y="2283"/>
                  </a:lnTo>
                  <a:lnTo>
                    <a:pt x="2095" y="2281"/>
                  </a:lnTo>
                  <a:lnTo>
                    <a:pt x="2095" y="2278"/>
                  </a:lnTo>
                  <a:lnTo>
                    <a:pt x="2095" y="2270"/>
                  </a:lnTo>
                  <a:lnTo>
                    <a:pt x="2097" y="2268"/>
                  </a:lnTo>
                  <a:lnTo>
                    <a:pt x="2098" y="2256"/>
                  </a:lnTo>
                  <a:lnTo>
                    <a:pt x="2100" y="2252"/>
                  </a:lnTo>
                  <a:lnTo>
                    <a:pt x="2100" y="2249"/>
                  </a:lnTo>
                  <a:lnTo>
                    <a:pt x="2104" y="2249"/>
                  </a:lnTo>
                  <a:lnTo>
                    <a:pt x="2106" y="2247"/>
                  </a:lnTo>
                  <a:lnTo>
                    <a:pt x="2106" y="2247"/>
                  </a:lnTo>
                  <a:lnTo>
                    <a:pt x="2102" y="2245"/>
                  </a:lnTo>
                  <a:lnTo>
                    <a:pt x="2100" y="2245"/>
                  </a:lnTo>
                  <a:lnTo>
                    <a:pt x="2100" y="2241"/>
                  </a:lnTo>
                  <a:lnTo>
                    <a:pt x="2098" y="2236"/>
                  </a:lnTo>
                  <a:lnTo>
                    <a:pt x="2097" y="2234"/>
                  </a:lnTo>
                  <a:lnTo>
                    <a:pt x="2097" y="2234"/>
                  </a:lnTo>
                  <a:lnTo>
                    <a:pt x="2095" y="2234"/>
                  </a:lnTo>
                  <a:lnTo>
                    <a:pt x="2093" y="2232"/>
                  </a:lnTo>
                  <a:lnTo>
                    <a:pt x="2091" y="2231"/>
                  </a:lnTo>
                  <a:lnTo>
                    <a:pt x="2089" y="2231"/>
                  </a:lnTo>
                  <a:lnTo>
                    <a:pt x="2089" y="2232"/>
                  </a:lnTo>
                  <a:lnTo>
                    <a:pt x="2088" y="2232"/>
                  </a:lnTo>
                  <a:lnTo>
                    <a:pt x="2088" y="2232"/>
                  </a:lnTo>
                  <a:lnTo>
                    <a:pt x="2086" y="2231"/>
                  </a:lnTo>
                  <a:lnTo>
                    <a:pt x="2084" y="2231"/>
                  </a:lnTo>
                  <a:lnTo>
                    <a:pt x="2080" y="2231"/>
                  </a:lnTo>
                  <a:lnTo>
                    <a:pt x="2080" y="2231"/>
                  </a:lnTo>
                  <a:lnTo>
                    <a:pt x="2079" y="2231"/>
                  </a:lnTo>
                  <a:lnTo>
                    <a:pt x="2077" y="2231"/>
                  </a:lnTo>
                  <a:lnTo>
                    <a:pt x="2075" y="2231"/>
                  </a:lnTo>
                  <a:lnTo>
                    <a:pt x="2075" y="2231"/>
                  </a:lnTo>
                  <a:lnTo>
                    <a:pt x="2075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1" y="2227"/>
                  </a:lnTo>
                  <a:lnTo>
                    <a:pt x="2071" y="2227"/>
                  </a:lnTo>
                  <a:lnTo>
                    <a:pt x="2070" y="2225"/>
                  </a:lnTo>
                  <a:lnTo>
                    <a:pt x="2070" y="2223"/>
                  </a:lnTo>
                  <a:lnTo>
                    <a:pt x="2070" y="2223"/>
                  </a:lnTo>
                  <a:lnTo>
                    <a:pt x="2070" y="2220"/>
                  </a:lnTo>
                  <a:lnTo>
                    <a:pt x="2070" y="2220"/>
                  </a:lnTo>
                  <a:lnTo>
                    <a:pt x="2070" y="2220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6"/>
                  </a:lnTo>
                  <a:lnTo>
                    <a:pt x="2046" y="2216"/>
                  </a:lnTo>
                  <a:lnTo>
                    <a:pt x="2041" y="2214"/>
                  </a:lnTo>
                  <a:lnTo>
                    <a:pt x="2041" y="2214"/>
                  </a:lnTo>
                  <a:lnTo>
                    <a:pt x="2041" y="2213"/>
                  </a:lnTo>
                  <a:lnTo>
                    <a:pt x="2041" y="2213"/>
                  </a:lnTo>
                  <a:lnTo>
                    <a:pt x="2044" y="2211"/>
                  </a:lnTo>
                  <a:lnTo>
                    <a:pt x="2044" y="2209"/>
                  </a:lnTo>
                  <a:lnTo>
                    <a:pt x="2044" y="2209"/>
                  </a:lnTo>
                  <a:lnTo>
                    <a:pt x="2044" y="2207"/>
                  </a:lnTo>
                  <a:lnTo>
                    <a:pt x="2044" y="2207"/>
                  </a:lnTo>
                  <a:lnTo>
                    <a:pt x="2046" y="2207"/>
                  </a:lnTo>
                  <a:lnTo>
                    <a:pt x="2046" y="2205"/>
                  </a:lnTo>
                  <a:lnTo>
                    <a:pt x="2046" y="2205"/>
                  </a:lnTo>
                  <a:lnTo>
                    <a:pt x="2046" y="2203"/>
                  </a:lnTo>
                  <a:lnTo>
                    <a:pt x="2037" y="2202"/>
                  </a:lnTo>
                  <a:lnTo>
                    <a:pt x="2032" y="2198"/>
                  </a:lnTo>
                  <a:lnTo>
                    <a:pt x="2030" y="2196"/>
                  </a:lnTo>
                  <a:lnTo>
                    <a:pt x="2030" y="2198"/>
                  </a:lnTo>
                  <a:lnTo>
                    <a:pt x="2028" y="2198"/>
                  </a:lnTo>
                  <a:lnTo>
                    <a:pt x="2028" y="2200"/>
                  </a:lnTo>
                  <a:lnTo>
                    <a:pt x="2026" y="2200"/>
                  </a:lnTo>
                  <a:lnTo>
                    <a:pt x="2024" y="2198"/>
                  </a:lnTo>
                  <a:lnTo>
                    <a:pt x="2023" y="2193"/>
                  </a:lnTo>
                  <a:lnTo>
                    <a:pt x="2023" y="2191"/>
                  </a:lnTo>
                  <a:lnTo>
                    <a:pt x="2023" y="2191"/>
                  </a:lnTo>
                  <a:lnTo>
                    <a:pt x="2023" y="2189"/>
                  </a:lnTo>
                  <a:lnTo>
                    <a:pt x="2023" y="2189"/>
                  </a:lnTo>
                  <a:lnTo>
                    <a:pt x="2024" y="2189"/>
                  </a:lnTo>
                  <a:lnTo>
                    <a:pt x="2033" y="2189"/>
                  </a:lnTo>
                  <a:lnTo>
                    <a:pt x="2041" y="2180"/>
                  </a:lnTo>
                  <a:lnTo>
                    <a:pt x="2044" y="2176"/>
                  </a:lnTo>
                  <a:lnTo>
                    <a:pt x="2048" y="2176"/>
                  </a:lnTo>
                  <a:lnTo>
                    <a:pt x="2052" y="2176"/>
                  </a:lnTo>
                  <a:lnTo>
                    <a:pt x="2053" y="2176"/>
                  </a:lnTo>
                  <a:lnTo>
                    <a:pt x="2057" y="2176"/>
                  </a:lnTo>
                  <a:lnTo>
                    <a:pt x="2059" y="2175"/>
                  </a:lnTo>
                  <a:lnTo>
                    <a:pt x="2061" y="2171"/>
                  </a:lnTo>
                  <a:lnTo>
                    <a:pt x="2062" y="2169"/>
                  </a:lnTo>
                  <a:lnTo>
                    <a:pt x="2066" y="2167"/>
                  </a:lnTo>
                  <a:lnTo>
                    <a:pt x="2068" y="2167"/>
                  </a:lnTo>
                  <a:lnTo>
                    <a:pt x="2070" y="2164"/>
                  </a:lnTo>
                  <a:lnTo>
                    <a:pt x="2071" y="2164"/>
                  </a:lnTo>
                  <a:lnTo>
                    <a:pt x="2073" y="2162"/>
                  </a:lnTo>
                  <a:lnTo>
                    <a:pt x="2075" y="2160"/>
                  </a:lnTo>
                  <a:lnTo>
                    <a:pt x="2071" y="2157"/>
                  </a:lnTo>
                  <a:lnTo>
                    <a:pt x="2071" y="2155"/>
                  </a:lnTo>
                  <a:lnTo>
                    <a:pt x="2071" y="2153"/>
                  </a:lnTo>
                  <a:lnTo>
                    <a:pt x="2070" y="2151"/>
                  </a:lnTo>
                  <a:lnTo>
                    <a:pt x="2070" y="2149"/>
                  </a:lnTo>
                  <a:lnTo>
                    <a:pt x="2070" y="2147"/>
                  </a:lnTo>
                  <a:lnTo>
                    <a:pt x="2070" y="2147"/>
                  </a:lnTo>
                  <a:lnTo>
                    <a:pt x="2064" y="2146"/>
                  </a:lnTo>
                  <a:lnTo>
                    <a:pt x="2064" y="2146"/>
                  </a:lnTo>
                  <a:lnTo>
                    <a:pt x="2062" y="2144"/>
                  </a:lnTo>
                  <a:lnTo>
                    <a:pt x="2064" y="2140"/>
                  </a:lnTo>
                  <a:lnTo>
                    <a:pt x="2064" y="2138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1" y="2137"/>
                  </a:lnTo>
                  <a:lnTo>
                    <a:pt x="2059" y="2137"/>
                  </a:lnTo>
                  <a:lnTo>
                    <a:pt x="2059" y="2137"/>
                  </a:lnTo>
                  <a:lnTo>
                    <a:pt x="2059" y="2135"/>
                  </a:lnTo>
                  <a:lnTo>
                    <a:pt x="2059" y="2135"/>
                  </a:lnTo>
                  <a:lnTo>
                    <a:pt x="2057" y="2135"/>
                  </a:lnTo>
                  <a:lnTo>
                    <a:pt x="2057" y="2135"/>
                  </a:lnTo>
                  <a:lnTo>
                    <a:pt x="2057" y="2133"/>
                  </a:lnTo>
                  <a:lnTo>
                    <a:pt x="2057" y="2133"/>
                  </a:lnTo>
                  <a:lnTo>
                    <a:pt x="2057" y="2131"/>
                  </a:lnTo>
                  <a:lnTo>
                    <a:pt x="2057" y="2131"/>
                  </a:lnTo>
                  <a:lnTo>
                    <a:pt x="2057" y="2128"/>
                  </a:lnTo>
                  <a:lnTo>
                    <a:pt x="2059" y="2126"/>
                  </a:lnTo>
                  <a:lnTo>
                    <a:pt x="2062" y="2126"/>
                  </a:lnTo>
                  <a:lnTo>
                    <a:pt x="2064" y="2124"/>
                  </a:lnTo>
                  <a:lnTo>
                    <a:pt x="2064" y="2124"/>
                  </a:lnTo>
                  <a:lnTo>
                    <a:pt x="2066" y="2122"/>
                  </a:lnTo>
                  <a:lnTo>
                    <a:pt x="2068" y="2120"/>
                  </a:lnTo>
                  <a:lnTo>
                    <a:pt x="2075" y="2111"/>
                  </a:lnTo>
                  <a:lnTo>
                    <a:pt x="2071" y="2108"/>
                  </a:lnTo>
                  <a:lnTo>
                    <a:pt x="2071" y="2108"/>
                  </a:lnTo>
                  <a:lnTo>
                    <a:pt x="2071" y="2108"/>
                  </a:lnTo>
                  <a:lnTo>
                    <a:pt x="2075" y="2108"/>
                  </a:lnTo>
                  <a:lnTo>
                    <a:pt x="2077" y="2108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80" y="2104"/>
                  </a:lnTo>
                  <a:lnTo>
                    <a:pt x="2082" y="2104"/>
                  </a:lnTo>
                  <a:lnTo>
                    <a:pt x="2084" y="2106"/>
                  </a:lnTo>
                  <a:lnTo>
                    <a:pt x="2086" y="2106"/>
                  </a:lnTo>
                  <a:lnTo>
                    <a:pt x="2088" y="2108"/>
                  </a:lnTo>
                  <a:lnTo>
                    <a:pt x="2089" y="2108"/>
                  </a:lnTo>
                  <a:lnTo>
                    <a:pt x="2089" y="2108"/>
                  </a:lnTo>
                  <a:lnTo>
                    <a:pt x="2091" y="2106"/>
                  </a:lnTo>
                  <a:lnTo>
                    <a:pt x="2093" y="2104"/>
                  </a:lnTo>
                  <a:lnTo>
                    <a:pt x="2095" y="2104"/>
                  </a:lnTo>
                  <a:lnTo>
                    <a:pt x="2097" y="2104"/>
                  </a:lnTo>
                  <a:lnTo>
                    <a:pt x="2098" y="2106"/>
                  </a:lnTo>
                  <a:lnTo>
                    <a:pt x="2102" y="2110"/>
                  </a:lnTo>
                  <a:lnTo>
                    <a:pt x="2104" y="2110"/>
                  </a:lnTo>
                  <a:lnTo>
                    <a:pt x="2104" y="2110"/>
                  </a:lnTo>
                  <a:lnTo>
                    <a:pt x="2106" y="2108"/>
                  </a:lnTo>
                  <a:lnTo>
                    <a:pt x="2106" y="2108"/>
                  </a:lnTo>
                  <a:lnTo>
                    <a:pt x="2109" y="2108"/>
                  </a:lnTo>
                  <a:lnTo>
                    <a:pt x="2113" y="2108"/>
                  </a:lnTo>
                  <a:lnTo>
                    <a:pt x="2115" y="2108"/>
                  </a:lnTo>
                  <a:lnTo>
                    <a:pt x="2118" y="2110"/>
                  </a:lnTo>
                  <a:lnTo>
                    <a:pt x="2118" y="2093"/>
                  </a:lnTo>
                  <a:lnTo>
                    <a:pt x="2115" y="2093"/>
                  </a:lnTo>
                  <a:lnTo>
                    <a:pt x="2111" y="2091"/>
                  </a:lnTo>
                  <a:lnTo>
                    <a:pt x="2108" y="2090"/>
                  </a:lnTo>
                  <a:lnTo>
                    <a:pt x="2106" y="2086"/>
                  </a:lnTo>
                  <a:lnTo>
                    <a:pt x="2106" y="2086"/>
                  </a:lnTo>
                  <a:lnTo>
                    <a:pt x="2100" y="2088"/>
                  </a:lnTo>
                  <a:lnTo>
                    <a:pt x="2098" y="2088"/>
                  </a:lnTo>
                  <a:lnTo>
                    <a:pt x="2097" y="2088"/>
                  </a:lnTo>
                  <a:lnTo>
                    <a:pt x="2091" y="2084"/>
                  </a:lnTo>
                  <a:lnTo>
                    <a:pt x="2089" y="2082"/>
                  </a:lnTo>
                  <a:lnTo>
                    <a:pt x="2086" y="2082"/>
                  </a:lnTo>
                  <a:lnTo>
                    <a:pt x="2082" y="2082"/>
                  </a:lnTo>
                  <a:lnTo>
                    <a:pt x="2080" y="2081"/>
                  </a:lnTo>
                  <a:lnTo>
                    <a:pt x="2080" y="2079"/>
                  </a:lnTo>
                  <a:lnTo>
                    <a:pt x="2079" y="2077"/>
                  </a:lnTo>
                  <a:lnTo>
                    <a:pt x="2080" y="2075"/>
                  </a:lnTo>
                  <a:lnTo>
                    <a:pt x="2080" y="2073"/>
                  </a:lnTo>
                  <a:lnTo>
                    <a:pt x="2082" y="2070"/>
                  </a:lnTo>
                  <a:lnTo>
                    <a:pt x="2084" y="2068"/>
                  </a:lnTo>
                  <a:lnTo>
                    <a:pt x="2084" y="2068"/>
                  </a:lnTo>
                  <a:lnTo>
                    <a:pt x="2084" y="2064"/>
                  </a:lnTo>
                  <a:lnTo>
                    <a:pt x="2084" y="2064"/>
                  </a:lnTo>
                  <a:lnTo>
                    <a:pt x="2086" y="2063"/>
                  </a:lnTo>
                  <a:lnTo>
                    <a:pt x="2088" y="2064"/>
                  </a:lnTo>
                  <a:lnTo>
                    <a:pt x="2088" y="2064"/>
                  </a:lnTo>
                  <a:lnTo>
                    <a:pt x="2089" y="2066"/>
                  </a:lnTo>
                  <a:lnTo>
                    <a:pt x="2091" y="2068"/>
                  </a:lnTo>
                  <a:lnTo>
                    <a:pt x="2091" y="2070"/>
                  </a:lnTo>
                  <a:lnTo>
                    <a:pt x="2093" y="2070"/>
                  </a:lnTo>
                  <a:lnTo>
                    <a:pt x="2095" y="2068"/>
                  </a:lnTo>
                  <a:lnTo>
                    <a:pt x="2097" y="2066"/>
                  </a:lnTo>
                  <a:lnTo>
                    <a:pt x="2098" y="2064"/>
                  </a:lnTo>
                  <a:lnTo>
                    <a:pt x="2100" y="2064"/>
                  </a:lnTo>
                  <a:lnTo>
                    <a:pt x="2098" y="2057"/>
                  </a:lnTo>
                  <a:lnTo>
                    <a:pt x="2098" y="2057"/>
                  </a:lnTo>
                  <a:lnTo>
                    <a:pt x="2098" y="2057"/>
                  </a:lnTo>
                  <a:lnTo>
                    <a:pt x="2093" y="2057"/>
                  </a:lnTo>
                  <a:lnTo>
                    <a:pt x="2091" y="2057"/>
                  </a:lnTo>
                  <a:lnTo>
                    <a:pt x="2088" y="2061"/>
                  </a:lnTo>
                  <a:lnTo>
                    <a:pt x="2088" y="2061"/>
                  </a:lnTo>
                  <a:lnTo>
                    <a:pt x="2080" y="2059"/>
                  </a:lnTo>
                  <a:lnTo>
                    <a:pt x="2079" y="2059"/>
                  </a:lnTo>
                  <a:lnTo>
                    <a:pt x="2079" y="2057"/>
                  </a:lnTo>
                  <a:lnTo>
                    <a:pt x="2079" y="2055"/>
                  </a:lnTo>
                  <a:lnTo>
                    <a:pt x="2077" y="2055"/>
                  </a:lnTo>
                  <a:lnTo>
                    <a:pt x="2075" y="2055"/>
                  </a:lnTo>
                  <a:lnTo>
                    <a:pt x="2068" y="2055"/>
                  </a:lnTo>
                  <a:lnTo>
                    <a:pt x="2066" y="2054"/>
                  </a:lnTo>
                  <a:lnTo>
                    <a:pt x="2068" y="2050"/>
                  </a:lnTo>
                  <a:lnTo>
                    <a:pt x="2073" y="2052"/>
                  </a:lnTo>
                  <a:lnTo>
                    <a:pt x="2075" y="2052"/>
                  </a:lnTo>
                  <a:lnTo>
                    <a:pt x="2075" y="2050"/>
                  </a:lnTo>
                  <a:lnTo>
                    <a:pt x="2075" y="2048"/>
                  </a:lnTo>
                  <a:lnTo>
                    <a:pt x="2075" y="2048"/>
                  </a:lnTo>
                  <a:lnTo>
                    <a:pt x="2075" y="2046"/>
                  </a:lnTo>
                  <a:lnTo>
                    <a:pt x="2077" y="2046"/>
                  </a:lnTo>
                  <a:lnTo>
                    <a:pt x="2079" y="2046"/>
                  </a:lnTo>
                  <a:lnTo>
                    <a:pt x="2079" y="2045"/>
                  </a:lnTo>
                  <a:lnTo>
                    <a:pt x="2079" y="2043"/>
                  </a:lnTo>
                  <a:lnTo>
                    <a:pt x="2080" y="2041"/>
                  </a:lnTo>
                  <a:lnTo>
                    <a:pt x="2082" y="2041"/>
                  </a:lnTo>
                  <a:lnTo>
                    <a:pt x="2082" y="2039"/>
                  </a:lnTo>
                  <a:lnTo>
                    <a:pt x="2082" y="2037"/>
                  </a:lnTo>
                  <a:lnTo>
                    <a:pt x="2082" y="2035"/>
                  </a:lnTo>
                  <a:lnTo>
                    <a:pt x="2080" y="2035"/>
                  </a:lnTo>
                  <a:lnTo>
                    <a:pt x="2079" y="2034"/>
                  </a:lnTo>
                  <a:lnTo>
                    <a:pt x="2077" y="2034"/>
                  </a:lnTo>
                  <a:lnTo>
                    <a:pt x="2077" y="2032"/>
                  </a:lnTo>
                  <a:lnTo>
                    <a:pt x="2077" y="2032"/>
                  </a:lnTo>
                  <a:lnTo>
                    <a:pt x="2073" y="2032"/>
                  </a:lnTo>
                  <a:lnTo>
                    <a:pt x="2071" y="2032"/>
                  </a:lnTo>
                  <a:lnTo>
                    <a:pt x="2071" y="2030"/>
                  </a:lnTo>
                  <a:lnTo>
                    <a:pt x="2071" y="2030"/>
                  </a:lnTo>
                  <a:lnTo>
                    <a:pt x="2071" y="2028"/>
                  </a:lnTo>
                  <a:lnTo>
                    <a:pt x="2071" y="2028"/>
                  </a:lnTo>
                  <a:lnTo>
                    <a:pt x="2073" y="2026"/>
                  </a:lnTo>
                  <a:lnTo>
                    <a:pt x="2073" y="2026"/>
                  </a:lnTo>
                  <a:lnTo>
                    <a:pt x="2075" y="2026"/>
                  </a:lnTo>
                  <a:lnTo>
                    <a:pt x="2077" y="2025"/>
                  </a:lnTo>
                  <a:lnTo>
                    <a:pt x="2080" y="2026"/>
                  </a:lnTo>
                  <a:lnTo>
                    <a:pt x="2080" y="2026"/>
                  </a:lnTo>
                  <a:lnTo>
                    <a:pt x="2080" y="2026"/>
                  </a:lnTo>
                  <a:lnTo>
                    <a:pt x="2080" y="2028"/>
                  </a:lnTo>
                  <a:lnTo>
                    <a:pt x="2082" y="2028"/>
                  </a:lnTo>
                  <a:lnTo>
                    <a:pt x="2082" y="2030"/>
                  </a:lnTo>
                  <a:lnTo>
                    <a:pt x="2084" y="2030"/>
                  </a:lnTo>
                  <a:lnTo>
                    <a:pt x="2084" y="2028"/>
                  </a:lnTo>
                  <a:lnTo>
                    <a:pt x="2084" y="2026"/>
                  </a:lnTo>
                  <a:lnTo>
                    <a:pt x="2084" y="2025"/>
                  </a:lnTo>
                  <a:lnTo>
                    <a:pt x="2082" y="2023"/>
                  </a:lnTo>
                  <a:lnTo>
                    <a:pt x="2082" y="2021"/>
                  </a:lnTo>
                  <a:lnTo>
                    <a:pt x="2082" y="2021"/>
                  </a:lnTo>
                  <a:lnTo>
                    <a:pt x="2086" y="2019"/>
                  </a:lnTo>
                  <a:lnTo>
                    <a:pt x="2086" y="2019"/>
                  </a:lnTo>
                  <a:close/>
                  <a:moveTo>
                    <a:pt x="1743" y="444"/>
                  </a:moveTo>
                  <a:lnTo>
                    <a:pt x="1741" y="442"/>
                  </a:lnTo>
                  <a:lnTo>
                    <a:pt x="1736" y="439"/>
                  </a:lnTo>
                  <a:lnTo>
                    <a:pt x="1734" y="439"/>
                  </a:lnTo>
                  <a:lnTo>
                    <a:pt x="1734" y="439"/>
                  </a:lnTo>
                  <a:lnTo>
                    <a:pt x="1732" y="439"/>
                  </a:lnTo>
                  <a:lnTo>
                    <a:pt x="1732" y="439"/>
                  </a:lnTo>
                  <a:lnTo>
                    <a:pt x="1732" y="441"/>
                  </a:lnTo>
                  <a:lnTo>
                    <a:pt x="1734" y="441"/>
                  </a:lnTo>
                  <a:lnTo>
                    <a:pt x="1734" y="442"/>
                  </a:lnTo>
                  <a:lnTo>
                    <a:pt x="1741" y="444"/>
                  </a:lnTo>
                  <a:lnTo>
                    <a:pt x="1743" y="444"/>
                  </a:lnTo>
                  <a:close/>
                  <a:moveTo>
                    <a:pt x="1020" y="957"/>
                  </a:moveTo>
                  <a:lnTo>
                    <a:pt x="1019" y="957"/>
                  </a:lnTo>
                  <a:lnTo>
                    <a:pt x="1019" y="959"/>
                  </a:lnTo>
                  <a:lnTo>
                    <a:pt x="1020" y="959"/>
                  </a:lnTo>
                  <a:lnTo>
                    <a:pt x="1022" y="957"/>
                  </a:lnTo>
                  <a:lnTo>
                    <a:pt x="1020" y="957"/>
                  </a:lnTo>
                  <a:close/>
                  <a:moveTo>
                    <a:pt x="1029" y="959"/>
                  </a:moveTo>
                  <a:lnTo>
                    <a:pt x="1031" y="959"/>
                  </a:lnTo>
                  <a:lnTo>
                    <a:pt x="1031" y="961"/>
                  </a:lnTo>
                  <a:lnTo>
                    <a:pt x="1035" y="963"/>
                  </a:lnTo>
                  <a:lnTo>
                    <a:pt x="1037" y="966"/>
                  </a:lnTo>
                  <a:lnTo>
                    <a:pt x="1037" y="968"/>
                  </a:lnTo>
                  <a:lnTo>
                    <a:pt x="1038" y="970"/>
                  </a:lnTo>
                  <a:lnTo>
                    <a:pt x="1040" y="972"/>
                  </a:lnTo>
                  <a:lnTo>
                    <a:pt x="1042" y="970"/>
                  </a:lnTo>
                  <a:lnTo>
                    <a:pt x="1042" y="970"/>
                  </a:lnTo>
                  <a:lnTo>
                    <a:pt x="1042" y="968"/>
                  </a:lnTo>
                  <a:lnTo>
                    <a:pt x="1042" y="966"/>
                  </a:lnTo>
                  <a:lnTo>
                    <a:pt x="1042" y="961"/>
                  </a:lnTo>
                  <a:lnTo>
                    <a:pt x="1040" y="959"/>
                  </a:lnTo>
                  <a:lnTo>
                    <a:pt x="1040" y="955"/>
                  </a:lnTo>
                  <a:lnTo>
                    <a:pt x="1038" y="954"/>
                  </a:lnTo>
                  <a:lnTo>
                    <a:pt x="1033" y="952"/>
                  </a:lnTo>
                  <a:lnTo>
                    <a:pt x="1028" y="954"/>
                  </a:lnTo>
                  <a:lnTo>
                    <a:pt x="1024" y="954"/>
                  </a:lnTo>
                  <a:lnTo>
                    <a:pt x="1024" y="955"/>
                  </a:lnTo>
                  <a:lnTo>
                    <a:pt x="1026" y="955"/>
                  </a:lnTo>
                  <a:lnTo>
                    <a:pt x="1029" y="959"/>
                  </a:lnTo>
                  <a:close/>
                  <a:moveTo>
                    <a:pt x="1716" y="502"/>
                  </a:moveTo>
                  <a:lnTo>
                    <a:pt x="1716" y="504"/>
                  </a:lnTo>
                  <a:lnTo>
                    <a:pt x="1716" y="504"/>
                  </a:lnTo>
                  <a:lnTo>
                    <a:pt x="1716" y="506"/>
                  </a:lnTo>
                  <a:lnTo>
                    <a:pt x="1716" y="506"/>
                  </a:lnTo>
                  <a:lnTo>
                    <a:pt x="1716" y="507"/>
                  </a:lnTo>
                  <a:lnTo>
                    <a:pt x="1716" y="509"/>
                  </a:lnTo>
                  <a:lnTo>
                    <a:pt x="1717" y="511"/>
                  </a:lnTo>
                  <a:lnTo>
                    <a:pt x="1717" y="511"/>
                  </a:lnTo>
                  <a:lnTo>
                    <a:pt x="1721" y="511"/>
                  </a:lnTo>
                  <a:lnTo>
                    <a:pt x="1721" y="507"/>
                  </a:lnTo>
                  <a:lnTo>
                    <a:pt x="1721" y="504"/>
                  </a:lnTo>
                  <a:lnTo>
                    <a:pt x="1721" y="502"/>
                  </a:lnTo>
                  <a:lnTo>
                    <a:pt x="1717" y="502"/>
                  </a:lnTo>
                  <a:lnTo>
                    <a:pt x="1716" y="502"/>
                  </a:lnTo>
                  <a:close/>
                  <a:moveTo>
                    <a:pt x="415" y="1470"/>
                  </a:moveTo>
                  <a:lnTo>
                    <a:pt x="415" y="1470"/>
                  </a:lnTo>
                  <a:lnTo>
                    <a:pt x="415" y="1470"/>
                  </a:lnTo>
                  <a:lnTo>
                    <a:pt x="415" y="1468"/>
                  </a:lnTo>
                  <a:lnTo>
                    <a:pt x="414" y="1468"/>
                  </a:lnTo>
                  <a:lnTo>
                    <a:pt x="414" y="1466"/>
                  </a:lnTo>
                  <a:lnTo>
                    <a:pt x="412" y="1466"/>
                  </a:lnTo>
                  <a:lnTo>
                    <a:pt x="412" y="1468"/>
                  </a:lnTo>
                  <a:lnTo>
                    <a:pt x="412" y="1468"/>
                  </a:lnTo>
                  <a:lnTo>
                    <a:pt x="412" y="1470"/>
                  </a:lnTo>
                  <a:lnTo>
                    <a:pt x="412" y="1470"/>
                  </a:lnTo>
                  <a:lnTo>
                    <a:pt x="412" y="1472"/>
                  </a:lnTo>
                  <a:lnTo>
                    <a:pt x="415" y="1470"/>
                  </a:lnTo>
                  <a:close/>
                  <a:moveTo>
                    <a:pt x="1414" y="2787"/>
                  </a:moveTo>
                  <a:lnTo>
                    <a:pt x="1412" y="2787"/>
                  </a:lnTo>
                  <a:lnTo>
                    <a:pt x="1410" y="2787"/>
                  </a:lnTo>
                  <a:lnTo>
                    <a:pt x="1405" y="2787"/>
                  </a:lnTo>
                  <a:lnTo>
                    <a:pt x="1403" y="2787"/>
                  </a:lnTo>
                  <a:lnTo>
                    <a:pt x="1403" y="2789"/>
                  </a:lnTo>
                  <a:lnTo>
                    <a:pt x="1403" y="2789"/>
                  </a:lnTo>
                  <a:lnTo>
                    <a:pt x="1403" y="2791"/>
                  </a:lnTo>
                  <a:lnTo>
                    <a:pt x="1405" y="2791"/>
                  </a:lnTo>
                  <a:lnTo>
                    <a:pt x="1405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9" y="2791"/>
                  </a:lnTo>
                  <a:lnTo>
                    <a:pt x="1410" y="2791"/>
                  </a:lnTo>
                  <a:lnTo>
                    <a:pt x="1416" y="2787"/>
                  </a:lnTo>
                  <a:lnTo>
                    <a:pt x="1416" y="2787"/>
                  </a:lnTo>
                  <a:lnTo>
                    <a:pt x="1416" y="2787"/>
                  </a:lnTo>
                  <a:lnTo>
                    <a:pt x="1414" y="2787"/>
                  </a:lnTo>
                  <a:lnTo>
                    <a:pt x="1414" y="2787"/>
                  </a:lnTo>
                  <a:close/>
                  <a:moveTo>
                    <a:pt x="1418" y="2675"/>
                  </a:moveTo>
                  <a:lnTo>
                    <a:pt x="1418" y="2677"/>
                  </a:lnTo>
                  <a:lnTo>
                    <a:pt x="1418" y="2679"/>
                  </a:lnTo>
                  <a:lnTo>
                    <a:pt x="1420" y="2680"/>
                  </a:lnTo>
                  <a:lnTo>
                    <a:pt x="1420" y="2682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0"/>
                  </a:lnTo>
                  <a:lnTo>
                    <a:pt x="1421" y="2679"/>
                  </a:lnTo>
                  <a:lnTo>
                    <a:pt x="1421" y="2677"/>
                  </a:lnTo>
                  <a:lnTo>
                    <a:pt x="1421" y="2677"/>
                  </a:lnTo>
                  <a:lnTo>
                    <a:pt x="1421" y="2675"/>
                  </a:lnTo>
                  <a:lnTo>
                    <a:pt x="1420" y="2673"/>
                  </a:lnTo>
                  <a:lnTo>
                    <a:pt x="1420" y="2671"/>
                  </a:lnTo>
                  <a:lnTo>
                    <a:pt x="1420" y="2671"/>
                  </a:lnTo>
                  <a:lnTo>
                    <a:pt x="1420" y="2669"/>
                  </a:lnTo>
                  <a:lnTo>
                    <a:pt x="1420" y="2671"/>
                  </a:lnTo>
                  <a:lnTo>
                    <a:pt x="1420" y="2671"/>
                  </a:lnTo>
                  <a:lnTo>
                    <a:pt x="1418" y="2671"/>
                  </a:lnTo>
                  <a:lnTo>
                    <a:pt x="1418" y="2671"/>
                  </a:lnTo>
                  <a:lnTo>
                    <a:pt x="1418" y="2671"/>
                  </a:lnTo>
                  <a:lnTo>
                    <a:pt x="1418" y="2673"/>
                  </a:lnTo>
                  <a:lnTo>
                    <a:pt x="1418" y="2675"/>
                  </a:lnTo>
                  <a:lnTo>
                    <a:pt x="1418" y="2675"/>
                  </a:lnTo>
                  <a:close/>
                  <a:moveTo>
                    <a:pt x="807" y="926"/>
                  </a:moveTo>
                  <a:lnTo>
                    <a:pt x="807" y="928"/>
                  </a:lnTo>
                  <a:lnTo>
                    <a:pt x="807" y="930"/>
                  </a:lnTo>
                  <a:lnTo>
                    <a:pt x="809" y="932"/>
                  </a:lnTo>
                  <a:lnTo>
                    <a:pt x="809" y="932"/>
                  </a:lnTo>
                  <a:lnTo>
                    <a:pt x="811" y="930"/>
                  </a:lnTo>
                  <a:lnTo>
                    <a:pt x="813" y="928"/>
                  </a:lnTo>
                  <a:lnTo>
                    <a:pt x="813" y="928"/>
                  </a:lnTo>
                  <a:lnTo>
                    <a:pt x="815" y="926"/>
                  </a:lnTo>
                  <a:lnTo>
                    <a:pt x="815" y="926"/>
                  </a:lnTo>
                  <a:lnTo>
                    <a:pt x="815" y="926"/>
                  </a:lnTo>
                  <a:lnTo>
                    <a:pt x="815" y="923"/>
                  </a:lnTo>
                  <a:lnTo>
                    <a:pt x="815" y="921"/>
                  </a:lnTo>
                  <a:lnTo>
                    <a:pt x="813" y="921"/>
                  </a:lnTo>
                  <a:lnTo>
                    <a:pt x="811" y="919"/>
                  </a:lnTo>
                  <a:lnTo>
                    <a:pt x="811" y="919"/>
                  </a:lnTo>
                  <a:lnTo>
                    <a:pt x="811" y="919"/>
                  </a:lnTo>
                  <a:lnTo>
                    <a:pt x="811" y="917"/>
                  </a:lnTo>
                  <a:lnTo>
                    <a:pt x="811" y="916"/>
                  </a:lnTo>
                  <a:lnTo>
                    <a:pt x="811" y="914"/>
                  </a:lnTo>
                  <a:lnTo>
                    <a:pt x="811" y="914"/>
                  </a:lnTo>
                  <a:lnTo>
                    <a:pt x="813" y="916"/>
                  </a:lnTo>
                  <a:lnTo>
                    <a:pt x="813" y="916"/>
                  </a:lnTo>
                  <a:lnTo>
                    <a:pt x="813" y="919"/>
                  </a:lnTo>
                  <a:lnTo>
                    <a:pt x="815" y="919"/>
                  </a:lnTo>
                  <a:lnTo>
                    <a:pt x="815" y="917"/>
                  </a:lnTo>
                  <a:lnTo>
                    <a:pt x="815" y="917"/>
                  </a:lnTo>
                  <a:lnTo>
                    <a:pt x="813" y="912"/>
                  </a:lnTo>
                  <a:lnTo>
                    <a:pt x="813" y="908"/>
                  </a:lnTo>
                  <a:lnTo>
                    <a:pt x="811" y="907"/>
                  </a:lnTo>
                  <a:lnTo>
                    <a:pt x="807" y="907"/>
                  </a:lnTo>
                  <a:lnTo>
                    <a:pt x="806" y="907"/>
                  </a:lnTo>
                  <a:lnTo>
                    <a:pt x="804" y="907"/>
                  </a:lnTo>
                  <a:lnTo>
                    <a:pt x="804" y="908"/>
                  </a:lnTo>
                  <a:lnTo>
                    <a:pt x="802" y="908"/>
                  </a:lnTo>
                  <a:lnTo>
                    <a:pt x="800" y="910"/>
                  </a:lnTo>
                  <a:lnTo>
                    <a:pt x="798" y="910"/>
                  </a:lnTo>
                  <a:lnTo>
                    <a:pt x="796" y="912"/>
                  </a:lnTo>
                  <a:lnTo>
                    <a:pt x="796" y="916"/>
                  </a:lnTo>
                  <a:lnTo>
                    <a:pt x="798" y="917"/>
                  </a:lnTo>
                  <a:lnTo>
                    <a:pt x="800" y="921"/>
                  </a:lnTo>
                  <a:lnTo>
                    <a:pt x="802" y="923"/>
                  </a:lnTo>
                  <a:lnTo>
                    <a:pt x="804" y="923"/>
                  </a:lnTo>
                  <a:lnTo>
                    <a:pt x="806" y="923"/>
                  </a:lnTo>
                  <a:lnTo>
                    <a:pt x="807" y="923"/>
                  </a:lnTo>
                  <a:lnTo>
                    <a:pt x="807" y="925"/>
                  </a:lnTo>
                  <a:lnTo>
                    <a:pt x="807" y="925"/>
                  </a:lnTo>
                  <a:lnTo>
                    <a:pt x="807" y="926"/>
                  </a:lnTo>
                  <a:close/>
                  <a:moveTo>
                    <a:pt x="444" y="1436"/>
                  </a:moveTo>
                  <a:lnTo>
                    <a:pt x="444" y="1436"/>
                  </a:lnTo>
                  <a:lnTo>
                    <a:pt x="444" y="1436"/>
                  </a:lnTo>
                  <a:lnTo>
                    <a:pt x="444" y="1436"/>
                  </a:lnTo>
                  <a:lnTo>
                    <a:pt x="444" y="1438"/>
                  </a:lnTo>
                  <a:lnTo>
                    <a:pt x="446" y="1439"/>
                  </a:lnTo>
                  <a:lnTo>
                    <a:pt x="446" y="1438"/>
                  </a:lnTo>
                  <a:lnTo>
                    <a:pt x="448" y="1438"/>
                  </a:lnTo>
                  <a:lnTo>
                    <a:pt x="448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4"/>
                  </a:lnTo>
                  <a:lnTo>
                    <a:pt x="444" y="1434"/>
                  </a:lnTo>
                  <a:lnTo>
                    <a:pt x="444" y="1432"/>
                  </a:lnTo>
                  <a:lnTo>
                    <a:pt x="444" y="1432"/>
                  </a:lnTo>
                  <a:lnTo>
                    <a:pt x="443" y="1432"/>
                  </a:lnTo>
                  <a:lnTo>
                    <a:pt x="443" y="1434"/>
                  </a:lnTo>
                  <a:lnTo>
                    <a:pt x="443" y="1436"/>
                  </a:lnTo>
                  <a:lnTo>
                    <a:pt x="444" y="1436"/>
                  </a:lnTo>
                  <a:close/>
                  <a:moveTo>
                    <a:pt x="452" y="1412"/>
                  </a:moveTo>
                  <a:lnTo>
                    <a:pt x="453" y="1409"/>
                  </a:lnTo>
                  <a:lnTo>
                    <a:pt x="453" y="1407"/>
                  </a:lnTo>
                  <a:lnTo>
                    <a:pt x="452" y="1407"/>
                  </a:lnTo>
                  <a:lnTo>
                    <a:pt x="452" y="1405"/>
                  </a:lnTo>
                  <a:lnTo>
                    <a:pt x="452" y="1405"/>
                  </a:lnTo>
                  <a:lnTo>
                    <a:pt x="450" y="1405"/>
                  </a:lnTo>
                  <a:lnTo>
                    <a:pt x="450" y="1405"/>
                  </a:lnTo>
                  <a:lnTo>
                    <a:pt x="450" y="1407"/>
                  </a:lnTo>
                  <a:lnTo>
                    <a:pt x="448" y="1409"/>
                  </a:lnTo>
                  <a:lnTo>
                    <a:pt x="450" y="1410"/>
                  </a:lnTo>
                  <a:lnTo>
                    <a:pt x="450" y="1410"/>
                  </a:lnTo>
                  <a:lnTo>
                    <a:pt x="452" y="1412"/>
                  </a:lnTo>
                  <a:close/>
                  <a:moveTo>
                    <a:pt x="508" y="1470"/>
                  </a:moveTo>
                  <a:lnTo>
                    <a:pt x="508" y="1470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0"/>
                  </a:lnTo>
                  <a:lnTo>
                    <a:pt x="511" y="1470"/>
                  </a:lnTo>
                  <a:lnTo>
                    <a:pt x="511" y="1470"/>
                  </a:lnTo>
                  <a:lnTo>
                    <a:pt x="508" y="1468"/>
                  </a:lnTo>
                  <a:lnTo>
                    <a:pt x="504" y="1466"/>
                  </a:lnTo>
                  <a:lnTo>
                    <a:pt x="504" y="1466"/>
                  </a:lnTo>
                  <a:lnTo>
                    <a:pt x="506" y="1468"/>
                  </a:lnTo>
                  <a:lnTo>
                    <a:pt x="508" y="1470"/>
                  </a:lnTo>
                  <a:lnTo>
                    <a:pt x="508" y="1470"/>
                  </a:lnTo>
                  <a:close/>
                  <a:moveTo>
                    <a:pt x="457" y="1441"/>
                  </a:moveTo>
                  <a:lnTo>
                    <a:pt x="457" y="1441"/>
                  </a:lnTo>
                  <a:lnTo>
                    <a:pt x="457" y="1441"/>
                  </a:lnTo>
                  <a:lnTo>
                    <a:pt x="457" y="1439"/>
                  </a:lnTo>
                  <a:lnTo>
                    <a:pt x="455" y="1439"/>
                  </a:lnTo>
                  <a:lnTo>
                    <a:pt x="452" y="1436"/>
                  </a:lnTo>
                  <a:lnTo>
                    <a:pt x="452" y="1436"/>
                  </a:lnTo>
                  <a:lnTo>
                    <a:pt x="452" y="1436"/>
                  </a:lnTo>
                  <a:lnTo>
                    <a:pt x="450" y="1436"/>
                  </a:lnTo>
                  <a:lnTo>
                    <a:pt x="450" y="1436"/>
                  </a:lnTo>
                  <a:lnTo>
                    <a:pt x="450" y="1434"/>
                  </a:lnTo>
                  <a:lnTo>
                    <a:pt x="450" y="1434"/>
                  </a:lnTo>
                  <a:lnTo>
                    <a:pt x="450" y="1436"/>
                  </a:lnTo>
                  <a:lnTo>
                    <a:pt x="448" y="1436"/>
                  </a:lnTo>
                  <a:lnTo>
                    <a:pt x="448" y="1434"/>
                  </a:lnTo>
                  <a:lnTo>
                    <a:pt x="448" y="1436"/>
                  </a:lnTo>
                  <a:lnTo>
                    <a:pt x="448" y="1436"/>
                  </a:lnTo>
                  <a:lnTo>
                    <a:pt x="448" y="1436"/>
                  </a:lnTo>
                  <a:lnTo>
                    <a:pt x="448" y="1438"/>
                  </a:lnTo>
                  <a:lnTo>
                    <a:pt x="448" y="1438"/>
                  </a:lnTo>
                  <a:lnTo>
                    <a:pt x="448" y="1439"/>
                  </a:lnTo>
                  <a:lnTo>
                    <a:pt x="450" y="1441"/>
                  </a:lnTo>
                  <a:lnTo>
                    <a:pt x="452" y="1443"/>
                  </a:lnTo>
                  <a:lnTo>
                    <a:pt x="453" y="1443"/>
                  </a:lnTo>
                  <a:lnTo>
                    <a:pt x="453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7" y="1441"/>
                  </a:lnTo>
                  <a:lnTo>
                    <a:pt x="457" y="144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A756F35-EB54-436D-87BE-E0D728C70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012" y="4530942"/>
              <a:ext cx="525493" cy="368845"/>
            </a:xfrm>
            <a:custGeom>
              <a:avLst/>
              <a:gdLst>
                <a:gd name="T0" fmla="*/ 467 w 473"/>
                <a:gd name="T1" fmla="*/ 210 h 332"/>
                <a:gd name="T2" fmla="*/ 446 w 473"/>
                <a:gd name="T3" fmla="*/ 211 h 332"/>
                <a:gd name="T4" fmla="*/ 429 w 473"/>
                <a:gd name="T5" fmla="*/ 215 h 332"/>
                <a:gd name="T6" fmla="*/ 404 w 473"/>
                <a:gd name="T7" fmla="*/ 215 h 332"/>
                <a:gd name="T8" fmla="*/ 393 w 473"/>
                <a:gd name="T9" fmla="*/ 195 h 332"/>
                <a:gd name="T10" fmla="*/ 393 w 473"/>
                <a:gd name="T11" fmla="*/ 173 h 332"/>
                <a:gd name="T12" fmla="*/ 395 w 473"/>
                <a:gd name="T13" fmla="*/ 154 h 332"/>
                <a:gd name="T14" fmla="*/ 397 w 473"/>
                <a:gd name="T15" fmla="*/ 143 h 332"/>
                <a:gd name="T16" fmla="*/ 399 w 473"/>
                <a:gd name="T17" fmla="*/ 128 h 332"/>
                <a:gd name="T18" fmla="*/ 393 w 473"/>
                <a:gd name="T19" fmla="*/ 103 h 332"/>
                <a:gd name="T20" fmla="*/ 381 w 473"/>
                <a:gd name="T21" fmla="*/ 87 h 332"/>
                <a:gd name="T22" fmla="*/ 372 w 473"/>
                <a:gd name="T23" fmla="*/ 74 h 332"/>
                <a:gd name="T24" fmla="*/ 364 w 473"/>
                <a:gd name="T25" fmla="*/ 60 h 332"/>
                <a:gd name="T26" fmla="*/ 359 w 473"/>
                <a:gd name="T27" fmla="*/ 52 h 332"/>
                <a:gd name="T28" fmla="*/ 350 w 473"/>
                <a:gd name="T29" fmla="*/ 34 h 332"/>
                <a:gd name="T30" fmla="*/ 345 w 473"/>
                <a:gd name="T31" fmla="*/ 22 h 332"/>
                <a:gd name="T32" fmla="*/ 339 w 473"/>
                <a:gd name="T33" fmla="*/ 11 h 332"/>
                <a:gd name="T34" fmla="*/ 330 w 473"/>
                <a:gd name="T35" fmla="*/ 4 h 332"/>
                <a:gd name="T36" fmla="*/ 303 w 473"/>
                <a:gd name="T37" fmla="*/ 5 h 332"/>
                <a:gd name="T38" fmla="*/ 276 w 473"/>
                <a:gd name="T39" fmla="*/ 25 h 332"/>
                <a:gd name="T40" fmla="*/ 220 w 473"/>
                <a:gd name="T41" fmla="*/ 31 h 332"/>
                <a:gd name="T42" fmla="*/ 193 w 473"/>
                <a:gd name="T43" fmla="*/ 25 h 332"/>
                <a:gd name="T44" fmla="*/ 162 w 473"/>
                <a:gd name="T45" fmla="*/ 22 h 332"/>
                <a:gd name="T46" fmla="*/ 144 w 473"/>
                <a:gd name="T47" fmla="*/ 13 h 332"/>
                <a:gd name="T48" fmla="*/ 128 w 473"/>
                <a:gd name="T49" fmla="*/ 29 h 332"/>
                <a:gd name="T50" fmla="*/ 108 w 473"/>
                <a:gd name="T51" fmla="*/ 40 h 332"/>
                <a:gd name="T52" fmla="*/ 95 w 473"/>
                <a:gd name="T53" fmla="*/ 51 h 332"/>
                <a:gd name="T54" fmla="*/ 79 w 473"/>
                <a:gd name="T55" fmla="*/ 78 h 332"/>
                <a:gd name="T56" fmla="*/ 70 w 473"/>
                <a:gd name="T57" fmla="*/ 94 h 332"/>
                <a:gd name="T58" fmla="*/ 63 w 473"/>
                <a:gd name="T59" fmla="*/ 108 h 332"/>
                <a:gd name="T60" fmla="*/ 54 w 473"/>
                <a:gd name="T61" fmla="*/ 123 h 332"/>
                <a:gd name="T62" fmla="*/ 45 w 473"/>
                <a:gd name="T63" fmla="*/ 146 h 332"/>
                <a:gd name="T64" fmla="*/ 29 w 473"/>
                <a:gd name="T65" fmla="*/ 148 h 332"/>
                <a:gd name="T66" fmla="*/ 18 w 473"/>
                <a:gd name="T67" fmla="*/ 157 h 332"/>
                <a:gd name="T68" fmla="*/ 14 w 473"/>
                <a:gd name="T69" fmla="*/ 173 h 332"/>
                <a:gd name="T70" fmla="*/ 25 w 473"/>
                <a:gd name="T71" fmla="*/ 184 h 332"/>
                <a:gd name="T72" fmla="*/ 27 w 473"/>
                <a:gd name="T73" fmla="*/ 204 h 332"/>
                <a:gd name="T74" fmla="*/ 48 w 473"/>
                <a:gd name="T75" fmla="*/ 220 h 332"/>
                <a:gd name="T76" fmla="*/ 59 w 473"/>
                <a:gd name="T77" fmla="*/ 233 h 332"/>
                <a:gd name="T78" fmla="*/ 57 w 473"/>
                <a:gd name="T79" fmla="*/ 242 h 332"/>
                <a:gd name="T80" fmla="*/ 57 w 473"/>
                <a:gd name="T81" fmla="*/ 253 h 332"/>
                <a:gd name="T82" fmla="*/ 90 w 473"/>
                <a:gd name="T83" fmla="*/ 266 h 332"/>
                <a:gd name="T84" fmla="*/ 108 w 473"/>
                <a:gd name="T85" fmla="*/ 258 h 332"/>
                <a:gd name="T86" fmla="*/ 117 w 473"/>
                <a:gd name="T87" fmla="*/ 269 h 332"/>
                <a:gd name="T88" fmla="*/ 115 w 473"/>
                <a:gd name="T89" fmla="*/ 284 h 332"/>
                <a:gd name="T90" fmla="*/ 133 w 473"/>
                <a:gd name="T91" fmla="*/ 309 h 332"/>
                <a:gd name="T92" fmla="*/ 175 w 473"/>
                <a:gd name="T93" fmla="*/ 320 h 332"/>
                <a:gd name="T94" fmla="*/ 254 w 473"/>
                <a:gd name="T95" fmla="*/ 331 h 332"/>
                <a:gd name="T96" fmla="*/ 278 w 473"/>
                <a:gd name="T97" fmla="*/ 325 h 332"/>
                <a:gd name="T98" fmla="*/ 323 w 473"/>
                <a:gd name="T99" fmla="*/ 302 h 332"/>
                <a:gd name="T100" fmla="*/ 366 w 473"/>
                <a:gd name="T101" fmla="*/ 307 h 332"/>
                <a:gd name="T102" fmla="*/ 417 w 473"/>
                <a:gd name="T103" fmla="*/ 323 h 332"/>
                <a:gd name="T104" fmla="*/ 420 w 473"/>
                <a:gd name="T105" fmla="*/ 296 h 332"/>
                <a:gd name="T106" fmla="*/ 433 w 473"/>
                <a:gd name="T107" fmla="*/ 267 h 332"/>
                <a:gd name="T108" fmla="*/ 426 w 473"/>
                <a:gd name="T109" fmla="*/ 269 h 332"/>
                <a:gd name="T110" fmla="*/ 426 w 473"/>
                <a:gd name="T111" fmla="*/ 266 h 332"/>
                <a:gd name="T112" fmla="*/ 437 w 473"/>
                <a:gd name="T113" fmla="*/ 264 h 332"/>
                <a:gd name="T114" fmla="*/ 428 w 473"/>
                <a:gd name="T115" fmla="*/ 258 h 332"/>
                <a:gd name="T116" fmla="*/ 431 w 473"/>
                <a:gd name="T117" fmla="*/ 247 h 332"/>
                <a:gd name="T118" fmla="*/ 437 w 473"/>
                <a:gd name="T119" fmla="*/ 237 h 332"/>
                <a:gd name="T120" fmla="*/ 446 w 473"/>
                <a:gd name="T121" fmla="*/ 249 h 332"/>
                <a:gd name="T122" fmla="*/ 464 w 473"/>
                <a:gd name="T123" fmla="*/ 251 h 332"/>
                <a:gd name="T124" fmla="*/ 471 w 473"/>
                <a:gd name="T125" fmla="*/ 22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" h="332">
                  <a:moveTo>
                    <a:pt x="471" y="228"/>
                  </a:moveTo>
                  <a:lnTo>
                    <a:pt x="471" y="226"/>
                  </a:lnTo>
                  <a:lnTo>
                    <a:pt x="469" y="224"/>
                  </a:lnTo>
                  <a:lnTo>
                    <a:pt x="469" y="224"/>
                  </a:lnTo>
                  <a:lnTo>
                    <a:pt x="469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0"/>
                  </a:lnTo>
                  <a:lnTo>
                    <a:pt x="471" y="219"/>
                  </a:lnTo>
                  <a:lnTo>
                    <a:pt x="471" y="217"/>
                  </a:lnTo>
                  <a:lnTo>
                    <a:pt x="471" y="213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7" y="210"/>
                  </a:lnTo>
                  <a:lnTo>
                    <a:pt x="460" y="208"/>
                  </a:lnTo>
                  <a:lnTo>
                    <a:pt x="456" y="208"/>
                  </a:lnTo>
                  <a:lnTo>
                    <a:pt x="455" y="208"/>
                  </a:lnTo>
                  <a:lnTo>
                    <a:pt x="455" y="208"/>
                  </a:lnTo>
                  <a:lnTo>
                    <a:pt x="455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1" y="208"/>
                  </a:lnTo>
                  <a:lnTo>
                    <a:pt x="451" y="208"/>
                  </a:lnTo>
                  <a:lnTo>
                    <a:pt x="449" y="208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7" y="211"/>
                  </a:lnTo>
                  <a:lnTo>
                    <a:pt x="447" y="211"/>
                  </a:lnTo>
                  <a:lnTo>
                    <a:pt x="446" y="211"/>
                  </a:lnTo>
                  <a:lnTo>
                    <a:pt x="446" y="211"/>
                  </a:lnTo>
                  <a:lnTo>
                    <a:pt x="444" y="211"/>
                  </a:lnTo>
                  <a:lnTo>
                    <a:pt x="444" y="211"/>
                  </a:lnTo>
                  <a:lnTo>
                    <a:pt x="442" y="213"/>
                  </a:lnTo>
                  <a:lnTo>
                    <a:pt x="438" y="215"/>
                  </a:lnTo>
                  <a:lnTo>
                    <a:pt x="438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7" y="217"/>
                  </a:lnTo>
                  <a:lnTo>
                    <a:pt x="437" y="217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3" y="217"/>
                  </a:lnTo>
                  <a:lnTo>
                    <a:pt x="431" y="217"/>
                  </a:lnTo>
                  <a:lnTo>
                    <a:pt x="431" y="217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428" y="215"/>
                  </a:lnTo>
                  <a:lnTo>
                    <a:pt x="428" y="217"/>
                  </a:lnTo>
                  <a:lnTo>
                    <a:pt x="428" y="217"/>
                  </a:lnTo>
                  <a:lnTo>
                    <a:pt x="426" y="219"/>
                  </a:lnTo>
                  <a:lnTo>
                    <a:pt x="426" y="219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8" y="220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6" y="222"/>
                  </a:lnTo>
                  <a:lnTo>
                    <a:pt x="424" y="222"/>
                  </a:lnTo>
                  <a:lnTo>
                    <a:pt x="417" y="220"/>
                  </a:lnTo>
                  <a:lnTo>
                    <a:pt x="413" y="219"/>
                  </a:lnTo>
                  <a:lnTo>
                    <a:pt x="408" y="217"/>
                  </a:lnTo>
                  <a:lnTo>
                    <a:pt x="406" y="217"/>
                  </a:lnTo>
                  <a:lnTo>
                    <a:pt x="406" y="217"/>
                  </a:lnTo>
                  <a:lnTo>
                    <a:pt x="404" y="215"/>
                  </a:lnTo>
                  <a:lnTo>
                    <a:pt x="404" y="213"/>
                  </a:lnTo>
                  <a:lnTo>
                    <a:pt x="402" y="210"/>
                  </a:lnTo>
                  <a:lnTo>
                    <a:pt x="402" y="208"/>
                  </a:lnTo>
                  <a:lnTo>
                    <a:pt x="401" y="208"/>
                  </a:lnTo>
                  <a:lnTo>
                    <a:pt x="401" y="206"/>
                  </a:lnTo>
                  <a:lnTo>
                    <a:pt x="399" y="206"/>
                  </a:lnTo>
                  <a:lnTo>
                    <a:pt x="399" y="206"/>
                  </a:lnTo>
                  <a:lnTo>
                    <a:pt x="399" y="206"/>
                  </a:lnTo>
                  <a:lnTo>
                    <a:pt x="397" y="204"/>
                  </a:lnTo>
                  <a:lnTo>
                    <a:pt x="397" y="204"/>
                  </a:lnTo>
                  <a:lnTo>
                    <a:pt x="397" y="201"/>
                  </a:lnTo>
                  <a:lnTo>
                    <a:pt x="397" y="20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5" y="199"/>
                  </a:lnTo>
                  <a:lnTo>
                    <a:pt x="393" y="197"/>
                  </a:lnTo>
                  <a:lnTo>
                    <a:pt x="391" y="197"/>
                  </a:lnTo>
                  <a:lnTo>
                    <a:pt x="391" y="195"/>
                  </a:lnTo>
                  <a:lnTo>
                    <a:pt x="393" y="195"/>
                  </a:lnTo>
                  <a:lnTo>
                    <a:pt x="393" y="193"/>
                  </a:lnTo>
                  <a:lnTo>
                    <a:pt x="393" y="193"/>
                  </a:lnTo>
                  <a:lnTo>
                    <a:pt x="395" y="193"/>
                  </a:lnTo>
                  <a:lnTo>
                    <a:pt x="397" y="193"/>
                  </a:lnTo>
                  <a:lnTo>
                    <a:pt x="395" y="193"/>
                  </a:lnTo>
                  <a:lnTo>
                    <a:pt x="397" y="191"/>
                  </a:lnTo>
                  <a:lnTo>
                    <a:pt x="395" y="184"/>
                  </a:lnTo>
                  <a:lnTo>
                    <a:pt x="395" y="184"/>
                  </a:lnTo>
                  <a:lnTo>
                    <a:pt x="395" y="182"/>
                  </a:lnTo>
                  <a:lnTo>
                    <a:pt x="393" y="179"/>
                  </a:lnTo>
                  <a:lnTo>
                    <a:pt x="393" y="177"/>
                  </a:lnTo>
                  <a:lnTo>
                    <a:pt x="393" y="177"/>
                  </a:lnTo>
                  <a:lnTo>
                    <a:pt x="395" y="177"/>
                  </a:lnTo>
                  <a:lnTo>
                    <a:pt x="395" y="177"/>
                  </a:lnTo>
                  <a:lnTo>
                    <a:pt x="395" y="175"/>
                  </a:lnTo>
                  <a:lnTo>
                    <a:pt x="393" y="175"/>
                  </a:lnTo>
                  <a:lnTo>
                    <a:pt x="393" y="175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93" y="172"/>
                  </a:lnTo>
                  <a:lnTo>
                    <a:pt x="393" y="172"/>
                  </a:lnTo>
                  <a:lnTo>
                    <a:pt x="393" y="172"/>
                  </a:lnTo>
                  <a:lnTo>
                    <a:pt x="393" y="170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59"/>
                  </a:lnTo>
                  <a:lnTo>
                    <a:pt x="395" y="157"/>
                  </a:lnTo>
                  <a:lnTo>
                    <a:pt x="395" y="155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2"/>
                  </a:lnTo>
                  <a:lnTo>
                    <a:pt x="393" y="152"/>
                  </a:lnTo>
                  <a:lnTo>
                    <a:pt x="393" y="150"/>
                  </a:lnTo>
                  <a:lnTo>
                    <a:pt x="393" y="150"/>
                  </a:lnTo>
                  <a:lnTo>
                    <a:pt x="395" y="150"/>
                  </a:lnTo>
                  <a:lnTo>
                    <a:pt x="395" y="150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7" y="146"/>
                  </a:lnTo>
                  <a:lnTo>
                    <a:pt x="397" y="146"/>
                  </a:lnTo>
                  <a:lnTo>
                    <a:pt x="397" y="145"/>
                  </a:lnTo>
                  <a:lnTo>
                    <a:pt x="397" y="145"/>
                  </a:lnTo>
                  <a:lnTo>
                    <a:pt x="397" y="145"/>
                  </a:lnTo>
                  <a:lnTo>
                    <a:pt x="397" y="143"/>
                  </a:lnTo>
                  <a:lnTo>
                    <a:pt x="397" y="143"/>
                  </a:lnTo>
                  <a:lnTo>
                    <a:pt x="399" y="141"/>
                  </a:lnTo>
                  <a:lnTo>
                    <a:pt x="399" y="141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1" y="137"/>
                  </a:lnTo>
                  <a:lnTo>
                    <a:pt x="401" y="136"/>
                  </a:lnTo>
                  <a:lnTo>
                    <a:pt x="401" y="136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2"/>
                  </a:lnTo>
                  <a:lnTo>
                    <a:pt x="401" y="134"/>
                  </a:lnTo>
                  <a:lnTo>
                    <a:pt x="399" y="132"/>
                  </a:lnTo>
                  <a:lnTo>
                    <a:pt x="399" y="132"/>
                  </a:lnTo>
                  <a:lnTo>
                    <a:pt x="399" y="130"/>
                  </a:lnTo>
                  <a:lnTo>
                    <a:pt x="399" y="128"/>
                  </a:lnTo>
                  <a:lnTo>
                    <a:pt x="399" y="128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5"/>
                  </a:lnTo>
                  <a:lnTo>
                    <a:pt x="401" y="125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1" y="121"/>
                  </a:lnTo>
                  <a:lnTo>
                    <a:pt x="401" y="121"/>
                  </a:lnTo>
                  <a:lnTo>
                    <a:pt x="399" y="119"/>
                  </a:lnTo>
                  <a:lnTo>
                    <a:pt x="397" y="114"/>
                  </a:lnTo>
                  <a:lnTo>
                    <a:pt x="397" y="112"/>
                  </a:lnTo>
                  <a:lnTo>
                    <a:pt x="395" y="108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3"/>
                  </a:lnTo>
                  <a:lnTo>
                    <a:pt x="393" y="103"/>
                  </a:lnTo>
                  <a:lnTo>
                    <a:pt x="393" y="101"/>
                  </a:lnTo>
                  <a:lnTo>
                    <a:pt x="393" y="101"/>
                  </a:lnTo>
                  <a:lnTo>
                    <a:pt x="393" y="101"/>
                  </a:lnTo>
                  <a:lnTo>
                    <a:pt x="393" y="99"/>
                  </a:lnTo>
                  <a:lnTo>
                    <a:pt x="391" y="98"/>
                  </a:lnTo>
                  <a:lnTo>
                    <a:pt x="391" y="96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0" y="92"/>
                  </a:lnTo>
                  <a:lnTo>
                    <a:pt x="388" y="92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2" y="89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3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1"/>
                  </a:lnTo>
                  <a:lnTo>
                    <a:pt x="377" y="81"/>
                  </a:lnTo>
                  <a:lnTo>
                    <a:pt x="377" y="80"/>
                  </a:lnTo>
                  <a:lnTo>
                    <a:pt x="375" y="78"/>
                  </a:lnTo>
                  <a:lnTo>
                    <a:pt x="375" y="78"/>
                  </a:lnTo>
                  <a:lnTo>
                    <a:pt x="375" y="76"/>
                  </a:lnTo>
                  <a:lnTo>
                    <a:pt x="375" y="74"/>
                  </a:lnTo>
                  <a:lnTo>
                    <a:pt x="373" y="74"/>
                  </a:lnTo>
                  <a:lnTo>
                    <a:pt x="373" y="74"/>
                  </a:lnTo>
                  <a:lnTo>
                    <a:pt x="372" y="74"/>
                  </a:lnTo>
                  <a:lnTo>
                    <a:pt x="372" y="72"/>
                  </a:lnTo>
                  <a:lnTo>
                    <a:pt x="372" y="72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0" y="70"/>
                  </a:lnTo>
                  <a:lnTo>
                    <a:pt x="368" y="69"/>
                  </a:lnTo>
                  <a:lnTo>
                    <a:pt x="368" y="67"/>
                  </a:lnTo>
                  <a:lnTo>
                    <a:pt x="368" y="67"/>
                  </a:lnTo>
                  <a:lnTo>
                    <a:pt x="366" y="67"/>
                  </a:lnTo>
                  <a:lnTo>
                    <a:pt x="366" y="65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66" y="61"/>
                  </a:lnTo>
                  <a:lnTo>
                    <a:pt x="366" y="61"/>
                  </a:lnTo>
                  <a:lnTo>
                    <a:pt x="366" y="61"/>
                  </a:lnTo>
                  <a:lnTo>
                    <a:pt x="366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1" y="58"/>
                  </a:lnTo>
                  <a:lnTo>
                    <a:pt x="361" y="58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7" y="51"/>
                  </a:lnTo>
                  <a:lnTo>
                    <a:pt x="357" y="51"/>
                  </a:lnTo>
                  <a:lnTo>
                    <a:pt x="354" y="45"/>
                  </a:lnTo>
                  <a:lnTo>
                    <a:pt x="352" y="43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38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50" y="36"/>
                  </a:lnTo>
                  <a:lnTo>
                    <a:pt x="350" y="34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48" y="33"/>
                  </a:lnTo>
                  <a:lnTo>
                    <a:pt x="348" y="33"/>
                  </a:lnTo>
                  <a:lnTo>
                    <a:pt x="348" y="31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46" y="27"/>
                  </a:lnTo>
                  <a:lnTo>
                    <a:pt x="346" y="27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5" y="24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5" y="22"/>
                  </a:lnTo>
                  <a:lnTo>
                    <a:pt x="345" y="20"/>
                  </a:lnTo>
                  <a:lnTo>
                    <a:pt x="345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8"/>
                  </a:lnTo>
                  <a:lnTo>
                    <a:pt x="343" y="18"/>
                  </a:lnTo>
                  <a:lnTo>
                    <a:pt x="343" y="18"/>
                  </a:lnTo>
                  <a:lnTo>
                    <a:pt x="341" y="16"/>
                  </a:lnTo>
                  <a:lnTo>
                    <a:pt x="339" y="14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41" y="13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6" y="9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6" y="7"/>
                  </a:lnTo>
                  <a:lnTo>
                    <a:pt x="336" y="7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4" y="7"/>
                  </a:lnTo>
                  <a:lnTo>
                    <a:pt x="334" y="7"/>
                  </a:lnTo>
                  <a:lnTo>
                    <a:pt x="334" y="5"/>
                  </a:lnTo>
                  <a:lnTo>
                    <a:pt x="332" y="5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6" y="2"/>
                  </a:lnTo>
                  <a:lnTo>
                    <a:pt x="325" y="2"/>
                  </a:lnTo>
                  <a:lnTo>
                    <a:pt x="325" y="0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1" y="0"/>
                  </a:lnTo>
                  <a:lnTo>
                    <a:pt x="319" y="2"/>
                  </a:lnTo>
                  <a:lnTo>
                    <a:pt x="317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8" y="4"/>
                  </a:lnTo>
                  <a:lnTo>
                    <a:pt x="307" y="4"/>
                  </a:lnTo>
                  <a:lnTo>
                    <a:pt x="305" y="5"/>
                  </a:lnTo>
                  <a:lnTo>
                    <a:pt x="305" y="5"/>
                  </a:lnTo>
                  <a:lnTo>
                    <a:pt x="303" y="5"/>
                  </a:lnTo>
                  <a:lnTo>
                    <a:pt x="303" y="5"/>
                  </a:lnTo>
                  <a:lnTo>
                    <a:pt x="303" y="7"/>
                  </a:lnTo>
                  <a:lnTo>
                    <a:pt x="303" y="9"/>
                  </a:lnTo>
                  <a:lnTo>
                    <a:pt x="303" y="11"/>
                  </a:lnTo>
                  <a:lnTo>
                    <a:pt x="301" y="14"/>
                  </a:lnTo>
                  <a:lnTo>
                    <a:pt x="301" y="14"/>
                  </a:lnTo>
                  <a:lnTo>
                    <a:pt x="299" y="16"/>
                  </a:lnTo>
                  <a:lnTo>
                    <a:pt x="299" y="16"/>
                  </a:lnTo>
                  <a:lnTo>
                    <a:pt x="298" y="18"/>
                  </a:lnTo>
                  <a:lnTo>
                    <a:pt x="298" y="20"/>
                  </a:lnTo>
                  <a:lnTo>
                    <a:pt x="296" y="22"/>
                  </a:lnTo>
                  <a:lnTo>
                    <a:pt x="294" y="22"/>
                  </a:lnTo>
                  <a:lnTo>
                    <a:pt x="292" y="22"/>
                  </a:lnTo>
                  <a:lnTo>
                    <a:pt x="289" y="22"/>
                  </a:lnTo>
                  <a:lnTo>
                    <a:pt x="287" y="24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1" y="24"/>
                  </a:lnTo>
                  <a:lnTo>
                    <a:pt x="280" y="24"/>
                  </a:lnTo>
                  <a:lnTo>
                    <a:pt x="276" y="25"/>
                  </a:lnTo>
                  <a:lnTo>
                    <a:pt x="251" y="29"/>
                  </a:lnTo>
                  <a:lnTo>
                    <a:pt x="249" y="29"/>
                  </a:lnTo>
                  <a:lnTo>
                    <a:pt x="243" y="38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2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3" y="42"/>
                  </a:lnTo>
                  <a:lnTo>
                    <a:pt x="231" y="42"/>
                  </a:lnTo>
                  <a:lnTo>
                    <a:pt x="231" y="40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7" y="36"/>
                  </a:lnTo>
                  <a:lnTo>
                    <a:pt x="224" y="34"/>
                  </a:lnTo>
                  <a:lnTo>
                    <a:pt x="222" y="33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20" y="27"/>
                  </a:lnTo>
                  <a:lnTo>
                    <a:pt x="218" y="27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5" y="25"/>
                  </a:lnTo>
                  <a:lnTo>
                    <a:pt x="213" y="25"/>
                  </a:lnTo>
                  <a:lnTo>
                    <a:pt x="209" y="24"/>
                  </a:lnTo>
                  <a:lnTo>
                    <a:pt x="207" y="24"/>
                  </a:lnTo>
                  <a:lnTo>
                    <a:pt x="207" y="25"/>
                  </a:lnTo>
                  <a:lnTo>
                    <a:pt x="205" y="27"/>
                  </a:lnTo>
                  <a:lnTo>
                    <a:pt x="202" y="27"/>
                  </a:lnTo>
                  <a:lnTo>
                    <a:pt x="200" y="29"/>
                  </a:lnTo>
                  <a:lnTo>
                    <a:pt x="198" y="29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91" y="25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2" y="25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3" y="22"/>
                  </a:lnTo>
                  <a:lnTo>
                    <a:pt x="171" y="22"/>
                  </a:lnTo>
                  <a:lnTo>
                    <a:pt x="169" y="22"/>
                  </a:lnTo>
                  <a:lnTo>
                    <a:pt x="168" y="20"/>
                  </a:lnTo>
                  <a:lnTo>
                    <a:pt x="166" y="20"/>
                  </a:lnTo>
                  <a:lnTo>
                    <a:pt x="164" y="20"/>
                  </a:lnTo>
                  <a:lnTo>
                    <a:pt x="164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0" y="24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5" y="22"/>
                  </a:lnTo>
                  <a:lnTo>
                    <a:pt x="155" y="20"/>
                  </a:lnTo>
                  <a:lnTo>
                    <a:pt x="151" y="18"/>
                  </a:lnTo>
                  <a:lnTo>
                    <a:pt x="149" y="16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4" y="13"/>
                  </a:lnTo>
                  <a:lnTo>
                    <a:pt x="144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22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0" y="27"/>
                  </a:lnTo>
                  <a:lnTo>
                    <a:pt x="128" y="29"/>
                  </a:lnTo>
                  <a:lnTo>
                    <a:pt x="126" y="29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36"/>
                  </a:lnTo>
                  <a:lnTo>
                    <a:pt x="119" y="38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3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0"/>
                  </a:lnTo>
                  <a:lnTo>
                    <a:pt x="103" y="40"/>
                  </a:lnTo>
                  <a:lnTo>
                    <a:pt x="103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5" y="49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6" y="58"/>
                  </a:lnTo>
                  <a:lnTo>
                    <a:pt x="86" y="61"/>
                  </a:lnTo>
                  <a:lnTo>
                    <a:pt x="88" y="63"/>
                  </a:lnTo>
                  <a:lnTo>
                    <a:pt x="88" y="65"/>
                  </a:lnTo>
                  <a:lnTo>
                    <a:pt x="86" y="67"/>
                  </a:lnTo>
                  <a:lnTo>
                    <a:pt x="84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1" y="72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5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9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21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48" y="137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5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3" y="146"/>
                  </a:lnTo>
                  <a:lnTo>
                    <a:pt x="43" y="146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4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9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7"/>
                  </a:lnTo>
                  <a:lnTo>
                    <a:pt x="14" y="155"/>
                  </a:lnTo>
                  <a:lnTo>
                    <a:pt x="12" y="155"/>
                  </a:lnTo>
                  <a:lnTo>
                    <a:pt x="10" y="155"/>
                  </a:lnTo>
                  <a:lnTo>
                    <a:pt x="10" y="157"/>
                  </a:lnTo>
                  <a:lnTo>
                    <a:pt x="1" y="157"/>
                  </a:lnTo>
                  <a:lnTo>
                    <a:pt x="0" y="159"/>
                  </a:lnTo>
                  <a:lnTo>
                    <a:pt x="3" y="163"/>
                  </a:lnTo>
                  <a:lnTo>
                    <a:pt x="3" y="164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7" y="170"/>
                  </a:lnTo>
                  <a:lnTo>
                    <a:pt x="9" y="170"/>
                  </a:lnTo>
                  <a:lnTo>
                    <a:pt x="9" y="172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4" y="173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9" y="181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1" y="186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5" y="186"/>
                  </a:lnTo>
                  <a:lnTo>
                    <a:pt x="25" y="184"/>
                  </a:lnTo>
                  <a:lnTo>
                    <a:pt x="25" y="184"/>
                  </a:lnTo>
                  <a:lnTo>
                    <a:pt x="25" y="184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5" y="193"/>
                  </a:lnTo>
                  <a:lnTo>
                    <a:pt x="25" y="195"/>
                  </a:lnTo>
                  <a:lnTo>
                    <a:pt x="25" y="197"/>
                  </a:lnTo>
                  <a:lnTo>
                    <a:pt x="27" y="199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5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7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30" y="210"/>
                  </a:lnTo>
                  <a:lnTo>
                    <a:pt x="34" y="211"/>
                  </a:lnTo>
                  <a:lnTo>
                    <a:pt x="36" y="215"/>
                  </a:lnTo>
                  <a:lnTo>
                    <a:pt x="36" y="215"/>
                  </a:lnTo>
                  <a:lnTo>
                    <a:pt x="38" y="215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7" y="220"/>
                  </a:lnTo>
                  <a:lnTo>
                    <a:pt x="48" y="220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7" y="224"/>
                  </a:lnTo>
                  <a:lnTo>
                    <a:pt x="59" y="226"/>
                  </a:lnTo>
                  <a:lnTo>
                    <a:pt x="61" y="226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3" y="229"/>
                  </a:lnTo>
                  <a:lnTo>
                    <a:pt x="63" y="229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9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3" y="244"/>
                  </a:lnTo>
                  <a:lnTo>
                    <a:pt x="65" y="244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3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57" y="247"/>
                  </a:lnTo>
                  <a:lnTo>
                    <a:pt x="56" y="247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7" y="253"/>
                  </a:lnTo>
                  <a:lnTo>
                    <a:pt x="57" y="253"/>
                  </a:lnTo>
                  <a:lnTo>
                    <a:pt x="63" y="255"/>
                  </a:lnTo>
                  <a:lnTo>
                    <a:pt x="65" y="253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8" y="257"/>
                  </a:lnTo>
                  <a:lnTo>
                    <a:pt x="68" y="257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4" y="262"/>
                  </a:lnTo>
                  <a:lnTo>
                    <a:pt x="75" y="262"/>
                  </a:lnTo>
                  <a:lnTo>
                    <a:pt x="77" y="260"/>
                  </a:lnTo>
                  <a:lnTo>
                    <a:pt x="79" y="260"/>
                  </a:lnTo>
                  <a:lnTo>
                    <a:pt x="81" y="260"/>
                  </a:lnTo>
                  <a:lnTo>
                    <a:pt x="81" y="260"/>
                  </a:lnTo>
                  <a:lnTo>
                    <a:pt x="86" y="262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7" y="273"/>
                  </a:lnTo>
                  <a:lnTo>
                    <a:pt x="103" y="262"/>
                  </a:lnTo>
                  <a:lnTo>
                    <a:pt x="103" y="262"/>
                  </a:lnTo>
                  <a:lnTo>
                    <a:pt x="104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8" y="258"/>
                  </a:lnTo>
                  <a:lnTo>
                    <a:pt x="110" y="257"/>
                  </a:lnTo>
                  <a:lnTo>
                    <a:pt x="110" y="257"/>
                  </a:lnTo>
                  <a:lnTo>
                    <a:pt x="112" y="257"/>
                  </a:lnTo>
                  <a:lnTo>
                    <a:pt x="112" y="258"/>
                  </a:lnTo>
                  <a:lnTo>
                    <a:pt x="115" y="262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2" y="264"/>
                  </a:lnTo>
                  <a:lnTo>
                    <a:pt x="124" y="266"/>
                  </a:lnTo>
                  <a:lnTo>
                    <a:pt x="126" y="267"/>
                  </a:lnTo>
                  <a:lnTo>
                    <a:pt x="126" y="269"/>
                  </a:lnTo>
                  <a:lnTo>
                    <a:pt x="124" y="269"/>
                  </a:lnTo>
                  <a:lnTo>
                    <a:pt x="124" y="271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19" y="269"/>
                  </a:lnTo>
                  <a:lnTo>
                    <a:pt x="119" y="269"/>
                  </a:lnTo>
                  <a:lnTo>
                    <a:pt x="117" y="269"/>
                  </a:lnTo>
                  <a:lnTo>
                    <a:pt x="117" y="269"/>
                  </a:lnTo>
                  <a:lnTo>
                    <a:pt x="115" y="269"/>
                  </a:lnTo>
                  <a:lnTo>
                    <a:pt x="115" y="271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3" y="273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2" y="275"/>
                  </a:lnTo>
                  <a:lnTo>
                    <a:pt x="112" y="275"/>
                  </a:lnTo>
                  <a:lnTo>
                    <a:pt x="112" y="276"/>
                  </a:lnTo>
                  <a:lnTo>
                    <a:pt x="112" y="276"/>
                  </a:lnTo>
                  <a:lnTo>
                    <a:pt x="113" y="278"/>
                  </a:lnTo>
                  <a:lnTo>
                    <a:pt x="113" y="278"/>
                  </a:lnTo>
                  <a:lnTo>
                    <a:pt x="113" y="278"/>
                  </a:lnTo>
                  <a:lnTo>
                    <a:pt x="113" y="280"/>
                  </a:lnTo>
                  <a:lnTo>
                    <a:pt x="113" y="280"/>
                  </a:lnTo>
                  <a:lnTo>
                    <a:pt x="113" y="282"/>
                  </a:lnTo>
                  <a:lnTo>
                    <a:pt x="115" y="284"/>
                  </a:lnTo>
                  <a:lnTo>
                    <a:pt x="117" y="285"/>
                  </a:lnTo>
                  <a:lnTo>
                    <a:pt x="119" y="287"/>
                  </a:lnTo>
                  <a:lnTo>
                    <a:pt x="121" y="287"/>
                  </a:lnTo>
                  <a:lnTo>
                    <a:pt x="122" y="287"/>
                  </a:lnTo>
                  <a:lnTo>
                    <a:pt x="122" y="287"/>
                  </a:lnTo>
                  <a:lnTo>
                    <a:pt x="122" y="291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7" y="302"/>
                  </a:lnTo>
                  <a:lnTo>
                    <a:pt x="139" y="302"/>
                  </a:lnTo>
                  <a:lnTo>
                    <a:pt x="139" y="302"/>
                  </a:lnTo>
                  <a:lnTo>
                    <a:pt x="140" y="303"/>
                  </a:lnTo>
                  <a:lnTo>
                    <a:pt x="139" y="305"/>
                  </a:lnTo>
                  <a:lnTo>
                    <a:pt x="137" y="307"/>
                  </a:lnTo>
                  <a:lnTo>
                    <a:pt x="135" y="307"/>
                  </a:lnTo>
                  <a:lnTo>
                    <a:pt x="133" y="307"/>
                  </a:lnTo>
                  <a:lnTo>
                    <a:pt x="133" y="309"/>
                  </a:lnTo>
                  <a:lnTo>
                    <a:pt x="131" y="309"/>
                  </a:lnTo>
                  <a:lnTo>
                    <a:pt x="131" y="311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31" y="318"/>
                  </a:lnTo>
                  <a:lnTo>
                    <a:pt x="131" y="320"/>
                  </a:lnTo>
                  <a:lnTo>
                    <a:pt x="133" y="320"/>
                  </a:lnTo>
                  <a:lnTo>
                    <a:pt x="140" y="320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49" y="316"/>
                  </a:lnTo>
                  <a:lnTo>
                    <a:pt x="153" y="316"/>
                  </a:lnTo>
                  <a:lnTo>
                    <a:pt x="162" y="316"/>
                  </a:lnTo>
                  <a:lnTo>
                    <a:pt x="168" y="320"/>
                  </a:lnTo>
                  <a:lnTo>
                    <a:pt x="169" y="320"/>
                  </a:lnTo>
                  <a:lnTo>
                    <a:pt x="169" y="320"/>
                  </a:lnTo>
                  <a:lnTo>
                    <a:pt x="173" y="320"/>
                  </a:lnTo>
                  <a:lnTo>
                    <a:pt x="175" y="320"/>
                  </a:lnTo>
                  <a:lnTo>
                    <a:pt x="178" y="322"/>
                  </a:lnTo>
                  <a:lnTo>
                    <a:pt x="195" y="325"/>
                  </a:lnTo>
                  <a:lnTo>
                    <a:pt x="196" y="325"/>
                  </a:lnTo>
                  <a:lnTo>
                    <a:pt x="204" y="325"/>
                  </a:lnTo>
                  <a:lnTo>
                    <a:pt x="205" y="325"/>
                  </a:lnTo>
                  <a:lnTo>
                    <a:pt x="207" y="325"/>
                  </a:lnTo>
                  <a:lnTo>
                    <a:pt x="209" y="323"/>
                  </a:lnTo>
                  <a:lnTo>
                    <a:pt x="211" y="322"/>
                  </a:lnTo>
                  <a:lnTo>
                    <a:pt x="213" y="322"/>
                  </a:lnTo>
                  <a:lnTo>
                    <a:pt x="220" y="325"/>
                  </a:lnTo>
                  <a:lnTo>
                    <a:pt x="224" y="325"/>
                  </a:lnTo>
                  <a:lnTo>
                    <a:pt x="225" y="327"/>
                  </a:lnTo>
                  <a:lnTo>
                    <a:pt x="236" y="325"/>
                  </a:lnTo>
                  <a:lnTo>
                    <a:pt x="242" y="327"/>
                  </a:lnTo>
                  <a:lnTo>
                    <a:pt x="249" y="329"/>
                  </a:lnTo>
                  <a:lnTo>
                    <a:pt x="251" y="329"/>
                  </a:lnTo>
                  <a:lnTo>
                    <a:pt x="252" y="331"/>
                  </a:lnTo>
                  <a:lnTo>
                    <a:pt x="252" y="331"/>
                  </a:lnTo>
                  <a:lnTo>
                    <a:pt x="254" y="331"/>
                  </a:lnTo>
                  <a:lnTo>
                    <a:pt x="256" y="332"/>
                  </a:lnTo>
                  <a:lnTo>
                    <a:pt x="258" y="332"/>
                  </a:lnTo>
                  <a:lnTo>
                    <a:pt x="260" y="332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7" y="331"/>
                  </a:lnTo>
                  <a:lnTo>
                    <a:pt x="267" y="331"/>
                  </a:lnTo>
                  <a:lnTo>
                    <a:pt x="269" y="331"/>
                  </a:lnTo>
                  <a:lnTo>
                    <a:pt x="270" y="329"/>
                  </a:lnTo>
                  <a:lnTo>
                    <a:pt x="270" y="329"/>
                  </a:lnTo>
                  <a:lnTo>
                    <a:pt x="270" y="327"/>
                  </a:lnTo>
                  <a:lnTo>
                    <a:pt x="274" y="327"/>
                  </a:lnTo>
                  <a:lnTo>
                    <a:pt x="274" y="327"/>
                  </a:lnTo>
                  <a:lnTo>
                    <a:pt x="278" y="327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80" y="323"/>
                  </a:lnTo>
                  <a:lnTo>
                    <a:pt x="281" y="322"/>
                  </a:lnTo>
                  <a:lnTo>
                    <a:pt x="283" y="320"/>
                  </a:lnTo>
                  <a:lnTo>
                    <a:pt x="283" y="318"/>
                  </a:lnTo>
                  <a:lnTo>
                    <a:pt x="285" y="318"/>
                  </a:lnTo>
                  <a:lnTo>
                    <a:pt x="290" y="313"/>
                  </a:lnTo>
                  <a:lnTo>
                    <a:pt x="290" y="313"/>
                  </a:lnTo>
                  <a:lnTo>
                    <a:pt x="292" y="311"/>
                  </a:lnTo>
                  <a:lnTo>
                    <a:pt x="294" y="309"/>
                  </a:lnTo>
                  <a:lnTo>
                    <a:pt x="296" y="307"/>
                  </a:lnTo>
                  <a:lnTo>
                    <a:pt x="299" y="307"/>
                  </a:lnTo>
                  <a:lnTo>
                    <a:pt x="303" y="305"/>
                  </a:lnTo>
                  <a:lnTo>
                    <a:pt x="305" y="305"/>
                  </a:lnTo>
                  <a:lnTo>
                    <a:pt x="308" y="303"/>
                  </a:lnTo>
                  <a:lnTo>
                    <a:pt x="319" y="302"/>
                  </a:lnTo>
                  <a:lnTo>
                    <a:pt x="321" y="302"/>
                  </a:lnTo>
                  <a:lnTo>
                    <a:pt x="321" y="302"/>
                  </a:lnTo>
                  <a:lnTo>
                    <a:pt x="321" y="302"/>
                  </a:lnTo>
                  <a:lnTo>
                    <a:pt x="323" y="302"/>
                  </a:lnTo>
                  <a:lnTo>
                    <a:pt x="323" y="302"/>
                  </a:lnTo>
                  <a:lnTo>
                    <a:pt x="325" y="302"/>
                  </a:lnTo>
                  <a:lnTo>
                    <a:pt x="326" y="300"/>
                  </a:lnTo>
                  <a:lnTo>
                    <a:pt x="332" y="298"/>
                  </a:lnTo>
                  <a:lnTo>
                    <a:pt x="337" y="296"/>
                  </a:lnTo>
                  <a:lnTo>
                    <a:pt x="339" y="296"/>
                  </a:lnTo>
                  <a:lnTo>
                    <a:pt x="343" y="298"/>
                  </a:lnTo>
                  <a:lnTo>
                    <a:pt x="348" y="300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2" y="300"/>
                  </a:lnTo>
                  <a:lnTo>
                    <a:pt x="352" y="302"/>
                  </a:lnTo>
                  <a:lnTo>
                    <a:pt x="352" y="303"/>
                  </a:lnTo>
                  <a:lnTo>
                    <a:pt x="355" y="305"/>
                  </a:lnTo>
                  <a:lnTo>
                    <a:pt x="355" y="305"/>
                  </a:lnTo>
                  <a:lnTo>
                    <a:pt x="357" y="307"/>
                  </a:lnTo>
                  <a:lnTo>
                    <a:pt x="357" y="307"/>
                  </a:lnTo>
                  <a:lnTo>
                    <a:pt x="366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7" y="311"/>
                  </a:lnTo>
                  <a:lnTo>
                    <a:pt x="381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11"/>
                  </a:lnTo>
                  <a:lnTo>
                    <a:pt x="386" y="318"/>
                  </a:lnTo>
                  <a:lnTo>
                    <a:pt x="388" y="320"/>
                  </a:lnTo>
                  <a:lnTo>
                    <a:pt x="399" y="325"/>
                  </a:lnTo>
                  <a:lnTo>
                    <a:pt x="410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5"/>
                  </a:lnTo>
                  <a:lnTo>
                    <a:pt x="417" y="323"/>
                  </a:lnTo>
                  <a:lnTo>
                    <a:pt x="417" y="323"/>
                  </a:lnTo>
                  <a:lnTo>
                    <a:pt x="417" y="323"/>
                  </a:lnTo>
                  <a:lnTo>
                    <a:pt x="417" y="322"/>
                  </a:lnTo>
                  <a:lnTo>
                    <a:pt x="417" y="322"/>
                  </a:lnTo>
                  <a:lnTo>
                    <a:pt x="417" y="322"/>
                  </a:lnTo>
                  <a:lnTo>
                    <a:pt x="419" y="316"/>
                  </a:lnTo>
                  <a:lnTo>
                    <a:pt x="419" y="316"/>
                  </a:lnTo>
                  <a:lnTo>
                    <a:pt x="420" y="314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20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0" y="305"/>
                  </a:lnTo>
                  <a:lnTo>
                    <a:pt x="420" y="298"/>
                  </a:lnTo>
                  <a:lnTo>
                    <a:pt x="419" y="298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2" y="296"/>
                  </a:lnTo>
                  <a:lnTo>
                    <a:pt x="420" y="296"/>
                  </a:lnTo>
                  <a:lnTo>
                    <a:pt x="422" y="296"/>
                  </a:lnTo>
                  <a:lnTo>
                    <a:pt x="420" y="294"/>
                  </a:lnTo>
                  <a:lnTo>
                    <a:pt x="420" y="293"/>
                  </a:lnTo>
                  <a:lnTo>
                    <a:pt x="420" y="291"/>
                  </a:lnTo>
                  <a:lnTo>
                    <a:pt x="420" y="289"/>
                  </a:lnTo>
                  <a:lnTo>
                    <a:pt x="420" y="287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0" y="284"/>
                  </a:lnTo>
                  <a:lnTo>
                    <a:pt x="422" y="284"/>
                  </a:lnTo>
                  <a:lnTo>
                    <a:pt x="422" y="284"/>
                  </a:lnTo>
                  <a:lnTo>
                    <a:pt x="422" y="284"/>
                  </a:lnTo>
                  <a:lnTo>
                    <a:pt x="424" y="282"/>
                  </a:lnTo>
                  <a:lnTo>
                    <a:pt x="428" y="276"/>
                  </a:lnTo>
                  <a:lnTo>
                    <a:pt x="429" y="275"/>
                  </a:lnTo>
                  <a:lnTo>
                    <a:pt x="433" y="267"/>
                  </a:lnTo>
                  <a:lnTo>
                    <a:pt x="433" y="266"/>
                  </a:lnTo>
                  <a:lnTo>
                    <a:pt x="435" y="266"/>
                  </a:lnTo>
                  <a:lnTo>
                    <a:pt x="433" y="266"/>
                  </a:lnTo>
                  <a:lnTo>
                    <a:pt x="433" y="267"/>
                  </a:lnTo>
                  <a:lnTo>
                    <a:pt x="433" y="267"/>
                  </a:lnTo>
                  <a:lnTo>
                    <a:pt x="431" y="269"/>
                  </a:lnTo>
                  <a:lnTo>
                    <a:pt x="431" y="269"/>
                  </a:lnTo>
                  <a:lnTo>
                    <a:pt x="429" y="269"/>
                  </a:lnTo>
                  <a:lnTo>
                    <a:pt x="428" y="271"/>
                  </a:lnTo>
                  <a:lnTo>
                    <a:pt x="428" y="273"/>
                  </a:lnTo>
                  <a:lnTo>
                    <a:pt x="428" y="273"/>
                  </a:lnTo>
                  <a:lnTo>
                    <a:pt x="426" y="275"/>
                  </a:lnTo>
                  <a:lnTo>
                    <a:pt x="426" y="275"/>
                  </a:lnTo>
                  <a:lnTo>
                    <a:pt x="426" y="276"/>
                  </a:lnTo>
                  <a:lnTo>
                    <a:pt x="426" y="276"/>
                  </a:lnTo>
                  <a:lnTo>
                    <a:pt x="426" y="275"/>
                  </a:lnTo>
                  <a:lnTo>
                    <a:pt x="426" y="273"/>
                  </a:lnTo>
                  <a:lnTo>
                    <a:pt x="426" y="271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4" y="269"/>
                  </a:lnTo>
                  <a:lnTo>
                    <a:pt x="424" y="269"/>
                  </a:lnTo>
                  <a:lnTo>
                    <a:pt x="424" y="269"/>
                  </a:lnTo>
                  <a:lnTo>
                    <a:pt x="426" y="267"/>
                  </a:lnTo>
                  <a:lnTo>
                    <a:pt x="428" y="267"/>
                  </a:lnTo>
                  <a:lnTo>
                    <a:pt x="426" y="267"/>
                  </a:lnTo>
                  <a:lnTo>
                    <a:pt x="426" y="267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8" y="266"/>
                  </a:lnTo>
                  <a:lnTo>
                    <a:pt x="426" y="266"/>
                  </a:lnTo>
                  <a:lnTo>
                    <a:pt x="428" y="266"/>
                  </a:lnTo>
                  <a:lnTo>
                    <a:pt x="429" y="264"/>
                  </a:lnTo>
                  <a:lnTo>
                    <a:pt x="431" y="264"/>
                  </a:lnTo>
                  <a:lnTo>
                    <a:pt x="433" y="262"/>
                  </a:lnTo>
                  <a:lnTo>
                    <a:pt x="433" y="262"/>
                  </a:lnTo>
                  <a:lnTo>
                    <a:pt x="433" y="262"/>
                  </a:lnTo>
                  <a:lnTo>
                    <a:pt x="433" y="260"/>
                  </a:lnTo>
                  <a:lnTo>
                    <a:pt x="433" y="260"/>
                  </a:lnTo>
                  <a:lnTo>
                    <a:pt x="435" y="260"/>
                  </a:lnTo>
                  <a:lnTo>
                    <a:pt x="435" y="262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7" y="260"/>
                  </a:lnTo>
                  <a:lnTo>
                    <a:pt x="437" y="262"/>
                  </a:lnTo>
                  <a:lnTo>
                    <a:pt x="437" y="264"/>
                  </a:lnTo>
                  <a:lnTo>
                    <a:pt x="435" y="264"/>
                  </a:lnTo>
                  <a:lnTo>
                    <a:pt x="437" y="264"/>
                  </a:lnTo>
                  <a:lnTo>
                    <a:pt x="437" y="262"/>
                  </a:lnTo>
                  <a:lnTo>
                    <a:pt x="437" y="262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33" y="258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1" y="262"/>
                  </a:lnTo>
                  <a:lnTo>
                    <a:pt x="429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8" y="262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1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3"/>
                  </a:lnTo>
                  <a:lnTo>
                    <a:pt x="435" y="253"/>
                  </a:lnTo>
                  <a:lnTo>
                    <a:pt x="435" y="253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3" y="247"/>
                  </a:lnTo>
                  <a:lnTo>
                    <a:pt x="431" y="247"/>
                  </a:lnTo>
                  <a:lnTo>
                    <a:pt x="431" y="247"/>
                  </a:lnTo>
                  <a:lnTo>
                    <a:pt x="431" y="247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2"/>
                  </a:lnTo>
                  <a:lnTo>
                    <a:pt x="431" y="242"/>
                  </a:lnTo>
                  <a:lnTo>
                    <a:pt x="433" y="240"/>
                  </a:lnTo>
                  <a:lnTo>
                    <a:pt x="435" y="240"/>
                  </a:lnTo>
                  <a:lnTo>
                    <a:pt x="435" y="240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7"/>
                  </a:lnTo>
                  <a:lnTo>
                    <a:pt x="438" y="238"/>
                  </a:lnTo>
                  <a:lnTo>
                    <a:pt x="440" y="238"/>
                  </a:lnTo>
                  <a:lnTo>
                    <a:pt x="440" y="238"/>
                  </a:lnTo>
                  <a:lnTo>
                    <a:pt x="444" y="240"/>
                  </a:lnTo>
                  <a:lnTo>
                    <a:pt x="444" y="240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40" y="244"/>
                  </a:lnTo>
                  <a:lnTo>
                    <a:pt x="440" y="247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4" y="247"/>
                  </a:lnTo>
                  <a:lnTo>
                    <a:pt x="442" y="247"/>
                  </a:lnTo>
                  <a:lnTo>
                    <a:pt x="444" y="249"/>
                  </a:lnTo>
                  <a:lnTo>
                    <a:pt x="446" y="249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38" y="255"/>
                  </a:lnTo>
                  <a:lnTo>
                    <a:pt x="438" y="257"/>
                  </a:lnTo>
                  <a:lnTo>
                    <a:pt x="437" y="257"/>
                  </a:lnTo>
                  <a:lnTo>
                    <a:pt x="437" y="257"/>
                  </a:lnTo>
                  <a:lnTo>
                    <a:pt x="438" y="258"/>
                  </a:lnTo>
                  <a:lnTo>
                    <a:pt x="438" y="260"/>
                  </a:lnTo>
                  <a:lnTo>
                    <a:pt x="438" y="260"/>
                  </a:lnTo>
                  <a:lnTo>
                    <a:pt x="438" y="258"/>
                  </a:lnTo>
                  <a:lnTo>
                    <a:pt x="440" y="257"/>
                  </a:lnTo>
                  <a:lnTo>
                    <a:pt x="446" y="253"/>
                  </a:lnTo>
                  <a:lnTo>
                    <a:pt x="447" y="253"/>
                  </a:lnTo>
                  <a:lnTo>
                    <a:pt x="453" y="253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67" y="251"/>
                  </a:lnTo>
                  <a:lnTo>
                    <a:pt x="467" y="249"/>
                  </a:lnTo>
                  <a:lnTo>
                    <a:pt x="467" y="249"/>
                  </a:lnTo>
                  <a:lnTo>
                    <a:pt x="467" y="249"/>
                  </a:lnTo>
                  <a:lnTo>
                    <a:pt x="469" y="249"/>
                  </a:lnTo>
                  <a:lnTo>
                    <a:pt x="469" y="247"/>
                  </a:lnTo>
                  <a:lnTo>
                    <a:pt x="469" y="247"/>
                  </a:lnTo>
                  <a:lnTo>
                    <a:pt x="469" y="246"/>
                  </a:lnTo>
                  <a:lnTo>
                    <a:pt x="469" y="244"/>
                  </a:lnTo>
                  <a:lnTo>
                    <a:pt x="469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40"/>
                  </a:lnTo>
                  <a:lnTo>
                    <a:pt x="471" y="237"/>
                  </a:lnTo>
                  <a:lnTo>
                    <a:pt x="471" y="237"/>
                  </a:lnTo>
                  <a:lnTo>
                    <a:pt x="471" y="229"/>
                  </a:lnTo>
                  <a:lnTo>
                    <a:pt x="471" y="228"/>
                  </a:lnTo>
                  <a:lnTo>
                    <a:pt x="473" y="228"/>
                  </a:lnTo>
                  <a:lnTo>
                    <a:pt x="471" y="22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621E3-D087-47FF-A2E2-59677946D2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5013106"/>
              <a:ext cx="1394278" cy="834345"/>
            </a:xfrm>
            <a:custGeom>
              <a:avLst/>
              <a:gdLst>
                <a:gd name="T0" fmla="*/ 737 w 1255"/>
                <a:gd name="T1" fmla="*/ 603 h 751"/>
                <a:gd name="T2" fmla="*/ 715 w 1255"/>
                <a:gd name="T3" fmla="*/ 588 h 751"/>
                <a:gd name="T4" fmla="*/ 702 w 1255"/>
                <a:gd name="T5" fmla="*/ 590 h 751"/>
                <a:gd name="T6" fmla="*/ 749 w 1255"/>
                <a:gd name="T7" fmla="*/ 570 h 751"/>
                <a:gd name="T8" fmla="*/ 1170 w 1255"/>
                <a:gd name="T9" fmla="*/ 336 h 751"/>
                <a:gd name="T10" fmla="*/ 305 w 1255"/>
                <a:gd name="T11" fmla="*/ 336 h 751"/>
                <a:gd name="T12" fmla="*/ 289 w 1255"/>
                <a:gd name="T13" fmla="*/ 281 h 751"/>
                <a:gd name="T14" fmla="*/ 289 w 1255"/>
                <a:gd name="T15" fmla="*/ 289 h 751"/>
                <a:gd name="T16" fmla="*/ 137 w 1255"/>
                <a:gd name="T17" fmla="*/ 238 h 751"/>
                <a:gd name="T18" fmla="*/ 128 w 1255"/>
                <a:gd name="T19" fmla="*/ 231 h 751"/>
                <a:gd name="T20" fmla="*/ 132 w 1255"/>
                <a:gd name="T21" fmla="*/ 238 h 751"/>
                <a:gd name="T22" fmla="*/ 152 w 1255"/>
                <a:gd name="T23" fmla="*/ 227 h 751"/>
                <a:gd name="T24" fmla="*/ 168 w 1255"/>
                <a:gd name="T25" fmla="*/ 236 h 751"/>
                <a:gd name="T26" fmla="*/ 195 w 1255"/>
                <a:gd name="T27" fmla="*/ 225 h 751"/>
                <a:gd name="T28" fmla="*/ 213 w 1255"/>
                <a:gd name="T29" fmla="*/ 227 h 751"/>
                <a:gd name="T30" fmla="*/ 166 w 1255"/>
                <a:gd name="T31" fmla="*/ 205 h 751"/>
                <a:gd name="T32" fmla="*/ 3 w 1255"/>
                <a:gd name="T33" fmla="*/ 175 h 751"/>
                <a:gd name="T34" fmla="*/ 7 w 1255"/>
                <a:gd name="T35" fmla="*/ 182 h 751"/>
                <a:gd name="T36" fmla="*/ 1246 w 1255"/>
                <a:gd name="T37" fmla="*/ 34 h 751"/>
                <a:gd name="T38" fmla="*/ 1237 w 1255"/>
                <a:gd name="T39" fmla="*/ 19 h 751"/>
                <a:gd name="T40" fmla="*/ 1213 w 1255"/>
                <a:gd name="T41" fmla="*/ 14 h 751"/>
                <a:gd name="T42" fmla="*/ 1194 w 1255"/>
                <a:gd name="T43" fmla="*/ 23 h 751"/>
                <a:gd name="T44" fmla="*/ 1183 w 1255"/>
                <a:gd name="T45" fmla="*/ 19 h 751"/>
                <a:gd name="T46" fmla="*/ 1165 w 1255"/>
                <a:gd name="T47" fmla="*/ 19 h 751"/>
                <a:gd name="T48" fmla="*/ 1161 w 1255"/>
                <a:gd name="T49" fmla="*/ 9 h 751"/>
                <a:gd name="T50" fmla="*/ 1139 w 1255"/>
                <a:gd name="T51" fmla="*/ 5 h 751"/>
                <a:gd name="T52" fmla="*/ 1121 w 1255"/>
                <a:gd name="T53" fmla="*/ 28 h 751"/>
                <a:gd name="T54" fmla="*/ 1125 w 1255"/>
                <a:gd name="T55" fmla="*/ 45 h 751"/>
                <a:gd name="T56" fmla="*/ 1132 w 1255"/>
                <a:gd name="T57" fmla="*/ 68 h 751"/>
                <a:gd name="T58" fmla="*/ 1130 w 1255"/>
                <a:gd name="T59" fmla="*/ 93 h 751"/>
                <a:gd name="T60" fmla="*/ 1130 w 1255"/>
                <a:gd name="T61" fmla="*/ 99 h 751"/>
                <a:gd name="T62" fmla="*/ 1119 w 1255"/>
                <a:gd name="T63" fmla="*/ 128 h 751"/>
                <a:gd name="T64" fmla="*/ 1109 w 1255"/>
                <a:gd name="T65" fmla="*/ 173 h 751"/>
                <a:gd name="T66" fmla="*/ 1098 w 1255"/>
                <a:gd name="T67" fmla="*/ 187 h 751"/>
                <a:gd name="T68" fmla="*/ 1094 w 1255"/>
                <a:gd name="T69" fmla="*/ 227 h 751"/>
                <a:gd name="T70" fmla="*/ 1123 w 1255"/>
                <a:gd name="T71" fmla="*/ 204 h 751"/>
                <a:gd name="T72" fmla="*/ 1118 w 1255"/>
                <a:gd name="T73" fmla="*/ 222 h 751"/>
                <a:gd name="T74" fmla="*/ 1105 w 1255"/>
                <a:gd name="T75" fmla="*/ 233 h 751"/>
                <a:gd name="T76" fmla="*/ 1121 w 1255"/>
                <a:gd name="T77" fmla="*/ 240 h 751"/>
                <a:gd name="T78" fmla="*/ 1127 w 1255"/>
                <a:gd name="T79" fmla="*/ 242 h 751"/>
                <a:gd name="T80" fmla="*/ 1125 w 1255"/>
                <a:gd name="T81" fmla="*/ 252 h 751"/>
                <a:gd name="T82" fmla="*/ 1127 w 1255"/>
                <a:gd name="T83" fmla="*/ 289 h 751"/>
                <a:gd name="T84" fmla="*/ 1121 w 1255"/>
                <a:gd name="T85" fmla="*/ 317 h 751"/>
                <a:gd name="T86" fmla="*/ 1121 w 1255"/>
                <a:gd name="T87" fmla="*/ 332 h 751"/>
                <a:gd name="T88" fmla="*/ 1154 w 1255"/>
                <a:gd name="T89" fmla="*/ 328 h 751"/>
                <a:gd name="T90" fmla="*/ 1183 w 1255"/>
                <a:gd name="T91" fmla="*/ 328 h 751"/>
                <a:gd name="T92" fmla="*/ 1194 w 1255"/>
                <a:gd name="T93" fmla="*/ 310 h 751"/>
                <a:gd name="T94" fmla="*/ 1190 w 1255"/>
                <a:gd name="T95" fmla="*/ 298 h 751"/>
                <a:gd name="T96" fmla="*/ 1204 w 1255"/>
                <a:gd name="T97" fmla="*/ 272 h 751"/>
                <a:gd name="T98" fmla="*/ 1217 w 1255"/>
                <a:gd name="T99" fmla="*/ 258 h 751"/>
                <a:gd name="T100" fmla="*/ 1197 w 1255"/>
                <a:gd name="T101" fmla="*/ 243 h 751"/>
                <a:gd name="T102" fmla="*/ 1201 w 1255"/>
                <a:gd name="T103" fmla="*/ 224 h 751"/>
                <a:gd name="T104" fmla="*/ 1217 w 1255"/>
                <a:gd name="T105" fmla="*/ 207 h 751"/>
                <a:gd name="T106" fmla="*/ 1204 w 1255"/>
                <a:gd name="T107" fmla="*/ 196 h 751"/>
                <a:gd name="T108" fmla="*/ 1194 w 1255"/>
                <a:gd name="T109" fmla="*/ 173 h 751"/>
                <a:gd name="T110" fmla="*/ 1213 w 1255"/>
                <a:gd name="T111" fmla="*/ 160 h 751"/>
                <a:gd name="T112" fmla="*/ 1219 w 1255"/>
                <a:gd name="T113" fmla="*/ 148 h 751"/>
                <a:gd name="T114" fmla="*/ 1215 w 1255"/>
                <a:gd name="T115" fmla="*/ 128 h 751"/>
                <a:gd name="T116" fmla="*/ 1224 w 1255"/>
                <a:gd name="T117" fmla="*/ 110 h 751"/>
                <a:gd name="T118" fmla="*/ 1222 w 1255"/>
                <a:gd name="T119" fmla="*/ 88 h 751"/>
                <a:gd name="T120" fmla="*/ 1226 w 1255"/>
                <a:gd name="T121" fmla="*/ 70 h 751"/>
                <a:gd name="T122" fmla="*/ 1246 w 1255"/>
                <a:gd name="T123" fmla="*/ 5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5" h="751">
                  <a:moveTo>
                    <a:pt x="764" y="751"/>
                  </a:moveTo>
                  <a:lnTo>
                    <a:pt x="764" y="751"/>
                  </a:lnTo>
                  <a:lnTo>
                    <a:pt x="764" y="751"/>
                  </a:lnTo>
                  <a:lnTo>
                    <a:pt x="764" y="751"/>
                  </a:lnTo>
                  <a:lnTo>
                    <a:pt x="764" y="751"/>
                  </a:lnTo>
                  <a:close/>
                  <a:moveTo>
                    <a:pt x="771" y="744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4"/>
                  </a:lnTo>
                  <a:lnTo>
                    <a:pt x="771" y="744"/>
                  </a:lnTo>
                  <a:close/>
                  <a:moveTo>
                    <a:pt x="738" y="605"/>
                  </a:moveTo>
                  <a:lnTo>
                    <a:pt x="738" y="603"/>
                  </a:lnTo>
                  <a:lnTo>
                    <a:pt x="737" y="603"/>
                  </a:lnTo>
                  <a:lnTo>
                    <a:pt x="737" y="603"/>
                  </a:lnTo>
                  <a:lnTo>
                    <a:pt x="738" y="605"/>
                  </a:lnTo>
                  <a:lnTo>
                    <a:pt x="738" y="605"/>
                  </a:lnTo>
                  <a:lnTo>
                    <a:pt x="738" y="605"/>
                  </a:lnTo>
                  <a:lnTo>
                    <a:pt x="740" y="608"/>
                  </a:lnTo>
                  <a:lnTo>
                    <a:pt x="740" y="606"/>
                  </a:lnTo>
                  <a:lnTo>
                    <a:pt x="738" y="605"/>
                  </a:lnTo>
                  <a:close/>
                  <a:moveTo>
                    <a:pt x="729" y="592"/>
                  </a:moveTo>
                  <a:lnTo>
                    <a:pt x="729" y="592"/>
                  </a:lnTo>
                  <a:lnTo>
                    <a:pt x="729" y="592"/>
                  </a:lnTo>
                  <a:lnTo>
                    <a:pt x="728" y="592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4" y="590"/>
                  </a:lnTo>
                  <a:lnTo>
                    <a:pt x="724" y="590"/>
                  </a:lnTo>
                  <a:lnTo>
                    <a:pt x="722" y="588"/>
                  </a:lnTo>
                  <a:lnTo>
                    <a:pt x="720" y="588"/>
                  </a:lnTo>
                  <a:lnTo>
                    <a:pt x="719" y="587"/>
                  </a:lnTo>
                  <a:lnTo>
                    <a:pt x="719" y="587"/>
                  </a:lnTo>
                  <a:lnTo>
                    <a:pt x="717" y="587"/>
                  </a:lnTo>
                  <a:lnTo>
                    <a:pt x="715" y="588"/>
                  </a:lnTo>
                  <a:lnTo>
                    <a:pt x="715" y="588"/>
                  </a:lnTo>
                  <a:lnTo>
                    <a:pt x="713" y="588"/>
                  </a:lnTo>
                  <a:lnTo>
                    <a:pt x="713" y="588"/>
                  </a:lnTo>
                  <a:lnTo>
                    <a:pt x="711" y="588"/>
                  </a:lnTo>
                  <a:lnTo>
                    <a:pt x="710" y="588"/>
                  </a:lnTo>
                  <a:lnTo>
                    <a:pt x="708" y="588"/>
                  </a:lnTo>
                  <a:lnTo>
                    <a:pt x="708" y="587"/>
                  </a:lnTo>
                  <a:lnTo>
                    <a:pt x="708" y="587"/>
                  </a:lnTo>
                  <a:lnTo>
                    <a:pt x="706" y="587"/>
                  </a:lnTo>
                  <a:lnTo>
                    <a:pt x="706" y="585"/>
                  </a:lnTo>
                  <a:lnTo>
                    <a:pt x="706" y="585"/>
                  </a:lnTo>
                  <a:lnTo>
                    <a:pt x="706" y="585"/>
                  </a:lnTo>
                  <a:lnTo>
                    <a:pt x="704" y="585"/>
                  </a:lnTo>
                  <a:lnTo>
                    <a:pt x="704" y="585"/>
                  </a:lnTo>
                  <a:lnTo>
                    <a:pt x="702" y="587"/>
                  </a:lnTo>
                  <a:lnTo>
                    <a:pt x="702" y="587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702" y="590"/>
                  </a:lnTo>
                  <a:lnTo>
                    <a:pt x="702" y="590"/>
                  </a:lnTo>
                  <a:lnTo>
                    <a:pt x="704" y="592"/>
                  </a:lnTo>
                  <a:lnTo>
                    <a:pt x="706" y="594"/>
                  </a:lnTo>
                  <a:lnTo>
                    <a:pt x="708" y="596"/>
                  </a:lnTo>
                  <a:lnTo>
                    <a:pt x="715" y="599"/>
                  </a:lnTo>
                  <a:lnTo>
                    <a:pt x="720" y="599"/>
                  </a:lnTo>
                  <a:lnTo>
                    <a:pt x="722" y="599"/>
                  </a:lnTo>
                  <a:lnTo>
                    <a:pt x="724" y="597"/>
                  </a:lnTo>
                  <a:lnTo>
                    <a:pt x="726" y="596"/>
                  </a:lnTo>
                  <a:lnTo>
                    <a:pt x="726" y="596"/>
                  </a:lnTo>
                  <a:lnTo>
                    <a:pt x="728" y="594"/>
                  </a:lnTo>
                  <a:lnTo>
                    <a:pt x="728" y="594"/>
                  </a:lnTo>
                  <a:lnTo>
                    <a:pt x="728" y="594"/>
                  </a:lnTo>
                  <a:lnTo>
                    <a:pt x="729" y="592"/>
                  </a:lnTo>
                  <a:lnTo>
                    <a:pt x="731" y="592"/>
                  </a:lnTo>
                  <a:lnTo>
                    <a:pt x="729" y="592"/>
                  </a:lnTo>
                  <a:lnTo>
                    <a:pt x="729" y="592"/>
                  </a:lnTo>
                  <a:close/>
                  <a:moveTo>
                    <a:pt x="749" y="572"/>
                  </a:moveTo>
                  <a:lnTo>
                    <a:pt x="749" y="570"/>
                  </a:lnTo>
                  <a:lnTo>
                    <a:pt x="749" y="572"/>
                  </a:lnTo>
                  <a:lnTo>
                    <a:pt x="749" y="570"/>
                  </a:lnTo>
                  <a:lnTo>
                    <a:pt x="747" y="572"/>
                  </a:lnTo>
                  <a:lnTo>
                    <a:pt x="746" y="572"/>
                  </a:lnTo>
                  <a:lnTo>
                    <a:pt x="746" y="574"/>
                  </a:lnTo>
                  <a:lnTo>
                    <a:pt x="746" y="574"/>
                  </a:lnTo>
                  <a:lnTo>
                    <a:pt x="746" y="574"/>
                  </a:lnTo>
                  <a:lnTo>
                    <a:pt x="744" y="574"/>
                  </a:lnTo>
                  <a:lnTo>
                    <a:pt x="744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7" y="576"/>
                  </a:lnTo>
                  <a:lnTo>
                    <a:pt x="747" y="574"/>
                  </a:lnTo>
                  <a:lnTo>
                    <a:pt x="747" y="574"/>
                  </a:lnTo>
                  <a:lnTo>
                    <a:pt x="749" y="574"/>
                  </a:lnTo>
                  <a:lnTo>
                    <a:pt x="751" y="574"/>
                  </a:lnTo>
                  <a:lnTo>
                    <a:pt x="749" y="574"/>
                  </a:lnTo>
                  <a:lnTo>
                    <a:pt x="749" y="572"/>
                  </a:lnTo>
                  <a:close/>
                  <a:moveTo>
                    <a:pt x="1172" y="334"/>
                  </a:moveTo>
                  <a:lnTo>
                    <a:pt x="1172" y="334"/>
                  </a:lnTo>
                  <a:lnTo>
                    <a:pt x="1170" y="336"/>
                  </a:lnTo>
                  <a:lnTo>
                    <a:pt x="1170" y="336"/>
                  </a:lnTo>
                  <a:lnTo>
                    <a:pt x="1166" y="336"/>
                  </a:lnTo>
                  <a:lnTo>
                    <a:pt x="1166" y="336"/>
                  </a:lnTo>
                  <a:lnTo>
                    <a:pt x="1168" y="336"/>
                  </a:lnTo>
                  <a:lnTo>
                    <a:pt x="1170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4"/>
                  </a:lnTo>
                  <a:lnTo>
                    <a:pt x="1172" y="334"/>
                  </a:lnTo>
                  <a:close/>
                  <a:moveTo>
                    <a:pt x="312" y="334"/>
                  </a:moveTo>
                  <a:lnTo>
                    <a:pt x="312" y="334"/>
                  </a:lnTo>
                  <a:lnTo>
                    <a:pt x="310" y="332"/>
                  </a:lnTo>
                  <a:lnTo>
                    <a:pt x="309" y="332"/>
                  </a:lnTo>
                  <a:lnTo>
                    <a:pt x="307" y="332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3" y="336"/>
                  </a:lnTo>
                  <a:lnTo>
                    <a:pt x="305" y="336"/>
                  </a:lnTo>
                  <a:lnTo>
                    <a:pt x="305" y="336"/>
                  </a:lnTo>
                  <a:lnTo>
                    <a:pt x="305" y="337"/>
                  </a:lnTo>
                  <a:lnTo>
                    <a:pt x="305" y="337"/>
                  </a:lnTo>
                  <a:lnTo>
                    <a:pt x="307" y="337"/>
                  </a:lnTo>
                  <a:lnTo>
                    <a:pt x="309" y="337"/>
                  </a:lnTo>
                  <a:lnTo>
                    <a:pt x="310" y="337"/>
                  </a:lnTo>
                  <a:lnTo>
                    <a:pt x="312" y="339"/>
                  </a:lnTo>
                  <a:lnTo>
                    <a:pt x="314" y="337"/>
                  </a:lnTo>
                  <a:lnTo>
                    <a:pt x="312" y="336"/>
                  </a:lnTo>
                  <a:lnTo>
                    <a:pt x="312" y="334"/>
                  </a:lnTo>
                  <a:close/>
                  <a:moveTo>
                    <a:pt x="307" y="287"/>
                  </a:moveTo>
                  <a:lnTo>
                    <a:pt x="307" y="285"/>
                  </a:lnTo>
                  <a:lnTo>
                    <a:pt x="307" y="283"/>
                  </a:lnTo>
                  <a:lnTo>
                    <a:pt x="307" y="281"/>
                  </a:lnTo>
                  <a:lnTo>
                    <a:pt x="303" y="280"/>
                  </a:lnTo>
                  <a:lnTo>
                    <a:pt x="298" y="280"/>
                  </a:lnTo>
                  <a:lnTo>
                    <a:pt x="292" y="281"/>
                  </a:lnTo>
                  <a:lnTo>
                    <a:pt x="291" y="281"/>
                  </a:lnTo>
                  <a:lnTo>
                    <a:pt x="291" y="281"/>
                  </a:lnTo>
                  <a:lnTo>
                    <a:pt x="289" y="281"/>
                  </a:lnTo>
                  <a:lnTo>
                    <a:pt x="289" y="281"/>
                  </a:lnTo>
                  <a:lnTo>
                    <a:pt x="289" y="281"/>
                  </a:lnTo>
                  <a:lnTo>
                    <a:pt x="287" y="281"/>
                  </a:lnTo>
                  <a:lnTo>
                    <a:pt x="287" y="281"/>
                  </a:lnTo>
                  <a:lnTo>
                    <a:pt x="280" y="281"/>
                  </a:lnTo>
                  <a:lnTo>
                    <a:pt x="280" y="281"/>
                  </a:lnTo>
                  <a:lnTo>
                    <a:pt x="280" y="281"/>
                  </a:lnTo>
                  <a:lnTo>
                    <a:pt x="280" y="280"/>
                  </a:lnTo>
                  <a:lnTo>
                    <a:pt x="280" y="280"/>
                  </a:lnTo>
                  <a:lnTo>
                    <a:pt x="278" y="280"/>
                  </a:lnTo>
                  <a:lnTo>
                    <a:pt x="276" y="278"/>
                  </a:lnTo>
                  <a:lnTo>
                    <a:pt x="276" y="278"/>
                  </a:lnTo>
                  <a:lnTo>
                    <a:pt x="273" y="278"/>
                  </a:lnTo>
                  <a:lnTo>
                    <a:pt x="271" y="281"/>
                  </a:lnTo>
                  <a:lnTo>
                    <a:pt x="273" y="283"/>
                  </a:lnTo>
                  <a:lnTo>
                    <a:pt x="278" y="287"/>
                  </a:lnTo>
                  <a:lnTo>
                    <a:pt x="283" y="287"/>
                  </a:lnTo>
                  <a:lnTo>
                    <a:pt x="285" y="289"/>
                  </a:lnTo>
                  <a:lnTo>
                    <a:pt x="287" y="289"/>
                  </a:lnTo>
                  <a:lnTo>
                    <a:pt x="289" y="290"/>
                  </a:lnTo>
                  <a:lnTo>
                    <a:pt x="289" y="289"/>
                  </a:lnTo>
                  <a:lnTo>
                    <a:pt x="291" y="289"/>
                  </a:lnTo>
                  <a:lnTo>
                    <a:pt x="292" y="289"/>
                  </a:lnTo>
                  <a:lnTo>
                    <a:pt x="296" y="289"/>
                  </a:lnTo>
                  <a:lnTo>
                    <a:pt x="298" y="289"/>
                  </a:lnTo>
                  <a:lnTo>
                    <a:pt x="305" y="289"/>
                  </a:lnTo>
                  <a:lnTo>
                    <a:pt x="307" y="287"/>
                  </a:lnTo>
                  <a:close/>
                  <a:moveTo>
                    <a:pt x="161" y="243"/>
                  </a:moveTo>
                  <a:lnTo>
                    <a:pt x="159" y="243"/>
                  </a:lnTo>
                  <a:lnTo>
                    <a:pt x="155" y="242"/>
                  </a:lnTo>
                  <a:lnTo>
                    <a:pt x="153" y="242"/>
                  </a:lnTo>
                  <a:lnTo>
                    <a:pt x="153" y="242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4" y="236"/>
                  </a:lnTo>
                  <a:lnTo>
                    <a:pt x="143" y="236"/>
                  </a:lnTo>
                  <a:lnTo>
                    <a:pt x="139" y="236"/>
                  </a:lnTo>
                  <a:lnTo>
                    <a:pt x="137" y="236"/>
                  </a:lnTo>
                  <a:lnTo>
                    <a:pt x="137" y="238"/>
                  </a:lnTo>
                  <a:lnTo>
                    <a:pt x="137" y="240"/>
                  </a:lnTo>
                  <a:lnTo>
                    <a:pt x="137" y="242"/>
                  </a:lnTo>
                  <a:lnTo>
                    <a:pt x="141" y="245"/>
                  </a:lnTo>
                  <a:lnTo>
                    <a:pt x="143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45"/>
                  </a:lnTo>
                  <a:lnTo>
                    <a:pt x="155" y="245"/>
                  </a:lnTo>
                  <a:lnTo>
                    <a:pt x="155" y="245"/>
                  </a:lnTo>
                  <a:lnTo>
                    <a:pt x="159" y="245"/>
                  </a:lnTo>
                  <a:lnTo>
                    <a:pt x="161" y="245"/>
                  </a:lnTo>
                  <a:lnTo>
                    <a:pt x="162" y="245"/>
                  </a:lnTo>
                  <a:lnTo>
                    <a:pt x="161" y="243"/>
                  </a:lnTo>
                  <a:lnTo>
                    <a:pt x="161" y="243"/>
                  </a:lnTo>
                  <a:close/>
                  <a:moveTo>
                    <a:pt x="132" y="233"/>
                  </a:moveTo>
                  <a:lnTo>
                    <a:pt x="128" y="231"/>
                  </a:lnTo>
                  <a:lnTo>
                    <a:pt x="128" y="231"/>
                  </a:lnTo>
                  <a:lnTo>
                    <a:pt x="126" y="233"/>
                  </a:lnTo>
                  <a:lnTo>
                    <a:pt x="126" y="233"/>
                  </a:lnTo>
                  <a:lnTo>
                    <a:pt x="126" y="233"/>
                  </a:lnTo>
                  <a:lnTo>
                    <a:pt x="124" y="233"/>
                  </a:lnTo>
                  <a:lnTo>
                    <a:pt x="123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4" y="234"/>
                  </a:lnTo>
                  <a:lnTo>
                    <a:pt x="124" y="236"/>
                  </a:lnTo>
                  <a:lnTo>
                    <a:pt x="126" y="238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4" y="236"/>
                  </a:lnTo>
                  <a:lnTo>
                    <a:pt x="134" y="233"/>
                  </a:lnTo>
                  <a:lnTo>
                    <a:pt x="132" y="233"/>
                  </a:lnTo>
                  <a:close/>
                  <a:moveTo>
                    <a:pt x="173" y="234"/>
                  </a:moveTo>
                  <a:lnTo>
                    <a:pt x="170" y="233"/>
                  </a:lnTo>
                  <a:lnTo>
                    <a:pt x="162" y="229"/>
                  </a:lnTo>
                  <a:lnTo>
                    <a:pt x="152" y="225"/>
                  </a:lnTo>
                  <a:lnTo>
                    <a:pt x="152" y="225"/>
                  </a:lnTo>
                  <a:lnTo>
                    <a:pt x="150" y="225"/>
                  </a:lnTo>
                  <a:lnTo>
                    <a:pt x="150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5"/>
                  </a:lnTo>
                  <a:lnTo>
                    <a:pt x="150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53" y="229"/>
                  </a:lnTo>
                  <a:lnTo>
                    <a:pt x="155" y="231"/>
                  </a:lnTo>
                  <a:lnTo>
                    <a:pt x="161" y="233"/>
                  </a:lnTo>
                  <a:lnTo>
                    <a:pt x="161" y="233"/>
                  </a:lnTo>
                  <a:lnTo>
                    <a:pt x="162" y="234"/>
                  </a:lnTo>
                  <a:lnTo>
                    <a:pt x="162" y="234"/>
                  </a:lnTo>
                  <a:lnTo>
                    <a:pt x="162" y="233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68" y="236"/>
                  </a:lnTo>
                  <a:lnTo>
                    <a:pt x="170" y="236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3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close/>
                  <a:moveTo>
                    <a:pt x="213" y="225"/>
                  </a:moveTo>
                  <a:lnTo>
                    <a:pt x="211" y="225"/>
                  </a:lnTo>
                  <a:lnTo>
                    <a:pt x="211" y="225"/>
                  </a:lnTo>
                  <a:lnTo>
                    <a:pt x="211" y="224"/>
                  </a:lnTo>
                  <a:lnTo>
                    <a:pt x="209" y="222"/>
                  </a:lnTo>
                  <a:lnTo>
                    <a:pt x="208" y="222"/>
                  </a:lnTo>
                  <a:lnTo>
                    <a:pt x="206" y="220"/>
                  </a:lnTo>
                  <a:lnTo>
                    <a:pt x="199" y="220"/>
                  </a:lnTo>
                  <a:lnTo>
                    <a:pt x="197" y="220"/>
                  </a:lnTo>
                  <a:lnTo>
                    <a:pt x="195" y="222"/>
                  </a:lnTo>
                  <a:lnTo>
                    <a:pt x="195" y="224"/>
                  </a:lnTo>
                  <a:lnTo>
                    <a:pt x="195" y="225"/>
                  </a:lnTo>
                  <a:lnTo>
                    <a:pt x="195" y="227"/>
                  </a:lnTo>
                  <a:lnTo>
                    <a:pt x="197" y="227"/>
                  </a:lnTo>
                  <a:lnTo>
                    <a:pt x="197" y="229"/>
                  </a:lnTo>
                  <a:lnTo>
                    <a:pt x="199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4" y="229"/>
                  </a:lnTo>
                  <a:lnTo>
                    <a:pt x="204" y="231"/>
                  </a:lnTo>
                  <a:lnTo>
                    <a:pt x="208" y="231"/>
                  </a:lnTo>
                  <a:lnTo>
                    <a:pt x="209" y="231"/>
                  </a:lnTo>
                  <a:lnTo>
                    <a:pt x="211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1" y="229"/>
                  </a:lnTo>
                  <a:lnTo>
                    <a:pt x="211" y="229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5"/>
                  </a:lnTo>
                  <a:close/>
                  <a:moveTo>
                    <a:pt x="1112" y="218"/>
                  </a:move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0" y="218"/>
                  </a:lnTo>
                  <a:lnTo>
                    <a:pt x="1110" y="220"/>
                  </a:lnTo>
                  <a:lnTo>
                    <a:pt x="1110" y="220"/>
                  </a:lnTo>
                  <a:lnTo>
                    <a:pt x="1112" y="218"/>
                  </a:lnTo>
                  <a:lnTo>
                    <a:pt x="1112" y="218"/>
                  </a:lnTo>
                  <a:close/>
                  <a:moveTo>
                    <a:pt x="162" y="205"/>
                  </a:moveTo>
                  <a:lnTo>
                    <a:pt x="162" y="205"/>
                  </a:lnTo>
                  <a:lnTo>
                    <a:pt x="164" y="207"/>
                  </a:lnTo>
                  <a:lnTo>
                    <a:pt x="164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8" y="205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4" y="202"/>
                  </a:lnTo>
                  <a:lnTo>
                    <a:pt x="164" y="200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1" y="205"/>
                  </a:lnTo>
                  <a:lnTo>
                    <a:pt x="162" y="205"/>
                  </a:lnTo>
                  <a:close/>
                  <a:moveTo>
                    <a:pt x="7" y="177"/>
                  </a:moveTo>
                  <a:lnTo>
                    <a:pt x="5" y="175"/>
                  </a:lnTo>
                  <a:lnTo>
                    <a:pt x="5" y="177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2" y="175"/>
                  </a:lnTo>
                  <a:lnTo>
                    <a:pt x="2" y="175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5" y="186"/>
                  </a:lnTo>
                  <a:lnTo>
                    <a:pt x="5" y="184"/>
                  </a:lnTo>
                  <a:lnTo>
                    <a:pt x="7" y="182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7" y="177"/>
                  </a:lnTo>
                  <a:close/>
                  <a:moveTo>
                    <a:pt x="7" y="160"/>
                  </a:moveTo>
                  <a:lnTo>
                    <a:pt x="7" y="160"/>
                  </a:lnTo>
                  <a:lnTo>
                    <a:pt x="7" y="160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7" y="160"/>
                  </a:lnTo>
                  <a:close/>
                  <a:moveTo>
                    <a:pt x="1255" y="39"/>
                  </a:moveTo>
                  <a:lnTo>
                    <a:pt x="1253" y="37"/>
                  </a:lnTo>
                  <a:lnTo>
                    <a:pt x="1251" y="36"/>
                  </a:lnTo>
                  <a:lnTo>
                    <a:pt x="1250" y="34"/>
                  </a:lnTo>
                  <a:lnTo>
                    <a:pt x="1246" y="34"/>
                  </a:lnTo>
                  <a:lnTo>
                    <a:pt x="1242" y="32"/>
                  </a:lnTo>
                  <a:lnTo>
                    <a:pt x="1242" y="32"/>
                  </a:lnTo>
                  <a:lnTo>
                    <a:pt x="1242" y="32"/>
                  </a:lnTo>
                  <a:lnTo>
                    <a:pt x="1240" y="34"/>
                  </a:lnTo>
                  <a:lnTo>
                    <a:pt x="1240" y="34"/>
                  </a:lnTo>
                  <a:lnTo>
                    <a:pt x="1240" y="34"/>
                  </a:lnTo>
                  <a:lnTo>
                    <a:pt x="1239" y="34"/>
                  </a:lnTo>
                  <a:lnTo>
                    <a:pt x="1239" y="34"/>
                  </a:lnTo>
                  <a:lnTo>
                    <a:pt x="1237" y="32"/>
                  </a:lnTo>
                  <a:lnTo>
                    <a:pt x="1237" y="32"/>
                  </a:lnTo>
                  <a:lnTo>
                    <a:pt x="1237" y="30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7"/>
                  </a:lnTo>
                  <a:lnTo>
                    <a:pt x="1237" y="27"/>
                  </a:lnTo>
                  <a:lnTo>
                    <a:pt x="1239" y="21"/>
                  </a:lnTo>
                  <a:lnTo>
                    <a:pt x="1239" y="19"/>
                  </a:lnTo>
                  <a:lnTo>
                    <a:pt x="1237" y="19"/>
                  </a:lnTo>
                  <a:lnTo>
                    <a:pt x="1237" y="19"/>
                  </a:lnTo>
                  <a:lnTo>
                    <a:pt x="1237" y="19"/>
                  </a:lnTo>
                  <a:lnTo>
                    <a:pt x="1237" y="16"/>
                  </a:lnTo>
                  <a:lnTo>
                    <a:pt x="1237" y="14"/>
                  </a:lnTo>
                  <a:lnTo>
                    <a:pt x="1235" y="14"/>
                  </a:lnTo>
                  <a:lnTo>
                    <a:pt x="1235" y="14"/>
                  </a:lnTo>
                  <a:lnTo>
                    <a:pt x="1233" y="14"/>
                  </a:lnTo>
                  <a:lnTo>
                    <a:pt x="1231" y="16"/>
                  </a:lnTo>
                  <a:lnTo>
                    <a:pt x="1228" y="16"/>
                  </a:lnTo>
                  <a:lnTo>
                    <a:pt x="1228" y="16"/>
                  </a:lnTo>
                  <a:lnTo>
                    <a:pt x="1226" y="12"/>
                  </a:lnTo>
                  <a:lnTo>
                    <a:pt x="1224" y="12"/>
                  </a:lnTo>
                  <a:lnTo>
                    <a:pt x="1224" y="14"/>
                  </a:lnTo>
                  <a:lnTo>
                    <a:pt x="1222" y="14"/>
                  </a:lnTo>
                  <a:lnTo>
                    <a:pt x="1219" y="14"/>
                  </a:lnTo>
                  <a:lnTo>
                    <a:pt x="1217" y="14"/>
                  </a:lnTo>
                  <a:lnTo>
                    <a:pt x="1217" y="14"/>
                  </a:lnTo>
                  <a:lnTo>
                    <a:pt x="1215" y="14"/>
                  </a:lnTo>
                  <a:lnTo>
                    <a:pt x="1215" y="12"/>
                  </a:lnTo>
                  <a:lnTo>
                    <a:pt x="1213" y="14"/>
                  </a:lnTo>
                  <a:lnTo>
                    <a:pt x="1212" y="14"/>
                  </a:lnTo>
                  <a:lnTo>
                    <a:pt x="1212" y="14"/>
                  </a:lnTo>
                  <a:lnTo>
                    <a:pt x="1210" y="12"/>
                  </a:lnTo>
                  <a:lnTo>
                    <a:pt x="1208" y="12"/>
                  </a:lnTo>
                  <a:lnTo>
                    <a:pt x="1206" y="12"/>
                  </a:lnTo>
                  <a:lnTo>
                    <a:pt x="1206" y="12"/>
                  </a:lnTo>
                  <a:lnTo>
                    <a:pt x="1206" y="12"/>
                  </a:lnTo>
                  <a:lnTo>
                    <a:pt x="1204" y="14"/>
                  </a:lnTo>
                  <a:lnTo>
                    <a:pt x="1204" y="14"/>
                  </a:lnTo>
                  <a:lnTo>
                    <a:pt x="1204" y="16"/>
                  </a:lnTo>
                  <a:lnTo>
                    <a:pt x="1204" y="18"/>
                  </a:lnTo>
                  <a:lnTo>
                    <a:pt x="1204" y="18"/>
                  </a:lnTo>
                  <a:lnTo>
                    <a:pt x="1204" y="19"/>
                  </a:lnTo>
                  <a:lnTo>
                    <a:pt x="1203" y="19"/>
                  </a:lnTo>
                  <a:lnTo>
                    <a:pt x="1199" y="21"/>
                  </a:lnTo>
                  <a:lnTo>
                    <a:pt x="1197" y="21"/>
                  </a:lnTo>
                  <a:lnTo>
                    <a:pt x="1195" y="21"/>
                  </a:lnTo>
                  <a:lnTo>
                    <a:pt x="1195" y="21"/>
                  </a:lnTo>
                  <a:lnTo>
                    <a:pt x="1195" y="21"/>
                  </a:lnTo>
                  <a:lnTo>
                    <a:pt x="1194" y="23"/>
                  </a:lnTo>
                  <a:lnTo>
                    <a:pt x="1194" y="23"/>
                  </a:lnTo>
                  <a:lnTo>
                    <a:pt x="1192" y="23"/>
                  </a:lnTo>
                  <a:lnTo>
                    <a:pt x="1192" y="21"/>
                  </a:lnTo>
                  <a:lnTo>
                    <a:pt x="1192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90" y="19"/>
                  </a:lnTo>
                  <a:lnTo>
                    <a:pt x="1190" y="19"/>
                  </a:lnTo>
                  <a:lnTo>
                    <a:pt x="1188" y="19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6" y="23"/>
                  </a:lnTo>
                  <a:lnTo>
                    <a:pt x="1186" y="23"/>
                  </a:lnTo>
                  <a:lnTo>
                    <a:pt x="1185" y="23"/>
                  </a:lnTo>
                  <a:lnTo>
                    <a:pt x="1185" y="21"/>
                  </a:lnTo>
                  <a:lnTo>
                    <a:pt x="1185" y="21"/>
                  </a:lnTo>
                  <a:lnTo>
                    <a:pt x="1185" y="19"/>
                  </a:lnTo>
                  <a:lnTo>
                    <a:pt x="1183" y="19"/>
                  </a:lnTo>
                  <a:lnTo>
                    <a:pt x="1181" y="19"/>
                  </a:lnTo>
                  <a:lnTo>
                    <a:pt x="1179" y="18"/>
                  </a:lnTo>
                  <a:lnTo>
                    <a:pt x="1179" y="18"/>
                  </a:lnTo>
                  <a:lnTo>
                    <a:pt x="1177" y="18"/>
                  </a:lnTo>
                  <a:lnTo>
                    <a:pt x="1174" y="19"/>
                  </a:lnTo>
                  <a:lnTo>
                    <a:pt x="1174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0" y="19"/>
                  </a:lnTo>
                  <a:lnTo>
                    <a:pt x="1170" y="18"/>
                  </a:lnTo>
                  <a:lnTo>
                    <a:pt x="1170" y="16"/>
                  </a:lnTo>
                  <a:lnTo>
                    <a:pt x="1168" y="18"/>
                  </a:lnTo>
                  <a:lnTo>
                    <a:pt x="1168" y="18"/>
                  </a:lnTo>
                  <a:lnTo>
                    <a:pt x="1168" y="19"/>
                  </a:lnTo>
                  <a:lnTo>
                    <a:pt x="1168" y="19"/>
                  </a:lnTo>
                  <a:lnTo>
                    <a:pt x="1166" y="19"/>
                  </a:lnTo>
                  <a:lnTo>
                    <a:pt x="1166" y="19"/>
                  </a:lnTo>
                  <a:lnTo>
                    <a:pt x="1165" y="19"/>
                  </a:lnTo>
                  <a:lnTo>
                    <a:pt x="1165" y="21"/>
                  </a:lnTo>
                  <a:lnTo>
                    <a:pt x="1165" y="21"/>
                  </a:lnTo>
                  <a:lnTo>
                    <a:pt x="1163" y="23"/>
                  </a:lnTo>
                  <a:lnTo>
                    <a:pt x="1163" y="23"/>
                  </a:lnTo>
                  <a:lnTo>
                    <a:pt x="1161" y="23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56" y="21"/>
                  </a:lnTo>
                  <a:lnTo>
                    <a:pt x="1156" y="21"/>
                  </a:lnTo>
                  <a:lnTo>
                    <a:pt x="1156" y="19"/>
                  </a:lnTo>
                  <a:lnTo>
                    <a:pt x="1154" y="19"/>
                  </a:lnTo>
                  <a:lnTo>
                    <a:pt x="1154" y="18"/>
                  </a:lnTo>
                  <a:lnTo>
                    <a:pt x="1154" y="18"/>
                  </a:lnTo>
                  <a:lnTo>
                    <a:pt x="1154" y="16"/>
                  </a:lnTo>
                  <a:lnTo>
                    <a:pt x="1156" y="12"/>
                  </a:lnTo>
                  <a:lnTo>
                    <a:pt x="1157" y="12"/>
                  </a:lnTo>
                  <a:lnTo>
                    <a:pt x="1159" y="10"/>
                  </a:lnTo>
                  <a:lnTo>
                    <a:pt x="1159" y="10"/>
                  </a:lnTo>
                  <a:lnTo>
                    <a:pt x="1159" y="9"/>
                  </a:lnTo>
                  <a:lnTo>
                    <a:pt x="1161" y="9"/>
                  </a:lnTo>
                  <a:lnTo>
                    <a:pt x="1159" y="7"/>
                  </a:lnTo>
                  <a:lnTo>
                    <a:pt x="1159" y="7"/>
                  </a:lnTo>
                  <a:lnTo>
                    <a:pt x="1157" y="5"/>
                  </a:lnTo>
                  <a:lnTo>
                    <a:pt x="1157" y="7"/>
                  </a:lnTo>
                  <a:lnTo>
                    <a:pt x="1156" y="7"/>
                  </a:lnTo>
                  <a:lnTo>
                    <a:pt x="1156" y="7"/>
                  </a:lnTo>
                  <a:lnTo>
                    <a:pt x="1154" y="7"/>
                  </a:lnTo>
                  <a:lnTo>
                    <a:pt x="1154" y="5"/>
                  </a:lnTo>
                  <a:lnTo>
                    <a:pt x="1154" y="1"/>
                  </a:lnTo>
                  <a:lnTo>
                    <a:pt x="1154" y="1"/>
                  </a:lnTo>
                  <a:lnTo>
                    <a:pt x="1154" y="0"/>
                  </a:lnTo>
                  <a:lnTo>
                    <a:pt x="1152" y="1"/>
                  </a:lnTo>
                  <a:lnTo>
                    <a:pt x="1152" y="1"/>
                  </a:lnTo>
                  <a:lnTo>
                    <a:pt x="1150" y="1"/>
                  </a:lnTo>
                  <a:lnTo>
                    <a:pt x="1150" y="1"/>
                  </a:lnTo>
                  <a:lnTo>
                    <a:pt x="1150" y="3"/>
                  </a:lnTo>
                  <a:lnTo>
                    <a:pt x="1148" y="3"/>
                  </a:lnTo>
                  <a:lnTo>
                    <a:pt x="1148" y="3"/>
                  </a:lnTo>
                  <a:lnTo>
                    <a:pt x="1139" y="5"/>
                  </a:lnTo>
                  <a:lnTo>
                    <a:pt x="1139" y="5"/>
                  </a:lnTo>
                  <a:lnTo>
                    <a:pt x="1138" y="7"/>
                  </a:lnTo>
                  <a:lnTo>
                    <a:pt x="1136" y="7"/>
                  </a:lnTo>
                  <a:lnTo>
                    <a:pt x="1134" y="7"/>
                  </a:lnTo>
                  <a:lnTo>
                    <a:pt x="1134" y="7"/>
                  </a:lnTo>
                  <a:lnTo>
                    <a:pt x="1132" y="9"/>
                  </a:lnTo>
                  <a:lnTo>
                    <a:pt x="1132" y="9"/>
                  </a:lnTo>
                  <a:lnTo>
                    <a:pt x="1132" y="10"/>
                  </a:lnTo>
                  <a:lnTo>
                    <a:pt x="1132" y="10"/>
                  </a:lnTo>
                  <a:lnTo>
                    <a:pt x="1130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7" y="12"/>
                  </a:lnTo>
                  <a:lnTo>
                    <a:pt x="1127" y="16"/>
                  </a:lnTo>
                  <a:lnTo>
                    <a:pt x="1125" y="18"/>
                  </a:lnTo>
                  <a:lnTo>
                    <a:pt x="1121" y="19"/>
                  </a:lnTo>
                  <a:lnTo>
                    <a:pt x="1121" y="21"/>
                  </a:lnTo>
                  <a:lnTo>
                    <a:pt x="1121" y="21"/>
                  </a:lnTo>
                  <a:lnTo>
                    <a:pt x="1121" y="23"/>
                  </a:lnTo>
                  <a:lnTo>
                    <a:pt x="1121" y="27"/>
                  </a:lnTo>
                  <a:lnTo>
                    <a:pt x="1121" y="28"/>
                  </a:lnTo>
                  <a:lnTo>
                    <a:pt x="1121" y="30"/>
                  </a:lnTo>
                  <a:lnTo>
                    <a:pt x="1123" y="30"/>
                  </a:lnTo>
                  <a:lnTo>
                    <a:pt x="1123" y="32"/>
                  </a:lnTo>
                  <a:lnTo>
                    <a:pt x="1125" y="30"/>
                  </a:lnTo>
                  <a:lnTo>
                    <a:pt x="1130" y="30"/>
                  </a:lnTo>
                  <a:lnTo>
                    <a:pt x="1129" y="30"/>
                  </a:lnTo>
                  <a:lnTo>
                    <a:pt x="1129" y="30"/>
                  </a:lnTo>
                  <a:lnTo>
                    <a:pt x="1129" y="30"/>
                  </a:lnTo>
                  <a:lnTo>
                    <a:pt x="1125" y="32"/>
                  </a:lnTo>
                  <a:lnTo>
                    <a:pt x="1123" y="32"/>
                  </a:lnTo>
                  <a:lnTo>
                    <a:pt x="1123" y="32"/>
                  </a:lnTo>
                  <a:lnTo>
                    <a:pt x="1123" y="34"/>
                  </a:lnTo>
                  <a:lnTo>
                    <a:pt x="1123" y="36"/>
                  </a:lnTo>
                  <a:lnTo>
                    <a:pt x="1123" y="37"/>
                  </a:lnTo>
                  <a:lnTo>
                    <a:pt x="1125" y="37"/>
                  </a:lnTo>
                  <a:lnTo>
                    <a:pt x="1125" y="39"/>
                  </a:lnTo>
                  <a:lnTo>
                    <a:pt x="1125" y="41"/>
                  </a:lnTo>
                  <a:lnTo>
                    <a:pt x="1125" y="43"/>
                  </a:lnTo>
                  <a:lnTo>
                    <a:pt x="1125" y="43"/>
                  </a:lnTo>
                  <a:lnTo>
                    <a:pt x="1125" y="45"/>
                  </a:lnTo>
                  <a:lnTo>
                    <a:pt x="1127" y="47"/>
                  </a:lnTo>
                  <a:lnTo>
                    <a:pt x="1125" y="48"/>
                  </a:lnTo>
                  <a:lnTo>
                    <a:pt x="1125" y="50"/>
                  </a:lnTo>
                  <a:lnTo>
                    <a:pt x="1125" y="52"/>
                  </a:lnTo>
                  <a:lnTo>
                    <a:pt x="1127" y="52"/>
                  </a:lnTo>
                  <a:lnTo>
                    <a:pt x="1127" y="54"/>
                  </a:lnTo>
                  <a:lnTo>
                    <a:pt x="1127" y="54"/>
                  </a:lnTo>
                  <a:lnTo>
                    <a:pt x="1127" y="56"/>
                  </a:lnTo>
                  <a:lnTo>
                    <a:pt x="1127" y="56"/>
                  </a:lnTo>
                  <a:lnTo>
                    <a:pt x="1129" y="56"/>
                  </a:lnTo>
                  <a:lnTo>
                    <a:pt x="1127" y="57"/>
                  </a:lnTo>
                  <a:lnTo>
                    <a:pt x="1129" y="59"/>
                  </a:lnTo>
                  <a:lnTo>
                    <a:pt x="1129" y="59"/>
                  </a:lnTo>
                  <a:lnTo>
                    <a:pt x="1129" y="59"/>
                  </a:lnTo>
                  <a:lnTo>
                    <a:pt x="1129" y="61"/>
                  </a:lnTo>
                  <a:lnTo>
                    <a:pt x="1129" y="63"/>
                  </a:lnTo>
                  <a:lnTo>
                    <a:pt x="1130" y="65"/>
                  </a:lnTo>
                  <a:lnTo>
                    <a:pt x="1130" y="66"/>
                  </a:lnTo>
                  <a:lnTo>
                    <a:pt x="1132" y="66"/>
                  </a:lnTo>
                  <a:lnTo>
                    <a:pt x="1132" y="68"/>
                  </a:lnTo>
                  <a:lnTo>
                    <a:pt x="1132" y="68"/>
                  </a:lnTo>
                  <a:lnTo>
                    <a:pt x="1132" y="72"/>
                  </a:lnTo>
                  <a:lnTo>
                    <a:pt x="1132" y="75"/>
                  </a:lnTo>
                  <a:lnTo>
                    <a:pt x="1132" y="77"/>
                  </a:lnTo>
                  <a:lnTo>
                    <a:pt x="1127" y="101"/>
                  </a:lnTo>
                  <a:lnTo>
                    <a:pt x="1129" y="99"/>
                  </a:lnTo>
                  <a:lnTo>
                    <a:pt x="1129" y="99"/>
                  </a:lnTo>
                  <a:lnTo>
                    <a:pt x="1129" y="97"/>
                  </a:lnTo>
                  <a:lnTo>
                    <a:pt x="1129" y="95"/>
                  </a:lnTo>
                  <a:lnTo>
                    <a:pt x="1130" y="93"/>
                  </a:lnTo>
                  <a:lnTo>
                    <a:pt x="1130" y="92"/>
                  </a:lnTo>
                  <a:lnTo>
                    <a:pt x="1130" y="90"/>
                  </a:lnTo>
                  <a:lnTo>
                    <a:pt x="1130" y="88"/>
                  </a:lnTo>
                  <a:lnTo>
                    <a:pt x="1132" y="90"/>
                  </a:lnTo>
                  <a:lnTo>
                    <a:pt x="1132" y="90"/>
                  </a:lnTo>
                  <a:lnTo>
                    <a:pt x="1132" y="88"/>
                  </a:lnTo>
                  <a:lnTo>
                    <a:pt x="1132" y="88"/>
                  </a:lnTo>
                  <a:lnTo>
                    <a:pt x="1132" y="90"/>
                  </a:lnTo>
                  <a:lnTo>
                    <a:pt x="1130" y="92"/>
                  </a:lnTo>
                  <a:lnTo>
                    <a:pt x="1130" y="93"/>
                  </a:lnTo>
                  <a:lnTo>
                    <a:pt x="1132" y="93"/>
                  </a:lnTo>
                  <a:lnTo>
                    <a:pt x="1132" y="95"/>
                  </a:lnTo>
                  <a:lnTo>
                    <a:pt x="1132" y="95"/>
                  </a:lnTo>
                  <a:lnTo>
                    <a:pt x="1134" y="95"/>
                  </a:lnTo>
                  <a:lnTo>
                    <a:pt x="1134" y="93"/>
                  </a:lnTo>
                  <a:lnTo>
                    <a:pt x="1136" y="93"/>
                  </a:lnTo>
                  <a:lnTo>
                    <a:pt x="1136" y="93"/>
                  </a:lnTo>
                  <a:lnTo>
                    <a:pt x="1136" y="93"/>
                  </a:lnTo>
                  <a:lnTo>
                    <a:pt x="1134" y="95"/>
                  </a:lnTo>
                  <a:lnTo>
                    <a:pt x="1134" y="95"/>
                  </a:lnTo>
                  <a:lnTo>
                    <a:pt x="1132" y="95"/>
                  </a:lnTo>
                  <a:lnTo>
                    <a:pt x="1132" y="95"/>
                  </a:lnTo>
                  <a:lnTo>
                    <a:pt x="1132" y="97"/>
                  </a:lnTo>
                  <a:lnTo>
                    <a:pt x="1132" y="97"/>
                  </a:lnTo>
                  <a:lnTo>
                    <a:pt x="1132" y="97"/>
                  </a:lnTo>
                  <a:lnTo>
                    <a:pt x="1132" y="99"/>
                  </a:lnTo>
                  <a:lnTo>
                    <a:pt x="1132" y="99"/>
                  </a:lnTo>
                  <a:lnTo>
                    <a:pt x="1132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9" y="101"/>
                  </a:lnTo>
                  <a:lnTo>
                    <a:pt x="1127" y="103"/>
                  </a:lnTo>
                  <a:lnTo>
                    <a:pt x="1129" y="103"/>
                  </a:lnTo>
                  <a:lnTo>
                    <a:pt x="1127" y="101"/>
                  </a:lnTo>
                  <a:lnTo>
                    <a:pt x="1127" y="101"/>
                  </a:lnTo>
                  <a:lnTo>
                    <a:pt x="1127" y="101"/>
                  </a:lnTo>
                  <a:lnTo>
                    <a:pt x="1127" y="104"/>
                  </a:lnTo>
                  <a:lnTo>
                    <a:pt x="1125" y="108"/>
                  </a:lnTo>
                  <a:lnTo>
                    <a:pt x="1125" y="112"/>
                  </a:lnTo>
                  <a:lnTo>
                    <a:pt x="1121" y="124"/>
                  </a:lnTo>
                  <a:lnTo>
                    <a:pt x="1119" y="128"/>
                  </a:lnTo>
                  <a:lnTo>
                    <a:pt x="1119" y="130"/>
                  </a:lnTo>
                  <a:lnTo>
                    <a:pt x="1119" y="131"/>
                  </a:lnTo>
                  <a:lnTo>
                    <a:pt x="1119" y="131"/>
                  </a:lnTo>
                  <a:lnTo>
                    <a:pt x="1121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3"/>
                  </a:lnTo>
                  <a:lnTo>
                    <a:pt x="1125" y="135"/>
                  </a:lnTo>
                  <a:lnTo>
                    <a:pt x="1125" y="135"/>
                  </a:lnTo>
                  <a:lnTo>
                    <a:pt x="1123" y="135"/>
                  </a:lnTo>
                  <a:lnTo>
                    <a:pt x="1123" y="135"/>
                  </a:lnTo>
                  <a:lnTo>
                    <a:pt x="1121" y="133"/>
                  </a:lnTo>
                  <a:lnTo>
                    <a:pt x="1121" y="135"/>
                  </a:lnTo>
                  <a:lnTo>
                    <a:pt x="1116" y="153"/>
                  </a:lnTo>
                  <a:lnTo>
                    <a:pt x="1110" y="164"/>
                  </a:lnTo>
                  <a:lnTo>
                    <a:pt x="1110" y="166"/>
                  </a:lnTo>
                  <a:lnTo>
                    <a:pt x="1110" y="168"/>
                  </a:lnTo>
                  <a:lnTo>
                    <a:pt x="1110" y="169"/>
                  </a:lnTo>
                  <a:lnTo>
                    <a:pt x="1110" y="171"/>
                  </a:lnTo>
                  <a:lnTo>
                    <a:pt x="1109" y="173"/>
                  </a:lnTo>
                  <a:lnTo>
                    <a:pt x="1109" y="173"/>
                  </a:lnTo>
                  <a:lnTo>
                    <a:pt x="1109" y="175"/>
                  </a:lnTo>
                  <a:lnTo>
                    <a:pt x="1107" y="175"/>
                  </a:lnTo>
                  <a:lnTo>
                    <a:pt x="1105" y="177"/>
                  </a:lnTo>
                  <a:lnTo>
                    <a:pt x="1105" y="177"/>
                  </a:lnTo>
                  <a:lnTo>
                    <a:pt x="1103" y="178"/>
                  </a:lnTo>
                  <a:lnTo>
                    <a:pt x="1103" y="178"/>
                  </a:lnTo>
                  <a:lnTo>
                    <a:pt x="1105" y="180"/>
                  </a:lnTo>
                  <a:lnTo>
                    <a:pt x="1105" y="180"/>
                  </a:lnTo>
                  <a:lnTo>
                    <a:pt x="1103" y="182"/>
                  </a:lnTo>
                  <a:lnTo>
                    <a:pt x="1103" y="182"/>
                  </a:lnTo>
                  <a:lnTo>
                    <a:pt x="1103" y="180"/>
                  </a:lnTo>
                  <a:lnTo>
                    <a:pt x="1101" y="180"/>
                  </a:lnTo>
                  <a:lnTo>
                    <a:pt x="1101" y="182"/>
                  </a:lnTo>
                  <a:lnTo>
                    <a:pt x="1098" y="184"/>
                  </a:lnTo>
                  <a:lnTo>
                    <a:pt x="1094" y="184"/>
                  </a:lnTo>
                  <a:lnTo>
                    <a:pt x="1094" y="184"/>
                  </a:lnTo>
                  <a:lnTo>
                    <a:pt x="1094" y="184"/>
                  </a:lnTo>
                  <a:lnTo>
                    <a:pt x="1096" y="186"/>
                  </a:lnTo>
                  <a:lnTo>
                    <a:pt x="1098" y="187"/>
                  </a:lnTo>
                  <a:lnTo>
                    <a:pt x="1098" y="191"/>
                  </a:lnTo>
                  <a:lnTo>
                    <a:pt x="1098" y="193"/>
                  </a:lnTo>
                  <a:lnTo>
                    <a:pt x="1098" y="195"/>
                  </a:lnTo>
                  <a:lnTo>
                    <a:pt x="1096" y="196"/>
                  </a:lnTo>
                  <a:lnTo>
                    <a:pt x="1096" y="198"/>
                  </a:lnTo>
                  <a:lnTo>
                    <a:pt x="1094" y="202"/>
                  </a:lnTo>
                  <a:lnTo>
                    <a:pt x="1094" y="204"/>
                  </a:lnTo>
                  <a:lnTo>
                    <a:pt x="1092" y="205"/>
                  </a:lnTo>
                  <a:lnTo>
                    <a:pt x="1094" y="207"/>
                  </a:lnTo>
                  <a:lnTo>
                    <a:pt x="1094" y="213"/>
                  </a:lnTo>
                  <a:lnTo>
                    <a:pt x="1092" y="216"/>
                  </a:lnTo>
                  <a:lnTo>
                    <a:pt x="1091" y="218"/>
                  </a:lnTo>
                  <a:lnTo>
                    <a:pt x="1091" y="220"/>
                  </a:lnTo>
                  <a:lnTo>
                    <a:pt x="1091" y="220"/>
                  </a:lnTo>
                  <a:lnTo>
                    <a:pt x="1091" y="222"/>
                  </a:lnTo>
                  <a:lnTo>
                    <a:pt x="1091" y="224"/>
                  </a:lnTo>
                  <a:lnTo>
                    <a:pt x="1091" y="225"/>
                  </a:lnTo>
                  <a:lnTo>
                    <a:pt x="1091" y="227"/>
                  </a:lnTo>
                  <a:lnTo>
                    <a:pt x="1091" y="227"/>
                  </a:lnTo>
                  <a:lnTo>
                    <a:pt x="1094" y="227"/>
                  </a:lnTo>
                  <a:lnTo>
                    <a:pt x="1094" y="227"/>
                  </a:lnTo>
                  <a:lnTo>
                    <a:pt x="1096" y="227"/>
                  </a:lnTo>
                  <a:lnTo>
                    <a:pt x="1100" y="229"/>
                  </a:lnTo>
                  <a:lnTo>
                    <a:pt x="1100" y="227"/>
                  </a:lnTo>
                  <a:lnTo>
                    <a:pt x="1101" y="227"/>
                  </a:lnTo>
                  <a:lnTo>
                    <a:pt x="1103" y="227"/>
                  </a:lnTo>
                  <a:lnTo>
                    <a:pt x="1107" y="227"/>
                  </a:lnTo>
                  <a:lnTo>
                    <a:pt x="1109" y="225"/>
                  </a:lnTo>
                  <a:lnTo>
                    <a:pt x="1110" y="224"/>
                  </a:lnTo>
                  <a:lnTo>
                    <a:pt x="1110" y="224"/>
                  </a:lnTo>
                  <a:lnTo>
                    <a:pt x="1110" y="220"/>
                  </a:lnTo>
                  <a:lnTo>
                    <a:pt x="1109" y="220"/>
                  </a:lnTo>
                  <a:lnTo>
                    <a:pt x="1110" y="218"/>
                  </a:lnTo>
                  <a:lnTo>
                    <a:pt x="1110" y="218"/>
                  </a:lnTo>
                  <a:lnTo>
                    <a:pt x="1112" y="216"/>
                  </a:lnTo>
                  <a:lnTo>
                    <a:pt x="1114" y="211"/>
                  </a:lnTo>
                  <a:lnTo>
                    <a:pt x="1118" y="207"/>
                  </a:lnTo>
                  <a:lnTo>
                    <a:pt x="1118" y="205"/>
                  </a:lnTo>
                  <a:lnTo>
                    <a:pt x="1119" y="204"/>
                  </a:lnTo>
                  <a:lnTo>
                    <a:pt x="1123" y="204"/>
                  </a:lnTo>
                  <a:lnTo>
                    <a:pt x="1125" y="202"/>
                  </a:lnTo>
                  <a:lnTo>
                    <a:pt x="1127" y="202"/>
                  </a:lnTo>
                  <a:lnTo>
                    <a:pt x="1127" y="202"/>
                  </a:lnTo>
                  <a:lnTo>
                    <a:pt x="1125" y="204"/>
                  </a:lnTo>
                  <a:lnTo>
                    <a:pt x="1123" y="204"/>
                  </a:lnTo>
                  <a:lnTo>
                    <a:pt x="1123" y="205"/>
                  </a:lnTo>
                  <a:lnTo>
                    <a:pt x="1121" y="205"/>
                  </a:lnTo>
                  <a:lnTo>
                    <a:pt x="1119" y="205"/>
                  </a:lnTo>
                  <a:lnTo>
                    <a:pt x="1118" y="207"/>
                  </a:lnTo>
                  <a:lnTo>
                    <a:pt x="1116" y="209"/>
                  </a:lnTo>
                  <a:lnTo>
                    <a:pt x="1114" y="213"/>
                  </a:lnTo>
                  <a:lnTo>
                    <a:pt x="1114" y="214"/>
                  </a:lnTo>
                  <a:lnTo>
                    <a:pt x="1116" y="216"/>
                  </a:lnTo>
                  <a:lnTo>
                    <a:pt x="1116" y="218"/>
                  </a:lnTo>
                  <a:lnTo>
                    <a:pt x="1116" y="216"/>
                  </a:lnTo>
                  <a:lnTo>
                    <a:pt x="1116" y="218"/>
                  </a:lnTo>
                  <a:lnTo>
                    <a:pt x="1116" y="220"/>
                  </a:lnTo>
                  <a:lnTo>
                    <a:pt x="1118" y="220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6" y="224"/>
                  </a:lnTo>
                  <a:lnTo>
                    <a:pt x="1114" y="225"/>
                  </a:lnTo>
                  <a:lnTo>
                    <a:pt x="1112" y="225"/>
                  </a:lnTo>
                  <a:lnTo>
                    <a:pt x="1112" y="227"/>
                  </a:lnTo>
                  <a:lnTo>
                    <a:pt x="1112" y="227"/>
                  </a:lnTo>
                  <a:lnTo>
                    <a:pt x="1112" y="227"/>
                  </a:lnTo>
                  <a:lnTo>
                    <a:pt x="1110" y="227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7" y="227"/>
                  </a:lnTo>
                  <a:lnTo>
                    <a:pt x="1105" y="229"/>
                  </a:lnTo>
                  <a:lnTo>
                    <a:pt x="1103" y="229"/>
                  </a:lnTo>
                  <a:lnTo>
                    <a:pt x="1101" y="229"/>
                  </a:lnTo>
                  <a:lnTo>
                    <a:pt x="1103" y="231"/>
                  </a:lnTo>
                  <a:lnTo>
                    <a:pt x="1105" y="233"/>
                  </a:lnTo>
                  <a:lnTo>
                    <a:pt x="1105" y="236"/>
                  </a:lnTo>
                  <a:lnTo>
                    <a:pt x="1105" y="240"/>
                  </a:lnTo>
                  <a:lnTo>
                    <a:pt x="1105" y="242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5"/>
                  </a:lnTo>
                  <a:lnTo>
                    <a:pt x="1103" y="245"/>
                  </a:lnTo>
                  <a:lnTo>
                    <a:pt x="1103" y="245"/>
                  </a:lnTo>
                  <a:lnTo>
                    <a:pt x="1105" y="245"/>
                  </a:lnTo>
                  <a:lnTo>
                    <a:pt x="1105" y="245"/>
                  </a:lnTo>
                  <a:lnTo>
                    <a:pt x="1107" y="245"/>
                  </a:lnTo>
                  <a:lnTo>
                    <a:pt x="1107" y="243"/>
                  </a:lnTo>
                  <a:lnTo>
                    <a:pt x="1112" y="243"/>
                  </a:lnTo>
                  <a:lnTo>
                    <a:pt x="1116" y="242"/>
                  </a:lnTo>
                  <a:lnTo>
                    <a:pt x="1114" y="242"/>
                  </a:lnTo>
                  <a:lnTo>
                    <a:pt x="1118" y="240"/>
                  </a:lnTo>
                  <a:lnTo>
                    <a:pt x="1119" y="238"/>
                  </a:lnTo>
                  <a:lnTo>
                    <a:pt x="1121" y="240"/>
                  </a:lnTo>
                  <a:lnTo>
                    <a:pt x="1123" y="240"/>
                  </a:lnTo>
                  <a:lnTo>
                    <a:pt x="1125" y="240"/>
                  </a:lnTo>
                  <a:lnTo>
                    <a:pt x="1125" y="242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7" y="236"/>
                  </a:lnTo>
                  <a:lnTo>
                    <a:pt x="1127" y="236"/>
                  </a:lnTo>
                  <a:lnTo>
                    <a:pt x="1127" y="236"/>
                  </a:lnTo>
                  <a:lnTo>
                    <a:pt x="1127" y="238"/>
                  </a:lnTo>
                  <a:lnTo>
                    <a:pt x="1127" y="238"/>
                  </a:lnTo>
                  <a:lnTo>
                    <a:pt x="1129" y="238"/>
                  </a:lnTo>
                  <a:lnTo>
                    <a:pt x="1129" y="238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7" y="242"/>
                  </a:lnTo>
                  <a:lnTo>
                    <a:pt x="1127" y="242"/>
                  </a:lnTo>
                  <a:lnTo>
                    <a:pt x="1129" y="243"/>
                  </a:lnTo>
                  <a:lnTo>
                    <a:pt x="1132" y="245"/>
                  </a:lnTo>
                  <a:lnTo>
                    <a:pt x="1132" y="245"/>
                  </a:lnTo>
                  <a:lnTo>
                    <a:pt x="1134" y="245"/>
                  </a:lnTo>
                  <a:lnTo>
                    <a:pt x="1132" y="245"/>
                  </a:lnTo>
                  <a:lnTo>
                    <a:pt x="1127" y="243"/>
                  </a:lnTo>
                  <a:lnTo>
                    <a:pt x="1125" y="243"/>
                  </a:lnTo>
                  <a:lnTo>
                    <a:pt x="1125" y="243"/>
                  </a:lnTo>
                  <a:lnTo>
                    <a:pt x="1123" y="243"/>
                  </a:lnTo>
                  <a:lnTo>
                    <a:pt x="1121" y="242"/>
                  </a:lnTo>
                  <a:lnTo>
                    <a:pt x="1119" y="240"/>
                  </a:lnTo>
                  <a:lnTo>
                    <a:pt x="1118" y="240"/>
                  </a:lnTo>
                  <a:lnTo>
                    <a:pt x="1118" y="242"/>
                  </a:lnTo>
                  <a:lnTo>
                    <a:pt x="1119" y="242"/>
                  </a:lnTo>
                  <a:lnTo>
                    <a:pt x="1121" y="243"/>
                  </a:lnTo>
                  <a:lnTo>
                    <a:pt x="1123" y="245"/>
                  </a:lnTo>
                  <a:lnTo>
                    <a:pt x="1123" y="245"/>
                  </a:lnTo>
                  <a:lnTo>
                    <a:pt x="1125" y="249"/>
                  </a:lnTo>
                  <a:lnTo>
                    <a:pt x="1125" y="252"/>
                  </a:lnTo>
                  <a:lnTo>
                    <a:pt x="1127" y="256"/>
                  </a:lnTo>
                  <a:lnTo>
                    <a:pt x="1127" y="260"/>
                  </a:lnTo>
                  <a:lnTo>
                    <a:pt x="1125" y="263"/>
                  </a:lnTo>
                  <a:lnTo>
                    <a:pt x="1125" y="267"/>
                  </a:lnTo>
                  <a:lnTo>
                    <a:pt x="1121" y="272"/>
                  </a:lnTo>
                  <a:lnTo>
                    <a:pt x="1121" y="274"/>
                  </a:lnTo>
                  <a:lnTo>
                    <a:pt x="1121" y="274"/>
                  </a:lnTo>
                  <a:lnTo>
                    <a:pt x="1119" y="274"/>
                  </a:lnTo>
                  <a:lnTo>
                    <a:pt x="1119" y="274"/>
                  </a:lnTo>
                  <a:lnTo>
                    <a:pt x="1121" y="276"/>
                  </a:lnTo>
                  <a:lnTo>
                    <a:pt x="1123" y="276"/>
                  </a:lnTo>
                  <a:lnTo>
                    <a:pt x="1125" y="278"/>
                  </a:lnTo>
                  <a:lnTo>
                    <a:pt x="1125" y="280"/>
                  </a:lnTo>
                  <a:lnTo>
                    <a:pt x="1125" y="281"/>
                  </a:lnTo>
                  <a:lnTo>
                    <a:pt x="1125" y="285"/>
                  </a:lnTo>
                  <a:lnTo>
                    <a:pt x="1123" y="289"/>
                  </a:lnTo>
                  <a:lnTo>
                    <a:pt x="1125" y="289"/>
                  </a:lnTo>
                  <a:lnTo>
                    <a:pt x="1125" y="289"/>
                  </a:lnTo>
                  <a:lnTo>
                    <a:pt x="1127" y="289"/>
                  </a:lnTo>
                  <a:lnTo>
                    <a:pt x="1127" y="289"/>
                  </a:lnTo>
                  <a:lnTo>
                    <a:pt x="1127" y="289"/>
                  </a:lnTo>
                  <a:lnTo>
                    <a:pt x="1127" y="290"/>
                  </a:lnTo>
                  <a:lnTo>
                    <a:pt x="1125" y="290"/>
                  </a:lnTo>
                  <a:lnTo>
                    <a:pt x="1125" y="290"/>
                  </a:lnTo>
                  <a:lnTo>
                    <a:pt x="1125" y="292"/>
                  </a:lnTo>
                  <a:lnTo>
                    <a:pt x="1125" y="294"/>
                  </a:lnTo>
                  <a:lnTo>
                    <a:pt x="1123" y="296"/>
                  </a:lnTo>
                  <a:lnTo>
                    <a:pt x="1123" y="298"/>
                  </a:lnTo>
                  <a:lnTo>
                    <a:pt x="1125" y="298"/>
                  </a:lnTo>
                  <a:lnTo>
                    <a:pt x="1125" y="299"/>
                  </a:lnTo>
                  <a:lnTo>
                    <a:pt x="1125" y="301"/>
                  </a:lnTo>
                  <a:lnTo>
                    <a:pt x="1125" y="303"/>
                  </a:lnTo>
                  <a:lnTo>
                    <a:pt x="1125" y="305"/>
                  </a:lnTo>
                  <a:lnTo>
                    <a:pt x="1125" y="308"/>
                  </a:lnTo>
                  <a:lnTo>
                    <a:pt x="1123" y="310"/>
                  </a:lnTo>
                  <a:lnTo>
                    <a:pt x="1123" y="312"/>
                  </a:lnTo>
                  <a:lnTo>
                    <a:pt x="1121" y="314"/>
                  </a:lnTo>
                  <a:lnTo>
                    <a:pt x="1121" y="314"/>
                  </a:lnTo>
                  <a:lnTo>
                    <a:pt x="1121" y="316"/>
                  </a:lnTo>
                  <a:lnTo>
                    <a:pt x="1121" y="317"/>
                  </a:lnTo>
                  <a:lnTo>
                    <a:pt x="1121" y="319"/>
                  </a:lnTo>
                  <a:lnTo>
                    <a:pt x="1119" y="321"/>
                  </a:lnTo>
                  <a:lnTo>
                    <a:pt x="1119" y="321"/>
                  </a:lnTo>
                  <a:lnTo>
                    <a:pt x="1119" y="323"/>
                  </a:lnTo>
                  <a:lnTo>
                    <a:pt x="1118" y="325"/>
                  </a:lnTo>
                  <a:lnTo>
                    <a:pt x="1118" y="326"/>
                  </a:lnTo>
                  <a:lnTo>
                    <a:pt x="1116" y="330"/>
                  </a:lnTo>
                  <a:lnTo>
                    <a:pt x="1116" y="330"/>
                  </a:lnTo>
                  <a:lnTo>
                    <a:pt x="1116" y="332"/>
                  </a:lnTo>
                  <a:lnTo>
                    <a:pt x="1114" y="332"/>
                  </a:lnTo>
                  <a:lnTo>
                    <a:pt x="1116" y="332"/>
                  </a:lnTo>
                  <a:lnTo>
                    <a:pt x="1116" y="332"/>
                  </a:lnTo>
                  <a:lnTo>
                    <a:pt x="1116" y="334"/>
                  </a:lnTo>
                  <a:lnTo>
                    <a:pt x="1118" y="334"/>
                  </a:lnTo>
                  <a:lnTo>
                    <a:pt x="1118" y="334"/>
                  </a:lnTo>
                  <a:lnTo>
                    <a:pt x="1119" y="332"/>
                  </a:lnTo>
                  <a:lnTo>
                    <a:pt x="1119" y="332"/>
                  </a:lnTo>
                  <a:lnTo>
                    <a:pt x="1119" y="332"/>
                  </a:lnTo>
                  <a:lnTo>
                    <a:pt x="1121" y="332"/>
                  </a:lnTo>
                  <a:lnTo>
                    <a:pt x="1121" y="332"/>
                  </a:lnTo>
                  <a:lnTo>
                    <a:pt x="1123" y="330"/>
                  </a:lnTo>
                  <a:lnTo>
                    <a:pt x="1125" y="330"/>
                  </a:lnTo>
                  <a:lnTo>
                    <a:pt x="1125" y="330"/>
                  </a:lnTo>
                  <a:lnTo>
                    <a:pt x="1125" y="330"/>
                  </a:lnTo>
                  <a:lnTo>
                    <a:pt x="1127" y="328"/>
                  </a:lnTo>
                  <a:lnTo>
                    <a:pt x="1127" y="328"/>
                  </a:lnTo>
                  <a:lnTo>
                    <a:pt x="1130" y="328"/>
                  </a:lnTo>
                  <a:lnTo>
                    <a:pt x="1132" y="326"/>
                  </a:lnTo>
                  <a:lnTo>
                    <a:pt x="1132" y="326"/>
                  </a:lnTo>
                  <a:lnTo>
                    <a:pt x="1134" y="326"/>
                  </a:lnTo>
                  <a:lnTo>
                    <a:pt x="1136" y="326"/>
                  </a:lnTo>
                  <a:lnTo>
                    <a:pt x="1138" y="326"/>
                  </a:lnTo>
                  <a:lnTo>
                    <a:pt x="1141" y="328"/>
                  </a:lnTo>
                  <a:lnTo>
                    <a:pt x="1141" y="328"/>
                  </a:lnTo>
                  <a:lnTo>
                    <a:pt x="1143" y="328"/>
                  </a:lnTo>
                  <a:lnTo>
                    <a:pt x="1145" y="328"/>
                  </a:lnTo>
                  <a:lnTo>
                    <a:pt x="1147" y="328"/>
                  </a:lnTo>
                  <a:lnTo>
                    <a:pt x="1148" y="328"/>
                  </a:lnTo>
                  <a:lnTo>
                    <a:pt x="1150" y="330"/>
                  </a:lnTo>
                  <a:lnTo>
                    <a:pt x="1154" y="328"/>
                  </a:lnTo>
                  <a:lnTo>
                    <a:pt x="1156" y="328"/>
                  </a:lnTo>
                  <a:lnTo>
                    <a:pt x="1157" y="330"/>
                  </a:lnTo>
                  <a:lnTo>
                    <a:pt x="1159" y="330"/>
                  </a:lnTo>
                  <a:lnTo>
                    <a:pt x="1163" y="332"/>
                  </a:lnTo>
                  <a:lnTo>
                    <a:pt x="1165" y="334"/>
                  </a:lnTo>
                  <a:lnTo>
                    <a:pt x="1166" y="336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5" y="334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8" y="334"/>
                  </a:lnTo>
                  <a:lnTo>
                    <a:pt x="1168" y="334"/>
                  </a:lnTo>
                  <a:lnTo>
                    <a:pt x="1172" y="334"/>
                  </a:lnTo>
                  <a:lnTo>
                    <a:pt x="1172" y="334"/>
                  </a:lnTo>
                  <a:lnTo>
                    <a:pt x="1174" y="334"/>
                  </a:lnTo>
                  <a:lnTo>
                    <a:pt x="1174" y="334"/>
                  </a:lnTo>
                  <a:lnTo>
                    <a:pt x="1175" y="332"/>
                  </a:lnTo>
                  <a:lnTo>
                    <a:pt x="1183" y="328"/>
                  </a:lnTo>
                  <a:lnTo>
                    <a:pt x="1183" y="326"/>
                  </a:lnTo>
                  <a:lnTo>
                    <a:pt x="1186" y="325"/>
                  </a:lnTo>
                  <a:lnTo>
                    <a:pt x="1188" y="325"/>
                  </a:lnTo>
                  <a:lnTo>
                    <a:pt x="1190" y="323"/>
                  </a:lnTo>
                  <a:lnTo>
                    <a:pt x="1190" y="323"/>
                  </a:lnTo>
                  <a:lnTo>
                    <a:pt x="1192" y="323"/>
                  </a:lnTo>
                  <a:lnTo>
                    <a:pt x="1194" y="323"/>
                  </a:lnTo>
                  <a:lnTo>
                    <a:pt x="1194" y="323"/>
                  </a:lnTo>
                  <a:lnTo>
                    <a:pt x="1195" y="325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4" y="323"/>
                  </a:lnTo>
                  <a:lnTo>
                    <a:pt x="1194" y="323"/>
                  </a:lnTo>
                  <a:lnTo>
                    <a:pt x="1194" y="319"/>
                  </a:lnTo>
                  <a:lnTo>
                    <a:pt x="1194" y="317"/>
                  </a:lnTo>
                  <a:lnTo>
                    <a:pt x="1194" y="317"/>
                  </a:lnTo>
                  <a:lnTo>
                    <a:pt x="1194" y="316"/>
                  </a:lnTo>
                  <a:lnTo>
                    <a:pt x="1194" y="310"/>
                  </a:lnTo>
                  <a:lnTo>
                    <a:pt x="1192" y="308"/>
                  </a:lnTo>
                  <a:lnTo>
                    <a:pt x="1192" y="307"/>
                  </a:lnTo>
                  <a:lnTo>
                    <a:pt x="1192" y="307"/>
                  </a:lnTo>
                  <a:lnTo>
                    <a:pt x="1192" y="305"/>
                  </a:lnTo>
                  <a:lnTo>
                    <a:pt x="1192" y="303"/>
                  </a:lnTo>
                  <a:lnTo>
                    <a:pt x="1192" y="303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6"/>
                  </a:lnTo>
                  <a:lnTo>
                    <a:pt x="1190" y="296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92" y="290"/>
                  </a:lnTo>
                  <a:lnTo>
                    <a:pt x="1194" y="289"/>
                  </a:lnTo>
                  <a:lnTo>
                    <a:pt x="1194" y="287"/>
                  </a:lnTo>
                  <a:lnTo>
                    <a:pt x="1199" y="283"/>
                  </a:lnTo>
                  <a:lnTo>
                    <a:pt x="1199" y="281"/>
                  </a:lnTo>
                  <a:lnTo>
                    <a:pt x="1201" y="278"/>
                  </a:lnTo>
                  <a:lnTo>
                    <a:pt x="1201" y="276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201" y="272"/>
                  </a:lnTo>
                  <a:lnTo>
                    <a:pt x="1201" y="272"/>
                  </a:lnTo>
                  <a:lnTo>
                    <a:pt x="1203" y="272"/>
                  </a:lnTo>
                  <a:lnTo>
                    <a:pt x="1204" y="272"/>
                  </a:lnTo>
                  <a:lnTo>
                    <a:pt x="1204" y="272"/>
                  </a:lnTo>
                  <a:lnTo>
                    <a:pt x="1204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8" y="270"/>
                  </a:lnTo>
                  <a:lnTo>
                    <a:pt x="1208" y="270"/>
                  </a:lnTo>
                  <a:lnTo>
                    <a:pt x="1208" y="269"/>
                  </a:lnTo>
                  <a:lnTo>
                    <a:pt x="1208" y="269"/>
                  </a:lnTo>
                  <a:lnTo>
                    <a:pt x="1210" y="269"/>
                  </a:lnTo>
                  <a:lnTo>
                    <a:pt x="1212" y="270"/>
                  </a:lnTo>
                  <a:lnTo>
                    <a:pt x="1213" y="270"/>
                  </a:lnTo>
                  <a:lnTo>
                    <a:pt x="1213" y="269"/>
                  </a:lnTo>
                  <a:lnTo>
                    <a:pt x="1215" y="267"/>
                  </a:lnTo>
                  <a:lnTo>
                    <a:pt x="1215" y="265"/>
                  </a:lnTo>
                  <a:lnTo>
                    <a:pt x="1215" y="263"/>
                  </a:lnTo>
                  <a:lnTo>
                    <a:pt x="1217" y="261"/>
                  </a:lnTo>
                  <a:lnTo>
                    <a:pt x="1217" y="261"/>
                  </a:lnTo>
                  <a:lnTo>
                    <a:pt x="1217" y="260"/>
                  </a:lnTo>
                  <a:lnTo>
                    <a:pt x="1217" y="258"/>
                  </a:lnTo>
                  <a:lnTo>
                    <a:pt x="1217" y="258"/>
                  </a:lnTo>
                  <a:lnTo>
                    <a:pt x="1215" y="258"/>
                  </a:lnTo>
                  <a:lnTo>
                    <a:pt x="1213" y="258"/>
                  </a:lnTo>
                  <a:lnTo>
                    <a:pt x="1213" y="258"/>
                  </a:lnTo>
                  <a:lnTo>
                    <a:pt x="1213" y="258"/>
                  </a:lnTo>
                  <a:lnTo>
                    <a:pt x="1213" y="260"/>
                  </a:lnTo>
                  <a:lnTo>
                    <a:pt x="1212" y="260"/>
                  </a:lnTo>
                  <a:lnTo>
                    <a:pt x="1210" y="260"/>
                  </a:lnTo>
                  <a:lnTo>
                    <a:pt x="1210" y="260"/>
                  </a:lnTo>
                  <a:lnTo>
                    <a:pt x="1210" y="260"/>
                  </a:lnTo>
                  <a:lnTo>
                    <a:pt x="1208" y="260"/>
                  </a:lnTo>
                  <a:lnTo>
                    <a:pt x="1206" y="254"/>
                  </a:lnTo>
                  <a:lnTo>
                    <a:pt x="1206" y="254"/>
                  </a:lnTo>
                  <a:lnTo>
                    <a:pt x="1206" y="252"/>
                  </a:lnTo>
                  <a:lnTo>
                    <a:pt x="1204" y="252"/>
                  </a:lnTo>
                  <a:lnTo>
                    <a:pt x="1204" y="252"/>
                  </a:lnTo>
                  <a:lnTo>
                    <a:pt x="1204" y="251"/>
                  </a:lnTo>
                  <a:lnTo>
                    <a:pt x="1204" y="251"/>
                  </a:lnTo>
                  <a:lnTo>
                    <a:pt x="1199" y="245"/>
                  </a:lnTo>
                  <a:lnTo>
                    <a:pt x="1197" y="243"/>
                  </a:lnTo>
                  <a:lnTo>
                    <a:pt x="1197" y="243"/>
                  </a:lnTo>
                  <a:lnTo>
                    <a:pt x="1197" y="242"/>
                  </a:lnTo>
                  <a:lnTo>
                    <a:pt x="1199" y="242"/>
                  </a:lnTo>
                  <a:lnTo>
                    <a:pt x="1199" y="242"/>
                  </a:lnTo>
                  <a:lnTo>
                    <a:pt x="1197" y="240"/>
                  </a:lnTo>
                  <a:lnTo>
                    <a:pt x="1199" y="240"/>
                  </a:lnTo>
                  <a:lnTo>
                    <a:pt x="1199" y="236"/>
                  </a:lnTo>
                  <a:lnTo>
                    <a:pt x="1201" y="233"/>
                  </a:lnTo>
                  <a:lnTo>
                    <a:pt x="1201" y="233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29"/>
                  </a:lnTo>
                  <a:lnTo>
                    <a:pt x="1201" y="229"/>
                  </a:lnTo>
                  <a:lnTo>
                    <a:pt x="1201" y="225"/>
                  </a:lnTo>
                  <a:lnTo>
                    <a:pt x="1201" y="225"/>
                  </a:lnTo>
                  <a:lnTo>
                    <a:pt x="1201" y="225"/>
                  </a:lnTo>
                  <a:lnTo>
                    <a:pt x="1201" y="224"/>
                  </a:lnTo>
                  <a:lnTo>
                    <a:pt x="1204" y="222"/>
                  </a:lnTo>
                  <a:lnTo>
                    <a:pt x="1204" y="222"/>
                  </a:lnTo>
                  <a:lnTo>
                    <a:pt x="1204" y="222"/>
                  </a:lnTo>
                  <a:lnTo>
                    <a:pt x="1206" y="222"/>
                  </a:lnTo>
                  <a:lnTo>
                    <a:pt x="1206" y="220"/>
                  </a:lnTo>
                  <a:lnTo>
                    <a:pt x="1206" y="220"/>
                  </a:lnTo>
                  <a:lnTo>
                    <a:pt x="1208" y="220"/>
                  </a:lnTo>
                  <a:lnTo>
                    <a:pt x="1210" y="218"/>
                  </a:lnTo>
                  <a:lnTo>
                    <a:pt x="1210" y="218"/>
                  </a:lnTo>
                  <a:lnTo>
                    <a:pt x="1212" y="218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3" y="213"/>
                  </a:lnTo>
                  <a:lnTo>
                    <a:pt x="1213" y="211"/>
                  </a:lnTo>
                  <a:lnTo>
                    <a:pt x="1215" y="207"/>
                  </a:lnTo>
                  <a:lnTo>
                    <a:pt x="1215" y="207"/>
                  </a:lnTo>
                  <a:lnTo>
                    <a:pt x="1217" y="207"/>
                  </a:lnTo>
                  <a:lnTo>
                    <a:pt x="1217" y="205"/>
                  </a:lnTo>
                  <a:lnTo>
                    <a:pt x="1215" y="205"/>
                  </a:lnTo>
                  <a:lnTo>
                    <a:pt x="1215" y="204"/>
                  </a:lnTo>
                  <a:lnTo>
                    <a:pt x="1215" y="204"/>
                  </a:lnTo>
                  <a:lnTo>
                    <a:pt x="1215" y="202"/>
                  </a:lnTo>
                  <a:lnTo>
                    <a:pt x="1213" y="202"/>
                  </a:lnTo>
                  <a:lnTo>
                    <a:pt x="1213" y="200"/>
                  </a:lnTo>
                  <a:lnTo>
                    <a:pt x="1212" y="200"/>
                  </a:lnTo>
                  <a:lnTo>
                    <a:pt x="1210" y="200"/>
                  </a:lnTo>
                  <a:lnTo>
                    <a:pt x="1210" y="202"/>
                  </a:lnTo>
                  <a:lnTo>
                    <a:pt x="1208" y="202"/>
                  </a:lnTo>
                  <a:lnTo>
                    <a:pt x="1208" y="202"/>
                  </a:lnTo>
                  <a:lnTo>
                    <a:pt x="1206" y="200"/>
                  </a:lnTo>
                  <a:lnTo>
                    <a:pt x="1206" y="200"/>
                  </a:lnTo>
                  <a:lnTo>
                    <a:pt x="1206" y="200"/>
                  </a:lnTo>
                  <a:lnTo>
                    <a:pt x="1206" y="198"/>
                  </a:lnTo>
                  <a:lnTo>
                    <a:pt x="1208" y="198"/>
                  </a:lnTo>
                  <a:lnTo>
                    <a:pt x="1206" y="196"/>
                  </a:lnTo>
                  <a:lnTo>
                    <a:pt x="1206" y="196"/>
                  </a:lnTo>
                  <a:lnTo>
                    <a:pt x="1204" y="196"/>
                  </a:lnTo>
                  <a:lnTo>
                    <a:pt x="1203" y="195"/>
                  </a:lnTo>
                  <a:lnTo>
                    <a:pt x="1203" y="195"/>
                  </a:lnTo>
                  <a:lnTo>
                    <a:pt x="1201" y="193"/>
                  </a:lnTo>
                  <a:lnTo>
                    <a:pt x="1203" y="191"/>
                  </a:lnTo>
                  <a:lnTo>
                    <a:pt x="1203" y="191"/>
                  </a:lnTo>
                  <a:lnTo>
                    <a:pt x="1201" y="187"/>
                  </a:lnTo>
                  <a:lnTo>
                    <a:pt x="1199" y="186"/>
                  </a:lnTo>
                  <a:lnTo>
                    <a:pt x="1199" y="186"/>
                  </a:lnTo>
                  <a:lnTo>
                    <a:pt x="1199" y="184"/>
                  </a:lnTo>
                  <a:lnTo>
                    <a:pt x="1199" y="182"/>
                  </a:lnTo>
                  <a:lnTo>
                    <a:pt x="1199" y="182"/>
                  </a:lnTo>
                  <a:lnTo>
                    <a:pt x="1199" y="180"/>
                  </a:lnTo>
                  <a:lnTo>
                    <a:pt x="1199" y="180"/>
                  </a:lnTo>
                  <a:lnTo>
                    <a:pt x="1199" y="178"/>
                  </a:lnTo>
                  <a:lnTo>
                    <a:pt x="1199" y="178"/>
                  </a:lnTo>
                  <a:lnTo>
                    <a:pt x="1197" y="177"/>
                  </a:lnTo>
                  <a:lnTo>
                    <a:pt x="1195" y="177"/>
                  </a:lnTo>
                  <a:lnTo>
                    <a:pt x="1195" y="177"/>
                  </a:lnTo>
                  <a:lnTo>
                    <a:pt x="1195" y="175"/>
                  </a:lnTo>
                  <a:lnTo>
                    <a:pt x="1194" y="173"/>
                  </a:lnTo>
                  <a:lnTo>
                    <a:pt x="1192" y="173"/>
                  </a:lnTo>
                  <a:lnTo>
                    <a:pt x="1192" y="173"/>
                  </a:lnTo>
                  <a:lnTo>
                    <a:pt x="1190" y="169"/>
                  </a:lnTo>
                  <a:lnTo>
                    <a:pt x="1190" y="169"/>
                  </a:lnTo>
                  <a:lnTo>
                    <a:pt x="1188" y="164"/>
                  </a:lnTo>
                  <a:lnTo>
                    <a:pt x="1186" y="164"/>
                  </a:lnTo>
                  <a:lnTo>
                    <a:pt x="1186" y="164"/>
                  </a:lnTo>
                  <a:lnTo>
                    <a:pt x="1197" y="164"/>
                  </a:lnTo>
                  <a:lnTo>
                    <a:pt x="1199" y="164"/>
                  </a:lnTo>
                  <a:lnTo>
                    <a:pt x="1199" y="164"/>
                  </a:lnTo>
                  <a:lnTo>
                    <a:pt x="1201" y="164"/>
                  </a:lnTo>
                  <a:lnTo>
                    <a:pt x="1203" y="164"/>
                  </a:lnTo>
                  <a:lnTo>
                    <a:pt x="1203" y="164"/>
                  </a:lnTo>
                  <a:lnTo>
                    <a:pt x="1204" y="164"/>
                  </a:lnTo>
                  <a:lnTo>
                    <a:pt x="1206" y="164"/>
                  </a:lnTo>
                  <a:lnTo>
                    <a:pt x="1213" y="164"/>
                  </a:lnTo>
                  <a:lnTo>
                    <a:pt x="1213" y="162"/>
                  </a:lnTo>
                  <a:lnTo>
                    <a:pt x="1215" y="162"/>
                  </a:lnTo>
                  <a:lnTo>
                    <a:pt x="1215" y="160"/>
                  </a:lnTo>
                  <a:lnTo>
                    <a:pt x="1213" y="160"/>
                  </a:lnTo>
                  <a:lnTo>
                    <a:pt x="1213" y="160"/>
                  </a:lnTo>
                  <a:lnTo>
                    <a:pt x="1215" y="158"/>
                  </a:lnTo>
                  <a:lnTo>
                    <a:pt x="1215" y="158"/>
                  </a:lnTo>
                  <a:lnTo>
                    <a:pt x="1215" y="158"/>
                  </a:lnTo>
                  <a:lnTo>
                    <a:pt x="1215" y="157"/>
                  </a:lnTo>
                  <a:lnTo>
                    <a:pt x="1215" y="157"/>
                  </a:lnTo>
                  <a:lnTo>
                    <a:pt x="1215" y="155"/>
                  </a:lnTo>
                  <a:lnTo>
                    <a:pt x="1215" y="155"/>
                  </a:lnTo>
                  <a:lnTo>
                    <a:pt x="1215" y="155"/>
                  </a:lnTo>
                  <a:lnTo>
                    <a:pt x="1217" y="155"/>
                  </a:lnTo>
                  <a:lnTo>
                    <a:pt x="1217" y="153"/>
                  </a:lnTo>
                  <a:lnTo>
                    <a:pt x="1219" y="151"/>
                  </a:lnTo>
                  <a:lnTo>
                    <a:pt x="1219" y="151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21" y="146"/>
                  </a:lnTo>
                  <a:lnTo>
                    <a:pt x="1221" y="146"/>
                  </a:lnTo>
                  <a:lnTo>
                    <a:pt x="1221" y="144"/>
                  </a:lnTo>
                  <a:lnTo>
                    <a:pt x="1221" y="144"/>
                  </a:lnTo>
                  <a:lnTo>
                    <a:pt x="1221" y="142"/>
                  </a:lnTo>
                  <a:lnTo>
                    <a:pt x="1219" y="139"/>
                  </a:lnTo>
                  <a:lnTo>
                    <a:pt x="1217" y="137"/>
                  </a:lnTo>
                  <a:lnTo>
                    <a:pt x="1217" y="137"/>
                  </a:lnTo>
                  <a:lnTo>
                    <a:pt x="1217" y="135"/>
                  </a:lnTo>
                  <a:lnTo>
                    <a:pt x="1215" y="135"/>
                  </a:lnTo>
                  <a:lnTo>
                    <a:pt x="1215" y="135"/>
                  </a:lnTo>
                  <a:lnTo>
                    <a:pt x="1213" y="135"/>
                  </a:lnTo>
                  <a:lnTo>
                    <a:pt x="1213" y="135"/>
                  </a:lnTo>
                  <a:lnTo>
                    <a:pt x="1213" y="131"/>
                  </a:lnTo>
                  <a:lnTo>
                    <a:pt x="1213" y="131"/>
                  </a:lnTo>
                  <a:lnTo>
                    <a:pt x="1213" y="130"/>
                  </a:lnTo>
                  <a:lnTo>
                    <a:pt x="1213" y="130"/>
                  </a:lnTo>
                  <a:lnTo>
                    <a:pt x="1213" y="128"/>
                  </a:lnTo>
                  <a:lnTo>
                    <a:pt x="1215" y="128"/>
                  </a:lnTo>
                  <a:lnTo>
                    <a:pt x="1217" y="126"/>
                  </a:lnTo>
                  <a:lnTo>
                    <a:pt x="1217" y="126"/>
                  </a:lnTo>
                  <a:lnTo>
                    <a:pt x="1219" y="126"/>
                  </a:lnTo>
                  <a:lnTo>
                    <a:pt x="1219" y="126"/>
                  </a:lnTo>
                  <a:lnTo>
                    <a:pt x="1221" y="126"/>
                  </a:lnTo>
                  <a:lnTo>
                    <a:pt x="1221" y="126"/>
                  </a:lnTo>
                  <a:lnTo>
                    <a:pt x="1221" y="126"/>
                  </a:lnTo>
                  <a:lnTo>
                    <a:pt x="1221" y="124"/>
                  </a:lnTo>
                  <a:lnTo>
                    <a:pt x="1221" y="124"/>
                  </a:lnTo>
                  <a:lnTo>
                    <a:pt x="1221" y="124"/>
                  </a:lnTo>
                  <a:lnTo>
                    <a:pt x="1222" y="124"/>
                  </a:lnTo>
                  <a:lnTo>
                    <a:pt x="1224" y="122"/>
                  </a:lnTo>
                  <a:lnTo>
                    <a:pt x="1224" y="121"/>
                  </a:lnTo>
                  <a:lnTo>
                    <a:pt x="1226" y="121"/>
                  </a:lnTo>
                  <a:lnTo>
                    <a:pt x="1224" y="119"/>
                  </a:lnTo>
                  <a:lnTo>
                    <a:pt x="1222" y="117"/>
                  </a:lnTo>
                  <a:lnTo>
                    <a:pt x="1222" y="113"/>
                  </a:lnTo>
                  <a:lnTo>
                    <a:pt x="1222" y="112"/>
                  </a:lnTo>
                  <a:lnTo>
                    <a:pt x="1224" y="110"/>
                  </a:lnTo>
                  <a:lnTo>
                    <a:pt x="1224" y="110"/>
                  </a:lnTo>
                  <a:lnTo>
                    <a:pt x="1224" y="108"/>
                  </a:lnTo>
                  <a:lnTo>
                    <a:pt x="1224" y="108"/>
                  </a:lnTo>
                  <a:lnTo>
                    <a:pt x="1222" y="106"/>
                  </a:lnTo>
                  <a:lnTo>
                    <a:pt x="1222" y="106"/>
                  </a:lnTo>
                  <a:lnTo>
                    <a:pt x="1222" y="104"/>
                  </a:lnTo>
                  <a:lnTo>
                    <a:pt x="1222" y="104"/>
                  </a:lnTo>
                  <a:lnTo>
                    <a:pt x="1224" y="103"/>
                  </a:lnTo>
                  <a:lnTo>
                    <a:pt x="1224" y="101"/>
                  </a:lnTo>
                  <a:lnTo>
                    <a:pt x="1224" y="101"/>
                  </a:lnTo>
                  <a:lnTo>
                    <a:pt x="1224" y="99"/>
                  </a:lnTo>
                  <a:lnTo>
                    <a:pt x="1224" y="97"/>
                  </a:lnTo>
                  <a:lnTo>
                    <a:pt x="1222" y="93"/>
                  </a:lnTo>
                  <a:lnTo>
                    <a:pt x="1222" y="93"/>
                  </a:lnTo>
                  <a:lnTo>
                    <a:pt x="1222" y="92"/>
                  </a:lnTo>
                  <a:lnTo>
                    <a:pt x="1222" y="92"/>
                  </a:lnTo>
                  <a:lnTo>
                    <a:pt x="1222" y="92"/>
                  </a:lnTo>
                  <a:lnTo>
                    <a:pt x="1222" y="90"/>
                  </a:lnTo>
                  <a:lnTo>
                    <a:pt x="1222" y="90"/>
                  </a:lnTo>
                  <a:lnTo>
                    <a:pt x="1222" y="90"/>
                  </a:lnTo>
                  <a:lnTo>
                    <a:pt x="1222" y="88"/>
                  </a:lnTo>
                  <a:lnTo>
                    <a:pt x="1224" y="88"/>
                  </a:lnTo>
                  <a:lnTo>
                    <a:pt x="1224" y="86"/>
                  </a:lnTo>
                  <a:lnTo>
                    <a:pt x="1224" y="86"/>
                  </a:lnTo>
                  <a:lnTo>
                    <a:pt x="1224" y="86"/>
                  </a:lnTo>
                  <a:lnTo>
                    <a:pt x="1222" y="86"/>
                  </a:lnTo>
                  <a:lnTo>
                    <a:pt x="1222" y="84"/>
                  </a:lnTo>
                  <a:lnTo>
                    <a:pt x="1222" y="83"/>
                  </a:lnTo>
                  <a:lnTo>
                    <a:pt x="1221" y="81"/>
                  </a:lnTo>
                  <a:lnTo>
                    <a:pt x="1221" y="79"/>
                  </a:lnTo>
                  <a:lnTo>
                    <a:pt x="1219" y="77"/>
                  </a:lnTo>
                  <a:lnTo>
                    <a:pt x="1219" y="77"/>
                  </a:lnTo>
                  <a:lnTo>
                    <a:pt x="1217" y="75"/>
                  </a:lnTo>
                  <a:lnTo>
                    <a:pt x="1219" y="75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22" y="74"/>
                  </a:lnTo>
                  <a:lnTo>
                    <a:pt x="1224" y="74"/>
                  </a:lnTo>
                  <a:lnTo>
                    <a:pt x="1224" y="74"/>
                  </a:lnTo>
                  <a:lnTo>
                    <a:pt x="1226" y="70"/>
                  </a:lnTo>
                  <a:lnTo>
                    <a:pt x="1228" y="68"/>
                  </a:lnTo>
                  <a:lnTo>
                    <a:pt x="1228" y="68"/>
                  </a:lnTo>
                  <a:lnTo>
                    <a:pt x="1228" y="66"/>
                  </a:lnTo>
                  <a:lnTo>
                    <a:pt x="1228" y="66"/>
                  </a:lnTo>
                  <a:lnTo>
                    <a:pt x="1230" y="65"/>
                  </a:lnTo>
                  <a:lnTo>
                    <a:pt x="1230" y="65"/>
                  </a:lnTo>
                  <a:lnTo>
                    <a:pt x="1230" y="63"/>
                  </a:lnTo>
                  <a:lnTo>
                    <a:pt x="1231" y="61"/>
                  </a:lnTo>
                  <a:lnTo>
                    <a:pt x="1233" y="59"/>
                  </a:lnTo>
                  <a:lnTo>
                    <a:pt x="1233" y="59"/>
                  </a:lnTo>
                  <a:lnTo>
                    <a:pt x="1237" y="59"/>
                  </a:lnTo>
                  <a:lnTo>
                    <a:pt x="1237" y="59"/>
                  </a:lnTo>
                  <a:lnTo>
                    <a:pt x="1240" y="57"/>
                  </a:lnTo>
                  <a:lnTo>
                    <a:pt x="1242" y="57"/>
                  </a:lnTo>
                  <a:lnTo>
                    <a:pt x="1244" y="56"/>
                  </a:lnTo>
                  <a:lnTo>
                    <a:pt x="1244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0"/>
                  </a:lnTo>
                  <a:lnTo>
                    <a:pt x="1246" y="50"/>
                  </a:lnTo>
                  <a:lnTo>
                    <a:pt x="1248" y="50"/>
                  </a:lnTo>
                  <a:lnTo>
                    <a:pt x="1250" y="50"/>
                  </a:lnTo>
                  <a:lnTo>
                    <a:pt x="1250" y="50"/>
                  </a:lnTo>
                  <a:lnTo>
                    <a:pt x="1251" y="47"/>
                  </a:lnTo>
                  <a:lnTo>
                    <a:pt x="1251" y="47"/>
                  </a:lnTo>
                  <a:lnTo>
                    <a:pt x="1251" y="45"/>
                  </a:lnTo>
                  <a:lnTo>
                    <a:pt x="1251" y="45"/>
                  </a:lnTo>
                  <a:lnTo>
                    <a:pt x="1251" y="45"/>
                  </a:lnTo>
                  <a:lnTo>
                    <a:pt x="1253" y="43"/>
                  </a:lnTo>
                  <a:lnTo>
                    <a:pt x="1255" y="39"/>
                  </a:lnTo>
                  <a:lnTo>
                    <a:pt x="1255" y="3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67973A1-15EA-43BA-9CA0-2018C91D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41" y="3945457"/>
              <a:ext cx="557711" cy="525493"/>
            </a:xfrm>
            <a:custGeom>
              <a:avLst/>
              <a:gdLst>
                <a:gd name="T0" fmla="*/ 489 w 502"/>
                <a:gd name="T1" fmla="*/ 312 h 473"/>
                <a:gd name="T2" fmla="*/ 478 w 502"/>
                <a:gd name="T3" fmla="*/ 285 h 473"/>
                <a:gd name="T4" fmla="*/ 471 w 502"/>
                <a:gd name="T5" fmla="*/ 265 h 473"/>
                <a:gd name="T6" fmla="*/ 475 w 502"/>
                <a:gd name="T7" fmla="*/ 251 h 473"/>
                <a:gd name="T8" fmla="*/ 475 w 502"/>
                <a:gd name="T9" fmla="*/ 229 h 473"/>
                <a:gd name="T10" fmla="*/ 464 w 502"/>
                <a:gd name="T11" fmla="*/ 222 h 473"/>
                <a:gd name="T12" fmla="*/ 489 w 502"/>
                <a:gd name="T13" fmla="*/ 182 h 473"/>
                <a:gd name="T14" fmla="*/ 489 w 502"/>
                <a:gd name="T15" fmla="*/ 146 h 473"/>
                <a:gd name="T16" fmla="*/ 471 w 502"/>
                <a:gd name="T17" fmla="*/ 90 h 473"/>
                <a:gd name="T18" fmla="*/ 467 w 502"/>
                <a:gd name="T19" fmla="*/ 59 h 473"/>
                <a:gd name="T20" fmla="*/ 447 w 502"/>
                <a:gd name="T21" fmla="*/ 41 h 473"/>
                <a:gd name="T22" fmla="*/ 359 w 502"/>
                <a:gd name="T23" fmla="*/ 38 h 473"/>
                <a:gd name="T24" fmla="*/ 229 w 502"/>
                <a:gd name="T25" fmla="*/ 36 h 473"/>
                <a:gd name="T26" fmla="*/ 218 w 502"/>
                <a:gd name="T27" fmla="*/ 12 h 473"/>
                <a:gd name="T28" fmla="*/ 229 w 502"/>
                <a:gd name="T29" fmla="*/ 10 h 473"/>
                <a:gd name="T30" fmla="*/ 180 w 502"/>
                <a:gd name="T31" fmla="*/ 3 h 473"/>
                <a:gd name="T32" fmla="*/ 108 w 502"/>
                <a:gd name="T33" fmla="*/ 39 h 473"/>
                <a:gd name="T34" fmla="*/ 104 w 502"/>
                <a:gd name="T35" fmla="*/ 47 h 473"/>
                <a:gd name="T36" fmla="*/ 12 w 502"/>
                <a:gd name="T37" fmla="*/ 77 h 473"/>
                <a:gd name="T38" fmla="*/ 10 w 502"/>
                <a:gd name="T39" fmla="*/ 84 h 473"/>
                <a:gd name="T40" fmla="*/ 16 w 502"/>
                <a:gd name="T41" fmla="*/ 79 h 473"/>
                <a:gd name="T42" fmla="*/ 25 w 502"/>
                <a:gd name="T43" fmla="*/ 88 h 473"/>
                <a:gd name="T44" fmla="*/ 21 w 502"/>
                <a:gd name="T45" fmla="*/ 101 h 473"/>
                <a:gd name="T46" fmla="*/ 9 w 502"/>
                <a:gd name="T47" fmla="*/ 95 h 473"/>
                <a:gd name="T48" fmla="*/ 14 w 502"/>
                <a:gd name="T49" fmla="*/ 131 h 473"/>
                <a:gd name="T50" fmla="*/ 1 w 502"/>
                <a:gd name="T51" fmla="*/ 159 h 473"/>
                <a:gd name="T52" fmla="*/ 25 w 502"/>
                <a:gd name="T53" fmla="*/ 189 h 473"/>
                <a:gd name="T54" fmla="*/ 30 w 502"/>
                <a:gd name="T55" fmla="*/ 222 h 473"/>
                <a:gd name="T56" fmla="*/ 25 w 502"/>
                <a:gd name="T57" fmla="*/ 254 h 473"/>
                <a:gd name="T58" fmla="*/ 41 w 502"/>
                <a:gd name="T59" fmla="*/ 280 h 473"/>
                <a:gd name="T60" fmla="*/ 43 w 502"/>
                <a:gd name="T61" fmla="*/ 308 h 473"/>
                <a:gd name="T62" fmla="*/ 45 w 502"/>
                <a:gd name="T63" fmla="*/ 321 h 473"/>
                <a:gd name="T64" fmla="*/ 52 w 502"/>
                <a:gd name="T65" fmla="*/ 316 h 473"/>
                <a:gd name="T66" fmla="*/ 63 w 502"/>
                <a:gd name="T67" fmla="*/ 336 h 473"/>
                <a:gd name="T68" fmla="*/ 94 w 502"/>
                <a:gd name="T69" fmla="*/ 343 h 473"/>
                <a:gd name="T70" fmla="*/ 110 w 502"/>
                <a:gd name="T71" fmla="*/ 345 h 473"/>
                <a:gd name="T72" fmla="*/ 106 w 502"/>
                <a:gd name="T73" fmla="*/ 359 h 473"/>
                <a:gd name="T74" fmla="*/ 112 w 502"/>
                <a:gd name="T75" fmla="*/ 368 h 473"/>
                <a:gd name="T76" fmla="*/ 133 w 502"/>
                <a:gd name="T77" fmla="*/ 383 h 473"/>
                <a:gd name="T78" fmla="*/ 144 w 502"/>
                <a:gd name="T79" fmla="*/ 377 h 473"/>
                <a:gd name="T80" fmla="*/ 151 w 502"/>
                <a:gd name="T81" fmla="*/ 366 h 473"/>
                <a:gd name="T82" fmla="*/ 162 w 502"/>
                <a:gd name="T83" fmla="*/ 373 h 473"/>
                <a:gd name="T84" fmla="*/ 180 w 502"/>
                <a:gd name="T85" fmla="*/ 373 h 473"/>
                <a:gd name="T86" fmla="*/ 178 w 502"/>
                <a:gd name="T87" fmla="*/ 388 h 473"/>
                <a:gd name="T88" fmla="*/ 195 w 502"/>
                <a:gd name="T89" fmla="*/ 395 h 473"/>
                <a:gd name="T90" fmla="*/ 207 w 502"/>
                <a:gd name="T91" fmla="*/ 401 h 473"/>
                <a:gd name="T92" fmla="*/ 224 w 502"/>
                <a:gd name="T93" fmla="*/ 413 h 473"/>
                <a:gd name="T94" fmla="*/ 236 w 502"/>
                <a:gd name="T95" fmla="*/ 433 h 473"/>
                <a:gd name="T96" fmla="*/ 254 w 502"/>
                <a:gd name="T97" fmla="*/ 439 h 473"/>
                <a:gd name="T98" fmla="*/ 267 w 502"/>
                <a:gd name="T99" fmla="*/ 426 h 473"/>
                <a:gd name="T100" fmla="*/ 283 w 502"/>
                <a:gd name="T101" fmla="*/ 442 h 473"/>
                <a:gd name="T102" fmla="*/ 281 w 502"/>
                <a:gd name="T103" fmla="*/ 457 h 473"/>
                <a:gd name="T104" fmla="*/ 301 w 502"/>
                <a:gd name="T105" fmla="*/ 449 h 473"/>
                <a:gd name="T106" fmla="*/ 325 w 502"/>
                <a:gd name="T107" fmla="*/ 442 h 473"/>
                <a:gd name="T108" fmla="*/ 348 w 502"/>
                <a:gd name="T109" fmla="*/ 446 h 473"/>
                <a:gd name="T110" fmla="*/ 370 w 502"/>
                <a:gd name="T111" fmla="*/ 440 h 473"/>
                <a:gd name="T112" fmla="*/ 393 w 502"/>
                <a:gd name="T113" fmla="*/ 449 h 473"/>
                <a:gd name="T114" fmla="*/ 420 w 502"/>
                <a:gd name="T115" fmla="*/ 466 h 473"/>
                <a:gd name="T116" fmla="*/ 437 w 502"/>
                <a:gd name="T117" fmla="*/ 469 h 473"/>
                <a:gd name="T118" fmla="*/ 431 w 502"/>
                <a:gd name="T119" fmla="*/ 444 h 473"/>
                <a:gd name="T120" fmla="*/ 442 w 502"/>
                <a:gd name="T121" fmla="*/ 411 h 473"/>
                <a:gd name="T122" fmla="*/ 480 w 502"/>
                <a:gd name="T123" fmla="*/ 366 h 473"/>
                <a:gd name="T124" fmla="*/ 498 w 502"/>
                <a:gd name="T125" fmla="*/ 3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473">
                  <a:moveTo>
                    <a:pt x="494" y="330"/>
                  </a:moveTo>
                  <a:lnTo>
                    <a:pt x="496" y="330"/>
                  </a:lnTo>
                  <a:lnTo>
                    <a:pt x="496" y="330"/>
                  </a:lnTo>
                  <a:lnTo>
                    <a:pt x="498" y="330"/>
                  </a:lnTo>
                  <a:lnTo>
                    <a:pt x="500" y="330"/>
                  </a:lnTo>
                  <a:lnTo>
                    <a:pt x="502" y="330"/>
                  </a:lnTo>
                  <a:lnTo>
                    <a:pt x="502" y="328"/>
                  </a:lnTo>
                  <a:lnTo>
                    <a:pt x="502" y="327"/>
                  </a:lnTo>
                  <a:lnTo>
                    <a:pt x="496" y="325"/>
                  </a:lnTo>
                  <a:lnTo>
                    <a:pt x="494" y="321"/>
                  </a:lnTo>
                  <a:lnTo>
                    <a:pt x="493" y="321"/>
                  </a:lnTo>
                  <a:lnTo>
                    <a:pt x="493" y="319"/>
                  </a:lnTo>
                  <a:lnTo>
                    <a:pt x="493" y="319"/>
                  </a:lnTo>
                  <a:lnTo>
                    <a:pt x="493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91" y="317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89" y="312"/>
                  </a:lnTo>
                  <a:lnTo>
                    <a:pt x="489" y="310"/>
                  </a:lnTo>
                  <a:lnTo>
                    <a:pt x="489" y="308"/>
                  </a:lnTo>
                  <a:lnTo>
                    <a:pt x="487" y="307"/>
                  </a:lnTo>
                  <a:lnTo>
                    <a:pt x="487" y="307"/>
                  </a:lnTo>
                  <a:lnTo>
                    <a:pt x="489" y="307"/>
                  </a:lnTo>
                  <a:lnTo>
                    <a:pt x="487" y="305"/>
                  </a:lnTo>
                  <a:lnTo>
                    <a:pt x="485" y="303"/>
                  </a:lnTo>
                  <a:lnTo>
                    <a:pt x="484" y="301"/>
                  </a:lnTo>
                  <a:lnTo>
                    <a:pt x="482" y="299"/>
                  </a:lnTo>
                  <a:lnTo>
                    <a:pt x="478" y="294"/>
                  </a:lnTo>
                  <a:lnTo>
                    <a:pt x="478" y="294"/>
                  </a:lnTo>
                  <a:lnTo>
                    <a:pt x="476" y="294"/>
                  </a:lnTo>
                  <a:lnTo>
                    <a:pt x="476" y="292"/>
                  </a:lnTo>
                  <a:lnTo>
                    <a:pt x="476" y="290"/>
                  </a:lnTo>
                  <a:lnTo>
                    <a:pt x="476" y="290"/>
                  </a:lnTo>
                  <a:lnTo>
                    <a:pt x="476" y="289"/>
                  </a:lnTo>
                  <a:lnTo>
                    <a:pt x="478" y="289"/>
                  </a:lnTo>
                  <a:lnTo>
                    <a:pt x="478" y="287"/>
                  </a:lnTo>
                  <a:lnTo>
                    <a:pt x="478" y="287"/>
                  </a:lnTo>
                  <a:lnTo>
                    <a:pt x="478" y="285"/>
                  </a:lnTo>
                  <a:lnTo>
                    <a:pt x="478" y="285"/>
                  </a:lnTo>
                  <a:lnTo>
                    <a:pt x="480" y="285"/>
                  </a:lnTo>
                  <a:lnTo>
                    <a:pt x="480" y="283"/>
                  </a:lnTo>
                  <a:lnTo>
                    <a:pt x="476" y="281"/>
                  </a:lnTo>
                  <a:lnTo>
                    <a:pt x="476" y="280"/>
                  </a:lnTo>
                  <a:lnTo>
                    <a:pt x="478" y="280"/>
                  </a:lnTo>
                  <a:lnTo>
                    <a:pt x="476" y="278"/>
                  </a:lnTo>
                  <a:lnTo>
                    <a:pt x="476" y="278"/>
                  </a:lnTo>
                  <a:lnTo>
                    <a:pt x="475" y="278"/>
                  </a:lnTo>
                  <a:lnTo>
                    <a:pt x="475" y="276"/>
                  </a:lnTo>
                  <a:lnTo>
                    <a:pt x="475" y="276"/>
                  </a:lnTo>
                  <a:lnTo>
                    <a:pt x="475" y="274"/>
                  </a:lnTo>
                  <a:lnTo>
                    <a:pt x="475" y="274"/>
                  </a:lnTo>
                  <a:lnTo>
                    <a:pt x="473" y="274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1"/>
                  </a:lnTo>
                  <a:lnTo>
                    <a:pt x="471" y="271"/>
                  </a:lnTo>
                  <a:lnTo>
                    <a:pt x="471" y="269"/>
                  </a:lnTo>
                  <a:lnTo>
                    <a:pt x="473" y="267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0"/>
                  </a:lnTo>
                  <a:lnTo>
                    <a:pt x="473" y="260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3" y="256"/>
                  </a:lnTo>
                  <a:lnTo>
                    <a:pt x="473" y="256"/>
                  </a:lnTo>
                  <a:lnTo>
                    <a:pt x="475" y="254"/>
                  </a:lnTo>
                  <a:lnTo>
                    <a:pt x="476" y="254"/>
                  </a:lnTo>
                  <a:lnTo>
                    <a:pt x="476" y="252"/>
                  </a:lnTo>
                  <a:lnTo>
                    <a:pt x="475" y="251"/>
                  </a:lnTo>
                  <a:lnTo>
                    <a:pt x="475" y="249"/>
                  </a:lnTo>
                  <a:lnTo>
                    <a:pt x="475" y="249"/>
                  </a:lnTo>
                  <a:lnTo>
                    <a:pt x="475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5" y="247"/>
                  </a:lnTo>
                  <a:lnTo>
                    <a:pt x="476" y="245"/>
                  </a:lnTo>
                  <a:lnTo>
                    <a:pt x="476" y="243"/>
                  </a:lnTo>
                  <a:lnTo>
                    <a:pt x="476" y="242"/>
                  </a:lnTo>
                  <a:lnTo>
                    <a:pt x="476" y="238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78" y="236"/>
                  </a:lnTo>
                  <a:lnTo>
                    <a:pt x="476" y="233"/>
                  </a:lnTo>
                  <a:lnTo>
                    <a:pt x="476" y="233"/>
                  </a:lnTo>
                  <a:lnTo>
                    <a:pt x="476" y="231"/>
                  </a:lnTo>
                  <a:lnTo>
                    <a:pt x="476" y="231"/>
                  </a:lnTo>
                  <a:lnTo>
                    <a:pt x="476" y="229"/>
                  </a:lnTo>
                  <a:lnTo>
                    <a:pt x="475" y="229"/>
                  </a:lnTo>
                  <a:lnTo>
                    <a:pt x="475" y="229"/>
                  </a:lnTo>
                  <a:lnTo>
                    <a:pt x="475" y="229"/>
                  </a:lnTo>
                  <a:lnTo>
                    <a:pt x="475" y="227"/>
                  </a:lnTo>
                  <a:lnTo>
                    <a:pt x="473" y="227"/>
                  </a:lnTo>
                  <a:lnTo>
                    <a:pt x="471" y="227"/>
                  </a:lnTo>
                  <a:lnTo>
                    <a:pt x="471" y="227"/>
                  </a:lnTo>
                  <a:lnTo>
                    <a:pt x="469" y="224"/>
                  </a:lnTo>
                  <a:lnTo>
                    <a:pt x="469" y="224"/>
                  </a:lnTo>
                  <a:lnTo>
                    <a:pt x="469" y="222"/>
                  </a:lnTo>
                  <a:lnTo>
                    <a:pt x="469" y="222"/>
                  </a:lnTo>
                  <a:lnTo>
                    <a:pt x="467" y="224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6" y="222"/>
                  </a:lnTo>
                  <a:lnTo>
                    <a:pt x="466" y="222"/>
                  </a:lnTo>
                  <a:lnTo>
                    <a:pt x="466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4" y="220"/>
                  </a:lnTo>
                  <a:lnTo>
                    <a:pt x="464" y="220"/>
                  </a:lnTo>
                  <a:lnTo>
                    <a:pt x="460" y="220"/>
                  </a:lnTo>
                  <a:lnTo>
                    <a:pt x="460" y="218"/>
                  </a:lnTo>
                  <a:lnTo>
                    <a:pt x="458" y="218"/>
                  </a:lnTo>
                  <a:lnTo>
                    <a:pt x="455" y="218"/>
                  </a:lnTo>
                  <a:lnTo>
                    <a:pt x="455" y="216"/>
                  </a:lnTo>
                  <a:lnTo>
                    <a:pt x="455" y="216"/>
                  </a:lnTo>
                  <a:lnTo>
                    <a:pt x="455" y="215"/>
                  </a:lnTo>
                  <a:lnTo>
                    <a:pt x="455" y="215"/>
                  </a:lnTo>
                  <a:lnTo>
                    <a:pt x="453" y="213"/>
                  </a:lnTo>
                  <a:lnTo>
                    <a:pt x="453" y="213"/>
                  </a:lnTo>
                  <a:lnTo>
                    <a:pt x="453" y="213"/>
                  </a:lnTo>
                  <a:lnTo>
                    <a:pt x="455" y="209"/>
                  </a:lnTo>
                  <a:lnTo>
                    <a:pt x="456" y="207"/>
                  </a:lnTo>
                  <a:lnTo>
                    <a:pt x="458" y="204"/>
                  </a:lnTo>
                  <a:lnTo>
                    <a:pt x="464" y="195"/>
                  </a:lnTo>
                  <a:lnTo>
                    <a:pt x="469" y="191"/>
                  </a:lnTo>
                  <a:lnTo>
                    <a:pt x="473" y="189"/>
                  </a:lnTo>
                  <a:lnTo>
                    <a:pt x="482" y="187"/>
                  </a:lnTo>
                  <a:lnTo>
                    <a:pt x="489" y="182"/>
                  </a:lnTo>
                  <a:lnTo>
                    <a:pt x="491" y="180"/>
                  </a:lnTo>
                  <a:lnTo>
                    <a:pt x="491" y="177"/>
                  </a:lnTo>
                  <a:lnTo>
                    <a:pt x="491" y="173"/>
                  </a:lnTo>
                  <a:lnTo>
                    <a:pt x="491" y="164"/>
                  </a:lnTo>
                  <a:lnTo>
                    <a:pt x="491" y="162"/>
                  </a:lnTo>
                  <a:lnTo>
                    <a:pt x="491" y="162"/>
                  </a:lnTo>
                  <a:lnTo>
                    <a:pt x="489" y="162"/>
                  </a:lnTo>
                  <a:lnTo>
                    <a:pt x="489" y="160"/>
                  </a:lnTo>
                  <a:lnTo>
                    <a:pt x="489" y="160"/>
                  </a:lnTo>
                  <a:lnTo>
                    <a:pt x="491" y="159"/>
                  </a:lnTo>
                  <a:lnTo>
                    <a:pt x="491" y="159"/>
                  </a:lnTo>
                  <a:lnTo>
                    <a:pt x="491" y="159"/>
                  </a:lnTo>
                  <a:lnTo>
                    <a:pt x="491" y="157"/>
                  </a:lnTo>
                  <a:lnTo>
                    <a:pt x="491" y="155"/>
                  </a:lnTo>
                  <a:lnTo>
                    <a:pt x="491" y="155"/>
                  </a:lnTo>
                  <a:lnTo>
                    <a:pt x="491" y="153"/>
                  </a:lnTo>
                  <a:lnTo>
                    <a:pt x="489" y="153"/>
                  </a:lnTo>
                  <a:lnTo>
                    <a:pt x="487" y="151"/>
                  </a:lnTo>
                  <a:lnTo>
                    <a:pt x="487" y="150"/>
                  </a:lnTo>
                  <a:lnTo>
                    <a:pt x="487" y="148"/>
                  </a:lnTo>
                  <a:lnTo>
                    <a:pt x="489" y="146"/>
                  </a:lnTo>
                  <a:lnTo>
                    <a:pt x="489" y="146"/>
                  </a:lnTo>
                  <a:lnTo>
                    <a:pt x="489" y="144"/>
                  </a:lnTo>
                  <a:lnTo>
                    <a:pt x="489" y="142"/>
                  </a:lnTo>
                  <a:lnTo>
                    <a:pt x="489" y="140"/>
                  </a:lnTo>
                  <a:lnTo>
                    <a:pt x="487" y="140"/>
                  </a:lnTo>
                  <a:lnTo>
                    <a:pt x="487" y="139"/>
                  </a:lnTo>
                  <a:lnTo>
                    <a:pt x="487" y="139"/>
                  </a:lnTo>
                  <a:lnTo>
                    <a:pt x="485" y="137"/>
                  </a:lnTo>
                  <a:lnTo>
                    <a:pt x="485" y="135"/>
                  </a:lnTo>
                  <a:lnTo>
                    <a:pt x="485" y="135"/>
                  </a:lnTo>
                  <a:lnTo>
                    <a:pt x="484" y="131"/>
                  </a:lnTo>
                  <a:lnTo>
                    <a:pt x="482" y="124"/>
                  </a:lnTo>
                  <a:lnTo>
                    <a:pt x="480" y="122"/>
                  </a:lnTo>
                  <a:lnTo>
                    <a:pt x="478" y="117"/>
                  </a:lnTo>
                  <a:lnTo>
                    <a:pt x="475" y="104"/>
                  </a:lnTo>
                  <a:lnTo>
                    <a:pt x="473" y="97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1" y="90"/>
                  </a:lnTo>
                  <a:lnTo>
                    <a:pt x="471" y="90"/>
                  </a:lnTo>
                  <a:lnTo>
                    <a:pt x="471" y="84"/>
                  </a:lnTo>
                  <a:lnTo>
                    <a:pt x="471" y="83"/>
                  </a:lnTo>
                  <a:lnTo>
                    <a:pt x="469" y="81"/>
                  </a:lnTo>
                  <a:lnTo>
                    <a:pt x="469" y="79"/>
                  </a:lnTo>
                  <a:lnTo>
                    <a:pt x="469" y="75"/>
                  </a:lnTo>
                  <a:lnTo>
                    <a:pt x="469" y="75"/>
                  </a:lnTo>
                  <a:lnTo>
                    <a:pt x="469" y="75"/>
                  </a:lnTo>
                  <a:lnTo>
                    <a:pt x="469" y="74"/>
                  </a:lnTo>
                  <a:lnTo>
                    <a:pt x="469" y="74"/>
                  </a:lnTo>
                  <a:lnTo>
                    <a:pt x="467" y="74"/>
                  </a:lnTo>
                  <a:lnTo>
                    <a:pt x="467" y="74"/>
                  </a:lnTo>
                  <a:lnTo>
                    <a:pt x="467" y="72"/>
                  </a:lnTo>
                  <a:lnTo>
                    <a:pt x="467" y="72"/>
                  </a:lnTo>
                  <a:lnTo>
                    <a:pt x="467" y="72"/>
                  </a:lnTo>
                  <a:lnTo>
                    <a:pt x="467" y="70"/>
                  </a:lnTo>
                  <a:lnTo>
                    <a:pt x="469" y="70"/>
                  </a:lnTo>
                  <a:lnTo>
                    <a:pt x="469" y="68"/>
                  </a:lnTo>
                  <a:lnTo>
                    <a:pt x="469" y="66"/>
                  </a:lnTo>
                  <a:lnTo>
                    <a:pt x="469" y="63"/>
                  </a:lnTo>
                  <a:lnTo>
                    <a:pt x="469" y="61"/>
                  </a:lnTo>
                  <a:lnTo>
                    <a:pt x="467" y="59"/>
                  </a:lnTo>
                  <a:lnTo>
                    <a:pt x="467" y="57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4" y="56"/>
                  </a:lnTo>
                  <a:lnTo>
                    <a:pt x="464" y="56"/>
                  </a:lnTo>
                  <a:lnTo>
                    <a:pt x="464" y="54"/>
                  </a:lnTo>
                  <a:lnTo>
                    <a:pt x="462" y="52"/>
                  </a:lnTo>
                  <a:lnTo>
                    <a:pt x="462" y="52"/>
                  </a:lnTo>
                  <a:lnTo>
                    <a:pt x="460" y="50"/>
                  </a:lnTo>
                  <a:lnTo>
                    <a:pt x="456" y="48"/>
                  </a:lnTo>
                  <a:lnTo>
                    <a:pt x="455" y="48"/>
                  </a:lnTo>
                  <a:lnTo>
                    <a:pt x="451" y="45"/>
                  </a:lnTo>
                  <a:lnTo>
                    <a:pt x="451" y="45"/>
                  </a:lnTo>
                  <a:lnTo>
                    <a:pt x="449" y="45"/>
                  </a:lnTo>
                  <a:lnTo>
                    <a:pt x="447" y="45"/>
                  </a:lnTo>
                  <a:lnTo>
                    <a:pt x="447" y="45"/>
                  </a:lnTo>
                  <a:lnTo>
                    <a:pt x="446" y="45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7" y="41"/>
                  </a:lnTo>
                  <a:lnTo>
                    <a:pt x="446" y="41"/>
                  </a:lnTo>
                  <a:lnTo>
                    <a:pt x="444" y="41"/>
                  </a:lnTo>
                  <a:lnTo>
                    <a:pt x="444" y="41"/>
                  </a:lnTo>
                  <a:lnTo>
                    <a:pt x="444" y="39"/>
                  </a:lnTo>
                  <a:lnTo>
                    <a:pt x="444" y="39"/>
                  </a:lnTo>
                  <a:lnTo>
                    <a:pt x="444" y="39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0" y="38"/>
                  </a:lnTo>
                  <a:lnTo>
                    <a:pt x="440" y="38"/>
                  </a:lnTo>
                  <a:lnTo>
                    <a:pt x="438" y="38"/>
                  </a:lnTo>
                  <a:lnTo>
                    <a:pt x="437" y="36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3" y="39"/>
                  </a:lnTo>
                  <a:lnTo>
                    <a:pt x="433" y="41"/>
                  </a:lnTo>
                  <a:lnTo>
                    <a:pt x="429" y="41"/>
                  </a:lnTo>
                  <a:lnTo>
                    <a:pt x="420" y="41"/>
                  </a:lnTo>
                  <a:lnTo>
                    <a:pt x="408" y="41"/>
                  </a:lnTo>
                  <a:lnTo>
                    <a:pt x="381" y="39"/>
                  </a:lnTo>
                  <a:lnTo>
                    <a:pt x="359" y="38"/>
                  </a:lnTo>
                  <a:lnTo>
                    <a:pt x="341" y="38"/>
                  </a:lnTo>
                  <a:lnTo>
                    <a:pt x="312" y="36"/>
                  </a:lnTo>
                  <a:lnTo>
                    <a:pt x="292" y="34"/>
                  </a:lnTo>
                  <a:lnTo>
                    <a:pt x="283" y="34"/>
                  </a:lnTo>
                  <a:lnTo>
                    <a:pt x="278" y="34"/>
                  </a:lnTo>
                  <a:lnTo>
                    <a:pt x="276" y="32"/>
                  </a:lnTo>
                  <a:lnTo>
                    <a:pt x="274" y="32"/>
                  </a:lnTo>
                  <a:lnTo>
                    <a:pt x="274" y="32"/>
                  </a:lnTo>
                  <a:lnTo>
                    <a:pt x="270" y="36"/>
                  </a:lnTo>
                  <a:lnTo>
                    <a:pt x="269" y="36"/>
                  </a:lnTo>
                  <a:lnTo>
                    <a:pt x="267" y="36"/>
                  </a:lnTo>
                  <a:lnTo>
                    <a:pt x="263" y="39"/>
                  </a:lnTo>
                  <a:lnTo>
                    <a:pt x="245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2" y="39"/>
                  </a:lnTo>
                  <a:lnTo>
                    <a:pt x="240" y="41"/>
                  </a:lnTo>
                  <a:lnTo>
                    <a:pt x="238" y="41"/>
                  </a:lnTo>
                  <a:lnTo>
                    <a:pt x="231" y="38"/>
                  </a:lnTo>
                  <a:lnTo>
                    <a:pt x="229" y="38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7" y="36"/>
                  </a:lnTo>
                  <a:lnTo>
                    <a:pt x="227" y="36"/>
                  </a:lnTo>
                  <a:lnTo>
                    <a:pt x="225" y="36"/>
                  </a:lnTo>
                  <a:lnTo>
                    <a:pt x="225" y="34"/>
                  </a:lnTo>
                  <a:lnTo>
                    <a:pt x="224" y="34"/>
                  </a:lnTo>
                  <a:lnTo>
                    <a:pt x="224" y="32"/>
                  </a:lnTo>
                  <a:lnTo>
                    <a:pt x="224" y="28"/>
                  </a:lnTo>
                  <a:lnTo>
                    <a:pt x="224" y="25"/>
                  </a:lnTo>
                  <a:lnTo>
                    <a:pt x="224" y="23"/>
                  </a:lnTo>
                  <a:lnTo>
                    <a:pt x="222" y="23"/>
                  </a:lnTo>
                  <a:lnTo>
                    <a:pt x="222" y="19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8" y="16"/>
                  </a:lnTo>
                  <a:lnTo>
                    <a:pt x="218" y="16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8" y="10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8" y="5"/>
                  </a:lnTo>
                  <a:lnTo>
                    <a:pt x="220" y="5"/>
                  </a:lnTo>
                  <a:lnTo>
                    <a:pt x="222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9" y="10"/>
                  </a:lnTo>
                  <a:lnTo>
                    <a:pt x="229" y="10"/>
                  </a:lnTo>
                  <a:lnTo>
                    <a:pt x="233" y="14"/>
                  </a:lnTo>
                  <a:lnTo>
                    <a:pt x="233" y="16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6" y="19"/>
                  </a:lnTo>
                  <a:lnTo>
                    <a:pt x="236" y="18"/>
                  </a:lnTo>
                  <a:lnTo>
                    <a:pt x="236" y="16"/>
                  </a:lnTo>
                  <a:lnTo>
                    <a:pt x="234" y="16"/>
                  </a:lnTo>
                  <a:lnTo>
                    <a:pt x="233" y="12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2" y="0"/>
                  </a:lnTo>
                  <a:lnTo>
                    <a:pt x="189" y="0"/>
                  </a:lnTo>
                  <a:lnTo>
                    <a:pt x="180" y="3"/>
                  </a:lnTo>
                  <a:lnTo>
                    <a:pt x="160" y="7"/>
                  </a:lnTo>
                  <a:lnTo>
                    <a:pt x="146" y="14"/>
                  </a:lnTo>
                  <a:lnTo>
                    <a:pt x="140" y="19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3" y="21"/>
                  </a:lnTo>
                  <a:lnTo>
                    <a:pt x="122" y="23"/>
                  </a:lnTo>
                  <a:lnTo>
                    <a:pt x="119" y="25"/>
                  </a:lnTo>
                  <a:lnTo>
                    <a:pt x="117" y="27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0" y="36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0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8" y="41"/>
                  </a:lnTo>
                  <a:lnTo>
                    <a:pt x="108" y="39"/>
                  </a:lnTo>
                  <a:lnTo>
                    <a:pt x="104" y="43"/>
                  </a:lnTo>
                  <a:lnTo>
                    <a:pt x="103" y="45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5" y="48"/>
                  </a:lnTo>
                  <a:lnTo>
                    <a:pt x="86" y="50"/>
                  </a:lnTo>
                  <a:lnTo>
                    <a:pt x="77" y="54"/>
                  </a:lnTo>
                  <a:lnTo>
                    <a:pt x="68" y="57"/>
                  </a:lnTo>
                  <a:lnTo>
                    <a:pt x="59" y="59"/>
                  </a:lnTo>
                  <a:lnTo>
                    <a:pt x="45" y="65"/>
                  </a:lnTo>
                  <a:lnTo>
                    <a:pt x="34" y="68"/>
                  </a:lnTo>
                  <a:lnTo>
                    <a:pt x="19" y="74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3" y="99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4"/>
                  </a:lnTo>
                  <a:lnTo>
                    <a:pt x="9" y="106"/>
                  </a:lnTo>
                  <a:lnTo>
                    <a:pt x="9" y="108"/>
                  </a:lnTo>
                  <a:lnTo>
                    <a:pt x="9" y="110"/>
                  </a:lnTo>
                  <a:lnTo>
                    <a:pt x="9" y="112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12" y="117"/>
                  </a:lnTo>
                  <a:lnTo>
                    <a:pt x="12" y="122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62"/>
                  </a:lnTo>
                  <a:lnTo>
                    <a:pt x="3" y="164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3" y="169"/>
                  </a:lnTo>
                  <a:lnTo>
                    <a:pt x="3" y="169"/>
                  </a:lnTo>
                  <a:lnTo>
                    <a:pt x="5" y="169"/>
                  </a:lnTo>
                  <a:lnTo>
                    <a:pt x="7" y="171"/>
                  </a:lnTo>
                  <a:lnTo>
                    <a:pt x="9" y="173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6" y="180"/>
                  </a:lnTo>
                  <a:lnTo>
                    <a:pt x="16" y="182"/>
                  </a:lnTo>
                  <a:lnTo>
                    <a:pt x="18" y="182"/>
                  </a:lnTo>
                  <a:lnTo>
                    <a:pt x="19" y="184"/>
                  </a:lnTo>
                  <a:lnTo>
                    <a:pt x="21" y="186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7" y="189"/>
                  </a:lnTo>
                  <a:lnTo>
                    <a:pt x="25" y="193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25" y="196"/>
                  </a:lnTo>
                  <a:lnTo>
                    <a:pt x="25" y="198"/>
                  </a:lnTo>
                  <a:lnTo>
                    <a:pt x="23" y="200"/>
                  </a:lnTo>
                  <a:lnTo>
                    <a:pt x="21" y="202"/>
                  </a:lnTo>
                  <a:lnTo>
                    <a:pt x="21" y="206"/>
                  </a:lnTo>
                  <a:lnTo>
                    <a:pt x="23" y="209"/>
                  </a:lnTo>
                  <a:lnTo>
                    <a:pt x="23" y="211"/>
                  </a:lnTo>
                  <a:lnTo>
                    <a:pt x="23" y="213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9" y="216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29" y="224"/>
                  </a:lnTo>
                  <a:lnTo>
                    <a:pt x="29" y="225"/>
                  </a:lnTo>
                  <a:lnTo>
                    <a:pt x="29" y="227"/>
                  </a:lnTo>
                  <a:lnTo>
                    <a:pt x="29" y="229"/>
                  </a:lnTo>
                  <a:lnTo>
                    <a:pt x="32" y="231"/>
                  </a:lnTo>
                  <a:lnTo>
                    <a:pt x="32" y="23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9" y="242"/>
                  </a:lnTo>
                  <a:lnTo>
                    <a:pt x="29" y="243"/>
                  </a:lnTo>
                  <a:lnTo>
                    <a:pt x="29" y="245"/>
                  </a:lnTo>
                  <a:lnTo>
                    <a:pt x="27" y="247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3" y="252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7" y="256"/>
                  </a:lnTo>
                  <a:lnTo>
                    <a:pt x="27" y="258"/>
                  </a:lnTo>
                  <a:lnTo>
                    <a:pt x="27" y="260"/>
                  </a:lnTo>
                  <a:lnTo>
                    <a:pt x="29" y="262"/>
                  </a:lnTo>
                  <a:lnTo>
                    <a:pt x="30" y="263"/>
                  </a:lnTo>
                  <a:lnTo>
                    <a:pt x="30" y="265"/>
                  </a:lnTo>
                  <a:lnTo>
                    <a:pt x="32" y="267"/>
                  </a:lnTo>
                  <a:lnTo>
                    <a:pt x="32" y="269"/>
                  </a:lnTo>
                  <a:lnTo>
                    <a:pt x="30" y="271"/>
                  </a:lnTo>
                  <a:lnTo>
                    <a:pt x="30" y="272"/>
                  </a:lnTo>
                  <a:lnTo>
                    <a:pt x="29" y="274"/>
                  </a:lnTo>
                  <a:lnTo>
                    <a:pt x="30" y="274"/>
                  </a:lnTo>
                  <a:lnTo>
                    <a:pt x="30" y="274"/>
                  </a:lnTo>
                  <a:lnTo>
                    <a:pt x="30" y="276"/>
                  </a:lnTo>
                  <a:lnTo>
                    <a:pt x="34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9" y="280"/>
                  </a:lnTo>
                  <a:lnTo>
                    <a:pt x="39" y="280"/>
                  </a:lnTo>
                  <a:lnTo>
                    <a:pt x="41" y="280"/>
                  </a:lnTo>
                  <a:lnTo>
                    <a:pt x="41" y="281"/>
                  </a:lnTo>
                  <a:lnTo>
                    <a:pt x="41" y="283"/>
                  </a:lnTo>
                  <a:lnTo>
                    <a:pt x="41" y="283"/>
                  </a:lnTo>
                  <a:lnTo>
                    <a:pt x="41" y="285"/>
                  </a:lnTo>
                  <a:lnTo>
                    <a:pt x="41" y="289"/>
                  </a:lnTo>
                  <a:lnTo>
                    <a:pt x="41" y="289"/>
                  </a:lnTo>
                  <a:lnTo>
                    <a:pt x="43" y="290"/>
                  </a:lnTo>
                  <a:lnTo>
                    <a:pt x="43" y="290"/>
                  </a:lnTo>
                  <a:lnTo>
                    <a:pt x="43" y="292"/>
                  </a:lnTo>
                  <a:lnTo>
                    <a:pt x="45" y="294"/>
                  </a:lnTo>
                  <a:lnTo>
                    <a:pt x="45" y="296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3" y="301"/>
                  </a:lnTo>
                  <a:lnTo>
                    <a:pt x="43" y="305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1" y="312"/>
                  </a:lnTo>
                  <a:lnTo>
                    <a:pt x="39" y="317"/>
                  </a:lnTo>
                  <a:lnTo>
                    <a:pt x="38" y="323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4" y="328"/>
                  </a:lnTo>
                  <a:lnTo>
                    <a:pt x="36" y="328"/>
                  </a:lnTo>
                  <a:lnTo>
                    <a:pt x="38" y="328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3"/>
                  </a:lnTo>
                  <a:lnTo>
                    <a:pt x="43" y="323"/>
                  </a:lnTo>
                  <a:lnTo>
                    <a:pt x="45" y="323"/>
                  </a:lnTo>
                  <a:lnTo>
                    <a:pt x="45" y="323"/>
                  </a:lnTo>
                  <a:lnTo>
                    <a:pt x="45" y="321"/>
                  </a:lnTo>
                  <a:lnTo>
                    <a:pt x="43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7" y="321"/>
                  </a:lnTo>
                  <a:lnTo>
                    <a:pt x="57" y="321"/>
                  </a:lnTo>
                  <a:lnTo>
                    <a:pt x="57" y="323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57" y="327"/>
                  </a:lnTo>
                  <a:lnTo>
                    <a:pt x="57" y="328"/>
                  </a:lnTo>
                  <a:lnTo>
                    <a:pt x="59" y="328"/>
                  </a:lnTo>
                  <a:lnTo>
                    <a:pt x="59" y="330"/>
                  </a:lnTo>
                  <a:lnTo>
                    <a:pt x="61" y="330"/>
                  </a:lnTo>
                  <a:lnTo>
                    <a:pt x="61" y="330"/>
                  </a:lnTo>
                  <a:lnTo>
                    <a:pt x="61" y="332"/>
                  </a:lnTo>
                  <a:lnTo>
                    <a:pt x="61" y="332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3" y="336"/>
                  </a:lnTo>
                  <a:lnTo>
                    <a:pt x="63" y="336"/>
                  </a:lnTo>
                  <a:lnTo>
                    <a:pt x="63" y="336"/>
                  </a:lnTo>
                  <a:lnTo>
                    <a:pt x="63" y="334"/>
                  </a:lnTo>
                  <a:lnTo>
                    <a:pt x="65" y="334"/>
                  </a:lnTo>
                  <a:lnTo>
                    <a:pt x="65" y="334"/>
                  </a:lnTo>
                  <a:lnTo>
                    <a:pt x="66" y="332"/>
                  </a:lnTo>
                  <a:lnTo>
                    <a:pt x="75" y="336"/>
                  </a:lnTo>
                  <a:lnTo>
                    <a:pt x="77" y="337"/>
                  </a:lnTo>
                  <a:lnTo>
                    <a:pt x="77" y="337"/>
                  </a:lnTo>
                  <a:lnTo>
                    <a:pt x="77" y="337"/>
                  </a:lnTo>
                  <a:lnTo>
                    <a:pt x="79" y="337"/>
                  </a:lnTo>
                  <a:lnTo>
                    <a:pt x="83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4" y="339"/>
                  </a:lnTo>
                  <a:lnTo>
                    <a:pt x="86" y="343"/>
                  </a:lnTo>
                  <a:lnTo>
                    <a:pt x="86" y="343"/>
                  </a:lnTo>
                  <a:lnTo>
                    <a:pt x="88" y="343"/>
                  </a:lnTo>
                  <a:lnTo>
                    <a:pt x="92" y="341"/>
                  </a:lnTo>
                  <a:lnTo>
                    <a:pt x="92" y="341"/>
                  </a:lnTo>
                  <a:lnTo>
                    <a:pt x="94" y="343"/>
                  </a:lnTo>
                  <a:lnTo>
                    <a:pt x="94" y="343"/>
                  </a:lnTo>
                  <a:lnTo>
                    <a:pt x="94" y="345"/>
                  </a:lnTo>
                  <a:lnTo>
                    <a:pt x="94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5" y="348"/>
                  </a:lnTo>
                  <a:lnTo>
                    <a:pt x="99" y="345"/>
                  </a:lnTo>
                  <a:lnTo>
                    <a:pt x="101" y="345"/>
                  </a:lnTo>
                  <a:lnTo>
                    <a:pt x="103" y="346"/>
                  </a:lnTo>
                  <a:lnTo>
                    <a:pt x="103" y="346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04" y="345"/>
                  </a:lnTo>
                  <a:lnTo>
                    <a:pt x="104" y="345"/>
                  </a:lnTo>
                  <a:lnTo>
                    <a:pt x="106" y="345"/>
                  </a:lnTo>
                  <a:lnTo>
                    <a:pt x="108" y="345"/>
                  </a:lnTo>
                  <a:lnTo>
                    <a:pt x="110" y="345"/>
                  </a:lnTo>
                  <a:lnTo>
                    <a:pt x="112" y="345"/>
                  </a:lnTo>
                  <a:lnTo>
                    <a:pt x="115" y="350"/>
                  </a:lnTo>
                  <a:lnTo>
                    <a:pt x="115" y="352"/>
                  </a:lnTo>
                  <a:lnTo>
                    <a:pt x="113" y="352"/>
                  </a:lnTo>
                  <a:lnTo>
                    <a:pt x="113" y="352"/>
                  </a:lnTo>
                  <a:lnTo>
                    <a:pt x="113" y="352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110" y="357"/>
                  </a:lnTo>
                  <a:lnTo>
                    <a:pt x="108" y="357"/>
                  </a:lnTo>
                  <a:lnTo>
                    <a:pt x="108" y="357"/>
                  </a:lnTo>
                  <a:lnTo>
                    <a:pt x="108" y="359"/>
                  </a:lnTo>
                  <a:lnTo>
                    <a:pt x="106" y="359"/>
                  </a:lnTo>
                  <a:lnTo>
                    <a:pt x="106" y="359"/>
                  </a:lnTo>
                  <a:lnTo>
                    <a:pt x="106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3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70"/>
                  </a:lnTo>
                  <a:lnTo>
                    <a:pt x="113" y="370"/>
                  </a:lnTo>
                  <a:lnTo>
                    <a:pt x="115" y="372"/>
                  </a:lnTo>
                  <a:lnTo>
                    <a:pt x="117" y="372"/>
                  </a:lnTo>
                  <a:lnTo>
                    <a:pt x="117" y="373"/>
                  </a:lnTo>
                  <a:lnTo>
                    <a:pt x="119" y="375"/>
                  </a:lnTo>
                  <a:lnTo>
                    <a:pt x="119" y="377"/>
                  </a:lnTo>
                  <a:lnTo>
                    <a:pt x="119" y="377"/>
                  </a:lnTo>
                  <a:lnTo>
                    <a:pt x="121" y="379"/>
                  </a:lnTo>
                  <a:lnTo>
                    <a:pt x="122" y="381"/>
                  </a:lnTo>
                  <a:lnTo>
                    <a:pt x="122" y="384"/>
                  </a:lnTo>
                  <a:lnTo>
                    <a:pt x="122" y="384"/>
                  </a:lnTo>
                  <a:lnTo>
                    <a:pt x="124" y="386"/>
                  </a:lnTo>
                  <a:lnTo>
                    <a:pt x="126" y="388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1" y="386"/>
                  </a:lnTo>
                  <a:lnTo>
                    <a:pt x="131" y="384"/>
                  </a:lnTo>
                  <a:lnTo>
                    <a:pt x="133" y="384"/>
                  </a:lnTo>
                  <a:lnTo>
                    <a:pt x="133" y="383"/>
                  </a:lnTo>
                  <a:lnTo>
                    <a:pt x="133" y="383"/>
                  </a:lnTo>
                  <a:lnTo>
                    <a:pt x="135" y="381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39" y="381"/>
                  </a:lnTo>
                  <a:lnTo>
                    <a:pt x="139" y="381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4" y="377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6" y="379"/>
                  </a:lnTo>
                  <a:lnTo>
                    <a:pt x="144" y="377"/>
                  </a:lnTo>
                  <a:lnTo>
                    <a:pt x="144" y="377"/>
                  </a:lnTo>
                  <a:lnTo>
                    <a:pt x="144" y="375"/>
                  </a:lnTo>
                  <a:lnTo>
                    <a:pt x="144" y="373"/>
                  </a:lnTo>
                  <a:lnTo>
                    <a:pt x="142" y="372"/>
                  </a:lnTo>
                  <a:lnTo>
                    <a:pt x="142" y="372"/>
                  </a:lnTo>
                  <a:lnTo>
                    <a:pt x="140" y="370"/>
                  </a:lnTo>
                  <a:lnTo>
                    <a:pt x="140" y="370"/>
                  </a:lnTo>
                  <a:lnTo>
                    <a:pt x="140" y="368"/>
                  </a:lnTo>
                  <a:lnTo>
                    <a:pt x="139" y="366"/>
                  </a:lnTo>
                  <a:lnTo>
                    <a:pt x="137" y="364"/>
                  </a:lnTo>
                  <a:lnTo>
                    <a:pt x="137" y="363"/>
                  </a:lnTo>
                  <a:lnTo>
                    <a:pt x="139" y="361"/>
                  </a:lnTo>
                  <a:lnTo>
                    <a:pt x="140" y="363"/>
                  </a:lnTo>
                  <a:lnTo>
                    <a:pt x="142" y="363"/>
                  </a:lnTo>
                  <a:lnTo>
                    <a:pt x="142" y="363"/>
                  </a:lnTo>
                  <a:lnTo>
                    <a:pt x="144" y="363"/>
                  </a:lnTo>
                  <a:lnTo>
                    <a:pt x="148" y="364"/>
                  </a:lnTo>
                  <a:lnTo>
                    <a:pt x="150" y="364"/>
                  </a:lnTo>
                  <a:lnTo>
                    <a:pt x="150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5" y="368"/>
                  </a:lnTo>
                  <a:lnTo>
                    <a:pt x="155" y="368"/>
                  </a:lnTo>
                  <a:lnTo>
                    <a:pt x="155" y="370"/>
                  </a:lnTo>
                  <a:lnTo>
                    <a:pt x="157" y="370"/>
                  </a:lnTo>
                  <a:lnTo>
                    <a:pt x="159" y="370"/>
                  </a:lnTo>
                  <a:lnTo>
                    <a:pt x="160" y="370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3"/>
                  </a:lnTo>
                  <a:lnTo>
                    <a:pt x="160" y="375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4" y="373"/>
                  </a:lnTo>
                  <a:lnTo>
                    <a:pt x="164" y="375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8" y="375"/>
                  </a:lnTo>
                  <a:lnTo>
                    <a:pt x="169" y="375"/>
                  </a:lnTo>
                  <a:lnTo>
                    <a:pt x="175" y="375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80" y="372"/>
                  </a:lnTo>
                  <a:lnTo>
                    <a:pt x="180" y="372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2" y="379"/>
                  </a:lnTo>
                  <a:lnTo>
                    <a:pt x="182" y="379"/>
                  </a:lnTo>
                  <a:lnTo>
                    <a:pt x="180" y="381"/>
                  </a:lnTo>
                  <a:lnTo>
                    <a:pt x="178" y="383"/>
                  </a:lnTo>
                  <a:lnTo>
                    <a:pt x="177" y="383"/>
                  </a:lnTo>
                  <a:lnTo>
                    <a:pt x="175" y="383"/>
                  </a:lnTo>
                  <a:lnTo>
                    <a:pt x="173" y="383"/>
                  </a:lnTo>
                  <a:lnTo>
                    <a:pt x="173" y="384"/>
                  </a:lnTo>
                  <a:lnTo>
                    <a:pt x="173" y="384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93"/>
                  </a:lnTo>
                  <a:lnTo>
                    <a:pt x="182" y="393"/>
                  </a:lnTo>
                  <a:lnTo>
                    <a:pt x="184" y="395"/>
                  </a:lnTo>
                  <a:lnTo>
                    <a:pt x="186" y="397"/>
                  </a:lnTo>
                  <a:lnTo>
                    <a:pt x="187" y="399"/>
                  </a:lnTo>
                  <a:lnTo>
                    <a:pt x="189" y="397"/>
                  </a:lnTo>
                  <a:lnTo>
                    <a:pt x="191" y="397"/>
                  </a:lnTo>
                  <a:lnTo>
                    <a:pt x="193" y="395"/>
                  </a:lnTo>
                  <a:lnTo>
                    <a:pt x="195" y="395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5" y="393"/>
                  </a:lnTo>
                  <a:lnTo>
                    <a:pt x="195" y="393"/>
                  </a:lnTo>
                  <a:lnTo>
                    <a:pt x="195" y="393"/>
                  </a:lnTo>
                  <a:lnTo>
                    <a:pt x="195" y="392"/>
                  </a:lnTo>
                  <a:lnTo>
                    <a:pt x="195" y="392"/>
                  </a:lnTo>
                  <a:lnTo>
                    <a:pt x="196" y="392"/>
                  </a:lnTo>
                  <a:lnTo>
                    <a:pt x="198" y="393"/>
                  </a:lnTo>
                  <a:lnTo>
                    <a:pt x="198" y="395"/>
                  </a:lnTo>
                  <a:lnTo>
                    <a:pt x="200" y="397"/>
                  </a:lnTo>
                  <a:lnTo>
                    <a:pt x="202" y="397"/>
                  </a:lnTo>
                  <a:lnTo>
                    <a:pt x="204" y="397"/>
                  </a:lnTo>
                  <a:lnTo>
                    <a:pt x="205" y="399"/>
                  </a:lnTo>
                  <a:lnTo>
                    <a:pt x="205" y="399"/>
                  </a:lnTo>
                  <a:lnTo>
                    <a:pt x="207" y="399"/>
                  </a:lnTo>
                  <a:lnTo>
                    <a:pt x="207" y="401"/>
                  </a:lnTo>
                  <a:lnTo>
                    <a:pt x="207" y="401"/>
                  </a:lnTo>
                  <a:lnTo>
                    <a:pt x="207" y="401"/>
                  </a:lnTo>
                  <a:lnTo>
                    <a:pt x="207" y="402"/>
                  </a:lnTo>
                  <a:lnTo>
                    <a:pt x="209" y="402"/>
                  </a:lnTo>
                  <a:lnTo>
                    <a:pt x="209" y="402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3" y="401"/>
                  </a:lnTo>
                  <a:lnTo>
                    <a:pt x="215" y="401"/>
                  </a:lnTo>
                  <a:lnTo>
                    <a:pt x="218" y="404"/>
                  </a:lnTo>
                  <a:lnTo>
                    <a:pt x="220" y="404"/>
                  </a:lnTo>
                  <a:lnTo>
                    <a:pt x="222" y="402"/>
                  </a:lnTo>
                  <a:lnTo>
                    <a:pt x="222" y="402"/>
                  </a:lnTo>
                  <a:lnTo>
                    <a:pt x="222" y="404"/>
                  </a:lnTo>
                  <a:lnTo>
                    <a:pt x="222" y="406"/>
                  </a:lnTo>
                  <a:lnTo>
                    <a:pt x="224" y="406"/>
                  </a:lnTo>
                  <a:lnTo>
                    <a:pt x="224" y="408"/>
                  </a:lnTo>
                  <a:lnTo>
                    <a:pt x="224" y="408"/>
                  </a:lnTo>
                  <a:lnTo>
                    <a:pt x="224" y="411"/>
                  </a:lnTo>
                  <a:lnTo>
                    <a:pt x="224" y="413"/>
                  </a:lnTo>
                  <a:lnTo>
                    <a:pt x="225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5" y="419"/>
                  </a:lnTo>
                  <a:lnTo>
                    <a:pt x="227" y="419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31" y="420"/>
                  </a:lnTo>
                  <a:lnTo>
                    <a:pt x="231" y="420"/>
                  </a:lnTo>
                  <a:lnTo>
                    <a:pt x="231" y="420"/>
                  </a:lnTo>
                  <a:lnTo>
                    <a:pt x="233" y="420"/>
                  </a:lnTo>
                  <a:lnTo>
                    <a:pt x="233" y="420"/>
                  </a:lnTo>
                  <a:lnTo>
                    <a:pt x="234" y="420"/>
                  </a:lnTo>
                  <a:lnTo>
                    <a:pt x="234" y="422"/>
                  </a:lnTo>
                  <a:lnTo>
                    <a:pt x="234" y="424"/>
                  </a:lnTo>
                  <a:lnTo>
                    <a:pt x="234" y="426"/>
                  </a:lnTo>
                  <a:lnTo>
                    <a:pt x="234" y="426"/>
                  </a:lnTo>
                  <a:lnTo>
                    <a:pt x="236" y="428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36" y="433"/>
                  </a:lnTo>
                  <a:lnTo>
                    <a:pt x="242" y="433"/>
                  </a:lnTo>
                  <a:lnTo>
                    <a:pt x="242" y="435"/>
                  </a:lnTo>
                  <a:lnTo>
                    <a:pt x="242" y="437"/>
                  </a:lnTo>
                  <a:lnTo>
                    <a:pt x="242" y="437"/>
                  </a:lnTo>
                  <a:lnTo>
                    <a:pt x="242" y="439"/>
                  </a:lnTo>
                  <a:lnTo>
                    <a:pt x="242" y="439"/>
                  </a:lnTo>
                  <a:lnTo>
                    <a:pt x="242" y="442"/>
                  </a:lnTo>
                  <a:lnTo>
                    <a:pt x="242" y="442"/>
                  </a:lnTo>
                  <a:lnTo>
                    <a:pt x="243" y="442"/>
                  </a:lnTo>
                  <a:lnTo>
                    <a:pt x="245" y="442"/>
                  </a:lnTo>
                  <a:lnTo>
                    <a:pt x="247" y="442"/>
                  </a:lnTo>
                  <a:lnTo>
                    <a:pt x="247" y="442"/>
                  </a:lnTo>
                  <a:lnTo>
                    <a:pt x="249" y="442"/>
                  </a:lnTo>
                  <a:lnTo>
                    <a:pt x="249" y="442"/>
                  </a:lnTo>
                  <a:lnTo>
                    <a:pt x="249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2" y="442"/>
                  </a:lnTo>
                  <a:lnTo>
                    <a:pt x="254" y="440"/>
                  </a:lnTo>
                  <a:lnTo>
                    <a:pt x="254" y="440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7"/>
                  </a:lnTo>
                  <a:lnTo>
                    <a:pt x="254" y="437"/>
                  </a:lnTo>
                  <a:lnTo>
                    <a:pt x="254" y="437"/>
                  </a:lnTo>
                  <a:lnTo>
                    <a:pt x="256" y="435"/>
                  </a:lnTo>
                  <a:lnTo>
                    <a:pt x="256" y="433"/>
                  </a:lnTo>
                  <a:lnTo>
                    <a:pt x="256" y="433"/>
                  </a:lnTo>
                  <a:lnTo>
                    <a:pt x="258" y="433"/>
                  </a:lnTo>
                  <a:lnTo>
                    <a:pt x="258" y="433"/>
                  </a:lnTo>
                  <a:lnTo>
                    <a:pt x="260" y="433"/>
                  </a:lnTo>
                  <a:lnTo>
                    <a:pt x="261" y="433"/>
                  </a:lnTo>
                  <a:lnTo>
                    <a:pt x="261" y="431"/>
                  </a:lnTo>
                  <a:lnTo>
                    <a:pt x="261" y="431"/>
                  </a:lnTo>
                  <a:lnTo>
                    <a:pt x="267" y="428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9" y="428"/>
                  </a:lnTo>
                  <a:lnTo>
                    <a:pt x="269" y="428"/>
                  </a:lnTo>
                  <a:lnTo>
                    <a:pt x="270" y="429"/>
                  </a:lnTo>
                  <a:lnTo>
                    <a:pt x="270" y="431"/>
                  </a:lnTo>
                  <a:lnTo>
                    <a:pt x="270" y="435"/>
                  </a:lnTo>
                  <a:lnTo>
                    <a:pt x="272" y="437"/>
                  </a:lnTo>
                  <a:lnTo>
                    <a:pt x="272" y="439"/>
                  </a:lnTo>
                  <a:lnTo>
                    <a:pt x="272" y="439"/>
                  </a:lnTo>
                  <a:lnTo>
                    <a:pt x="274" y="439"/>
                  </a:lnTo>
                  <a:lnTo>
                    <a:pt x="276" y="439"/>
                  </a:lnTo>
                  <a:lnTo>
                    <a:pt x="276" y="439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76" y="442"/>
                  </a:lnTo>
                  <a:lnTo>
                    <a:pt x="276" y="442"/>
                  </a:lnTo>
                  <a:lnTo>
                    <a:pt x="280" y="442"/>
                  </a:lnTo>
                  <a:lnTo>
                    <a:pt x="280" y="442"/>
                  </a:lnTo>
                  <a:lnTo>
                    <a:pt x="281" y="442"/>
                  </a:lnTo>
                  <a:lnTo>
                    <a:pt x="283" y="442"/>
                  </a:lnTo>
                  <a:lnTo>
                    <a:pt x="283" y="442"/>
                  </a:lnTo>
                  <a:lnTo>
                    <a:pt x="283" y="442"/>
                  </a:lnTo>
                  <a:lnTo>
                    <a:pt x="283" y="444"/>
                  </a:lnTo>
                  <a:lnTo>
                    <a:pt x="283" y="446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3"/>
                  </a:lnTo>
                  <a:lnTo>
                    <a:pt x="285" y="453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3" y="458"/>
                  </a:lnTo>
                  <a:lnTo>
                    <a:pt x="283" y="458"/>
                  </a:lnTo>
                  <a:lnTo>
                    <a:pt x="287" y="458"/>
                  </a:lnTo>
                  <a:lnTo>
                    <a:pt x="287" y="458"/>
                  </a:lnTo>
                  <a:lnTo>
                    <a:pt x="289" y="457"/>
                  </a:lnTo>
                  <a:lnTo>
                    <a:pt x="289" y="457"/>
                  </a:lnTo>
                  <a:lnTo>
                    <a:pt x="290" y="455"/>
                  </a:lnTo>
                  <a:lnTo>
                    <a:pt x="292" y="455"/>
                  </a:lnTo>
                  <a:lnTo>
                    <a:pt x="292" y="457"/>
                  </a:lnTo>
                  <a:lnTo>
                    <a:pt x="296" y="458"/>
                  </a:lnTo>
                  <a:lnTo>
                    <a:pt x="298" y="458"/>
                  </a:lnTo>
                  <a:lnTo>
                    <a:pt x="298" y="458"/>
                  </a:lnTo>
                  <a:lnTo>
                    <a:pt x="298" y="457"/>
                  </a:lnTo>
                  <a:lnTo>
                    <a:pt x="299" y="453"/>
                  </a:lnTo>
                  <a:lnTo>
                    <a:pt x="299" y="453"/>
                  </a:lnTo>
                  <a:lnTo>
                    <a:pt x="299" y="453"/>
                  </a:lnTo>
                  <a:lnTo>
                    <a:pt x="299" y="451"/>
                  </a:lnTo>
                  <a:lnTo>
                    <a:pt x="301" y="449"/>
                  </a:lnTo>
                  <a:lnTo>
                    <a:pt x="301" y="449"/>
                  </a:lnTo>
                  <a:lnTo>
                    <a:pt x="301" y="449"/>
                  </a:lnTo>
                  <a:lnTo>
                    <a:pt x="303" y="449"/>
                  </a:lnTo>
                  <a:lnTo>
                    <a:pt x="303" y="449"/>
                  </a:lnTo>
                  <a:lnTo>
                    <a:pt x="305" y="448"/>
                  </a:lnTo>
                  <a:lnTo>
                    <a:pt x="305" y="448"/>
                  </a:lnTo>
                  <a:lnTo>
                    <a:pt x="308" y="446"/>
                  </a:lnTo>
                  <a:lnTo>
                    <a:pt x="308" y="446"/>
                  </a:lnTo>
                  <a:lnTo>
                    <a:pt x="308" y="446"/>
                  </a:lnTo>
                  <a:lnTo>
                    <a:pt x="310" y="444"/>
                  </a:lnTo>
                  <a:lnTo>
                    <a:pt x="310" y="444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4" y="444"/>
                  </a:lnTo>
                  <a:lnTo>
                    <a:pt x="316" y="444"/>
                  </a:lnTo>
                  <a:lnTo>
                    <a:pt x="316" y="442"/>
                  </a:lnTo>
                  <a:lnTo>
                    <a:pt x="316" y="442"/>
                  </a:lnTo>
                  <a:lnTo>
                    <a:pt x="321" y="444"/>
                  </a:lnTo>
                  <a:lnTo>
                    <a:pt x="321" y="444"/>
                  </a:lnTo>
                  <a:lnTo>
                    <a:pt x="323" y="444"/>
                  </a:lnTo>
                  <a:lnTo>
                    <a:pt x="323" y="444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6" y="442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34" y="448"/>
                  </a:lnTo>
                  <a:lnTo>
                    <a:pt x="334" y="448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7" y="448"/>
                  </a:lnTo>
                  <a:lnTo>
                    <a:pt x="337" y="449"/>
                  </a:lnTo>
                  <a:lnTo>
                    <a:pt x="339" y="449"/>
                  </a:lnTo>
                  <a:lnTo>
                    <a:pt x="339" y="449"/>
                  </a:lnTo>
                  <a:lnTo>
                    <a:pt x="341" y="449"/>
                  </a:lnTo>
                  <a:lnTo>
                    <a:pt x="341" y="449"/>
                  </a:lnTo>
                  <a:lnTo>
                    <a:pt x="343" y="449"/>
                  </a:lnTo>
                  <a:lnTo>
                    <a:pt x="345" y="446"/>
                  </a:lnTo>
                  <a:lnTo>
                    <a:pt x="345" y="446"/>
                  </a:lnTo>
                  <a:lnTo>
                    <a:pt x="346" y="446"/>
                  </a:lnTo>
                  <a:lnTo>
                    <a:pt x="346" y="446"/>
                  </a:lnTo>
                  <a:lnTo>
                    <a:pt x="348" y="446"/>
                  </a:lnTo>
                  <a:lnTo>
                    <a:pt x="348" y="444"/>
                  </a:lnTo>
                  <a:lnTo>
                    <a:pt x="348" y="444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0"/>
                  </a:lnTo>
                  <a:lnTo>
                    <a:pt x="348" y="440"/>
                  </a:lnTo>
                  <a:lnTo>
                    <a:pt x="350" y="440"/>
                  </a:lnTo>
                  <a:lnTo>
                    <a:pt x="350" y="440"/>
                  </a:lnTo>
                  <a:lnTo>
                    <a:pt x="352" y="440"/>
                  </a:lnTo>
                  <a:lnTo>
                    <a:pt x="352" y="442"/>
                  </a:lnTo>
                  <a:lnTo>
                    <a:pt x="354" y="442"/>
                  </a:lnTo>
                  <a:lnTo>
                    <a:pt x="354" y="442"/>
                  </a:lnTo>
                  <a:lnTo>
                    <a:pt x="355" y="440"/>
                  </a:lnTo>
                  <a:lnTo>
                    <a:pt x="357" y="439"/>
                  </a:lnTo>
                  <a:lnTo>
                    <a:pt x="357" y="439"/>
                  </a:lnTo>
                  <a:lnTo>
                    <a:pt x="359" y="439"/>
                  </a:lnTo>
                  <a:lnTo>
                    <a:pt x="361" y="440"/>
                  </a:lnTo>
                  <a:lnTo>
                    <a:pt x="366" y="440"/>
                  </a:lnTo>
                  <a:lnTo>
                    <a:pt x="366" y="440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5" y="440"/>
                  </a:lnTo>
                  <a:lnTo>
                    <a:pt x="375" y="440"/>
                  </a:lnTo>
                  <a:lnTo>
                    <a:pt x="375" y="440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1" y="442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4" y="444"/>
                  </a:lnTo>
                  <a:lnTo>
                    <a:pt x="384" y="444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8" y="446"/>
                  </a:lnTo>
                  <a:lnTo>
                    <a:pt x="391" y="448"/>
                  </a:lnTo>
                  <a:lnTo>
                    <a:pt x="393" y="449"/>
                  </a:lnTo>
                  <a:lnTo>
                    <a:pt x="395" y="451"/>
                  </a:lnTo>
                  <a:lnTo>
                    <a:pt x="395" y="455"/>
                  </a:lnTo>
                  <a:lnTo>
                    <a:pt x="395" y="457"/>
                  </a:lnTo>
                  <a:lnTo>
                    <a:pt x="397" y="457"/>
                  </a:lnTo>
                  <a:lnTo>
                    <a:pt x="401" y="458"/>
                  </a:lnTo>
                  <a:lnTo>
                    <a:pt x="402" y="458"/>
                  </a:lnTo>
                  <a:lnTo>
                    <a:pt x="402" y="460"/>
                  </a:lnTo>
                  <a:lnTo>
                    <a:pt x="402" y="460"/>
                  </a:lnTo>
                  <a:lnTo>
                    <a:pt x="404" y="458"/>
                  </a:lnTo>
                  <a:lnTo>
                    <a:pt x="404" y="458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62"/>
                  </a:lnTo>
                  <a:lnTo>
                    <a:pt x="406" y="462"/>
                  </a:lnTo>
                  <a:lnTo>
                    <a:pt x="408" y="462"/>
                  </a:lnTo>
                  <a:lnTo>
                    <a:pt x="411" y="462"/>
                  </a:lnTo>
                  <a:lnTo>
                    <a:pt x="411" y="462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20" y="466"/>
                  </a:lnTo>
                  <a:lnTo>
                    <a:pt x="422" y="467"/>
                  </a:lnTo>
                  <a:lnTo>
                    <a:pt x="422" y="466"/>
                  </a:lnTo>
                  <a:lnTo>
                    <a:pt x="424" y="466"/>
                  </a:lnTo>
                  <a:lnTo>
                    <a:pt x="426" y="467"/>
                  </a:lnTo>
                  <a:lnTo>
                    <a:pt x="428" y="469"/>
                  </a:lnTo>
                  <a:lnTo>
                    <a:pt x="428" y="469"/>
                  </a:lnTo>
                  <a:lnTo>
                    <a:pt x="429" y="469"/>
                  </a:lnTo>
                  <a:lnTo>
                    <a:pt x="431" y="469"/>
                  </a:lnTo>
                  <a:lnTo>
                    <a:pt x="431" y="469"/>
                  </a:lnTo>
                  <a:lnTo>
                    <a:pt x="433" y="469"/>
                  </a:lnTo>
                  <a:lnTo>
                    <a:pt x="433" y="469"/>
                  </a:lnTo>
                  <a:lnTo>
                    <a:pt x="433" y="471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3"/>
                  </a:lnTo>
                  <a:lnTo>
                    <a:pt x="437" y="473"/>
                  </a:lnTo>
                  <a:lnTo>
                    <a:pt x="438" y="471"/>
                  </a:lnTo>
                  <a:lnTo>
                    <a:pt x="438" y="471"/>
                  </a:lnTo>
                  <a:lnTo>
                    <a:pt x="438" y="471"/>
                  </a:lnTo>
                  <a:lnTo>
                    <a:pt x="437" y="469"/>
                  </a:lnTo>
                  <a:lnTo>
                    <a:pt x="437" y="469"/>
                  </a:lnTo>
                  <a:lnTo>
                    <a:pt x="437" y="467"/>
                  </a:lnTo>
                  <a:lnTo>
                    <a:pt x="437" y="467"/>
                  </a:lnTo>
                  <a:lnTo>
                    <a:pt x="437" y="466"/>
                  </a:lnTo>
                  <a:lnTo>
                    <a:pt x="437" y="466"/>
                  </a:lnTo>
                  <a:lnTo>
                    <a:pt x="435" y="464"/>
                  </a:lnTo>
                  <a:lnTo>
                    <a:pt x="433" y="464"/>
                  </a:lnTo>
                  <a:lnTo>
                    <a:pt x="431" y="462"/>
                  </a:lnTo>
                  <a:lnTo>
                    <a:pt x="431" y="460"/>
                  </a:lnTo>
                  <a:lnTo>
                    <a:pt x="431" y="460"/>
                  </a:lnTo>
                  <a:lnTo>
                    <a:pt x="431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58"/>
                  </a:lnTo>
                  <a:lnTo>
                    <a:pt x="429" y="458"/>
                  </a:lnTo>
                  <a:lnTo>
                    <a:pt x="431" y="455"/>
                  </a:lnTo>
                  <a:lnTo>
                    <a:pt x="431" y="453"/>
                  </a:lnTo>
                  <a:lnTo>
                    <a:pt x="431" y="451"/>
                  </a:lnTo>
                  <a:lnTo>
                    <a:pt x="431" y="444"/>
                  </a:lnTo>
                  <a:lnTo>
                    <a:pt x="431" y="444"/>
                  </a:lnTo>
                  <a:lnTo>
                    <a:pt x="429" y="442"/>
                  </a:lnTo>
                  <a:lnTo>
                    <a:pt x="429" y="442"/>
                  </a:lnTo>
                  <a:lnTo>
                    <a:pt x="429" y="440"/>
                  </a:lnTo>
                  <a:lnTo>
                    <a:pt x="428" y="440"/>
                  </a:lnTo>
                  <a:lnTo>
                    <a:pt x="428" y="439"/>
                  </a:lnTo>
                  <a:lnTo>
                    <a:pt x="428" y="437"/>
                  </a:lnTo>
                  <a:lnTo>
                    <a:pt x="428" y="435"/>
                  </a:lnTo>
                  <a:lnTo>
                    <a:pt x="426" y="431"/>
                  </a:lnTo>
                  <a:lnTo>
                    <a:pt x="428" y="429"/>
                  </a:lnTo>
                  <a:lnTo>
                    <a:pt x="431" y="424"/>
                  </a:lnTo>
                  <a:lnTo>
                    <a:pt x="433" y="422"/>
                  </a:lnTo>
                  <a:lnTo>
                    <a:pt x="433" y="420"/>
                  </a:lnTo>
                  <a:lnTo>
                    <a:pt x="433" y="420"/>
                  </a:lnTo>
                  <a:lnTo>
                    <a:pt x="435" y="420"/>
                  </a:lnTo>
                  <a:lnTo>
                    <a:pt x="435" y="420"/>
                  </a:lnTo>
                  <a:lnTo>
                    <a:pt x="437" y="419"/>
                  </a:lnTo>
                  <a:lnTo>
                    <a:pt x="438" y="413"/>
                  </a:lnTo>
                  <a:lnTo>
                    <a:pt x="440" y="413"/>
                  </a:lnTo>
                  <a:lnTo>
                    <a:pt x="440" y="413"/>
                  </a:lnTo>
                  <a:lnTo>
                    <a:pt x="440" y="411"/>
                  </a:lnTo>
                  <a:lnTo>
                    <a:pt x="442" y="411"/>
                  </a:lnTo>
                  <a:lnTo>
                    <a:pt x="442" y="411"/>
                  </a:lnTo>
                  <a:lnTo>
                    <a:pt x="442" y="410"/>
                  </a:lnTo>
                  <a:lnTo>
                    <a:pt x="442" y="410"/>
                  </a:lnTo>
                  <a:lnTo>
                    <a:pt x="444" y="406"/>
                  </a:lnTo>
                  <a:lnTo>
                    <a:pt x="449" y="399"/>
                  </a:lnTo>
                  <a:lnTo>
                    <a:pt x="451" y="397"/>
                  </a:lnTo>
                  <a:lnTo>
                    <a:pt x="453" y="395"/>
                  </a:lnTo>
                  <a:lnTo>
                    <a:pt x="455" y="393"/>
                  </a:lnTo>
                  <a:lnTo>
                    <a:pt x="467" y="381"/>
                  </a:lnTo>
                  <a:lnTo>
                    <a:pt x="469" y="379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3" y="375"/>
                  </a:lnTo>
                  <a:lnTo>
                    <a:pt x="476" y="372"/>
                  </a:lnTo>
                  <a:lnTo>
                    <a:pt x="478" y="370"/>
                  </a:lnTo>
                  <a:lnTo>
                    <a:pt x="478" y="370"/>
                  </a:lnTo>
                  <a:lnTo>
                    <a:pt x="478" y="368"/>
                  </a:lnTo>
                  <a:lnTo>
                    <a:pt x="478" y="366"/>
                  </a:lnTo>
                  <a:lnTo>
                    <a:pt x="480" y="366"/>
                  </a:lnTo>
                  <a:lnTo>
                    <a:pt x="480" y="366"/>
                  </a:lnTo>
                  <a:lnTo>
                    <a:pt x="482" y="364"/>
                  </a:lnTo>
                  <a:lnTo>
                    <a:pt x="491" y="364"/>
                  </a:lnTo>
                  <a:lnTo>
                    <a:pt x="494" y="364"/>
                  </a:lnTo>
                  <a:lnTo>
                    <a:pt x="494" y="361"/>
                  </a:lnTo>
                  <a:lnTo>
                    <a:pt x="494" y="361"/>
                  </a:lnTo>
                  <a:lnTo>
                    <a:pt x="494" y="359"/>
                  </a:lnTo>
                  <a:lnTo>
                    <a:pt x="494" y="357"/>
                  </a:lnTo>
                  <a:lnTo>
                    <a:pt x="494" y="357"/>
                  </a:lnTo>
                  <a:lnTo>
                    <a:pt x="498" y="355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2"/>
                  </a:lnTo>
                  <a:lnTo>
                    <a:pt x="498" y="348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498" y="343"/>
                  </a:lnTo>
                  <a:lnTo>
                    <a:pt x="498" y="341"/>
                  </a:lnTo>
                  <a:lnTo>
                    <a:pt x="498" y="339"/>
                  </a:lnTo>
                  <a:lnTo>
                    <a:pt x="498" y="339"/>
                  </a:lnTo>
                  <a:lnTo>
                    <a:pt x="496" y="339"/>
                  </a:lnTo>
                  <a:lnTo>
                    <a:pt x="494" y="337"/>
                  </a:lnTo>
                  <a:lnTo>
                    <a:pt x="496" y="336"/>
                  </a:lnTo>
                  <a:lnTo>
                    <a:pt x="496" y="336"/>
                  </a:lnTo>
                  <a:lnTo>
                    <a:pt x="494" y="336"/>
                  </a:lnTo>
                  <a:lnTo>
                    <a:pt x="493" y="336"/>
                  </a:lnTo>
                  <a:lnTo>
                    <a:pt x="493" y="334"/>
                  </a:lnTo>
                  <a:lnTo>
                    <a:pt x="493" y="332"/>
                  </a:lnTo>
                  <a:lnTo>
                    <a:pt x="493" y="330"/>
                  </a:lnTo>
                  <a:lnTo>
                    <a:pt x="494" y="33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83697C8-481B-4A7E-A420-C6E479E07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124" y="4065443"/>
              <a:ext cx="213308" cy="254414"/>
            </a:xfrm>
            <a:custGeom>
              <a:avLst/>
              <a:gdLst>
                <a:gd name="T0" fmla="*/ 33 w 192"/>
                <a:gd name="T1" fmla="*/ 177 h 229"/>
                <a:gd name="T2" fmla="*/ 10 w 192"/>
                <a:gd name="T3" fmla="*/ 175 h 229"/>
                <a:gd name="T4" fmla="*/ 8 w 192"/>
                <a:gd name="T5" fmla="*/ 190 h 229"/>
                <a:gd name="T6" fmla="*/ 22 w 192"/>
                <a:gd name="T7" fmla="*/ 191 h 229"/>
                <a:gd name="T8" fmla="*/ 42 w 192"/>
                <a:gd name="T9" fmla="*/ 179 h 229"/>
                <a:gd name="T10" fmla="*/ 29 w 192"/>
                <a:gd name="T11" fmla="*/ 159 h 229"/>
                <a:gd name="T12" fmla="*/ 31 w 192"/>
                <a:gd name="T13" fmla="*/ 150 h 229"/>
                <a:gd name="T14" fmla="*/ 73 w 192"/>
                <a:gd name="T15" fmla="*/ 47 h 229"/>
                <a:gd name="T16" fmla="*/ 76 w 192"/>
                <a:gd name="T17" fmla="*/ 32 h 229"/>
                <a:gd name="T18" fmla="*/ 80 w 192"/>
                <a:gd name="T19" fmla="*/ 27 h 229"/>
                <a:gd name="T20" fmla="*/ 100 w 192"/>
                <a:gd name="T21" fmla="*/ 14 h 229"/>
                <a:gd name="T22" fmla="*/ 103 w 192"/>
                <a:gd name="T23" fmla="*/ 11 h 229"/>
                <a:gd name="T24" fmla="*/ 192 w 192"/>
                <a:gd name="T25" fmla="*/ 27 h 229"/>
                <a:gd name="T26" fmla="*/ 185 w 192"/>
                <a:gd name="T27" fmla="*/ 22 h 229"/>
                <a:gd name="T28" fmla="*/ 168 w 192"/>
                <a:gd name="T29" fmla="*/ 9 h 229"/>
                <a:gd name="T30" fmla="*/ 125 w 192"/>
                <a:gd name="T31" fmla="*/ 16 h 229"/>
                <a:gd name="T32" fmla="*/ 102 w 192"/>
                <a:gd name="T33" fmla="*/ 38 h 229"/>
                <a:gd name="T34" fmla="*/ 73 w 192"/>
                <a:gd name="T35" fmla="*/ 52 h 229"/>
                <a:gd name="T36" fmla="*/ 64 w 192"/>
                <a:gd name="T37" fmla="*/ 72 h 229"/>
                <a:gd name="T38" fmla="*/ 33 w 192"/>
                <a:gd name="T39" fmla="*/ 130 h 229"/>
                <a:gd name="T40" fmla="*/ 37 w 192"/>
                <a:gd name="T41" fmla="*/ 143 h 229"/>
                <a:gd name="T42" fmla="*/ 28 w 192"/>
                <a:gd name="T43" fmla="*/ 146 h 229"/>
                <a:gd name="T44" fmla="*/ 40 w 192"/>
                <a:gd name="T45" fmla="*/ 154 h 229"/>
                <a:gd name="T46" fmla="*/ 44 w 192"/>
                <a:gd name="T47" fmla="*/ 163 h 229"/>
                <a:gd name="T48" fmla="*/ 44 w 192"/>
                <a:gd name="T49" fmla="*/ 168 h 229"/>
                <a:gd name="T50" fmla="*/ 37 w 192"/>
                <a:gd name="T51" fmla="*/ 173 h 229"/>
                <a:gd name="T52" fmla="*/ 26 w 192"/>
                <a:gd name="T53" fmla="*/ 161 h 229"/>
                <a:gd name="T54" fmla="*/ 15 w 192"/>
                <a:gd name="T55" fmla="*/ 173 h 229"/>
                <a:gd name="T56" fmla="*/ 31 w 192"/>
                <a:gd name="T57" fmla="*/ 173 h 229"/>
                <a:gd name="T58" fmla="*/ 46 w 192"/>
                <a:gd name="T59" fmla="*/ 179 h 229"/>
                <a:gd name="T60" fmla="*/ 51 w 192"/>
                <a:gd name="T61" fmla="*/ 175 h 229"/>
                <a:gd name="T62" fmla="*/ 62 w 192"/>
                <a:gd name="T63" fmla="*/ 175 h 229"/>
                <a:gd name="T64" fmla="*/ 73 w 192"/>
                <a:gd name="T65" fmla="*/ 175 h 229"/>
                <a:gd name="T66" fmla="*/ 84 w 192"/>
                <a:gd name="T67" fmla="*/ 172 h 229"/>
                <a:gd name="T68" fmla="*/ 89 w 192"/>
                <a:gd name="T69" fmla="*/ 184 h 229"/>
                <a:gd name="T70" fmla="*/ 107 w 192"/>
                <a:gd name="T71" fmla="*/ 186 h 229"/>
                <a:gd name="T72" fmla="*/ 118 w 192"/>
                <a:gd name="T73" fmla="*/ 195 h 229"/>
                <a:gd name="T74" fmla="*/ 123 w 192"/>
                <a:gd name="T75" fmla="*/ 200 h 229"/>
                <a:gd name="T76" fmla="*/ 121 w 192"/>
                <a:gd name="T77" fmla="*/ 208 h 229"/>
                <a:gd name="T78" fmla="*/ 114 w 192"/>
                <a:gd name="T79" fmla="*/ 222 h 229"/>
                <a:gd name="T80" fmla="*/ 120 w 192"/>
                <a:gd name="T81" fmla="*/ 228 h 229"/>
                <a:gd name="T82" fmla="*/ 130 w 192"/>
                <a:gd name="T83" fmla="*/ 226 h 229"/>
                <a:gd name="T84" fmla="*/ 136 w 192"/>
                <a:gd name="T85" fmla="*/ 217 h 229"/>
                <a:gd name="T86" fmla="*/ 130 w 192"/>
                <a:gd name="T87" fmla="*/ 211 h 229"/>
                <a:gd name="T88" fmla="*/ 130 w 192"/>
                <a:gd name="T89" fmla="*/ 206 h 229"/>
                <a:gd name="T90" fmla="*/ 136 w 192"/>
                <a:gd name="T91" fmla="*/ 191 h 229"/>
                <a:gd name="T92" fmla="*/ 143 w 192"/>
                <a:gd name="T93" fmla="*/ 173 h 229"/>
                <a:gd name="T94" fmla="*/ 132 w 192"/>
                <a:gd name="T95" fmla="*/ 152 h 229"/>
                <a:gd name="T96" fmla="*/ 132 w 192"/>
                <a:gd name="T97" fmla="*/ 143 h 229"/>
                <a:gd name="T98" fmla="*/ 143 w 192"/>
                <a:gd name="T99" fmla="*/ 139 h 229"/>
                <a:gd name="T100" fmla="*/ 156 w 192"/>
                <a:gd name="T101" fmla="*/ 141 h 229"/>
                <a:gd name="T102" fmla="*/ 172 w 192"/>
                <a:gd name="T103" fmla="*/ 130 h 229"/>
                <a:gd name="T104" fmla="*/ 170 w 192"/>
                <a:gd name="T105" fmla="*/ 121 h 229"/>
                <a:gd name="T106" fmla="*/ 185 w 192"/>
                <a:gd name="T107" fmla="*/ 110 h 229"/>
                <a:gd name="T108" fmla="*/ 177 w 192"/>
                <a:gd name="T109" fmla="*/ 94 h 229"/>
                <a:gd name="T110" fmla="*/ 168 w 192"/>
                <a:gd name="T111" fmla="*/ 81 h 229"/>
                <a:gd name="T112" fmla="*/ 185 w 192"/>
                <a:gd name="T113" fmla="*/ 76 h 229"/>
                <a:gd name="T114" fmla="*/ 192 w 192"/>
                <a:gd name="T115" fmla="*/ 36 h 229"/>
                <a:gd name="T116" fmla="*/ 114 w 192"/>
                <a:gd name="T117" fmla="*/ 9 h 229"/>
                <a:gd name="T118" fmla="*/ 140 w 192"/>
                <a:gd name="T119" fmla="*/ 5 h 229"/>
                <a:gd name="T120" fmla="*/ 156 w 192"/>
                <a:gd name="T121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229">
                  <a:moveTo>
                    <a:pt x="42" y="179"/>
                  </a:moveTo>
                  <a:lnTo>
                    <a:pt x="42" y="179"/>
                  </a:lnTo>
                  <a:lnTo>
                    <a:pt x="40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35" y="179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3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2" y="181"/>
                  </a:lnTo>
                  <a:lnTo>
                    <a:pt x="20" y="181"/>
                  </a:lnTo>
                  <a:lnTo>
                    <a:pt x="19" y="181"/>
                  </a:lnTo>
                  <a:lnTo>
                    <a:pt x="19" y="179"/>
                  </a:lnTo>
                  <a:lnTo>
                    <a:pt x="13" y="177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8" y="177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8" y="188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3" y="186"/>
                  </a:lnTo>
                  <a:lnTo>
                    <a:pt x="15" y="186"/>
                  </a:lnTo>
                  <a:lnTo>
                    <a:pt x="20" y="188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3"/>
                  </a:lnTo>
                  <a:lnTo>
                    <a:pt x="22" y="193"/>
                  </a:lnTo>
                  <a:lnTo>
                    <a:pt x="29" y="193"/>
                  </a:lnTo>
                  <a:lnTo>
                    <a:pt x="29" y="191"/>
                  </a:lnTo>
                  <a:lnTo>
                    <a:pt x="33" y="190"/>
                  </a:lnTo>
                  <a:lnTo>
                    <a:pt x="38" y="188"/>
                  </a:lnTo>
                  <a:lnTo>
                    <a:pt x="40" y="18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2" y="179"/>
                  </a:lnTo>
                  <a:lnTo>
                    <a:pt x="42" y="179"/>
                  </a:lnTo>
                  <a:close/>
                  <a:moveTo>
                    <a:pt x="19" y="155"/>
                  </a:moveTo>
                  <a:lnTo>
                    <a:pt x="20" y="155"/>
                  </a:lnTo>
                  <a:lnTo>
                    <a:pt x="20" y="155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28" y="155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29" y="159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35" y="159"/>
                  </a:lnTo>
                  <a:lnTo>
                    <a:pt x="37" y="159"/>
                  </a:lnTo>
                  <a:lnTo>
                    <a:pt x="37" y="157"/>
                  </a:lnTo>
                  <a:lnTo>
                    <a:pt x="38" y="157"/>
                  </a:lnTo>
                  <a:lnTo>
                    <a:pt x="37" y="155"/>
                  </a:lnTo>
                  <a:lnTo>
                    <a:pt x="37" y="155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2" y="150"/>
                  </a:lnTo>
                  <a:lnTo>
                    <a:pt x="19" y="150"/>
                  </a:lnTo>
                  <a:lnTo>
                    <a:pt x="17" y="152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9" y="155"/>
                  </a:lnTo>
                  <a:close/>
                  <a:moveTo>
                    <a:pt x="71" y="47"/>
                  </a:moveTo>
                  <a:lnTo>
                    <a:pt x="73" y="47"/>
                  </a:lnTo>
                  <a:lnTo>
                    <a:pt x="73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3" y="36"/>
                  </a:lnTo>
                  <a:lnTo>
                    <a:pt x="71" y="38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67" y="45"/>
                  </a:lnTo>
                  <a:lnTo>
                    <a:pt x="69" y="47"/>
                  </a:lnTo>
                  <a:lnTo>
                    <a:pt x="71" y="47"/>
                  </a:lnTo>
                  <a:close/>
                  <a:moveTo>
                    <a:pt x="80" y="27"/>
                  </a:moveTo>
                  <a:lnTo>
                    <a:pt x="80" y="27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0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80" y="27"/>
                  </a:lnTo>
                  <a:close/>
                  <a:moveTo>
                    <a:pt x="93" y="18"/>
                  </a:moveTo>
                  <a:lnTo>
                    <a:pt x="100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9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6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93" y="18"/>
                  </a:lnTo>
                  <a:close/>
                  <a:moveTo>
                    <a:pt x="192" y="32"/>
                  </a:moveTo>
                  <a:lnTo>
                    <a:pt x="192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3" y="22"/>
                  </a:lnTo>
                  <a:lnTo>
                    <a:pt x="181" y="20"/>
                  </a:lnTo>
                  <a:lnTo>
                    <a:pt x="179" y="20"/>
                  </a:lnTo>
                  <a:lnTo>
                    <a:pt x="179" y="20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6" y="11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68" y="9"/>
                  </a:lnTo>
                  <a:lnTo>
                    <a:pt x="158" y="11"/>
                  </a:lnTo>
                  <a:lnTo>
                    <a:pt x="150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1" y="13"/>
                  </a:lnTo>
                  <a:lnTo>
                    <a:pt x="136" y="13"/>
                  </a:lnTo>
                  <a:lnTo>
                    <a:pt x="132" y="13"/>
                  </a:lnTo>
                  <a:lnTo>
                    <a:pt x="129" y="14"/>
                  </a:lnTo>
                  <a:lnTo>
                    <a:pt x="127" y="14"/>
                  </a:lnTo>
                  <a:lnTo>
                    <a:pt x="125" y="16"/>
                  </a:lnTo>
                  <a:lnTo>
                    <a:pt x="118" y="20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7" y="25"/>
                  </a:lnTo>
                  <a:lnTo>
                    <a:pt x="107" y="27"/>
                  </a:lnTo>
                  <a:lnTo>
                    <a:pt x="105" y="29"/>
                  </a:lnTo>
                  <a:lnTo>
                    <a:pt x="103" y="31"/>
                  </a:lnTo>
                  <a:lnTo>
                    <a:pt x="103" y="36"/>
                  </a:lnTo>
                  <a:lnTo>
                    <a:pt x="102" y="38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75" y="51"/>
                  </a:lnTo>
                  <a:lnTo>
                    <a:pt x="73" y="49"/>
                  </a:lnTo>
                  <a:lnTo>
                    <a:pt x="73" y="51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7" y="58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4" y="72"/>
                  </a:lnTo>
                  <a:lnTo>
                    <a:pt x="62" y="87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2"/>
                  </a:lnTo>
                  <a:lnTo>
                    <a:pt x="58" y="101"/>
                  </a:lnTo>
                  <a:lnTo>
                    <a:pt x="53" y="110"/>
                  </a:lnTo>
                  <a:lnTo>
                    <a:pt x="47" y="119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7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2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6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4"/>
                  </a:lnTo>
                  <a:lnTo>
                    <a:pt x="29" y="144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33" y="144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5" y="150"/>
                  </a:lnTo>
                  <a:lnTo>
                    <a:pt x="37" y="152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2" y="163"/>
                  </a:lnTo>
                  <a:lnTo>
                    <a:pt x="42" y="161"/>
                  </a:lnTo>
                  <a:lnTo>
                    <a:pt x="40" y="161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1" y="163"/>
                  </a:lnTo>
                  <a:lnTo>
                    <a:pt x="37" y="166"/>
                  </a:lnTo>
                  <a:lnTo>
                    <a:pt x="37" y="166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6" y="168"/>
                  </a:lnTo>
                  <a:lnTo>
                    <a:pt x="47" y="170"/>
                  </a:lnTo>
                  <a:lnTo>
                    <a:pt x="47" y="172"/>
                  </a:lnTo>
                  <a:lnTo>
                    <a:pt x="47" y="173"/>
                  </a:lnTo>
                  <a:lnTo>
                    <a:pt x="46" y="173"/>
                  </a:lnTo>
                  <a:lnTo>
                    <a:pt x="46" y="173"/>
                  </a:lnTo>
                  <a:lnTo>
                    <a:pt x="44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0"/>
                  </a:lnTo>
                  <a:lnTo>
                    <a:pt x="35" y="168"/>
                  </a:lnTo>
                  <a:lnTo>
                    <a:pt x="33" y="166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3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11" y="161"/>
                  </a:lnTo>
                  <a:lnTo>
                    <a:pt x="6" y="164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0" y="173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22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6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5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7" y="175"/>
                  </a:lnTo>
                  <a:lnTo>
                    <a:pt x="37" y="177"/>
                  </a:lnTo>
                  <a:lnTo>
                    <a:pt x="38" y="177"/>
                  </a:lnTo>
                  <a:lnTo>
                    <a:pt x="42" y="177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53" y="181"/>
                  </a:lnTo>
                  <a:lnTo>
                    <a:pt x="53" y="181"/>
                  </a:lnTo>
                  <a:lnTo>
                    <a:pt x="53" y="179"/>
                  </a:lnTo>
                  <a:lnTo>
                    <a:pt x="53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53" y="175"/>
                  </a:lnTo>
                  <a:lnTo>
                    <a:pt x="51" y="173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8" y="175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2" y="175"/>
                  </a:lnTo>
                  <a:lnTo>
                    <a:pt x="64" y="175"/>
                  </a:lnTo>
                  <a:lnTo>
                    <a:pt x="64" y="175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9" y="170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5" y="172"/>
                  </a:lnTo>
                  <a:lnTo>
                    <a:pt x="75" y="172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5" y="177"/>
                  </a:lnTo>
                  <a:lnTo>
                    <a:pt x="76" y="177"/>
                  </a:lnTo>
                  <a:lnTo>
                    <a:pt x="78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7" y="181"/>
                  </a:lnTo>
                  <a:lnTo>
                    <a:pt x="87" y="182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91" y="184"/>
                  </a:lnTo>
                  <a:lnTo>
                    <a:pt x="93" y="184"/>
                  </a:lnTo>
                  <a:lnTo>
                    <a:pt x="93" y="186"/>
                  </a:lnTo>
                  <a:lnTo>
                    <a:pt x="93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102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11" y="190"/>
                  </a:lnTo>
                  <a:lnTo>
                    <a:pt x="111" y="191"/>
                  </a:lnTo>
                  <a:lnTo>
                    <a:pt x="111" y="191"/>
                  </a:lnTo>
                  <a:lnTo>
                    <a:pt x="111" y="193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4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197"/>
                  </a:lnTo>
                  <a:lnTo>
                    <a:pt x="125" y="199"/>
                  </a:lnTo>
                  <a:lnTo>
                    <a:pt x="123" y="199"/>
                  </a:lnTo>
                  <a:lnTo>
                    <a:pt x="123" y="200"/>
                  </a:lnTo>
                  <a:lnTo>
                    <a:pt x="125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9"/>
                  </a:lnTo>
                  <a:lnTo>
                    <a:pt x="120" y="213"/>
                  </a:lnTo>
                  <a:lnTo>
                    <a:pt x="120" y="211"/>
                  </a:lnTo>
                  <a:lnTo>
                    <a:pt x="120" y="211"/>
                  </a:lnTo>
                  <a:lnTo>
                    <a:pt x="121" y="213"/>
                  </a:lnTo>
                  <a:lnTo>
                    <a:pt x="120" y="213"/>
                  </a:lnTo>
                  <a:lnTo>
                    <a:pt x="120" y="215"/>
                  </a:lnTo>
                  <a:lnTo>
                    <a:pt x="120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4" y="220"/>
                  </a:lnTo>
                  <a:lnTo>
                    <a:pt x="114" y="222"/>
                  </a:lnTo>
                  <a:lnTo>
                    <a:pt x="114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8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20" y="229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30" y="229"/>
                  </a:lnTo>
                  <a:lnTo>
                    <a:pt x="132" y="229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4" y="222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19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4" y="215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3"/>
                  </a:lnTo>
                  <a:lnTo>
                    <a:pt x="132" y="213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29" y="211"/>
                  </a:lnTo>
                  <a:lnTo>
                    <a:pt x="129" y="211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5" y="208"/>
                  </a:lnTo>
                  <a:lnTo>
                    <a:pt x="125" y="206"/>
                  </a:lnTo>
                  <a:lnTo>
                    <a:pt x="127" y="204"/>
                  </a:lnTo>
                  <a:lnTo>
                    <a:pt x="127" y="206"/>
                  </a:lnTo>
                  <a:lnTo>
                    <a:pt x="129" y="206"/>
                  </a:lnTo>
                  <a:lnTo>
                    <a:pt x="129" y="206"/>
                  </a:lnTo>
                  <a:lnTo>
                    <a:pt x="129" y="206"/>
                  </a:lnTo>
                  <a:lnTo>
                    <a:pt x="130" y="206"/>
                  </a:lnTo>
                  <a:lnTo>
                    <a:pt x="130" y="204"/>
                  </a:lnTo>
                  <a:lnTo>
                    <a:pt x="132" y="202"/>
                  </a:lnTo>
                  <a:lnTo>
                    <a:pt x="136" y="199"/>
                  </a:lnTo>
                  <a:lnTo>
                    <a:pt x="140" y="199"/>
                  </a:lnTo>
                  <a:lnTo>
                    <a:pt x="140" y="197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38" y="197"/>
                  </a:lnTo>
                  <a:lnTo>
                    <a:pt x="136" y="195"/>
                  </a:lnTo>
                  <a:lnTo>
                    <a:pt x="136" y="193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36" y="190"/>
                  </a:lnTo>
                  <a:lnTo>
                    <a:pt x="138" y="188"/>
                  </a:lnTo>
                  <a:lnTo>
                    <a:pt x="140" y="184"/>
                  </a:lnTo>
                  <a:lnTo>
                    <a:pt x="141" y="182"/>
                  </a:lnTo>
                  <a:lnTo>
                    <a:pt x="141" y="182"/>
                  </a:lnTo>
                  <a:lnTo>
                    <a:pt x="143" y="182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3" y="179"/>
                  </a:ln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3" y="172"/>
                  </a:lnTo>
                  <a:lnTo>
                    <a:pt x="143" y="172"/>
                  </a:lnTo>
                  <a:lnTo>
                    <a:pt x="143" y="168"/>
                  </a:lnTo>
                  <a:lnTo>
                    <a:pt x="140" y="166"/>
                  </a:lnTo>
                  <a:lnTo>
                    <a:pt x="138" y="161"/>
                  </a:lnTo>
                  <a:lnTo>
                    <a:pt x="136" y="161"/>
                  </a:lnTo>
                  <a:lnTo>
                    <a:pt x="138" y="159"/>
                  </a:lnTo>
                  <a:lnTo>
                    <a:pt x="138" y="157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48"/>
                  </a:lnTo>
                  <a:lnTo>
                    <a:pt x="130" y="146"/>
                  </a:lnTo>
                  <a:lnTo>
                    <a:pt x="130" y="144"/>
                  </a:lnTo>
                  <a:lnTo>
                    <a:pt x="129" y="144"/>
                  </a:lnTo>
                  <a:lnTo>
                    <a:pt x="129" y="144"/>
                  </a:lnTo>
                  <a:lnTo>
                    <a:pt x="130" y="143"/>
                  </a:lnTo>
                  <a:lnTo>
                    <a:pt x="132" y="143"/>
                  </a:lnTo>
                  <a:lnTo>
                    <a:pt x="132" y="143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40" y="141"/>
                  </a:lnTo>
                  <a:lnTo>
                    <a:pt x="141" y="141"/>
                  </a:lnTo>
                  <a:lnTo>
                    <a:pt x="140" y="141"/>
                  </a:lnTo>
                  <a:lnTo>
                    <a:pt x="138" y="139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5" y="139"/>
                  </a:lnTo>
                  <a:lnTo>
                    <a:pt x="147" y="139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9" y="141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56" y="141"/>
                  </a:lnTo>
                  <a:lnTo>
                    <a:pt x="156" y="141"/>
                  </a:lnTo>
                  <a:lnTo>
                    <a:pt x="159" y="139"/>
                  </a:lnTo>
                  <a:lnTo>
                    <a:pt x="165" y="137"/>
                  </a:lnTo>
                  <a:lnTo>
                    <a:pt x="168" y="137"/>
                  </a:lnTo>
                  <a:lnTo>
                    <a:pt x="170" y="135"/>
                  </a:lnTo>
                  <a:lnTo>
                    <a:pt x="170" y="135"/>
                  </a:lnTo>
                  <a:lnTo>
                    <a:pt x="172" y="134"/>
                  </a:lnTo>
                  <a:lnTo>
                    <a:pt x="172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0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68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7" y="125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4" y="119"/>
                  </a:lnTo>
                  <a:lnTo>
                    <a:pt x="176" y="119"/>
                  </a:lnTo>
                  <a:lnTo>
                    <a:pt x="176" y="117"/>
                  </a:lnTo>
                  <a:lnTo>
                    <a:pt x="177" y="116"/>
                  </a:lnTo>
                  <a:lnTo>
                    <a:pt x="179" y="116"/>
                  </a:lnTo>
                  <a:lnTo>
                    <a:pt x="179" y="114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3" y="108"/>
                  </a:lnTo>
                  <a:lnTo>
                    <a:pt x="183" y="107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185" y="103"/>
                  </a:lnTo>
                  <a:lnTo>
                    <a:pt x="185" y="99"/>
                  </a:lnTo>
                  <a:lnTo>
                    <a:pt x="185" y="98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4"/>
                  </a:lnTo>
                  <a:lnTo>
                    <a:pt x="179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4" y="92"/>
                  </a:lnTo>
                  <a:lnTo>
                    <a:pt x="170" y="92"/>
                  </a:lnTo>
                  <a:lnTo>
                    <a:pt x="168" y="90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70" y="83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70" y="78"/>
                  </a:lnTo>
                  <a:lnTo>
                    <a:pt x="172" y="76"/>
                  </a:lnTo>
                  <a:lnTo>
                    <a:pt x="176" y="76"/>
                  </a:lnTo>
                  <a:lnTo>
                    <a:pt x="179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3" y="78"/>
                  </a:lnTo>
                  <a:lnTo>
                    <a:pt x="185" y="76"/>
                  </a:lnTo>
                  <a:lnTo>
                    <a:pt x="185" y="72"/>
                  </a:lnTo>
                  <a:lnTo>
                    <a:pt x="185" y="63"/>
                  </a:lnTo>
                  <a:lnTo>
                    <a:pt x="186" y="61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90" y="52"/>
                  </a:lnTo>
                  <a:lnTo>
                    <a:pt x="192" y="49"/>
                  </a:lnTo>
                  <a:lnTo>
                    <a:pt x="192" y="47"/>
                  </a:lnTo>
                  <a:lnTo>
                    <a:pt x="192" y="43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4"/>
                  </a:lnTo>
                  <a:lnTo>
                    <a:pt x="192" y="32"/>
                  </a:lnTo>
                  <a:close/>
                  <a:moveTo>
                    <a:pt x="116" y="11"/>
                  </a:moveTo>
                  <a:lnTo>
                    <a:pt x="120" y="9"/>
                  </a:lnTo>
                  <a:lnTo>
                    <a:pt x="120" y="9"/>
                  </a:lnTo>
                  <a:lnTo>
                    <a:pt x="125" y="9"/>
                  </a:lnTo>
                  <a:lnTo>
                    <a:pt x="130" y="9"/>
                  </a:lnTo>
                  <a:lnTo>
                    <a:pt x="129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11"/>
                  </a:lnTo>
                  <a:lnTo>
                    <a:pt x="116" y="11"/>
                  </a:lnTo>
                  <a:close/>
                  <a:moveTo>
                    <a:pt x="140" y="9"/>
                  </a:moveTo>
                  <a:lnTo>
                    <a:pt x="140" y="9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3" y="4"/>
                  </a:lnTo>
                  <a:lnTo>
                    <a:pt x="141" y="5"/>
                  </a:lnTo>
                  <a:lnTo>
                    <a:pt x="140" y="5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9"/>
                  </a:lnTo>
                  <a:close/>
                  <a:moveTo>
                    <a:pt x="156" y="2"/>
                  </a:move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6" y="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E52A819C-872F-4889-9F65-A1A20B29C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912" y="4908675"/>
              <a:ext cx="106654" cy="127763"/>
            </a:xfrm>
            <a:custGeom>
              <a:avLst/>
              <a:gdLst>
                <a:gd name="T0" fmla="*/ 85 w 96"/>
                <a:gd name="T1" fmla="*/ 39 h 115"/>
                <a:gd name="T2" fmla="*/ 76 w 96"/>
                <a:gd name="T3" fmla="*/ 32 h 115"/>
                <a:gd name="T4" fmla="*/ 74 w 96"/>
                <a:gd name="T5" fmla="*/ 29 h 115"/>
                <a:gd name="T6" fmla="*/ 67 w 96"/>
                <a:gd name="T7" fmla="*/ 30 h 115"/>
                <a:gd name="T8" fmla="*/ 62 w 96"/>
                <a:gd name="T9" fmla="*/ 27 h 115"/>
                <a:gd name="T10" fmla="*/ 54 w 96"/>
                <a:gd name="T11" fmla="*/ 21 h 115"/>
                <a:gd name="T12" fmla="*/ 45 w 96"/>
                <a:gd name="T13" fmla="*/ 10 h 115"/>
                <a:gd name="T14" fmla="*/ 36 w 96"/>
                <a:gd name="T15" fmla="*/ 0 h 115"/>
                <a:gd name="T16" fmla="*/ 29 w 96"/>
                <a:gd name="T17" fmla="*/ 1 h 115"/>
                <a:gd name="T18" fmla="*/ 24 w 96"/>
                <a:gd name="T19" fmla="*/ 1 h 115"/>
                <a:gd name="T20" fmla="*/ 26 w 96"/>
                <a:gd name="T21" fmla="*/ 5 h 115"/>
                <a:gd name="T22" fmla="*/ 27 w 96"/>
                <a:gd name="T23" fmla="*/ 7 h 115"/>
                <a:gd name="T24" fmla="*/ 29 w 96"/>
                <a:gd name="T25" fmla="*/ 16 h 115"/>
                <a:gd name="T26" fmla="*/ 27 w 96"/>
                <a:gd name="T27" fmla="*/ 18 h 115"/>
                <a:gd name="T28" fmla="*/ 26 w 96"/>
                <a:gd name="T29" fmla="*/ 14 h 115"/>
                <a:gd name="T30" fmla="*/ 20 w 96"/>
                <a:gd name="T31" fmla="*/ 14 h 115"/>
                <a:gd name="T32" fmla="*/ 13 w 96"/>
                <a:gd name="T33" fmla="*/ 21 h 115"/>
                <a:gd name="T34" fmla="*/ 11 w 96"/>
                <a:gd name="T35" fmla="*/ 36 h 115"/>
                <a:gd name="T36" fmla="*/ 0 w 96"/>
                <a:gd name="T37" fmla="*/ 41 h 115"/>
                <a:gd name="T38" fmla="*/ 0 w 96"/>
                <a:gd name="T39" fmla="*/ 48 h 115"/>
                <a:gd name="T40" fmla="*/ 6 w 96"/>
                <a:gd name="T41" fmla="*/ 57 h 115"/>
                <a:gd name="T42" fmla="*/ 4 w 96"/>
                <a:gd name="T43" fmla="*/ 65 h 115"/>
                <a:gd name="T44" fmla="*/ 2 w 96"/>
                <a:gd name="T45" fmla="*/ 66 h 115"/>
                <a:gd name="T46" fmla="*/ 0 w 96"/>
                <a:gd name="T47" fmla="*/ 72 h 115"/>
                <a:gd name="T48" fmla="*/ 4 w 96"/>
                <a:gd name="T49" fmla="*/ 75 h 115"/>
                <a:gd name="T50" fmla="*/ 4 w 96"/>
                <a:gd name="T51" fmla="*/ 74 h 115"/>
                <a:gd name="T52" fmla="*/ 13 w 96"/>
                <a:gd name="T53" fmla="*/ 74 h 115"/>
                <a:gd name="T54" fmla="*/ 11 w 96"/>
                <a:gd name="T55" fmla="*/ 77 h 115"/>
                <a:gd name="T56" fmla="*/ 8 w 96"/>
                <a:gd name="T57" fmla="*/ 77 h 115"/>
                <a:gd name="T58" fmla="*/ 9 w 96"/>
                <a:gd name="T59" fmla="*/ 79 h 115"/>
                <a:gd name="T60" fmla="*/ 11 w 96"/>
                <a:gd name="T61" fmla="*/ 79 h 115"/>
                <a:gd name="T62" fmla="*/ 13 w 96"/>
                <a:gd name="T63" fmla="*/ 81 h 115"/>
                <a:gd name="T64" fmla="*/ 17 w 96"/>
                <a:gd name="T65" fmla="*/ 86 h 115"/>
                <a:gd name="T66" fmla="*/ 20 w 96"/>
                <a:gd name="T67" fmla="*/ 86 h 115"/>
                <a:gd name="T68" fmla="*/ 22 w 96"/>
                <a:gd name="T69" fmla="*/ 86 h 115"/>
                <a:gd name="T70" fmla="*/ 27 w 96"/>
                <a:gd name="T71" fmla="*/ 94 h 115"/>
                <a:gd name="T72" fmla="*/ 31 w 96"/>
                <a:gd name="T73" fmla="*/ 95 h 115"/>
                <a:gd name="T74" fmla="*/ 35 w 96"/>
                <a:gd name="T75" fmla="*/ 103 h 115"/>
                <a:gd name="T76" fmla="*/ 36 w 96"/>
                <a:gd name="T77" fmla="*/ 106 h 115"/>
                <a:gd name="T78" fmla="*/ 38 w 96"/>
                <a:gd name="T79" fmla="*/ 110 h 115"/>
                <a:gd name="T80" fmla="*/ 47 w 96"/>
                <a:gd name="T81" fmla="*/ 115 h 115"/>
                <a:gd name="T82" fmla="*/ 45 w 96"/>
                <a:gd name="T83" fmla="*/ 110 h 115"/>
                <a:gd name="T84" fmla="*/ 45 w 96"/>
                <a:gd name="T85" fmla="*/ 106 h 115"/>
                <a:gd name="T86" fmla="*/ 45 w 96"/>
                <a:gd name="T87" fmla="*/ 104 h 115"/>
                <a:gd name="T88" fmla="*/ 47 w 96"/>
                <a:gd name="T89" fmla="*/ 97 h 115"/>
                <a:gd name="T90" fmla="*/ 42 w 96"/>
                <a:gd name="T91" fmla="*/ 92 h 115"/>
                <a:gd name="T92" fmla="*/ 49 w 96"/>
                <a:gd name="T93" fmla="*/ 79 h 115"/>
                <a:gd name="T94" fmla="*/ 54 w 96"/>
                <a:gd name="T95" fmla="*/ 72 h 115"/>
                <a:gd name="T96" fmla="*/ 58 w 96"/>
                <a:gd name="T97" fmla="*/ 68 h 115"/>
                <a:gd name="T98" fmla="*/ 62 w 96"/>
                <a:gd name="T99" fmla="*/ 63 h 115"/>
                <a:gd name="T100" fmla="*/ 65 w 96"/>
                <a:gd name="T101" fmla="*/ 65 h 115"/>
                <a:gd name="T102" fmla="*/ 65 w 96"/>
                <a:gd name="T103" fmla="*/ 68 h 115"/>
                <a:gd name="T104" fmla="*/ 69 w 96"/>
                <a:gd name="T105" fmla="*/ 74 h 115"/>
                <a:gd name="T106" fmla="*/ 73 w 96"/>
                <a:gd name="T107" fmla="*/ 72 h 115"/>
                <a:gd name="T108" fmla="*/ 82 w 96"/>
                <a:gd name="T109" fmla="*/ 68 h 115"/>
                <a:gd name="T110" fmla="*/ 83 w 96"/>
                <a:gd name="T111" fmla="*/ 63 h 115"/>
                <a:gd name="T112" fmla="*/ 80 w 96"/>
                <a:gd name="T113" fmla="*/ 56 h 115"/>
                <a:gd name="T114" fmla="*/ 83 w 96"/>
                <a:gd name="T115" fmla="*/ 54 h 115"/>
                <a:gd name="T116" fmla="*/ 89 w 96"/>
                <a:gd name="T117" fmla="*/ 52 h 115"/>
                <a:gd name="T118" fmla="*/ 96 w 96"/>
                <a:gd name="T11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115">
                  <a:moveTo>
                    <a:pt x="96" y="45"/>
                  </a:moveTo>
                  <a:lnTo>
                    <a:pt x="96" y="43"/>
                  </a:lnTo>
                  <a:lnTo>
                    <a:pt x="92" y="41"/>
                  </a:lnTo>
                  <a:lnTo>
                    <a:pt x="89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9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5" y="29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4" y="21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9" y="14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9" y="75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5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5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4" y="95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0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3" y="77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70"/>
                  </a:lnTo>
                  <a:lnTo>
                    <a:pt x="65" y="72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91" y="50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9CE0E08-C040-4271-8274-2C0AF53A2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430" y="4892011"/>
              <a:ext cx="4444" cy="2222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0 h 2"/>
                <a:gd name="T22" fmla="*/ 4 w 4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069DAC1F-4B50-46B8-8CAE-4FF75344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430" y="4892011"/>
              <a:ext cx="4444" cy="2222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0 h 2"/>
                <a:gd name="T22" fmla="*/ 4 w 4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845A69A0-2E68-488B-B035-C8D3B4AB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413" y="4513167"/>
              <a:ext cx="194421" cy="246637"/>
            </a:xfrm>
            <a:custGeom>
              <a:avLst/>
              <a:gdLst>
                <a:gd name="T0" fmla="*/ 168 w 175"/>
                <a:gd name="T1" fmla="*/ 148 h 222"/>
                <a:gd name="T2" fmla="*/ 166 w 175"/>
                <a:gd name="T3" fmla="*/ 139 h 222"/>
                <a:gd name="T4" fmla="*/ 166 w 175"/>
                <a:gd name="T5" fmla="*/ 124 h 222"/>
                <a:gd name="T6" fmla="*/ 157 w 175"/>
                <a:gd name="T7" fmla="*/ 121 h 222"/>
                <a:gd name="T8" fmla="*/ 147 w 175"/>
                <a:gd name="T9" fmla="*/ 115 h 222"/>
                <a:gd name="T10" fmla="*/ 147 w 175"/>
                <a:gd name="T11" fmla="*/ 105 h 222"/>
                <a:gd name="T12" fmla="*/ 147 w 175"/>
                <a:gd name="T13" fmla="*/ 101 h 222"/>
                <a:gd name="T14" fmla="*/ 143 w 175"/>
                <a:gd name="T15" fmla="*/ 86 h 222"/>
                <a:gd name="T16" fmla="*/ 137 w 175"/>
                <a:gd name="T17" fmla="*/ 86 h 222"/>
                <a:gd name="T18" fmla="*/ 128 w 175"/>
                <a:gd name="T19" fmla="*/ 77 h 222"/>
                <a:gd name="T20" fmla="*/ 125 w 175"/>
                <a:gd name="T21" fmla="*/ 70 h 222"/>
                <a:gd name="T22" fmla="*/ 128 w 175"/>
                <a:gd name="T23" fmla="*/ 52 h 222"/>
                <a:gd name="T24" fmla="*/ 127 w 175"/>
                <a:gd name="T25" fmla="*/ 40 h 222"/>
                <a:gd name="T26" fmla="*/ 112 w 175"/>
                <a:gd name="T27" fmla="*/ 36 h 222"/>
                <a:gd name="T28" fmla="*/ 101 w 175"/>
                <a:gd name="T29" fmla="*/ 27 h 222"/>
                <a:gd name="T30" fmla="*/ 91 w 175"/>
                <a:gd name="T31" fmla="*/ 30 h 222"/>
                <a:gd name="T32" fmla="*/ 85 w 175"/>
                <a:gd name="T33" fmla="*/ 25 h 222"/>
                <a:gd name="T34" fmla="*/ 82 w 175"/>
                <a:gd name="T35" fmla="*/ 21 h 222"/>
                <a:gd name="T36" fmla="*/ 74 w 175"/>
                <a:gd name="T37" fmla="*/ 14 h 222"/>
                <a:gd name="T38" fmla="*/ 56 w 175"/>
                <a:gd name="T39" fmla="*/ 3 h 222"/>
                <a:gd name="T40" fmla="*/ 36 w 175"/>
                <a:gd name="T41" fmla="*/ 5 h 222"/>
                <a:gd name="T42" fmla="*/ 20 w 175"/>
                <a:gd name="T43" fmla="*/ 9 h 222"/>
                <a:gd name="T44" fmla="*/ 15 w 175"/>
                <a:gd name="T45" fmla="*/ 9 h 222"/>
                <a:gd name="T46" fmla="*/ 7 w 175"/>
                <a:gd name="T47" fmla="*/ 11 h 222"/>
                <a:gd name="T48" fmla="*/ 2 w 175"/>
                <a:gd name="T49" fmla="*/ 14 h 222"/>
                <a:gd name="T50" fmla="*/ 9 w 175"/>
                <a:gd name="T51" fmla="*/ 18 h 222"/>
                <a:gd name="T52" fmla="*/ 17 w 175"/>
                <a:gd name="T53" fmla="*/ 23 h 222"/>
                <a:gd name="T54" fmla="*/ 22 w 175"/>
                <a:gd name="T55" fmla="*/ 27 h 222"/>
                <a:gd name="T56" fmla="*/ 24 w 175"/>
                <a:gd name="T57" fmla="*/ 36 h 222"/>
                <a:gd name="T58" fmla="*/ 27 w 175"/>
                <a:gd name="T59" fmla="*/ 41 h 222"/>
                <a:gd name="T60" fmla="*/ 29 w 175"/>
                <a:gd name="T61" fmla="*/ 50 h 222"/>
                <a:gd name="T62" fmla="*/ 33 w 175"/>
                <a:gd name="T63" fmla="*/ 58 h 222"/>
                <a:gd name="T64" fmla="*/ 40 w 175"/>
                <a:gd name="T65" fmla="*/ 70 h 222"/>
                <a:gd name="T66" fmla="*/ 45 w 175"/>
                <a:gd name="T67" fmla="*/ 76 h 222"/>
                <a:gd name="T68" fmla="*/ 49 w 175"/>
                <a:gd name="T69" fmla="*/ 83 h 222"/>
                <a:gd name="T70" fmla="*/ 56 w 175"/>
                <a:gd name="T71" fmla="*/ 92 h 222"/>
                <a:gd name="T72" fmla="*/ 62 w 175"/>
                <a:gd name="T73" fmla="*/ 101 h 222"/>
                <a:gd name="T74" fmla="*/ 71 w 175"/>
                <a:gd name="T75" fmla="*/ 108 h 222"/>
                <a:gd name="T76" fmla="*/ 74 w 175"/>
                <a:gd name="T77" fmla="*/ 121 h 222"/>
                <a:gd name="T78" fmla="*/ 82 w 175"/>
                <a:gd name="T79" fmla="*/ 141 h 222"/>
                <a:gd name="T80" fmla="*/ 82 w 175"/>
                <a:gd name="T81" fmla="*/ 150 h 222"/>
                <a:gd name="T82" fmla="*/ 78 w 175"/>
                <a:gd name="T83" fmla="*/ 159 h 222"/>
                <a:gd name="T84" fmla="*/ 76 w 175"/>
                <a:gd name="T85" fmla="*/ 166 h 222"/>
                <a:gd name="T86" fmla="*/ 74 w 175"/>
                <a:gd name="T87" fmla="*/ 177 h 222"/>
                <a:gd name="T88" fmla="*/ 74 w 175"/>
                <a:gd name="T89" fmla="*/ 188 h 222"/>
                <a:gd name="T90" fmla="*/ 76 w 175"/>
                <a:gd name="T91" fmla="*/ 198 h 222"/>
                <a:gd name="T92" fmla="*/ 74 w 175"/>
                <a:gd name="T93" fmla="*/ 213 h 222"/>
                <a:gd name="T94" fmla="*/ 80 w 175"/>
                <a:gd name="T95" fmla="*/ 220 h 222"/>
                <a:gd name="T96" fmla="*/ 94 w 175"/>
                <a:gd name="T97" fmla="*/ 215 h 222"/>
                <a:gd name="T98" fmla="*/ 94 w 175"/>
                <a:gd name="T99" fmla="*/ 206 h 222"/>
                <a:gd name="T100" fmla="*/ 103 w 175"/>
                <a:gd name="T101" fmla="*/ 197 h 222"/>
                <a:gd name="T102" fmla="*/ 107 w 175"/>
                <a:gd name="T103" fmla="*/ 186 h 222"/>
                <a:gd name="T104" fmla="*/ 116 w 175"/>
                <a:gd name="T105" fmla="*/ 166 h 222"/>
                <a:gd name="T106" fmla="*/ 121 w 175"/>
                <a:gd name="T107" fmla="*/ 148 h 222"/>
                <a:gd name="T108" fmla="*/ 128 w 175"/>
                <a:gd name="T109" fmla="*/ 157 h 222"/>
                <a:gd name="T110" fmla="*/ 136 w 175"/>
                <a:gd name="T111" fmla="*/ 150 h 222"/>
                <a:gd name="T112" fmla="*/ 143 w 175"/>
                <a:gd name="T113" fmla="*/ 150 h 222"/>
                <a:gd name="T114" fmla="*/ 150 w 175"/>
                <a:gd name="T115" fmla="*/ 157 h 222"/>
                <a:gd name="T116" fmla="*/ 159 w 175"/>
                <a:gd name="T117" fmla="*/ 155 h 222"/>
                <a:gd name="T118" fmla="*/ 174 w 175"/>
                <a:gd name="T119" fmla="*/ 15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222">
                  <a:moveTo>
                    <a:pt x="175" y="152"/>
                  </a:moveTo>
                  <a:lnTo>
                    <a:pt x="174" y="152"/>
                  </a:lnTo>
                  <a:lnTo>
                    <a:pt x="174" y="152"/>
                  </a:lnTo>
                  <a:lnTo>
                    <a:pt x="174" y="153"/>
                  </a:lnTo>
                  <a:lnTo>
                    <a:pt x="172" y="152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5" y="146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2" y="117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7" y="99"/>
                  </a:lnTo>
                  <a:lnTo>
                    <a:pt x="147" y="96"/>
                  </a:lnTo>
                  <a:lnTo>
                    <a:pt x="147" y="94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2" y="79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5"/>
                  </a:lnTo>
                  <a:lnTo>
                    <a:pt x="128" y="63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9" y="41"/>
                  </a:lnTo>
                  <a:lnTo>
                    <a:pt x="118" y="43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61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3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4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207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1"/>
                  </a:lnTo>
                  <a:lnTo>
                    <a:pt x="72" y="211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3" y="217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91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1" y="200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07" y="193"/>
                  </a:lnTo>
                  <a:lnTo>
                    <a:pt x="107" y="193"/>
                  </a:lnTo>
                  <a:lnTo>
                    <a:pt x="107" y="191"/>
                  </a:lnTo>
                  <a:lnTo>
                    <a:pt x="105" y="189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6" y="184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6" y="179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8" y="173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4" y="153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7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3"/>
                  </a:lnTo>
                  <a:lnTo>
                    <a:pt x="128" y="153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36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4" y="152"/>
                  </a:lnTo>
                  <a:lnTo>
                    <a:pt x="156" y="152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7" y="153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70" y="157"/>
                  </a:lnTo>
                  <a:lnTo>
                    <a:pt x="174" y="157"/>
                  </a:lnTo>
                  <a:lnTo>
                    <a:pt x="174" y="155"/>
                  </a:lnTo>
                  <a:lnTo>
                    <a:pt x="175" y="153"/>
                  </a:lnTo>
                  <a:lnTo>
                    <a:pt x="175" y="15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F2C21A8-E050-4AB4-8962-DF271D9A8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413" y="4513167"/>
              <a:ext cx="194421" cy="246637"/>
            </a:xfrm>
            <a:custGeom>
              <a:avLst/>
              <a:gdLst>
                <a:gd name="T0" fmla="*/ 168 w 175"/>
                <a:gd name="T1" fmla="*/ 148 h 222"/>
                <a:gd name="T2" fmla="*/ 166 w 175"/>
                <a:gd name="T3" fmla="*/ 139 h 222"/>
                <a:gd name="T4" fmla="*/ 166 w 175"/>
                <a:gd name="T5" fmla="*/ 124 h 222"/>
                <a:gd name="T6" fmla="*/ 157 w 175"/>
                <a:gd name="T7" fmla="*/ 121 h 222"/>
                <a:gd name="T8" fmla="*/ 147 w 175"/>
                <a:gd name="T9" fmla="*/ 115 h 222"/>
                <a:gd name="T10" fmla="*/ 147 w 175"/>
                <a:gd name="T11" fmla="*/ 105 h 222"/>
                <a:gd name="T12" fmla="*/ 147 w 175"/>
                <a:gd name="T13" fmla="*/ 101 h 222"/>
                <a:gd name="T14" fmla="*/ 143 w 175"/>
                <a:gd name="T15" fmla="*/ 86 h 222"/>
                <a:gd name="T16" fmla="*/ 137 w 175"/>
                <a:gd name="T17" fmla="*/ 86 h 222"/>
                <a:gd name="T18" fmla="*/ 128 w 175"/>
                <a:gd name="T19" fmla="*/ 77 h 222"/>
                <a:gd name="T20" fmla="*/ 125 w 175"/>
                <a:gd name="T21" fmla="*/ 70 h 222"/>
                <a:gd name="T22" fmla="*/ 128 w 175"/>
                <a:gd name="T23" fmla="*/ 52 h 222"/>
                <a:gd name="T24" fmla="*/ 127 w 175"/>
                <a:gd name="T25" fmla="*/ 40 h 222"/>
                <a:gd name="T26" fmla="*/ 112 w 175"/>
                <a:gd name="T27" fmla="*/ 36 h 222"/>
                <a:gd name="T28" fmla="*/ 101 w 175"/>
                <a:gd name="T29" fmla="*/ 27 h 222"/>
                <a:gd name="T30" fmla="*/ 91 w 175"/>
                <a:gd name="T31" fmla="*/ 30 h 222"/>
                <a:gd name="T32" fmla="*/ 85 w 175"/>
                <a:gd name="T33" fmla="*/ 25 h 222"/>
                <a:gd name="T34" fmla="*/ 82 w 175"/>
                <a:gd name="T35" fmla="*/ 21 h 222"/>
                <a:gd name="T36" fmla="*/ 74 w 175"/>
                <a:gd name="T37" fmla="*/ 14 h 222"/>
                <a:gd name="T38" fmla="*/ 56 w 175"/>
                <a:gd name="T39" fmla="*/ 3 h 222"/>
                <a:gd name="T40" fmla="*/ 36 w 175"/>
                <a:gd name="T41" fmla="*/ 5 h 222"/>
                <a:gd name="T42" fmla="*/ 20 w 175"/>
                <a:gd name="T43" fmla="*/ 9 h 222"/>
                <a:gd name="T44" fmla="*/ 15 w 175"/>
                <a:gd name="T45" fmla="*/ 9 h 222"/>
                <a:gd name="T46" fmla="*/ 7 w 175"/>
                <a:gd name="T47" fmla="*/ 11 h 222"/>
                <a:gd name="T48" fmla="*/ 2 w 175"/>
                <a:gd name="T49" fmla="*/ 14 h 222"/>
                <a:gd name="T50" fmla="*/ 9 w 175"/>
                <a:gd name="T51" fmla="*/ 18 h 222"/>
                <a:gd name="T52" fmla="*/ 17 w 175"/>
                <a:gd name="T53" fmla="*/ 23 h 222"/>
                <a:gd name="T54" fmla="*/ 22 w 175"/>
                <a:gd name="T55" fmla="*/ 27 h 222"/>
                <a:gd name="T56" fmla="*/ 24 w 175"/>
                <a:gd name="T57" fmla="*/ 36 h 222"/>
                <a:gd name="T58" fmla="*/ 27 w 175"/>
                <a:gd name="T59" fmla="*/ 41 h 222"/>
                <a:gd name="T60" fmla="*/ 29 w 175"/>
                <a:gd name="T61" fmla="*/ 50 h 222"/>
                <a:gd name="T62" fmla="*/ 33 w 175"/>
                <a:gd name="T63" fmla="*/ 58 h 222"/>
                <a:gd name="T64" fmla="*/ 40 w 175"/>
                <a:gd name="T65" fmla="*/ 70 h 222"/>
                <a:gd name="T66" fmla="*/ 45 w 175"/>
                <a:gd name="T67" fmla="*/ 76 h 222"/>
                <a:gd name="T68" fmla="*/ 49 w 175"/>
                <a:gd name="T69" fmla="*/ 83 h 222"/>
                <a:gd name="T70" fmla="*/ 56 w 175"/>
                <a:gd name="T71" fmla="*/ 92 h 222"/>
                <a:gd name="T72" fmla="*/ 62 w 175"/>
                <a:gd name="T73" fmla="*/ 101 h 222"/>
                <a:gd name="T74" fmla="*/ 71 w 175"/>
                <a:gd name="T75" fmla="*/ 108 h 222"/>
                <a:gd name="T76" fmla="*/ 74 w 175"/>
                <a:gd name="T77" fmla="*/ 121 h 222"/>
                <a:gd name="T78" fmla="*/ 82 w 175"/>
                <a:gd name="T79" fmla="*/ 141 h 222"/>
                <a:gd name="T80" fmla="*/ 82 w 175"/>
                <a:gd name="T81" fmla="*/ 150 h 222"/>
                <a:gd name="T82" fmla="*/ 78 w 175"/>
                <a:gd name="T83" fmla="*/ 159 h 222"/>
                <a:gd name="T84" fmla="*/ 76 w 175"/>
                <a:gd name="T85" fmla="*/ 166 h 222"/>
                <a:gd name="T86" fmla="*/ 74 w 175"/>
                <a:gd name="T87" fmla="*/ 177 h 222"/>
                <a:gd name="T88" fmla="*/ 74 w 175"/>
                <a:gd name="T89" fmla="*/ 188 h 222"/>
                <a:gd name="T90" fmla="*/ 76 w 175"/>
                <a:gd name="T91" fmla="*/ 198 h 222"/>
                <a:gd name="T92" fmla="*/ 74 w 175"/>
                <a:gd name="T93" fmla="*/ 213 h 222"/>
                <a:gd name="T94" fmla="*/ 80 w 175"/>
                <a:gd name="T95" fmla="*/ 220 h 222"/>
                <a:gd name="T96" fmla="*/ 94 w 175"/>
                <a:gd name="T97" fmla="*/ 215 h 222"/>
                <a:gd name="T98" fmla="*/ 94 w 175"/>
                <a:gd name="T99" fmla="*/ 206 h 222"/>
                <a:gd name="T100" fmla="*/ 103 w 175"/>
                <a:gd name="T101" fmla="*/ 197 h 222"/>
                <a:gd name="T102" fmla="*/ 107 w 175"/>
                <a:gd name="T103" fmla="*/ 186 h 222"/>
                <a:gd name="T104" fmla="*/ 116 w 175"/>
                <a:gd name="T105" fmla="*/ 166 h 222"/>
                <a:gd name="T106" fmla="*/ 121 w 175"/>
                <a:gd name="T107" fmla="*/ 148 h 222"/>
                <a:gd name="T108" fmla="*/ 128 w 175"/>
                <a:gd name="T109" fmla="*/ 157 h 222"/>
                <a:gd name="T110" fmla="*/ 136 w 175"/>
                <a:gd name="T111" fmla="*/ 150 h 222"/>
                <a:gd name="T112" fmla="*/ 143 w 175"/>
                <a:gd name="T113" fmla="*/ 150 h 222"/>
                <a:gd name="T114" fmla="*/ 150 w 175"/>
                <a:gd name="T115" fmla="*/ 157 h 222"/>
                <a:gd name="T116" fmla="*/ 159 w 175"/>
                <a:gd name="T117" fmla="*/ 155 h 222"/>
                <a:gd name="T118" fmla="*/ 174 w 175"/>
                <a:gd name="T119" fmla="*/ 15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222">
                  <a:moveTo>
                    <a:pt x="175" y="152"/>
                  </a:moveTo>
                  <a:lnTo>
                    <a:pt x="174" y="152"/>
                  </a:lnTo>
                  <a:lnTo>
                    <a:pt x="174" y="152"/>
                  </a:lnTo>
                  <a:lnTo>
                    <a:pt x="174" y="153"/>
                  </a:lnTo>
                  <a:lnTo>
                    <a:pt x="172" y="152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5" y="146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2" y="117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7" y="99"/>
                  </a:lnTo>
                  <a:lnTo>
                    <a:pt x="147" y="96"/>
                  </a:lnTo>
                  <a:lnTo>
                    <a:pt x="147" y="94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2" y="79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5"/>
                  </a:lnTo>
                  <a:lnTo>
                    <a:pt x="128" y="63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9" y="41"/>
                  </a:lnTo>
                  <a:lnTo>
                    <a:pt x="118" y="43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61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3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4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207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1"/>
                  </a:lnTo>
                  <a:lnTo>
                    <a:pt x="72" y="211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3" y="217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91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1" y="200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07" y="193"/>
                  </a:lnTo>
                  <a:lnTo>
                    <a:pt x="107" y="193"/>
                  </a:lnTo>
                  <a:lnTo>
                    <a:pt x="107" y="191"/>
                  </a:lnTo>
                  <a:lnTo>
                    <a:pt x="105" y="189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6" y="184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6" y="179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8" y="173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4" y="153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7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3"/>
                  </a:lnTo>
                  <a:lnTo>
                    <a:pt x="128" y="153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36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4" y="152"/>
                  </a:lnTo>
                  <a:lnTo>
                    <a:pt x="156" y="152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7" y="153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70" y="157"/>
                  </a:lnTo>
                  <a:lnTo>
                    <a:pt x="174" y="157"/>
                  </a:lnTo>
                  <a:lnTo>
                    <a:pt x="174" y="155"/>
                  </a:lnTo>
                  <a:lnTo>
                    <a:pt x="175" y="153"/>
                  </a:lnTo>
                  <a:lnTo>
                    <a:pt x="175" y="15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05DE2310-3807-4186-A11A-C87D6DAB1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274" y="5448610"/>
              <a:ext cx="22220" cy="17776"/>
            </a:xfrm>
            <a:custGeom>
              <a:avLst/>
              <a:gdLst>
                <a:gd name="T0" fmla="*/ 20 w 20"/>
                <a:gd name="T1" fmla="*/ 12 h 16"/>
                <a:gd name="T2" fmla="*/ 18 w 20"/>
                <a:gd name="T3" fmla="*/ 10 h 16"/>
                <a:gd name="T4" fmla="*/ 16 w 20"/>
                <a:gd name="T5" fmla="*/ 10 h 16"/>
                <a:gd name="T6" fmla="*/ 16 w 20"/>
                <a:gd name="T7" fmla="*/ 10 h 16"/>
                <a:gd name="T8" fmla="*/ 16 w 20"/>
                <a:gd name="T9" fmla="*/ 10 h 16"/>
                <a:gd name="T10" fmla="*/ 16 w 20"/>
                <a:gd name="T11" fmla="*/ 9 h 16"/>
                <a:gd name="T12" fmla="*/ 16 w 20"/>
                <a:gd name="T13" fmla="*/ 9 h 16"/>
                <a:gd name="T14" fmla="*/ 15 w 20"/>
                <a:gd name="T15" fmla="*/ 9 h 16"/>
                <a:gd name="T16" fmla="*/ 13 w 20"/>
                <a:gd name="T17" fmla="*/ 7 h 16"/>
                <a:gd name="T18" fmla="*/ 13 w 20"/>
                <a:gd name="T19" fmla="*/ 7 h 16"/>
                <a:gd name="T20" fmla="*/ 9 w 20"/>
                <a:gd name="T21" fmla="*/ 5 h 16"/>
                <a:gd name="T22" fmla="*/ 9 w 20"/>
                <a:gd name="T23" fmla="*/ 5 h 16"/>
                <a:gd name="T24" fmla="*/ 9 w 20"/>
                <a:gd name="T25" fmla="*/ 5 h 16"/>
                <a:gd name="T26" fmla="*/ 9 w 20"/>
                <a:gd name="T27" fmla="*/ 5 h 16"/>
                <a:gd name="T28" fmla="*/ 9 w 20"/>
                <a:gd name="T29" fmla="*/ 5 h 16"/>
                <a:gd name="T30" fmla="*/ 9 w 20"/>
                <a:gd name="T31" fmla="*/ 5 h 16"/>
                <a:gd name="T32" fmla="*/ 9 w 20"/>
                <a:gd name="T33" fmla="*/ 5 h 16"/>
                <a:gd name="T34" fmla="*/ 7 w 20"/>
                <a:gd name="T35" fmla="*/ 5 h 16"/>
                <a:gd name="T36" fmla="*/ 7 w 20"/>
                <a:gd name="T37" fmla="*/ 5 h 16"/>
                <a:gd name="T38" fmla="*/ 7 w 20"/>
                <a:gd name="T39" fmla="*/ 7 h 16"/>
                <a:gd name="T40" fmla="*/ 7 w 20"/>
                <a:gd name="T41" fmla="*/ 7 h 16"/>
                <a:gd name="T42" fmla="*/ 7 w 20"/>
                <a:gd name="T43" fmla="*/ 10 h 16"/>
                <a:gd name="T44" fmla="*/ 7 w 20"/>
                <a:gd name="T45" fmla="*/ 12 h 16"/>
                <a:gd name="T46" fmla="*/ 9 w 20"/>
                <a:gd name="T47" fmla="*/ 12 h 16"/>
                <a:gd name="T48" fmla="*/ 9 w 20"/>
                <a:gd name="T49" fmla="*/ 12 h 16"/>
                <a:gd name="T50" fmla="*/ 9 w 20"/>
                <a:gd name="T51" fmla="*/ 12 h 16"/>
                <a:gd name="T52" fmla="*/ 11 w 20"/>
                <a:gd name="T53" fmla="*/ 14 h 16"/>
                <a:gd name="T54" fmla="*/ 13 w 20"/>
                <a:gd name="T55" fmla="*/ 16 h 16"/>
                <a:gd name="T56" fmla="*/ 15 w 20"/>
                <a:gd name="T57" fmla="*/ 16 h 16"/>
                <a:gd name="T58" fmla="*/ 16 w 20"/>
                <a:gd name="T59" fmla="*/ 16 h 16"/>
                <a:gd name="T60" fmla="*/ 16 w 20"/>
                <a:gd name="T61" fmla="*/ 16 h 16"/>
                <a:gd name="T62" fmla="*/ 18 w 20"/>
                <a:gd name="T63" fmla="*/ 16 h 16"/>
                <a:gd name="T64" fmla="*/ 18 w 20"/>
                <a:gd name="T65" fmla="*/ 16 h 16"/>
                <a:gd name="T66" fmla="*/ 18 w 20"/>
                <a:gd name="T67" fmla="*/ 16 h 16"/>
                <a:gd name="T68" fmla="*/ 18 w 20"/>
                <a:gd name="T69" fmla="*/ 14 h 16"/>
                <a:gd name="T70" fmla="*/ 20 w 20"/>
                <a:gd name="T71" fmla="*/ 14 h 16"/>
                <a:gd name="T72" fmla="*/ 20 w 20"/>
                <a:gd name="T73" fmla="*/ 14 h 16"/>
                <a:gd name="T74" fmla="*/ 20 w 20"/>
                <a:gd name="T75" fmla="*/ 12 h 16"/>
                <a:gd name="T76" fmla="*/ 7 w 20"/>
                <a:gd name="T77" fmla="*/ 1 h 16"/>
                <a:gd name="T78" fmla="*/ 7 w 20"/>
                <a:gd name="T79" fmla="*/ 1 h 16"/>
                <a:gd name="T80" fmla="*/ 6 w 20"/>
                <a:gd name="T81" fmla="*/ 0 h 16"/>
                <a:gd name="T82" fmla="*/ 4 w 20"/>
                <a:gd name="T83" fmla="*/ 0 h 16"/>
                <a:gd name="T84" fmla="*/ 0 w 20"/>
                <a:gd name="T85" fmla="*/ 0 h 16"/>
                <a:gd name="T86" fmla="*/ 0 w 20"/>
                <a:gd name="T87" fmla="*/ 0 h 16"/>
                <a:gd name="T88" fmla="*/ 0 w 20"/>
                <a:gd name="T89" fmla="*/ 1 h 16"/>
                <a:gd name="T90" fmla="*/ 0 w 20"/>
                <a:gd name="T91" fmla="*/ 1 h 16"/>
                <a:gd name="T92" fmla="*/ 0 w 20"/>
                <a:gd name="T93" fmla="*/ 1 h 16"/>
                <a:gd name="T94" fmla="*/ 2 w 20"/>
                <a:gd name="T95" fmla="*/ 3 h 16"/>
                <a:gd name="T96" fmla="*/ 2 w 20"/>
                <a:gd name="T97" fmla="*/ 3 h 16"/>
                <a:gd name="T98" fmla="*/ 4 w 20"/>
                <a:gd name="T99" fmla="*/ 3 h 16"/>
                <a:gd name="T100" fmla="*/ 4 w 20"/>
                <a:gd name="T101" fmla="*/ 3 h 16"/>
                <a:gd name="T102" fmla="*/ 6 w 20"/>
                <a:gd name="T103" fmla="*/ 3 h 16"/>
                <a:gd name="T104" fmla="*/ 6 w 20"/>
                <a:gd name="T105" fmla="*/ 3 h 16"/>
                <a:gd name="T106" fmla="*/ 7 w 20"/>
                <a:gd name="T107" fmla="*/ 3 h 16"/>
                <a:gd name="T108" fmla="*/ 7 w 20"/>
                <a:gd name="T10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16">
                  <a:moveTo>
                    <a:pt x="20" y="12"/>
                  </a:move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2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31ACAD35-7CB4-4B26-B9A5-8A92EB1A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121" y="4996443"/>
              <a:ext cx="143316" cy="114431"/>
            </a:xfrm>
            <a:custGeom>
              <a:avLst/>
              <a:gdLst>
                <a:gd name="T0" fmla="*/ 125 w 129"/>
                <a:gd name="T1" fmla="*/ 40 h 103"/>
                <a:gd name="T2" fmla="*/ 121 w 129"/>
                <a:gd name="T3" fmla="*/ 34 h 103"/>
                <a:gd name="T4" fmla="*/ 121 w 129"/>
                <a:gd name="T5" fmla="*/ 29 h 103"/>
                <a:gd name="T6" fmla="*/ 120 w 129"/>
                <a:gd name="T7" fmla="*/ 25 h 103"/>
                <a:gd name="T8" fmla="*/ 118 w 129"/>
                <a:gd name="T9" fmla="*/ 24 h 103"/>
                <a:gd name="T10" fmla="*/ 114 w 129"/>
                <a:gd name="T11" fmla="*/ 24 h 103"/>
                <a:gd name="T12" fmla="*/ 109 w 129"/>
                <a:gd name="T13" fmla="*/ 20 h 103"/>
                <a:gd name="T14" fmla="*/ 102 w 129"/>
                <a:gd name="T15" fmla="*/ 13 h 103"/>
                <a:gd name="T16" fmla="*/ 91 w 129"/>
                <a:gd name="T17" fmla="*/ 2 h 103"/>
                <a:gd name="T18" fmla="*/ 82 w 129"/>
                <a:gd name="T19" fmla="*/ 6 h 103"/>
                <a:gd name="T20" fmla="*/ 74 w 129"/>
                <a:gd name="T21" fmla="*/ 4 h 103"/>
                <a:gd name="T22" fmla="*/ 64 w 129"/>
                <a:gd name="T23" fmla="*/ 7 h 103"/>
                <a:gd name="T24" fmla="*/ 58 w 129"/>
                <a:gd name="T25" fmla="*/ 9 h 103"/>
                <a:gd name="T26" fmla="*/ 51 w 129"/>
                <a:gd name="T27" fmla="*/ 9 h 103"/>
                <a:gd name="T28" fmla="*/ 49 w 129"/>
                <a:gd name="T29" fmla="*/ 9 h 103"/>
                <a:gd name="T30" fmla="*/ 46 w 129"/>
                <a:gd name="T31" fmla="*/ 11 h 103"/>
                <a:gd name="T32" fmla="*/ 42 w 129"/>
                <a:gd name="T33" fmla="*/ 16 h 103"/>
                <a:gd name="T34" fmla="*/ 40 w 129"/>
                <a:gd name="T35" fmla="*/ 20 h 103"/>
                <a:gd name="T36" fmla="*/ 37 w 129"/>
                <a:gd name="T37" fmla="*/ 15 h 103"/>
                <a:gd name="T38" fmla="*/ 29 w 129"/>
                <a:gd name="T39" fmla="*/ 15 h 103"/>
                <a:gd name="T40" fmla="*/ 17 w 129"/>
                <a:gd name="T41" fmla="*/ 20 h 103"/>
                <a:gd name="T42" fmla="*/ 15 w 129"/>
                <a:gd name="T43" fmla="*/ 31 h 103"/>
                <a:gd name="T44" fmla="*/ 13 w 129"/>
                <a:gd name="T45" fmla="*/ 36 h 103"/>
                <a:gd name="T46" fmla="*/ 9 w 129"/>
                <a:gd name="T47" fmla="*/ 36 h 103"/>
                <a:gd name="T48" fmla="*/ 4 w 129"/>
                <a:gd name="T49" fmla="*/ 36 h 103"/>
                <a:gd name="T50" fmla="*/ 4 w 129"/>
                <a:gd name="T51" fmla="*/ 42 h 103"/>
                <a:gd name="T52" fmla="*/ 4 w 129"/>
                <a:gd name="T53" fmla="*/ 52 h 103"/>
                <a:gd name="T54" fmla="*/ 2 w 129"/>
                <a:gd name="T55" fmla="*/ 56 h 103"/>
                <a:gd name="T56" fmla="*/ 0 w 129"/>
                <a:gd name="T57" fmla="*/ 60 h 103"/>
                <a:gd name="T58" fmla="*/ 2 w 129"/>
                <a:gd name="T59" fmla="*/ 63 h 103"/>
                <a:gd name="T60" fmla="*/ 4 w 129"/>
                <a:gd name="T61" fmla="*/ 67 h 103"/>
                <a:gd name="T62" fmla="*/ 2 w 129"/>
                <a:gd name="T63" fmla="*/ 71 h 103"/>
                <a:gd name="T64" fmla="*/ 6 w 129"/>
                <a:gd name="T65" fmla="*/ 83 h 103"/>
                <a:gd name="T66" fmla="*/ 8 w 129"/>
                <a:gd name="T67" fmla="*/ 87 h 103"/>
                <a:gd name="T68" fmla="*/ 11 w 129"/>
                <a:gd name="T69" fmla="*/ 92 h 103"/>
                <a:gd name="T70" fmla="*/ 17 w 129"/>
                <a:gd name="T71" fmla="*/ 99 h 103"/>
                <a:gd name="T72" fmla="*/ 26 w 129"/>
                <a:gd name="T73" fmla="*/ 99 h 103"/>
                <a:gd name="T74" fmla="*/ 40 w 129"/>
                <a:gd name="T75" fmla="*/ 101 h 103"/>
                <a:gd name="T76" fmla="*/ 47 w 129"/>
                <a:gd name="T77" fmla="*/ 98 h 103"/>
                <a:gd name="T78" fmla="*/ 56 w 129"/>
                <a:gd name="T79" fmla="*/ 101 h 103"/>
                <a:gd name="T80" fmla="*/ 60 w 129"/>
                <a:gd name="T81" fmla="*/ 99 h 103"/>
                <a:gd name="T82" fmla="*/ 65 w 129"/>
                <a:gd name="T83" fmla="*/ 98 h 103"/>
                <a:gd name="T84" fmla="*/ 69 w 129"/>
                <a:gd name="T85" fmla="*/ 92 h 103"/>
                <a:gd name="T86" fmla="*/ 73 w 129"/>
                <a:gd name="T87" fmla="*/ 89 h 103"/>
                <a:gd name="T88" fmla="*/ 74 w 129"/>
                <a:gd name="T89" fmla="*/ 85 h 103"/>
                <a:gd name="T90" fmla="*/ 80 w 129"/>
                <a:gd name="T91" fmla="*/ 83 h 103"/>
                <a:gd name="T92" fmla="*/ 84 w 129"/>
                <a:gd name="T93" fmla="*/ 85 h 103"/>
                <a:gd name="T94" fmla="*/ 89 w 129"/>
                <a:gd name="T95" fmla="*/ 81 h 103"/>
                <a:gd name="T96" fmla="*/ 93 w 129"/>
                <a:gd name="T97" fmla="*/ 83 h 103"/>
                <a:gd name="T98" fmla="*/ 96 w 129"/>
                <a:gd name="T99" fmla="*/ 83 h 103"/>
                <a:gd name="T100" fmla="*/ 103 w 129"/>
                <a:gd name="T101" fmla="*/ 85 h 103"/>
                <a:gd name="T102" fmla="*/ 109 w 129"/>
                <a:gd name="T103" fmla="*/ 83 h 103"/>
                <a:gd name="T104" fmla="*/ 111 w 129"/>
                <a:gd name="T105" fmla="*/ 81 h 103"/>
                <a:gd name="T106" fmla="*/ 112 w 129"/>
                <a:gd name="T107" fmla="*/ 83 h 103"/>
                <a:gd name="T108" fmla="*/ 116 w 129"/>
                <a:gd name="T109" fmla="*/ 72 h 103"/>
                <a:gd name="T110" fmla="*/ 125 w 129"/>
                <a:gd name="T111" fmla="*/ 69 h 103"/>
                <a:gd name="T112" fmla="*/ 125 w 129"/>
                <a:gd name="T113" fmla="*/ 63 h 103"/>
                <a:gd name="T114" fmla="*/ 125 w 129"/>
                <a:gd name="T115" fmla="*/ 56 h 103"/>
                <a:gd name="T116" fmla="*/ 125 w 129"/>
                <a:gd name="T117" fmla="*/ 52 h 103"/>
                <a:gd name="T118" fmla="*/ 127 w 129"/>
                <a:gd name="T119" fmla="*/ 4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3">
                  <a:moveTo>
                    <a:pt x="129" y="43"/>
                  </a:moveTo>
                  <a:lnTo>
                    <a:pt x="127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1"/>
                  </a:lnTo>
                  <a:lnTo>
                    <a:pt x="121" y="29"/>
                  </a:lnTo>
                  <a:lnTo>
                    <a:pt x="120" y="27"/>
                  </a:lnTo>
                  <a:lnTo>
                    <a:pt x="120" y="27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2" y="15"/>
                  </a:lnTo>
                  <a:lnTo>
                    <a:pt x="102" y="13"/>
                  </a:lnTo>
                  <a:lnTo>
                    <a:pt x="100" y="11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9" y="2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7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4" y="98"/>
                  </a:lnTo>
                  <a:lnTo>
                    <a:pt x="26" y="99"/>
                  </a:lnTo>
                  <a:lnTo>
                    <a:pt x="26" y="101"/>
                  </a:lnTo>
                  <a:lnTo>
                    <a:pt x="26" y="103"/>
                  </a:lnTo>
                  <a:lnTo>
                    <a:pt x="33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4" y="101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8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4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7" y="94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91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5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100" y="85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5" y="85"/>
                  </a:lnTo>
                  <a:lnTo>
                    <a:pt x="107" y="85"/>
                  </a:lnTo>
                  <a:lnTo>
                    <a:pt x="107" y="85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11" y="80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2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8" y="71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5" y="69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5" y="65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2"/>
                  </a:lnTo>
                  <a:lnTo>
                    <a:pt x="125" y="58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9" y="45"/>
                  </a:lnTo>
                  <a:lnTo>
                    <a:pt x="129" y="4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B9706BDC-1EC0-4009-A624-13E0FA6BD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220" y="4370962"/>
              <a:ext cx="44439" cy="62215"/>
            </a:xfrm>
            <a:custGeom>
              <a:avLst/>
              <a:gdLst>
                <a:gd name="T0" fmla="*/ 36 w 40"/>
                <a:gd name="T1" fmla="*/ 28 h 56"/>
                <a:gd name="T2" fmla="*/ 31 w 40"/>
                <a:gd name="T3" fmla="*/ 25 h 56"/>
                <a:gd name="T4" fmla="*/ 31 w 40"/>
                <a:gd name="T5" fmla="*/ 25 h 56"/>
                <a:gd name="T6" fmla="*/ 29 w 40"/>
                <a:gd name="T7" fmla="*/ 23 h 56"/>
                <a:gd name="T8" fmla="*/ 23 w 40"/>
                <a:gd name="T9" fmla="*/ 16 h 56"/>
                <a:gd name="T10" fmla="*/ 22 w 40"/>
                <a:gd name="T11" fmla="*/ 12 h 56"/>
                <a:gd name="T12" fmla="*/ 20 w 40"/>
                <a:gd name="T13" fmla="*/ 9 h 56"/>
                <a:gd name="T14" fmla="*/ 20 w 40"/>
                <a:gd name="T15" fmla="*/ 7 h 56"/>
                <a:gd name="T16" fmla="*/ 20 w 40"/>
                <a:gd name="T17" fmla="*/ 5 h 56"/>
                <a:gd name="T18" fmla="*/ 20 w 40"/>
                <a:gd name="T19" fmla="*/ 1 h 56"/>
                <a:gd name="T20" fmla="*/ 18 w 40"/>
                <a:gd name="T21" fmla="*/ 1 h 56"/>
                <a:gd name="T22" fmla="*/ 16 w 40"/>
                <a:gd name="T23" fmla="*/ 1 h 56"/>
                <a:gd name="T24" fmla="*/ 14 w 40"/>
                <a:gd name="T25" fmla="*/ 0 h 56"/>
                <a:gd name="T26" fmla="*/ 12 w 40"/>
                <a:gd name="T27" fmla="*/ 1 h 56"/>
                <a:gd name="T28" fmla="*/ 9 w 40"/>
                <a:gd name="T29" fmla="*/ 5 h 56"/>
                <a:gd name="T30" fmla="*/ 7 w 40"/>
                <a:gd name="T31" fmla="*/ 9 h 56"/>
                <a:gd name="T32" fmla="*/ 7 w 40"/>
                <a:gd name="T33" fmla="*/ 10 h 56"/>
                <a:gd name="T34" fmla="*/ 5 w 40"/>
                <a:gd name="T35" fmla="*/ 12 h 56"/>
                <a:gd name="T36" fmla="*/ 5 w 40"/>
                <a:gd name="T37" fmla="*/ 16 h 56"/>
                <a:gd name="T38" fmla="*/ 3 w 40"/>
                <a:gd name="T39" fmla="*/ 16 h 56"/>
                <a:gd name="T40" fmla="*/ 0 w 40"/>
                <a:gd name="T41" fmla="*/ 21 h 56"/>
                <a:gd name="T42" fmla="*/ 2 w 40"/>
                <a:gd name="T43" fmla="*/ 23 h 56"/>
                <a:gd name="T44" fmla="*/ 2 w 40"/>
                <a:gd name="T45" fmla="*/ 25 h 56"/>
                <a:gd name="T46" fmla="*/ 0 w 40"/>
                <a:gd name="T47" fmla="*/ 27 h 56"/>
                <a:gd name="T48" fmla="*/ 2 w 40"/>
                <a:gd name="T49" fmla="*/ 28 h 56"/>
                <a:gd name="T50" fmla="*/ 5 w 40"/>
                <a:gd name="T51" fmla="*/ 32 h 56"/>
                <a:gd name="T52" fmla="*/ 5 w 40"/>
                <a:gd name="T53" fmla="*/ 34 h 56"/>
                <a:gd name="T54" fmla="*/ 7 w 40"/>
                <a:gd name="T55" fmla="*/ 34 h 56"/>
                <a:gd name="T56" fmla="*/ 7 w 40"/>
                <a:gd name="T57" fmla="*/ 36 h 56"/>
                <a:gd name="T58" fmla="*/ 7 w 40"/>
                <a:gd name="T59" fmla="*/ 37 h 56"/>
                <a:gd name="T60" fmla="*/ 7 w 40"/>
                <a:gd name="T61" fmla="*/ 39 h 56"/>
                <a:gd name="T62" fmla="*/ 9 w 40"/>
                <a:gd name="T63" fmla="*/ 41 h 56"/>
                <a:gd name="T64" fmla="*/ 7 w 40"/>
                <a:gd name="T65" fmla="*/ 45 h 56"/>
                <a:gd name="T66" fmla="*/ 5 w 40"/>
                <a:gd name="T67" fmla="*/ 48 h 56"/>
                <a:gd name="T68" fmla="*/ 7 w 40"/>
                <a:gd name="T69" fmla="*/ 52 h 56"/>
                <a:gd name="T70" fmla="*/ 14 w 40"/>
                <a:gd name="T71" fmla="*/ 56 h 56"/>
                <a:gd name="T72" fmla="*/ 20 w 40"/>
                <a:gd name="T73" fmla="*/ 54 h 56"/>
                <a:gd name="T74" fmla="*/ 20 w 40"/>
                <a:gd name="T75" fmla="*/ 52 h 56"/>
                <a:gd name="T76" fmla="*/ 25 w 40"/>
                <a:gd name="T77" fmla="*/ 52 h 56"/>
                <a:gd name="T78" fmla="*/ 31 w 40"/>
                <a:gd name="T79" fmla="*/ 54 h 56"/>
                <a:gd name="T80" fmla="*/ 32 w 40"/>
                <a:gd name="T81" fmla="*/ 50 h 56"/>
                <a:gd name="T82" fmla="*/ 32 w 40"/>
                <a:gd name="T83" fmla="*/ 45 h 56"/>
                <a:gd name="T84" fmla="*/ 36 w 40"/>
                <a:gd name="T85" fmla="*/ 41 h 56"/>
                <a:gd name="T86" fmla="*/ 34 w 40"/>
                <a:gd name="T87" fmla="*/ 39 h 56"/>
                <a:gd name="T88" fmla="*/ 40 w 40"/>
                <a:gd name="T89" fmla="*/ 36 h 56"/>
                <a:gd name="T90" fmla="*/ 40 w 40"/>
                <a:gd name="T91" fmla="*/ 34 h 56"/>
                <a:gd name="T92" fmla="*/ 40 w 40"/>
                <a:gd name="T93" fmla="*/ 32 h 56"/>
                <a:gd name="T94" fmla="*/ 40 w 40"/>
                <a:gd name="T95" fmla="*/ 28 h 56"/>
                <a:gd name="T96" fmla="*/ 40 w 40"/>
                <a:gd name="T9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56">
                  <a:moveTo>
                    <a:pt x="40" y="28"/>
                  </a:moveTo>
                  <a:lnTo>
                    <a:pt x="40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6" y="37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C5910B5-6134-464D-B13C-5318C825B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8785" y="3786587"/>
              <a:ext cx="326627" cy="248859"/>
            </a:xfrm>
            <a:custGeom>
              <a:avLst/>
              <a:gdLst>
                <a:gd name="T0" fmla="*/ 7 w 294"/>
                <a:gd name="T1" fmla="*/ 85 h 224"/>
                <a:gd name="T2" fmla="*/ 7 w 294"/>
                <a:gd name="T3" fmla="*/ 96 h 224"/>
                <a:gd name="T4" fmla="*/ 9 w 294"/>
                <a:gd name="T5" fmla="*/ 81 h 224"/>
                <a:gd name="T6" fmla="*/ 282 w 294"/>
                <a:gd name="T7" fmla="*/ 101 h 224"/>
                <a:gd name="T8" fmla="*/ 280 w 294"/>
                <a:gd name="T9" fmla="*/ 88 h 224"/>
                <a:gd name="T10" fmla="*/ 283 w 294"/>
                <a:gd name="T11" fmla="*/ 74 h 224"/>
                <a:gd name="T12" fmla="*/ 264 w 294"/>
                <a:gd name="T13" fmla="*/ 52 h 224"/>
                <a:gd name="T14" fmla="*/ 238 w 294"/>
                <a:gd name="T15" fmla="*/ 31 h 224"/>
                <a:gd name="T16" fmla="*/ 209 w 294"/>
                <a:gd name="T17" fmla="*/ 23 h 224"/>
                <a:gd name="T18" fmla="*/ 199 w 294"/>
                <a:gd name="T19" fmla="*/ 2 h 224"/>
                <a:gd name="T20" fmla="*/ 193 w 294"/>
                <a:gd name="T21" fmla="*/ 4 h 224"/>
                <a:gd name="T22" fmla="*/ 171 w 294"/>
                <a:gd name="T23" fmla="*/ 13 h 224"/>
                <a:gd name="T24" fmla="*/ 148 w 294"/>
                <a:gd name="T25" fmla="*/ 9 h 224"/>
                <a:gd name="T26" fmla="*/ 139 w 294"/>
                <a:gd name="T27" fmla="*/ 7 h 224"/>
                <a:gd name="T28" fmla="*/ 112 w 294"/>
                <a:gd name="T29" fmla="*/ 7 h 224"/>
                <a:gd name="T30" fmla="*/ 97 w 294"/>
                <a:gd name="T31" fmla="*/ 4 h 224"/>
                <a:gd name="T32" fmla="*/ 79 w 294"/>
                <a:gd name="T33" fmla="*/ 4 h 224"/>
                <a:gd name="T34" fmla="*/ 34 w 294"/>
                <a:gd name="T35" fmla="*/ 13 h 224"/>
                <a:gd name="T36" fmla="*/ 14 w 294"/>
                <a:gd name="T37" fmla="*/ 27 h 224"/>
                <a:gd name="T38" fmla="*/ 5 w 294"/>
                <a:gd name="T39" fmla="*/ 45 h 224"/>
                <a:gd name="T40" fmla="*/ 11 w 294"/>
                <a:gd name="T41" fmla="*/ 67 h 224"/>
                <a:gd name="T42" fmla="*/ 14 w 294"/>
                <a:gd name="T43" fmla="*/ 81 h 224"/>
                <a:gd name="T44" fmla="*/ 14 w 294"/>
                <a:gd name="T45" fmla="*/ 92 h 224"/>
                <a:gd name="T46" fmla="*/ 16 w 294"/>
                <a:gd name="T47" fmla="*/ 99 h 224"/>
                <a:gd name="T48" fmla="*/ 16 w 294"/>
                <a:gd name="T49" fmla="*/ 103 h 224"/>
                <a:gd name="T50" fmla="*/ 34 w 294"/>
                <a:gd name="T51" fmla="*/ 110 h 224"/>
                <a:gd name="T52" fmla="*/ 50 w 294"/>
                <a:gd name="T53" fmla="*/ 121 h 224"/>
                <a:gd name="T54" fmla="*/ 56 w 294"/>
                <a:gd name="T55" fmla="*/ 125 h 224"/>
                <a:gd name="T56" fmla="*/ 81 w 294"/>
                <a:gd name="T57" fmla="*/ 121 h 224"/>
                <a:gd name="T58" fmla="*/ 88 w 294"/>
                <a:gd name="T59" fmla="*/ 132 h 224"/>
                <a:gd name="T60" fmla="*/ 94 w 294"/>
                <a:gd name="T61" fmla="*/ 137 h 224"/>
                <a:gd name="T62" fmla="*/ 92 w 294"/>
                <a:gd name="T63" fmla="*/ 150 h 224"/>
                <a:gd name="T64" fmla="*/ 88 w 294"/>
                <a:gd name="T65" fmla="*/ 155 h 224"/>
                <a:gd name="T66" fmla="*/ 88 w 294"/>
                <a:gd name="T67" fmla="*/ 179 h 224"/>
                <a:gd name="T68" fmla="*/ 101 w 294"/>
                <a:gd name="T69" fmla="*/ 181 h 224"/>
                <a:gd name="T70" fmla="*/ 105 w 294"/>
                <a:gd name="T71" fmla="*/ 186 h 224"/>
                <a:gd name="T72" fmla="*/ 115 w 294"/>
                <a:gd name="T73" fmla="*/ 191 h 224"/>
                <a:gd name="T74" fmla="*/ 125 w 294"/>
                <a:gd name="T75" fmla="*/ 199 h 224"/>
                <a:gd name="T76" fmla="*/ 126 w 294"/>
                <a:gd name="T77" fmla="*/ 215 h 224"/>
                <a:gd name="T78" fmla="*/ 128 w 294"/>
                <a:gd name="T79" fmla="*/ 218 h 224"/>
                <a:gd name="T80" fmla="*/ 143 w 294"/>
                <a:gd name="T81" fmla="*/ 220 h 224"/>
                <a:gd name="T82" fmla="*/ 155 w 294"/>
                <a:gd name="T83" fmla="*/ 220 h 224"/>
                <a:gd name="T84" fmla="*/ 170 w 294"/>
                <a:gd name="T85" fmla="*/ 222 h 224"/>
                <a:gd name="T86" fmla="*/ 188 w 294"/>
                <a:gd name="T87" fmla="*/ 215 h 224"/>
                <a:gd name="T88" fmla="*/ 195 w 294"/>
                <a:gd name="T89" fmla="*/ 215 h 224"/>
                <a:gd name="T90" fmla="*/ 195 w 294"/>
                <a:gd name="T91" fmla="*/ 204 h 224"/>
                <a:gd name="T92" fmla="*/ 206 w 294"/>
                <a:gd name="T93" fmla="*/ 202 h 224"/>
                <a:gd name="T94" fmla="*/ 222 w 294"/>
                <a:gd name="T95" fmla="*/ 193 h 224"/>
                <a:gd name="T96" fmla="*/ 229 w 294"/>
                <a:gd name="T97" fmla="*/ 195 h 224"/>
                <a:gd name="T98" fmla="*/ 229 w 294"/>
                <a:gd name="T99" fmla="*/ 202 h 224"/>
                <a:gd name="T100" fmla="*/ 242 w 294"/>
                <a:gd name="T101" fmla="*/ 200 h 224"/>
                <a:gd name="T102" fmla="*/ 242 w 294"/>
                <a:gd name="T103" fmla="*/ 193 h 224"/>
                <a:gd name="T104" fmla="*/ 238 w 294"/>
                <a:gd name="T105" fmla="*/ 188 h 224"/>
                <a:gd name="T106" fmla="*/ 231 w 294"/>
                <a:gd name="T107" fmla="*/ 184 h 224"/>
                <a:gd name="T108" fmla="*/ 238 w 294"/>
                <a:gd name="T109" fmla="*/ 168 h 224"/>
                <a:gd name="T110" fmla="*/ 240 w 294"/>
                <a:gd name="T111" fmla="*/ 153 h 224"/>
                <a:gd name="T112" fmla="*/ 242 w 294"/>
                <a:gd name="T113" fmla="*/ 144 h 224"/>
                <a:gd name="T114" fmla="*/ 247 w 294"/>
                <a:gd name="T115" fmla="*/ 135 h 224"/>
                <a:gd name="T116" fmla="*/ 260 w 294"/>
                <a:gd name="T117" fmla="*/ 130 h 224"/>
                <a:gd name="T118" fmla="*/ 267 w 294"/>
                <a:gd name="T119" fmla="*/ 115 h 224"/>
                <a:gd name="T120" fmla="*/ 283 w 294"/>
                <a:gd name="T121" fmla="*/ 117 h 224"/>
                <a:gd name="T122" fmla="*/ 291 w 294"/>
                <a:gd name="T123" fmla="*/ 10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4" h="224">
                  <a:moveTo>
                    <a:pt x="9" y="67"/>
                  </a:moveTo>
                  <a:lnTo>
                    <a:pt x="7" y="65"/>
                  </a:lnTo>
                  <a:lnTo>
                    <a:pt x="9" y="67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7" y="85"/>
                  </a:lnTo>
                  <a:lnTo>
                    <a:pt x="5" y="92"/>
                  </a:lnTo>
                  <a:lnTo>
                    <a:pt x="4" y="96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5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5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11" y="70"/>
                  </a:lnTo>
                  <a:lnTo>
                    <a:pt x="9" y="67"/>
                  </a:lnTo>
                  <a:close/>
                  <a:moveTo>
                    <a:pt x="294" y="103"/>
                  </a:moveTo>
                  <a:lnTo>
                    <a:pt x="292" y="101"/>
                  </a:lnTo>
                  <a:lnTo>
                    <a:pt x="283" y="99"/>
                  </a:lnTo>
                  <a:lnTo>
                    <a:pt x="282" y="101"/>
                  </a:lnTo>
                  <a:lnTo>
                    <a:pt x="280" y="101"/>
                  </a:lnTo>
                  <a:lnTo>
                    <a:pt x="276" y="99"/>
                  </a:lnTo>
                  <a:lnTo>
                    <a:pt x="276" y="99"/>
                  </a:lnTo>
                  <a:lnTo>
                    <a:pt x="276" y="97"/>
                  </a:lnTo>
                  <a:lnTo>
                    <a:pt x="276" y="97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0"/>
                  </a:lnTo>
                  <a:lnTo>
                    <a:pt x="280" y="88"/>
                  </a:lnTo>
                  <a:lnTo>
                    <a:pt x="282" y="87"/>
                  </a:lnTo>
                  <a:lnTo>
                    <a:pt x="282" y="87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2" y="81"/>
                  </a:lnTo>
                  <a:lnTo>
                    <a:pt x="283" y="79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3" y="74"/>
                  </a:lnTo>
                  <a:lnTo>
                    <a:pt x="283" y="72"/>
                  </a:lnTo>
                  <a:lnTo>
                    <a:pt x="283" y="69"/>
                  </a:lnTo>
                  <a:lnTo>
                    <a:pt x="280" y="69"/>
                  </a:lnTo>
                  <a:lnTo>
                    <a:pt x="278" y="69"/>
                  </a:lnTo>
                  <a:lnTo>
                    <a:pt x="271" y="65"/>
                  </a:lnTo>
                  <a:lnTo>
                    <a:pt x="267" y="63"/>
                  </a:lnTo>
                  <a:lnTo>
                    <a:pt x="265" y="58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58" y="49"/>
                  </a:lnTo>
                  <a:lnTo>
                    <a:pt x="255" y="45"/>
                  </a:lnTo>
                  <a:lnTo>
                    <a:pt x="251" y="43"/>
                  </a:lnTo>
                  <a:lnTo>
                    <a:pt x="247" y="40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40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3" y="27"/>
                  </a:lnTo>
                  <a:lnTo>
                    <a:pt x="233" y="27"/>
                  </a:lnTo>
                  <a:lnTo>
                    <a:pt x="229" y="25"/>
                  </a:lnTo>
                  <a:lnTo>
                    <a:pt x="226" y="27"/>
                  </a:lnTo>
                  <a:lnTo>
                    <a:pt x="222" y="25"/>
                  </a:lnTo>
                  <a:lnTo>
                    <a:pt x="209" y="23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4"/>
                  </a:lnTo>
                  <a:lnTo>
                    <a:pt x="202" y="13"/>
                  </a:lnTo>
                  <a:lnTo>
                    <a:pt x="202" y="11"/>
                  </a:lnTo>
                  <a:lnTo>
                    <a:pt x="200" y="5"/>
                  </a:lnTo>
                  <a:lnTo>
                    <a:pt x="199" y="2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3" y="4"/>
                  </a:lnTo>
                  <a:lnTo>
                    <a:pt x="190" y="5"/>
                  </a:lnTo>
                  <a:lnTo>
                    <a:pt x="188" y="5"/>
                  </a:lnTo>
                  <a:lnTo>
                    <a:pt x="186" y="7"/>
                  </a:lnTo>
                  <a:lnTo>
                    <a:pt x="182" y="13"/>
                  </a:lnTo>
                  <a:lnTo>
                    <a:pt x="181" y="14"/>
                  </a:lnTo>
                  <a:lnTo>
                    <a:pt x="177" y="16"/>
                  </a:lnTo>
                  <a:lnTo>
                    <a:pt x="177" y="16"/>
                  </a:lnTo>
                  <a:lnTo>
                    <a:pt x="175" y="16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59" y="16"/>
                  </a:lnTo>
                  <a:lnTo>
                    <a:pt x="157" y="14"/>
                  </a:lnTo>
                  <a:lnTo>
                    <a:pt x="153" y="11"/>
                  </a:lnTo>
                  <a:lnTo>
                    <a:pt x="148" y="9"/>
                  </a:lnTo>
                  <a:lnTo>
                    <a:pt x="146" y="9"/>
                  </a:lnTo>
                  <a:lnTo>
                    <a:pt x="144" y="9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39" y="9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7" y="7"/>
                  </a:lnTo>
                  <a:lnTo>
                    <a:pt x="134" y="7"/>
                  </a:lnTo>
                  <a:lnTo>
                    <a:pt x="132" y="9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7" y="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2" y="9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5" y="11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5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7" y="7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79" y="4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38" y="13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7" y="58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6" y="85"/>
                  </a:lnTo>
                  <a:lnTo>
                    <a:pt x="16" y="88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3" y="105"/>
                  </a:lnTo>
                  <a:lnTo>
                    <a:pt x="27" y="110"/>
                  </a:lnTo>
                  <a:lnTo>
                    <a:pt x="29" y="110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1" y="117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9" y="119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2" y="119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4" y="123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1" y="12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76" y="123"/>
                  </a:lnTo>
                  <a:lnTo>
                    <a:pt x="81" y="121"/>
                  </a:lnTo>
                  <a:lnTo>
                    <a:pt x="81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2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6" y="139"/>
                  </a:lnTo>
                  <a:lnTo>
                    <a:pt x="96" y="143"/>
                  </a:lnTo>
                  <a:lnTo>
                    <a:pt x="96" y="144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8" y="161"/>
                  </a:lnTo>
                  <a:lnTo>
                    <a:pt x="88" y="164"/>
                  </a:lnTo>
                  <a:lnTo>
                    <a:pt x="87" y="171"/>
                  </a:lnTo>
                  <a:lnTo>
                    <a:pt x="88" y="175"/>
                  </a:lnTo>
                  <a:lnTo>
                    <a:pt x="88" y="179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1" y="181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5" y="184"/>
                  </a:lnTo>
                  <a:lnTo>
                    <a:pt x="106" y="184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5" y="188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3"/>
                  </a:lnTo>
                  <a:lnTo>
                    <a:pt x="121" y="195"/>
                  </a:lnTo>
                  <a:lnTo>
                    <a:pt x="121" y="195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6" y="200"/>
                  </a:lnTo>
                  <a:lnTo>
                    <a:pt x="126" y="202"/>
                  </a:lnTo>
                  <a:lnTo>
                    <a:pt x="128" y="204"/>
                  </a:lnTo>
                  <a:lnTo>
                    <a:pt x="128" y="206"/>
                  </a:lnTo>
                  <a:lnTo>
                    <a:pt x="128" y="209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6" y="213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7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30" y="220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9" y="222"/>
                  </a:lnTo>
                  <a:lnTo>
                    <a:pt x="141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2" y="220"/>
                  </a:lnTo>
                  <a:lnTo>
                    <a:pt x="153" y="220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61" y="218"/>
                  </a:lnTo>
                  <a:lnTo>
                    <a:pt x="162" y="217"/>
                  </a:lnTo>
                  <a:lnTo>
                    <a:pt x="164" y="218"/>
                  </a:lnTo>
                  <a:lnTo>
                    <a:pt x="164" y="220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8" y="222"/>
                  </a:lnTo>
                  <a:lnTo>
                    <a:pt x="170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5" y="222"/>
                  </a:lnTo>
                  <a:lnTo>
                    <a:pt x="181" y="217"/>
                  </a:lnTo>
                  <a:lnTo>
                    <a:pt x="182" y="217"/>
                  </a:lnTo>
                  <a:lnTo>
                    <a:pt x="186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90" y="217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5" y="215"/>
                  </a:lnTo>
                  <a:lnTo>
                    <a:pt x="195" y="215"/>
                  </a:lnTo>
                  <a:lnTo>
                    <a:pt x="195" y="215"/>
                  </a:lnTo>
                  <a:lnTo>
                    <a:pt x="195" y="211"/>
                  </a:lnTo>
                  <a:lnTo>
                    <a:pt x="195" y="211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7" y="202"/>
                  </a:lnTo>
                  <a:lnTo>
                    <a:pt x="197" y="200"/>
                  </a:lnTo>
                  <a:lnTo>
                    <a:pt x="199" y="200"/>
                  </a:lnTo>
                  <a:lnTo>
                    <a:pt x="200" y="202"/>
                  </a:lnTo>
                  <a:lnTo>
                    <a:pt x="206" y="202"/>
                  </a:lnTo>
                  <a:lnTo>
                    <a:pt x="208" y="202"/>
                  </a:lnTo>
                  <a:lnTo>
                    <a:pt x="209" y="200"/>
                  </a:lnTo>
                  <a:lnTo>
                    <a:pt x="211" y="199"/>
                  </a:lnTo>
                  <a:lnTo>
                    <a:pt x="213" y="197"/>
                  </a:lnTo>
                  <a:lnTo>
                    <a:pt x="213" y="193"/>
                  </a:lnTo>
                  <a:lnTo>
                    <a:pt x="215" y="191"/>
                  </a:lnTo>
                  <a:lnTo>
                    <a:pt x="215" y="191"/>
                  </a:lnTo>
                  <a:lnTo>
                    <a:pt x="218" y="193"/>
                  </a:lnTo>
                  <a:lnTo>
                    <a:pt x="222" y="193"/>
                  </a:lnTo>
                  <a:lnTo>
                    <a:pt x="224" y="191"/>
                  </a:lnTo>
                  <a:lnTo>
                    <a:pt x="226" y="190"/>
                  </a:lnTo>
                  <a:lnTo>
                    <a:pt x="227" y="188"/>
                  </a:lnTo>
                  <a:lnTo>
                    <a:pt x="227" y="188"/>
                  </a:lnTo>
                  <a:lnTo>
                    <a:pt x="227" y="190"/>
                  </a:lnTo>
                  <a:lnTo>
                    <a:pt x="227" y="190"/>
                  </a:lnTo>
                  <a:lnTo>
                    <a:pt x="231" y="193"/>
                  </a:lnTo>
                  <a:lnTo>
                    <a:pt x="231" y="195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9" y="197"/>
                  </a:lnTo>
                  <a:lnTo>
                    <a:pt x="231" y="197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7" y="199"/>
                  </a:lnTo>
                  <a:lnTo>
                    <a:pt x="229" y="200"/>
                  </a:lnTo>
                  <a:lnTo>
                    <a:pt x="229" y="202"/>
                  </a:lnTo>
                  <a:lnTo>
                    <a:pt x="231" y="202"/>
                  </a:lnTo>
                  <a:lnTo>
                    <a:pt x="235" y="202"/>
                  </a:lnTo>
                  <a:lnTo>
                    <a:pt x="236" y="202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8" y="200"/>
                  </a:lnTo>
                  <a:lnTo>
                    <a:pt x="240" y="202"/>
                  </a:lnTo>
                  <a:lnTo>
                    <a:pt x="240" y="202"/>
                  </a:lnTo>
                  <a:lnTo>
                    <a:pt x="242" y="200"/>
                  </a:lnTo>
                  <a:lnTo>
                    <a:pt x="242" y="199"/>
                  </a:lnTo>
                  <a:lnTo>
                    <a:pt x="242" y="195"/>
                  </a:lnTo>
                  <a:lnTo>
                    <a:pt x="242" y="195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2" y="193"/>
                  </a:lnTo>
                  <a:lnTo>
                    <a:pt x="242" y="193"/>
                  </a:lnTo>
                  <a:lnTo>
                    <a:pt x="242" y="191"/>
                  </a:lnTo>
                  <a:lnTo>
                    <a:pt x="242" y="191"/>
                  </a:lnTo>
                  <a:lnTo>
                    <a:pt x="242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8" y="186"/>
                  </a:lnTo>
                  <a:lnTo>
                    <a:pt x="238" y="186"/>
                  </a:lnTo>
                  <a:lnTo>
                    <a:pt x="236" y="186"/>
                  </a:lnTo>
                  <a:lnTo>
                    <a:pt x="235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1" y="186"/>
                  </a:lnTo>
                  <a:lnTo>
                    <a:pt x="231" y="184"/>
                  </a:lnTo>
                  <a:lnTo>
                    <a:pt x="231" y="182"/>
                  </a:lnTo>
                  <a:lnTo>
                    <a:pt x="233" y="179"/>
                  </a:lnTo>
                  <a:lnTo>
                    <a:pt x="235" y="177"/>
                  </a:lnTo>
                  <a:lnTo>
                    <a:pt x="235" y="177"/>
                  </a:lnTo>
                  <a:lnTo>
                    <a:pt x="235" y="175"/>
                  </a:lnTo>
                  <a:lnTo>
                    <a:pt x="235" y="171"/>
                  </a:lnTo>
                  <a:lnTo>
                    <a:pt x="235" y="170"/>
                  </a:lnTo>
                  <a:lnTo>
                    <a:pt x="236" y="170"/>
                  </a:lnTo>
                  <a:lnTo>
                    <a:pt x="238" y="168"/>
                  </a:lnTo>
                  <a:lnTo>
                    <a:pt x="240" y="166"/>
                  </a:lnTo>
                  <a:lnTo>
                    <a:pt x="240" y="164"/>
                  </a:lnTo>
                  <a:lnTo>
                    <a:pt x="242" y="164"/>
                  </a:lnTo>
                  <a:lnTo>
                    <a:pt x="240" y="162"/>
                  </a:lnTo>
                  <a:lnTo>
                    <a:pt x="240" y="159"/>
                  </a:lnTo>
                  <a:lnTo>
                    <a:pt x="238" y="157"/>
                  </a:lnTo>
                  <a:lnTo>
                    <a:pt x="240" y="155"/>
                  </a:lnTo>
                  <a:lnTo>
                    <a:pt x="240" y="155"/>
                  </a:lnTo>
                  <a:lnTo>
                    <a:pt x="240" y="153"/>
                  </a:lnTo>
                  <a:lnTo>
                    <a:pt x="240" y="153"/>
                  </a:lnTo>
                  <a:lnTo>
                    <a:pt x="240" y="152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4" y="144"/>
                  </a:lnTo>
                  <a:lnTo>
                    <a:pt x="244" y="143"/>
                  </a:lnTo>
                  <a:lnTo>
                    <a:pt x="242" y="141"/>
                  </a:lnTo>
                  <a:lnTo>
                    <a:pt x="242" y="141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6" y="137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9" y="132"/>
                  </a:lnTo>
                  <a:lnTo>
                    <a:pt x="251" y="132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8" y="132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5" y="121"/>
                  </a:lnTo>
                  <a:lnTo>
                    <a:pt x="265" y="119"/>
                  </a:lnTo>
                  <a:lnTo>
                    <a:pt x="265" y="117"/>
                  </a:lnTo>
                  <a:lnTo>
                    <a:pt x="267" y="115"/>
                  </a:lnTo>
                  <a:lnTo>
                    <a:pt x="269" y="115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6" y="117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8" y="115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5" y="115"/>
                  </a:lnTo>
                  <a:lnTo>
                    <a:pt x="285" y="114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7" y="108"/>
                  </a:lnTo>
                  <a:lnTo>
                    <a:pt x="289" y="108"/>
                  </a:lnTo>
                  <a:lnTo>
                    <a:pt x="289" y="106"/>
                  </a:lnTo>
                  <a:lnTo>
                    <a:pt x="291" y="106"/>
                  </a:lnTo>
                  <a:lnTo>
                    <a:pt x="292" y="106"/>
                  </a:lnTo>
                  <a:lnTo>
                    <a:pt x="292" y="105"/>
                  </a:lnTo>
                  <a:lnTo>
                    <a:pt x="294" y="105"/>
                  </a:lnTo>
                  <a:lnTo>
                    <a:pt x="294" y="10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7DE8337-4192-4F8C-82B2-995C276C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94" y="4615377"/>
              <a:ext cx="6666" cy="15554"/>
            </a:xfrm>
            <a:custGeom>
              <a:avLst/>
              <a:gdLst>
                <a:gd name="T0" fmla="*/ 6 w 6"/>
                <a:gd name="T1" fmla="*/ 9 h 14"/>
                <a:gd name="T2" fmla="*/ 4 w 6"/>
                <a:gd name="T3" fmla="*/ 7 h 14"/>
                <a:gd name="T4" fmla="*/ 4 w 6"/>
                <a:gd name="T5" fmla="*/ 7 h 14"/>
                <a:gd name="T6" fmla="*/ 4 w 6"/>
                <a:gd name="T7" fmla="*/ 5 h 14"/>
                <a:gd name="T8" fmla="*/ 4 w 6"/>
                <a:gd name="T9" fmla="*/ 5 h 14"/>
                <a:gd name="T10" fmla="*/ 4 w 6"/>
                <a:gd name="T11" fmla="*/ 4 h 14"/>
                <a:gd name="T12" fmla="*/ 4 w 6"/>
                <a:gd name="T13" fmla="*/ 4 h 14"/>
                <a:gd name="T14" fmla="*/ 2 w 6"/>
                <a:gd name="T15" fmla="*/ 2 h 14"/>
                <a:gd name="T16" fmla="*/ 2 w 6"/>
                <a:gd name="T17" fmla="*/ 2 h 14"/>
                <a:gd name="T18" fmla="*/ 4 w 6"/>
                <a:gd name="T19" fmla="*/ 2 h 14"/>
                <a:gd name="T20" fmla="*/ 2 w 6"/>
                <a:gd name="T21" fmla="*/ 0 h 14"/>
                <a:gd name="T22" fmla="*/ 2 w 6"/>
                <a:gd name="T23" fmla="*/ 0 h 14"/>
                <a:gd name="T24" fmla="*/ 0 w 6"/>
                <a:gd name="T25" fmla="*/ 0 h 14"/>
                <a:gd name="T26" fmla="*/ 0 w 6"/>
                <a:gd name="T27" fmla="*/ 4 h 14"/>
                <a:gd name="T28" fmla="*/ 0 w 6"/>
                <a:gd name="T29" fmla="*/ 5 h 14"/>
                <a:gd name="T30" fmla="*/ 0 w 6"/>
                <a:gd name="T31" fmla="*/ 7 h 14"/>
                <a:gd name="T32" fmla="*/ 0 w 6"/>
                <a:gd name="T33" fmla="*/ 7 h 14"/>
                <a:gd name="T34" fmla="*/ 2 w 6"/>
                <a:gd name="T35" fmla="*/ 9 h 14"/>
                <a:gd name="T36" fmla="*/ 2 w 6"/>
                <a:gd name="T37" fmla="*/ 11 h 14"/>
                <a:gd name="T38" fmla="*/ 0 w 6"/>
                <a:gd name="T39" fmla="*/ 13 h 14"/>
                <a:gd name="T40" fmla="*/ 0 w 6"/>
                <a:gd name="T41" fmla="*/ 13 h 14"/>
                <a:gd name="T42" fmla="*/ 0 w 6"/>
                <a:gd name="T43" fmla="*/ 13 h 14"/>
                <a:gd name="T44" fmla="*/ 0 w 6"/>
                <a:gd name="T45" fmla="*/ 14 h 14"/>
                <a:gd name="T46" fmla="*/ 0 w 6"/>
                <a:gd name="T47" fmla="*/ 14 h 14"/>
                <a:gd name="T48" fmla="*/ 4 w 6"/>
                <a:gd name="T49" fmla="*/ 14 h 14"/>
                <a:gd name="T50" fmla="*/ 4 w 6"/>
                <a:gd name="T51" fmla="*/ 14 h 14"/>
                <a:gd name="T52" fmla="*/ 6 w 6"/>
                <a:gd name="T53" fmla="*/ 13 h 14"/>
                <a:gd name="T54" fmla="*/ 6 w 6"/>
                <a:gd name="T55" fmla="*/ 11 h 14"/>
                <a:gd name="T56" fmla="*/ 6 w 6"/>
                <a:gd name="T5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4">
                  <a:moveTo>
                    <a:pt x="6" y="9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0D42E95-604E-43DB-921F-067FB2ED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94" y="4615377"/>
              <a:ext cx="6666" cy="15554"/>
            </a:xfrm>
            <a:custGeom>
              <a:avLst/>
              <a:gdLst>
                <a:gd name="T0" fmla="*/ 6 w 6"/>
                <a:gd name="T1" fmla="*/ 9 h 14"/>
                <a:gd name="T2" fmla="*/ 4 w 6"/>
                <a:gd name="T3" fmla="*/ 7 h 14"/>
                <a:gd name="T4" fmla="*/ 4 w 6"/>
                <a:gd name="T5" fmla="*/ 7 h 14"/>
                <a:gd name="T6" fmla="*/ 4 w 6"/>
                <a:gd name="T7" fmla="*/ 5 h 14"/>
                <a:gd name="T8" fmla="*/ 4 w 6"/>
                <a:gd name="T9" fmla="*/ 5 h 14"/>
                <a:gd name="T10" fmla="*/ 4 w 6"/>
                <a:gd name="T11" fmla="*/ 4 h 14"/>
                <a:gd name="T12" fmla="*/ 4 w 6"/>
                <a:gd name="T13" fmla="*/ 4 h 14"/>
                <a:gd name="T14" fmla="*/ 2 w 6"/>
                <a:gd name="T15" fmla="*/ 2 h 14"/>
                <a:gd name="T16" fmla="*/ 2 w 6"/>
                <a:gd name="T17" fmla="*/ 2 h 14"/>
                <a:gd name="T18" fmla="*/ 4 w 6"/>
                <a:gd name="T19" fmla="*/ 2 h 14"/>
                <a:gd name="T20" fmla="*/ 2 w 6"/>
                <a:gd name="T21" fmla="*/ 0 h 14"/>
                <a:gd name="T22" fmla="*/ 2 w 6"/>
                <a:gd name="T23" fmla="*/ 0 h 14"/>
                <a:gd name="T24" fmla="*/ 0 w 6"/>
                <a:gd name="T25" fmla="*/ 0 h 14"/>
                <a:gd name="T26" fmla="*/ 0 w 6"/>
                <a:gd name="T27" fmla="*/ 4 h 14"/>
                <a:gd name="T28" fmla="*/ 0 w 6"/>
                <a:gd name="T29" fmla="*/ 5 h 14"/>
                <a:gd name="T30" fmla="*/ 0 w 6"/>
                <a:gd name="T31" fmla="*/ 7 h 14"/>
                <a:gd name="T32" fmla="*/ 0 w 6"/>
                <a:gd name="T33" fmla="*/ 7 h 14"/>
                <a:gd name="T34" fmla="*/ 2 w 6"/>
                <a:gd name="T35" fmla="*/ 9 h 14"/>
                <a:gd name="T36" fmla="*/ 2 w 6"/>
                <a:gd name="T37" fmla="*/ 11 h 14"/>
                <a:gd name="T38" fmla="*/ 0 w 6"/>
                <a:gd name="T39" fmla="*/ 13 h 14"/>
                <a:gd name="T40" fmla="*/ 0 w 6"/>
                <a:gd name="T41" fmla="*/ 13 h 14"/>
                <a:gd name="T42" fmla="*/ 0 w 6"/>
                <a:gd name="T43" fmla="*/ 13 h 14"/>
                <a:gd name="T44" fmla="*/ 0 w 6"/>
                <a:gd name="T45" fmla="*/ 14 h 14"/>
                <a:gd name="T46" fmla="*/ 0 w 6"/>
                <a:gd name="T47" fmla="*/ 14 h 14"/>
                <a:gd name="T48" fmla="*/ 4 w 6"/>
                <a:gd name="T49" fmla="*/ 14 h 14"/>
                <a:gd name="T50" fmla="*/ 4 w 6"/>
                <a:gd name="T51" fmla="*/ 14 h 14"/>
                <a:gd name="T52" fmla="*/ 6 w 6"/>
                <a:gd name="T53" fmla="*/ 13 h 14"/>
                <a:gd name="T54" fmla="*/ 6 w 6"/>
                <a:gd name="T55" fmla="*/ 11 h 14"/>
                <a:gd name="T56" fmla="*/ 6 w 6"/>
                <a:gd name="T5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4">
                  <a:moveTo>
                    <a:pt x="6" y="9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BF07657D-B4CC-48EB-BA78-4116B5C45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007" y="3617719"/>
              <a:ext cx="403285" cy="245526"/>
            </a:xfrm>
            <a:custGeom>
              <a:avLst/>
              <a:gdLst>
                <a:gd name="T0" fmla="*/ 357 w 363"/>
                <a:gd name="T1" fmla="*/ 146 h 221"/>
                <a:gd name="T2" fmla="*/ 352 w 363"/>
                <a:gd name="T3" fmla="*/ 137 h 221"/>
                <a:gd name="T4" fmla="*/ 348 w 363"/>
                <a:gd name="T5" fmla="*/ 118 h 221"/>
                <a:gd name="T6" fmla="*/ 334 w 363"/>
                <a:gd name="T7" fmla="*/ 112 h 221"/>
                <a:gd name="T8" fmla="*/ 337 w 363"/>
                <a:gd name="T9" fmla="*/ 94 h 221"/>
                <a:gd name="T10" fmla="*/ 345 w 363"/>
                <a:gd name="T11" fmla="*/ 74 h 221"/>
                <a:gd name="T12" fmla="*/ 328 w 363"/>
                <a:gd name="T13" fmla="*/ 58 h 221"/>
                <a:gd name="T14" fmla="*/ 301 w 363"/>
                <a:gd name="T15" fmla="*/ 45 h 221"/>
                <a:gd name="T16" fmla="*/ 294 w 363"/>
                <a:gd name="T17" fmla="*/ 45 h 221"/>
                <a:gd name="T18" fmla="*/ 281 w 363"/>
                <a:gd name="T19" fmla="*/ 53 h 221"/>
                <a:gd name="T20" fmla="*/ 276 w 363"/>
                <a:gd name="T21" fmla="*/ 53 h 221"/>
                <a:gd name="T22" fmla="*/ 260 w 363"/>
                <a:gd name="T23" fmla="*/ 36 h 221"/>
                <a:gd name="T24" fmla="*/ 253 w 363"/>
                <a:gd name="T25" fmla="*/ 24 h 221"/>
                <a:gd name="T26" fmla="*/ 234 w 363"/>
                <a:gd name="T27" fmla="*/ 16 h 221"/>
                <a:gd name="T28" fmla="*/ 229 w 363"/>
                <a:gd name="T29" fmla="*/ 11 h 221"/>
                <a:gd name="T30" fmla="*/ 218 w 363"/>
                <a:gd name="T31" fmla="*/ 6 h 221"/>
                <a:gd name="T32" fmla="*/ 216 w 363"/>
                <a:gd name="T33" fmla="*/ 7 h 221"/>
                <a:gd name="T34" fmla="*/ 206 w 363"/>
                <a:gd name="T35" fmla="*/ 2 h 221"/>
                <a:gd name="T36" fmla="*/ 193 w 363"/>
                <a:gd name="T37" fmla="*/ 11 h 221"/>
                <a:gd name="T38" fmla="*/ 179 w 363"/>
                <a:gd name="T39" fmla="*/ 13 h 221"/>
                <a:gd name="T40" fmla="*/ 166 w 363"/>
                <a:gd name="T41" fmla="*/ 22 h 221"/>
                <a:gd name="T42" fmla="*/ 171 w 363"/>
                <a:gd name="T43" fmla="*/ 44 h 221"/>
                <a:gd name="T44" fmla="*/ 171 w 363"/>
                <a:gd name="T45" fmla="*/ 78 h 221"/>
                <a:gd name="T46" fmla="*/ 162 w 363"/>
                <a:gd name="T47" fmla="*/ 90 h 221"/>
                <a:gd name="T48" fmla="*/ 144 w 363"/>
                <a:gd name="T49" fmla="*/ 101 h 221"/>
                <a:gd name="T50" fmla="*/ 119 w 363"/>
                <a:gd name="T51" fmla="*/ 96 h 221"/>
                <a:gd name="T52" fmla="*/ 110 w 363"/>
                <a:gd name="T53" fmla="*/ 76 h 221"/>
                <a:gd name="T54" fmla="*/ 106 w 363"/>
                <a:gd name="T55" fmla="*/ 67 h 221"/>
                <a:gd name="T56" fmla="*/ 81 w 363"/>
                <a:gd name="T57" fmla="*/ 33 h 221"/>
                <a:gd name="T58" fmla="*/ 77 w 363"/>
                <a:gd name="T59" fmla="*/ 31 h 221"/>
                <a:gd name="T60" fmla="*/ 27 w 363"/>
                <a:gd name="T61" fmla="*/ 65 h 221"/>
                <a:gd name="T62" fmla="*/ 21 w 363"/>
                <a:gd name="T63" fmla="*/ 85 h 221"/>
                <a:gd name="T64" fmla="*/ 18 w 363"/>
                <a:gd name="T65" fmla="*/ 103 h 221"/>
                <a:gd name="T66" fmla="*/ 3 w 363"/>
                <a:gd name="T67" fmla="*/ 116 h 221"/>
                <a:gd name="T68" fmla="*/ 2 w 363"/>
                <a:gd name="T69" fmla="*/ 143 h 221"/>
                <a:gd name="T70" fmla="*/ 5 w 363"/>
                <a:gd name="T71" fmla="*/ 146 h 221"/>
                <a:gd name="T72" fmla="*/ 5 w 363"/>
                <a:gd name="T73" fmla="*/ 157 h 221"/>
                <a:gd name="T74" fmla="*/ 3 w 363"/>
                <a:gd name="T75" fmla="*/ 146 h 221"/>
                <a:gd name="T76" fmla="*/ 2 w 363"/>
                <a:gd name="T77" fmla="*/ 154 h 221"/>
                <a:gd name="T78" fmla="*/ 0 w 363"/>
                <a:gd name="T79" fmla="*/ 166 h 221"/>
                <a:gd name="T80" fmla="*/ 3 w 363"/>
                <a:gd name="T81" fmla="*/ 184 h 221"/>
                <a:gd name="T82" fmla="*/ 18 w 363"/>
                <a:gd name="T83" fmla="*/ 172 h 221"/>
                <a:gd name="T84" fmla="*/ 56 w 363"/>
                <a:gd name="T85" fmla="*/ 154 h 221"/>
                <a:gd name="T86" fmla="*/ 85 w 363"/>
                <a:gd name="T87" fmla="*/ 159 h 221"/>
                <a:gd name="T88" fmla="*/ 103 w 363"/>
                <a:gd name="T89" fmla="*/ 163 h 221"/>
                <a:gd name="T90" fmla="*/ 126 w 363"/>
                <a:gd name="T91" fmla="*/ 163 h 221"/>
                <a:gd name="T92" fmla="*/ 137 w 363"/>
                <a:gd name="T93" fmla="*/ 161 h 221"/>
                <a:gd name="T94" fmla="*/ 159 w 363"/>
                <a:gd name="T95" fmla="*/ 168 h 221"/>
                <a:gd name="T96" fmla="*/ 179 w 363"/>
                <a:gd name="T97" fmla="*/ 166 h 221"/>
                <a:gd name="T98" fmla="*/ 195 w 363"/>
                <a:gd name="T99" fmla="*/ 154 h 221"/>
                <a:gd name="T100" fmla="*/ 200 w 363"/>
                <a:gd name="T101" fmla="*/ 166 h 221"/>
                <a:gd name="T102" fmla="*/ 231 w 363"/>
                <a:gd name="T103" fmla="*/ 179 h 221"/>
                <a:gd name="T104" fmla="*/ 242 w 363"/>
                <a:gd name="T105" fmla="*/ 188 h 221"/>
                <a:gd name="T106" fmla="*/ 269 w 363"/>
                <a:gd name="T107" fmla="*/ 217 h 221"/>
                <a:gd name="T108" fmla="*/ 292 w 363"/>
                <a:gd name="T109" fmla="*/ 217 h 221"/>
                <a:gd name="T110" fmla="*/ 314 w 363"/>
                <a:gd name="T111" fmla="*/ 210 h 221"/>
                <a:gd name="T112" fmla="*/ 332 w 363"/>
                <a:gd name="T113" fmla="*/ 210 h 221"/>
                <a:gd name="T114" fmla="*/ 346 w 363"/>
                <a:gd name="T115" fmla="*/ 186 h 221"/>
                <a:gd name="T116" fmla="*/ 355 w 363"/>
                <a:gd name="T117" fmla="*/ 179 h 221"/>
                <a:gd name="T118" fmla="*/ 363 w 363"/>
                <a:gd name="T119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" h="221">
                  <a:moveTo>
                    <a:pt x="363" y="166"/>
                  </a:moveTo>
                  <a:lnTo>
                    <a:pt x="361" y="161"/>
                  </a:lnTo>
                  <a:lnTo>
                    <a:pt x="361" y="159"/>
                  </a:lnTo>
                  <a:lnTo>
                    <a:pt x="361" y="156"/>
                  </a:lnTo>
                  <a:lnTo>
                    <a:pt x="361" y="154"/>
                  </a:lnTo>
                  <a:lnTo>
                    <a:pt x="361" y="152"/>
                  </a:lnTo>
                  <a:lnTo>
                    <a:pt x="359" y="152"/>
                  </a:lnTo>
                  <a:lnTo>
                    <a:pt x="357" y="148"/>
                  </a:lnTo>
                  <a:lnTo>
                    <a:pt x="357" y="146"/>
                  </a:lnTo>
                  <a:lnTo>
                    <a:pt x="357" y="146"/>
                  </a:lnTo>
                  <a:lnTo>
                    <a:pt x="357" y="145"/>
                  </a:lnTo>
                  <a:lnTo>
                    <a:pt x="357" y="145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7" y="141"/>
                  </a:lnTo>
                  <a:lnTo>
                    <a:pt x="354" y="139"/>
                  </a:lnTo>
                  <a:lnTo>
                    <a:pt x="352" y="139"/>
                  </a:lnTo>
                  <a:lnTo>
                    <a:pt x="352" y="137"/>
                  </a:lnTo>
                  <a:lnTo>
                    <a:pt x="352" y="136"/>
                  </a:lnTo>
                  <a:lnTo>
                    <a:pt x="352" y="132"/>
                  </a:lnTo>
                  <a:lnTo>
                    <a:pt x="350" y="130"/>
                  </a:lnTo>
                  <a:lnTo>
                    <a:pt x="346" y="127"/>
                  </a:lnTo>
                  <a:lnTo>
                    <a:pt x="345" y="125"/>
                  </a:lnTo>
                  <a:lnTo>
                    <a:pt x="346" y="123"/>
                  </a:lnTo>
                  <a:lnTo>
                    <a:pt x="346" y="121"/>
                  </a:lnTo>
                  <a:lnTo>
                    <a:pt x="348" y="119"/>
                  </a:lnTo>
                  <a:lnTo>
                    <a:pt x="348" y="118"/>
                  </a:lnTo>
                  <a:lnTo>
                    <a:pt x="346" y="116"/>
                  </a:lnTo>
                  <a:lnTo>
                    <a:pt x="345" y="114"/>
                  </a:lnTo>
                  <a:lnTo>
                    <a:pt x="343" y="114"/>
                  </a:lnTo>
                  <a:lnTo>
                    <a:pt x="341" y="112"/>
                  </a:lnTo>
                  <a:lnTo>
                    <a:pt x="339" y="114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4" y="112"/>
                  </a:lnTo>
                  <a:lnTo>
                    <a:pt x="337" y="105"/>
                  </a:lnTo>
                  <a:lnTo>
                    <a:pt x="337" y="103"/>
                  </a:lnTo>
                  <a:lnTo>
                    <a:pt x="337" y="101"/>
                  </a:lnTo>
                  <a:lnTo>
                    <a:pt x="337" y="101"/>
                  </a:lnTo>
                  <a:lnTo>
                    <a:pt x="339" y="100"/>
                  </a:lnTo>
                  <a:lnTo>
                    <a:pt x="339" y="98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7" y="94"/>
                  </a:lnTo>
                  <a:lnTo>
                    <a:pt x="337" y="92"/>
                  </a:lnTo>
                  <a:lnTo>
                    <a:pt x="336" y="92"/>
                  </a:lnTo>
                  <a:lnTo>
                    <a:pt x="337" y="90"/>
                  </a:lnTo>
                  <a:lnTo>
                    <a:pt x="341" y="89"/>
                  </a:lnTo>
                  <a:lnTo>
                    <a:pt x="343" y="87"/>
                  </a:lnTo>
                  <a:lnTo>
                    <a:pt x="343" y="85"/>
                  </a:lnTo>
                  <a:lnTo>
                    <a:pt x="345" y="81"/>
                  </a:lnTo>
                  <a:lnTo>
                    <a:pt x="345" y="76"/>
                  </a:lnTo>
                  <a:lnTo>
                    <a:pt x="345" y="74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37" y="69"/>
                  </a:lnTo>
                  <a:lnTo>
                    <a:pt x="337" y="69"/>
                  </a:lnTo>
                  <a:lnTo>
                    <a:pt x="334" y="65"/>
                  </a:lnTo>
                  <a:lnTo>
                    <a:pt x="328" y="63"/>
                  </a:lnTo>
                  <a:lnTo>
                    <a:pt x="327" y="62"/>
                  </a:lnTo>
                  <a:lnTo>
                    <a:pt x="328" y="60"/>
                  </a:lnTo>
                  <a:lnTo>
                    <a:pt x="328" y="58"/>
                  </a:lnTo>
                  <a:lnTo>
                    <a:pt x="328" y="56"/>
                  </a:lnTo>
                  <a:lnTo>
                    <a:pt x="328" y="53"/>
                  </a:lnTo>
                  <a:lnTo>
                    <a:pt x="319" y="53"/>
                  </a:lnTo>
                  <a:lnTo>
                    <a:pt x="318" y="53"/>
                  </a:lnTo>
                  <a:lnTo>
                    <a:pt x="310" y="51"/>
                  </a:lnTo>
                  <a:lnTo>
                    <a:pt x="307" y="51"/>
                  </a:lnTo>
                  <a:lnTo>
                    <a:pt x="305" y="49"/>
                  </a:lnTo>
                  <a:lnTo>
                    <a:pt x="303" y="49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298" y="44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4" y="45"/>
                  </a:lnTo>
                  <a:lnTo>
                    <a:pt x="294" y="45"/>
                  </a:lnTo>
                  <a:lnTo>
                    <a:pt x="292" y="47"/>
                  </a:lnTo>
                  <a:lnTo>
                    <a:pt x="292" y="49"/>
                  </a:lnTo>
                  <a:lnTo>
                    <a:pt x="290" y="49"/>
                  </a:lnTo>
                  <a:lnTo>
                    <a:pt x="287" y="49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81" y="51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78" y="53"/>
                  </a:lnTo>
                  <a:lnTo>
                    <a:pt x="278" y="53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4" y="51"/>
                  </a:lnTo>
                  <a:lnTo>
                    <a:pt x="274" y="49"/>
                  </a:lnTo>
                  <a:lnTo>
                    <a:pt x="274" y="49"/>
                  </a:lnTo>
                  <a:lnTo>
                    <a:pt x="269" y="47"/>
                  </a:lnTo>
                  <a:lnTo>
                    <a:pt x="269" y="47"/>
                  </a:lnTo>
                  <a:lnTo>
                    <a:pt x="267" y="45"/>
                  </a:lnTo>
                  <a:lnTo>
                    <a:pt x="265" y="44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53" y="29"/>
                  </a:lnTo>
                  <a:lnTo>
                    <a:pt x="253" y="27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2"/>
                  </a:lnTo>
                  <a:lnTo>
                    <a:pt x="242" y="22"/>
                  </a:lnTo>
                  <a:lnTo>
                    <a:pt x="240" y="20"/>
                  </a:lnTo>
                  <a:lnTo>
                    <a:pt x="240" y="18"/>
                  </a:lnTo>
                  <a:lnTo>
                    <a:pt x="240" y="16"/>
                  </a:lnTo>
                  <a:lnTo>
                    <a:pt x="238" y="15"/>
                  </a:lnTo>
                  <a:lnTo>
                    <a:pt x="238" y="15"/>
                  </a:lnTo>
                  <a:lnTo>
                    <a:pt x="236" y="15"/>
                  </a:lnTo>
                  <a:lnTo>
                    <a:pt x="234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1" y="16"/>
                  </a:lnTo>
                  <a:lnTo>
                    <a:pt x="229" y="15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1"/>
                  </a:lnTo>
                  <a:lnTo>
                    <a:pt x="229" y="11"/>
                  </a:lnTo>
                  <a:lnTo>
                    <a:pt x="227" y="11"/>
                  </a:lnTo>
                  <a:lnTo>
                    <a:pt x="225" y="9"/>
                  </a:lnTo>
                  <a:lnTo>
                    <a:pt x="222" y="6"/>
                  </a:lnTo>
                  <a:lnTo>
                    <a:pt x="220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4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5" y="2"/>
                  </a:lnTo>
                  <a:lnTo>
                    <a:pt x="215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5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11" y="4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204" y="4"/>
                  </a:lnTo>
                  <a:lnTo>
                    <a:pt x="200" y="7"/>
                  </a:lnTo>
                  <a:lnTo>
                    <a:pt x="198" y="7"/>
                  </a:lnTo>
                  <a:lnTo>
                    <a:pt x="195" y="7"/>
                  </a:lnTo>
                  <a:lnTo>
                    <a:pt x="195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1" y="9"/>
                  </a:lnTo>
                  <a:lnTo>
                    <a:pt x="189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8" y="13"/>
                  </a:lnTo>
                  <a:lnTo>
                    <a:pt x="186" y="13"/>
                  </a:lnTo>
                  <a:lnTo>
                    <a:pt x="182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5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1" y="22"/>
                  </a:lnTo>
                  <a:lnTo>
                    <a:pt x="169" y="22"/>
                  </a:lnTo>
                  <a:lnTo>
                    <a:pt x="168" y="2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6" y="25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8" y="34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71" y="44"/>
                  </a:lnTo>
                  <a:lnTo>
                    <a:pt x="169" y="47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71" y="53"/>
                  </a:lnTo>
                  <a:lnTo>
                    <a:pt x="171" y="54"/>
                  </a:lnTo>
                  <a:lnTo>
                    <a:pt x="171" y="58"/>
                  </a:lnTo>
                  <a:lnTo>
                    <a:pt x="171" y="69"/>
                  </a:lnTo>
                  <a:lnTo>
                    <a:pt x="171" y="74"/>
                  </a:lnTo>
                  <a:lnTo>
                    <a:pt x="171" y="78"/>
                  </a:lnTo>
                  <a:lnTo>
                    <a:pt x="171" y="80"/>
                  </a:lnTo>
                  <a:lnTo>
                    <a:pt x="168" y="83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7"/>
                  </a:lnTo>
                  <a:lnTo>
                    <a:pt x="164" y="87"/>
                  </a:lnTo>
                  <a:lnTo>
                    <a:pt x="164" y="87"/>
                  </a:lnTo>
                  <a:lnTo>
                    <a:pt x="162" y="89"/>
                  </a:lnTo>
                  <a:lnTo>
                    <a:pt x="162" y="90"/>
                  </a:lnTo>
                  <a:lnTo>
                    <a:pt x="157" y="92"/>
                  </a:lnTo>
                  <a:lnTo>
                    <a:pt x="155" y="94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0" y="100"/>
                  </a:lnTo>
                  <a:lnTo>
                    <a:pt x="148" y="101"/>
                  </a:lnTo>
                  <a:lnTo>
                    <a:pt x="144" y="101"/>
                  </a:lnTo>
                  <a:lnTo>
                    <a:pt x="137" y="103"/>
                  </a:lnTo>
                  <a:lnTo>
                    <a:pt x="133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30" y="103"/>
                  </a:lnTo>
                  <a:lnTo>
                    <a:pt x="128" y="100"/>
                  </a:lnTo>
                  <a:lnTo>
                    <a:pt x="128" y="98"/>
                  </a:lnTo>
                  <a:lnTo>
                    <a:pt x="123" y="98"/>
                  </a:lnTo>
                  <a:lnTo>
                    <a:pt x="119" y="96"/>
                  </a:lnTo>
                  <a:lnTo>
                    <a:pt x="117" y="92"/>
                  </a:lnTo>
                  <a:lnTo>
                    <a:pt x="115" y="92"/>
                  </a:lnTo>
                  <a:lnTo>
                    <a:pt x="115" y="92"/>
                  </a:lnTo>
                  <a:lnTo>
                    <a:pt x="113" y="90"/>
                  </a:lnTo>
                  <a:lnTo>
                    <a:pt x="113" y="81"/>
                  </a:lnTo>
                  <a:lnTo>
                    <a:pt x="112" y="81"/>
                  </a:lnTo>
                  <a:lnTo>
                    <a:pt x="112" y="80"/>
                  </a:lnTo>
                  <a:lnTo>
                    <a:pt x="112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6" y="67"/>
                  </a:lnTo>
                  <a:lnTo>
                    <a:pt x="103" y="65"/>
                  </a:lnTo>
                  <a:lnTo>
                    <a:pt x="99" y="62"/>
                  </a:lnTo>
                  <a:lnTo>
                    <a:pt x="95" y="56"/>
                  </a:lnTo>
                  <a:lnTo>
                    <a:pt x="85" y="47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76" y="33"/>
                  </a:lnTo>
                  <a:lnTo>
                    <a:pt x="61" y="40"/>
                  </a:lnTo>
                  <a:lnTo>
                    <a:pt x="52" y="45"/>
                  </a:lnTo>
                  <a:lnTo>
                    <a:pt x="48" y="45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6" y="49"/>
                  </a:lnTo>
                  <a:lnTo>
                    <a:pt x="30" y="60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21" y="83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94"/>
                  </a:lnTo>
                  <a:lnTo>
                    <a:pt x="21" y="98"/>
                  </a:lnTo>
                  <a:lnTo>
                    <a:pt x="21" y="100"/>
                  </a:lnTo>
                  <a:lnTo>
                    <a:pt x="20" y="101"/>
                  </a:lnTo>
                  <a:lnTo>
                    <a:pt x="18" y="103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4" y="109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5" y="116"/>
                  </a:lnTo>
                  <a:lnTo>
                    <a:pt x="3" y="116"/>
                  </a:lnTo>
                  <a:lnTo>
                    <a:pt x="3" y="118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5" y="130"/>
                  </a:lnTo>
                  <a:lnTo>
                    <a:pt x="3" y="132"/>
                  </a:lnTo>
                  <a:lnTo>
                    <a:pt x="2" y="137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8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0"/>
                  </a:lnTo>
                  <a:lnTo>
                    <a:pt x="3" y="148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3" y="179"/>
                  </a:lnTo>
                  <a:lnTo>
                    <a:pt x="3" y="181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7" y="184"/>
                  </a:lnTo>
                  <a:lnTo>
                    <a:pt x="9" y="184"/>
                  </a:lnTo>
                  <a:lnTo>
                    <a:pt x="11" y="184"/>
                  </a:lnTo>
                  <a:lnTo>
                    <a:pt x="12" y="183"/>
                  </a:lnTo>
                  <a:lnTo>
                    <a:pt x="12" y="179"/>
                  </a:lnTo>
                  <a:lnTo>
                    <a:pt x="12" y="177"/>
                  </a:lnTo>
                  <a:lnTo>
                    <a:pt x="14" y="175"/>
                  </a:lnTo>
                  <a:lnTo>
                    <a:pt x="16" y="174"/>
                  </a:lnTo>
                  <a:lnTo>
                    <a:pt x="18" y="172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3" y="170"/>
                  </a:lnTo>
                  <a:lnTo>
                    <a:pt x="29" y="165"/>
                  </a:lnTo>
                  <a:lnTo>
                    <a:pt x="32" y="165"/>
                  </a:lnTo>
                  <a:lnTo>
                    <a:pt x="36" y="165"/>
                  </a:lnTo>
                  <a:lnTo>
                    <a:pt x="50" y="157"/>
                  </a:lnTo>
                  <a:lnTo>
                    <a:pt x="50" y="157"/>
                  </a:lnTo>
                  <a:lnTo>
                    <a:pt x="56" y="154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61" y="156"/>
                  </a:lnTo>
                  <a:lnTo>
                    <a:pt x="63" y="157"/>
                  </a:lnTo>
                  <a:lnTo>
                    <a:pt x="77" y="156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5" y="159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94" y="157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54"/>
                  </a:lnTo>
                  <a:lnTo>
                    <a:pt x="99" y="156"/>
                  </a:lnTo>
                  <a:lnTo>
                    <a:pt x="101" y="157"/>
                  </a:lnTo>
                  <a:lnTo>
                    <a:pt x="103" y="163"/>
                  </a:lnTo>
                  <a:lnTo>
                    <a:pt x="104" y="165"/>
                  </a:lnTo>
                  <a:lnTo>
                    <a:pt x="108" y="165"/>
                  </a:lnTo>
                  <a:lnTo>
                    <a:pt x="110" y="161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5" y="157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1"/>
                  </a:lnTo>
                  <a:lnTo>
                    <a:pt x="132" y="159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61"/>
                  </a:lnTo>
                  <a:lnTo>
                    <a:pt x="139" y="161"/>
                  </a:lnTo>
                  <a:lnTo>
                    <a:pt x="137" y="161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2" y="161"/>
                  </a:lnTo>
                  <a:lnTo>
                    <a:pt x="144" y="161"/>
                  </a:lnTo>
                  <a:lnTo>
                    <a:pt x="146" y="161"/>
                  </a:lnTo>
                  <a:lnTo>
                    <a:pt x="151" y="163"/>
                  </a:lnTo>
                  <a:lnTo>
                    <a:pt x="155" y="166"/>
                  </a:lnTo>
                  <a:lnTo>
                    <a:pt x="157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60" y="168"/>
                  </a:lnTo>
                  <a:lnTo>
                    <a:pt x="166" y="165"/>
                  </a:lnTo>
                  <a:lnTo>
                    <a:pt x="168" y="165"/>
                  </a:lnTo>
                  <a:lnTo>
                    <a:pt x="169" y="165"/>
                  </a:lnTo>
                  <a:lnTo>
                    <a:pt x="173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9" y="166"/>
                  </a:lnTo>
                  <a:lnTo>
                    <a:pt x="180" y="165"/>
                  </a:lnTo>
                  <a:lnTo>
                    <a:pt x="184" y="159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6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5" y="156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7" y="152"/>
                  </a:lnTo>
                  <a:lnTo>
                    <a:pt x="197" y="154"/>
                  </a:lnTo>
                  <a:lnTo>
                    <a:pt x="198" y="157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0" y="166"/>
                  </a:lnTo>
                  <a:lnTo>
                    <a:pt x="202" y="168"/>
                  </a:lnTo>
                  <a:lnTo>
                    <a:pt x="204" y="168"/>
                  </a:lnTo>
                  <a:lnTo>
                    <a:pt x="204" y="172"/>
                  </a:lnTo>
                  <a:lnTo>
                    <a:pt x="206" y="174"/>
                  </a:lnTo>
                  <a:lnTo>
                    <a:pt x="207" y="175"/>
                  </a:lnTo>
                  <a:lnTo>
                    <a:pt x="220" y="177"/>
                  </a:lnTo>
                  <a:lnTo>
                    <a:pt x="224" y="179"/>
                  </a:lnTo>
                  <a:lnTo>
                    <a:pt x="227" y="177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4" y="179"/>
                  </a:lnTo>
                  <a:lnTo>
                    <a:pt x="234" y="179"/>
                  </a:lnTo>
                  <a:lnTo>
                    <a:pt x="234" y="179"/>
                  </a:lnTo>
                  <a:lnTo>
                    <a:pt x="236" y="183"/>
                  </a:lnTo>
                  <a:lnTo>
                    <a:pt x="236" y="184"/>
                  </a:lnTo>
                  <a:lnTo>
                    <a:pt x="238" y="184"/>
                  </a:lnTo>
                  <a:lnTo>
                    <a:pt x="240" y="186"/>
                  </a:lnTo>
                  <a:lnTo>
                    <a:pt x="242" y="188"/>
                  </a:lnTo>
                  <a:lnTo>
                    <a:pt x="245" y="192"/>
                  </a:lnTo>
                  <a:lnTo>
                    <a:pt x="249" y="195"/>
                  </a:lnTo>
                  <a:lnTo>
                    <a:pt x="253" y="197"/>
                  </a:lnTo>
                  <a:lnTo>
                    <a:pt x="256" y="201"/>
                  </a:lnTo>
                  <a:lnTo>
                    <a:pt x="262" y="204"/>
                  </a:lnTo>
                  <a:lnTo>
                    <a:pt x="262" y="206"/>
                  </a:lnTo>
                  <a:lnTo>
                    <a:pt x="263" y="210"/>
                  </a:lnTo>
                  <a:lnTo>
                    <a:pt x="265" y="215"/>
                  </a:lnTo>
                  <a:lnTo>
                    <a:pt x="269" y="217"/>
                  </a:lnTo>
                  <a:lnTo>
                    <a:pt x="276" y="221"/>
                  </a:lnTo>
                  <a:lnTo>
                    <a:pt x="278" y="221"/>
                  </a:lnTo>
                  <a:lnTo>
                    <a:pt x="281" y="221"/>
                  </a:lnTo>
                  <a:lnTo>
                    <a:pt x="283" y="219"/>
                  </a:lnTo>
                  <a:lnTo>
                    <a:pt x="283" y="219"/>
                  </a:lnTo>
                  <a:lnTo>
                    <a:pt x="285" y="219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92" y="217"/>
                  </a:lnTo>
                  <a:lnTo>
                    <a:pt x="294" y="217"/>
                  </a:lnTo>
                  <a:lnTo>
                    <a:pt x="298" y="211"/>
                  </a:lnTo>
                  <a:lnTo>
                    <a:pt x="300" y="208"/>
                  </a:lnTo>
                  <a:lnTo>
                    <a:pt x="301" y="208"/>
                  </a:lnTo>
                  <a:lnTo>
                    <a:pt x="301" y="206"/>
                  </a:lnTo>
                  <a:lnTo>
                    <a:pt x="307" y="206"/>
                  </a:lnTo>
                  <a:lnTo>
                    <a:pt x="309" y="206"/>
                  </a:lnTo>
                  <a:lnTo>
                    <a:pt x="310" y="208"/>
                  </a:lnTo>
                  <a:lnTo>
                    <a:pt x="314" y="210"/>
                  </a:lnTo>
                  <a:lnTo>
                    <a:pt x="316" y="210"/>
                  </a:lnTo>
                  <a:lnTo>
                    <a:pt x="316" y="210"/>
                  </a:lnTo>
                  <a:lnTo>
                    <a:pt x="318" y="208"/>
                  </a:lnTo>
                  <a:lnTo>
                    <a:pt x="319" y="206"/>
                  </a:lnTo>
                  <a:lnTo>
                    <a:pt x="321" y="208"/>
                  </a:lnTo>
                  <a:lnTo>
                    <a:pt x="323" y="210"/>
                  </a:lnTo>
                  <a:lnTo>
                    <a:pt x="323" y="210"/>
                  </a:lnTo>
                  <a:lnTo>
                    <a:pt x="330" y="210"/>
                  </a:lnTo>
                  <a:lnTo>
                    <a:pt x="332" y="210"/>
                  </a:lnTo>
                  <a:lnTo>
                    <a:pt x="332" y="208"/>
                  </a:lnTo>
                  <a:lnTo>
                    <a:pt x="332" y="206"/>
                  </a:lnTo>
                  <a:lnTo>
                    <a:pt x="332" y="202"/>
                  </a:lnTo>
                  <a:lnTo>
                    <a:pt x="334" y="199"/>
                  </a:lnTo>
                  <a:lnTo>
                    <a:pt x="339" y="195"/>
                  </a:lnTo>
                  <a:lnTo>
                    <a:pt x="341" y="192"/>
                  </a:lnTo>
                  <a:lnTo>
                    <a:pt x="341" y="190"/>
                  </a:lnTo>
                  <a:lnTo>
                    <a:pt x="343" y="188"/>
                  </a:lnTo>
                  <a:lnTo>
                    <a:pt x="346" y="186"/>
                  </a:lnTo>
                  <a:lnTo>
                    <a:pt x="346" y="184"/>
                  </a:lnTo>
                  <a:lnTo>
                    <a:pt x="346" y="184"/>
                  </a:lnTo>
                  <a:lnTo>
                    <a:pt x="348" y="183"/>
                  </a:lnTo>
                  <a:lnTo>
                    <a:pt x="348" y="183"/>
                  </a:lnTo>
                  <a:lnTo>
                    <a:pt x="348" y="181"/>
                  </a:lnTo>
                  <a:lnTo>
                    <a:pt x="350" y="181"/>
                  </a:lnTo>
                  <a:lnTo>
                    <a:pt x="354" y="181"/>
                  </a:lnTo>
                  <a:lnTo>
                    <a:pt x="354" y="179"/>
                  </a:lnTo>
                  <a:lnTo>
                    <a:pt x="355" y="179"/>
                  </a:lnTo>
                  <a:lnTo>
                    <a:pt x="357" y="177"/>
                  </a:lnTo>
                  <a:lnTo>
                    <a:pt x="359" y="179"/>
                  </a:lnTo>
                  <a:lnTo>
                    <a:pt x="361" y="177"/>
                  </a:lnTo>
                  <a:lnTo>
                    <a:pt x="361" y="175"/>
                  </a:lnTo>
                  <a:lnTo>
                    <a:pt x="361" y="174"/>
                  </a:lnTo>
                  <a:lnTo>
                    <a:pt x="361" y="170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68"/>
                  </a:lnTo>
                  <a:lnTo>
                    <a:pt x="363" y="168"/>
                  </a:lnTo>
                  <a:lnTo>
                    <a:pt x="363" y="16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197F2A28-9091-41F2-B4BD-616A2A81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790" y="4929784"/>
              <a:ext cx="95544" cy="106654"/>
            </a:xfrm>
            <a:custGeom>
              <a:avLst/>
              <a:gdLst>
                <a:gd name="T0" fmla="*/ 83 w 86"/>
                <a:gd name="T1" fmla="*/ 40 h 96"/>
                <a:gd name="T2" fmla="*/ 77 w 86"/>
                <a:gd name="T3" fmla="*/ 37 h 96"/>
                <a:gd name="T4" fmla="*/ 68 w 86"/>
                <a:gd name="T5" fmla="*/ 37 h 96"/>
                <a:gd name="T6" fmla="*/ 68 w 86"/>
                <a:gd name="T7" fmla="*/ 33 h 96"/>
                <a:gd name="T8" fmla="*/ 68 w 86"/>
                <a:gd name="T9" fmla="*/ 28 h 96"/>
                <a:gd name="T10" fmla="*/ 63 w 86"/>
                <a:gd name="T11" fmla="*/ 26 h 96"/>
                <a:gd name="T12" fmla="*/ 59 w 86"/>
                <a:gd name="T13" fmla="*/ 22 h 96"/>
                <a:gd name="T14" fmla="*/ 58 w 86"/>
                <a:gd name="T15" fmla="*/ 19 h 96"/>
                <a:gd name="T16" fmla="*/ 54 w 86"/>
                <a:gd name="T17" fmla="*/ 11 h 96"/>
                <a:gd name="T18" fmla="*/ 41 w 86"/>
                <a:gd name="T19" fmla="*/ 6 h 96"/>
                <a:gd name="T20" fmla="*/ 41 w 86"/>
                <a:gd name="T21" fmla="*/ 4 h 96"/>
                <a:gd name="T22" fmla="*/ 41 w 86"/>
                <a:gd name="T23" fmla="*/ 2 h 96"/>
                <a:gd name="T24" fmla="*/ 38 w 86"/>
                <a:gd name="T25" fmla="*/ 0 h 96"/>
                <a:gd name="T26" fmla="*/ 29 w 86"/>
                <a:gd name="T27" fmla="*/ 4 h 96"/>
                <a:gd name="T28" fmla="*/ 30 w 86"/>
                <a:gd name="T29" fmla="*/ 10 h 96"/>
                <a:gd name="T30" fmla="*/ 32 w 86"/>
                <a:gd name="T31" fmla="*/ 11 h 96"/>
                <a:gd name="T32" fmla="*/ 27 w 86"/>
                <a:gd name="T33" fmla="*/ 17 h 96"/>
                <a:gd name="T34" fmla="*/ 25 w 86"/>
                <a:gd name="T35" fmla="*/ 19 h 96"/>
                <a:gd name="T36" fmla="*/ 21 w 86"/>
                <a:gd name="T37" fmla="*/ 22 h 96"/>
                <a:gd name="T38" fmla="*/ 23 w 86"/>
                <a:gd name="T39" fmla="*/ 26 h 96"/>
                <a:gd name="T40" fmla="*/ 11 w 86"/>
                <a:gd name="T41" fmla="*/ 31 h 96"/>
                <a:gd name="T42" fmla="*/ 9 w 86"/>
                <a:gd name="T43" fmla="*/ 35 h 96"/>
                <a:gd name="T44" fmla="*/ 2 w 86"/>
                <a:gd name="T45" fmla="*/ 33 h 96"/>
                <a:gd name="T46" fmla="*/ 0 w 86"/>
                <a:gd name="T47" fmla="*/ 38 h 96"/>
                <a:gd name="T48" fmla="*/ 3 w 86"/>
                <a:gd name="T49" fmla="*/ 44 h 96"/>
                <a:gd name="T50" fmla="*/ 2 w 86"/>
                <a:gd name="T51" fmla="*/ 47 h 96"/>
                <a:gd name="T52" fmla="*/ 5 w 86"/>
                <a:gd name="T53" fmla="*/ 53 h 96"/>
                <a:gd name="T54" fmla="*/ 7 w 86"/>
                <a:gd name="T55" fmla="*/ 56 h 96"/>
                <a:gd name="T56" fmla="*/ 9 w 86"/>
                <a:gd name="T57" fmla="*/ 60 h 96"/>
                <a:gd name="T58" fmla="*/ 9 w 86"/>
                <a:gd name="T59" fmla="*/ 62 h 96"/>
                <a:gd name="T60" fmla="*/ 14 w 86"/>
                <a:gd name="T61" fmla="*/ 64 h 96"/>
                <a:gd name="T62" fmla="*/ 23 w 86"/>
                <a:gd name="T63" fmla="*/ 71 h 96"/>
                <a:gd name="T64" fmla="*/ 27 w 86"/>
                <a:gd name="T65" fmla="*/ 82 h 96"/>
                <a:gd name="T66" fmla="*/ 29 w 86"/>
                <a:gd name="T67" fmla="*/ 91 h 96"/>
                <a:gd name="T68" fmla="*/ 27 w 86"/>
                <a:gd name="T69" fmla="*/ 93 h 96"/>
                <a:gd name="T70" fmla="*/ 29 w 86"/>
                <a:gd name="T71" fmla="*/ 96 h 96"/>
                <a:gd name="T72" fmla="*/ 32 w 86"/>
                <a:gd name="T73" fmla="*/ 96 h 96"/>
                <a:gd name="T74" fmla="*/ 36 w 86"/>
                <a:gd name="T75" fmla="*/ 93 h 96"/>
                <a:gd name="T76" fmla="*/ 36 w 86"/>
                <a:gd name="T77" fmla="*/ 87 h 96"/>
                <a:gd name="T78" fmla="*/ 40 w 86"/>
                <a:gd name="T79" fmla="*/ 80 h 96"/>
                <a:gd name="T80" fmla="*/ 50 w 86"/>
                <a:gd name="T81" fmla="*/ 75 h 96"/>
                <a:gd name="T82" fmla="*/ 54 w 86"/>
                <a:gd name="T83" fmla="*/ 73 h 96"/>
                <a:gd name="T84" fmla="*/ 59 w 86"/>
                <a:gd name="T85" fmla="*/ 78 h 96"/>
                <a:gd name="T86" fmla="*/ 63 w 86"/>
                <a:gd name="T87" fmla="*/ 80 h 96"/>
                <a:gd name="T88" fmla="*/ 63 w 86"/>
                <a:gd name="T89" fmla="*/ 76 h 96"/>
                <a:gd name="T90" fmla="*/ 68 w 86"/>
                <a:gd name="T91" fmla="*/ 71 h 96"/>
                <a:gd name="T92" fmla="*/ 70 w 86"/>
                <a:gd name="T93" fmla="*/ 69 h 96"/>
                <a:gd name="T94" fmla="*/ 72 w 86"/>
                <a:gd name="T95" fmla="*/ 69 h 96"/>
                <a:gd name="T96" fmla="*/ 77 w 86"/>
                <a:gd name="T97" fmla="*/ 69 h 96"/>
                <a:gd name="T98" fmla="*/ 79 w 86"/>
                <a:gd name="T99" fmla="*/ 60 h 96"/>
                <a:gd name="T100" fmla="*/ 79 w 86"/>
                <a:gd name="T101" fmla="*/ 55 h 96"/>
                <a:gd name="T102" fmla="*/ 85 w 86"/>
                <a:gd name="T103" fmla="*/ 46 h 96"/>
                <a:gd name="T104" fmla="*/ 85 w 86"/>
                <a:gd name="T105" fmla="*/ 46 h 96"/>
                <a:gd name="T106" fmla="*/ 86 w 86"/>
                <a:gd name="T10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6">
                  <a:moveTo>
                    <a:pt x="86" y="40"/>
                  </a:move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2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5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F3989BD-FAAA-4A98-8243-A793DF8E9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790" y="4929784"/>
              <a:ext cx="95544" cy="106654"/>
            </a:xfrm>
            <a:custGeom>
              <a:avLst/>
              <a:gdLst>
                <a:gd name="T0" fmla="*/ 83 w 86"/>
                <a:gd name="T1" fmla="*/ 40 h 96"/>
                <a:gd name="T2" fmla="*/ 77 w 86"/>
                <a:gd name="T3" fmla="*/ 37 h 96"/>
                <a:gd name="T4" fmla="*/ 68 w 86"/>
                <a:gd name="T5" fmla="*/ 37 h 96"/>
                <a:gd name="T6" fmla="*/ 68 w 86"/>
                <a:gd name="T7" fmla="*/ 33 h 96"/>
                <a:gd name="T8" fmla="*/ 68 w 86"/>
                <a:gd name="T9" fmla="*/ 28 h 96"/>
                <a:gd name="T10" fmla="*/ 63 w 86"/>
                <a:gd name="T11" fmla="*/ 26 h 96"/>
                <a:gd name="T12" fmla="*/ 59 w 86"/>
                <a:gd name="T13" fmla="*/ 22 h 96"/>
                <a:gd name="T14" fmla="*/ 58 w 86"/>
                <a:gd name="T15" fmla="*/ 19 h 96"/>
                <a:gd name="T16" fmla="*/ 54 w 86"/>
                <a:gd name="T17" fmla="*/ 11 h 96"/>
                <a:gd name="T18" fmla="*/ 41 w 86"/>
                <a:gd name="T19" fmla="*/ 6 h 96"/>
                <a:gd name="T20" fmla="*/ 41 w 86"/>
                <a:gd name="T21" fmla="*/ 4 h 96"/>
                <a:gd name="T22" fmla="*/ 41 w 86"/>
                <a:gd name="T23" fmla="*/ 2 h 96"/>
                <a:gd name="T24" fmla="*/ 38 w 86"/>
                <a:gd name="T25" fmla="*/ 0 h 96"/>
                <a:gd name="T26" fmla="*/ 29 w 86"/>
                <a:gd name="T27" fmla="*/ 4 h 96"/>
                <a:gd name="T28" fmla="*/ 30 w 86"/>
                <a:gd name="T29" fmla="*/ 10 h 96"/>
                <a:gd name="T30" fmla="*/ 32 w 86"/>
                <a:gd name="T31" fmla="*/ 11 h 96"/>
                <a:gd name="T32" fmla="*/ 27 w 86"/>
                <a:gd name="T33" fmla="*/ 17 h 96"/>
                <a:gd name="T34" fmla="*/ 25 w 86"/>
                <a:gd name="T35" fmla="*/ 19 h 96"/>
                <a:gd name="T36" fmla="*/ 21 w 86"/>
                <a:gd name="T37" fmla="*/ 22 h 96"/>
                <a:gd name="T38" fmla="*/ 23 w 86"/>
                <a:gd name="T39" fmla="*/ 26 h 96"/>
                <a:gd name="T40" fmla="*/ 11 w 86"/>
                <a:gd name="T41" fmla="*/ 31 h 96"/>
                <a:gd name="T42" fmla="*/ 9 w 86"/>
                <a:gd name="T43" fmla="*/ 35 h 96"/>
                <a:gd name="T44" fmla="*/ 2 w 86"/>
                <a:gd name="T45" fmla="*/ 33 h 96"/>
                <a:gd name="T46" fmla="*/ 0 w 86"/>
                <a:gd name="T47" fmla="*/ 38 h 96"/>
                <a:gd name="T48" fmla="*/ 3 w 86"/>
                <a:gd name="T49" fmla="*/ 44 h 96"/>
                <a:gd name="T50" fmla="*/ 2 w 86"/>
                <a:gd name="T51" fmla="*/ 47 h 96"/>
                <a:gd name="T52" fmla="*/ 5 w 86"/>
                <a:gd name="T53" fmla="*/ 53 h 96"/>
                <a:gd name="T54" fmla="*/ 7 w 86"/>
                <a:gd name="T55" fmla="*/ 56 h 96"/>
                <a:gd name="T56" fmla="*/ 9 w 86"/>
                <a:gd name="T57" fmla="*/ 60 h 96"/>
                <a:gd name="T58" fmla="*/ 9 w 86"/>
                <a:gd name="T59" fmla="*/ 62 h 96"/>
                <a:gd name="T60" fmla="*/ 14 w 86"/>
                <a:gd name="T61" fmla="*/ 64 h 96"/>
                <a:gd name="T62" fmla="*/ 23 w 86"/>
                <a:gd name="T63" fmla="*/ 71 h 96"/>
                <a:gd name="T64" fmla="*/ 27 w 86"/>
                <a:gd name="T65" fmla="*/ 82 h 96"/>
                <a:gd name="T66" fmla="*/ 29 w 86"/>
                <a:gd name="T67" fmla="*/ 91 h 96"/>
                <a:gd name="T68" fmla="*/ 27 w 86"/>
                <a:gd name="T69" fmla="*/ 93 h 96"/>
                <a:gd name="T70" fmla="*/ 29 w 86"/>
                <a:gd name="T71" fmla="*/ 96 h 96"/>
                <a:gd name="T72" fmla="*/ 32 w 86"/>
                <a:gd name="T73" fmla="*/ 96 h 96"/>
                <a:gd name="T74" fmla="*/ 36 w 86"/>
                <a:gd name="T75" fmla="*/ 93 h 96"/>
                <a:gd name="T76" fmla="*/ 36 w 86"/>
                <a:gd name="T77" fmla="*/ 87 h 96"/>
                <a:gd name="T78" fmla="*/ 40 w 86"/>
                <a:gd name="T79" fmla="*/ 80 h 96"/>
                <a:gd name="T80" fmla="*/ 50 w 86"/>
                <a:gd name="T81" fmla="*/ 75 h 96"/>
                <a:gd name="T82" fmla="*/ 54 w 86"/>
                <a:gd name="T83" fmla="*/ 73 h 96"/>
                <a:gd name="T84" fmla="*/ 59 w 86"/>
                <a:gd name="T85" fmla="*/ 78 h 96"/>
                <a:gd name="T86" fmla="*/ 63 w 86"/>
                <a:gd name="T87" fmla="*/ 80 h 96"/>
                <a:gd name="T88" fmla="*/ 63 w 86"/>
                <a:gd name="T89" fmla="*/ 76 h 96"/>
                <a:gd name="T90" fmla="*/ 68 w 86"/>
                <a:gd name="T91" fmla="*/ 71 h 96"/>
                <a:gd name="T92" fmla="*/ 70 w 86"/>
                <a:gd name="T93" fmla="*/ 69 h 96"/>
                <a:gd name="T94" fmla="*/ 72 w 86"/>
                <a:gd name="T95" fmla="*/ 69 h 96"/>
                <a:gd name="T96" fmla="*/ 77 w 86"/>
                <a:gd name="T97" fmla="*/ 69 h 96"/>
                <a:gd name="T98" fmla="*/ 79 w 86"/>
                <a:gd name="T99" fmla="*/ 60 h 96"/>
                <a:gd name="T100" fmla="*/ 79 w 86"/>
                <a:gd name="T101" fmla="*/ 55 h 96"/>
                <a:gd name="T102" fmla="*/ 85 w 86"/>
                <a:gd name="T103" fmla="*/ 46 h 96"/>
                <a:gd name="T104" fmla="*/ 85 w 86"/>
                <a:gd name="T105" fmla="*/ 46 h 96"/>
                <a:gd name="T106" fmla="*/ 86 w 86"/>
                <a:gd name="T10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6">
                  <a:moveTo>
                    <a:pt x="86" y="40"/>
                  </a:move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2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5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B6C4E9B-C0A9-4625-BA8C-B7AF22CBB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213" y="4629820"/>
              <a:ext cx="662143" cy="858786"/>
            </a:xfrm>
            <a:custGeom>
              <a:avLst/>
              <a:gdLst>
                <a:gd name="T0" fmla="*/ 177 w 596"/>
                <a:gd name="T1" fmla="*/ 307 h 773"/>
                <a:gd name="T2" fmla="*/ 285 w 596"/>
                <a:gd name="T3" fmla="*/ 619 h 773"/>
                <a:gd name="T4" fmla="*/ 83 w 596"/>
                <a:gd name="T5" fmla="*/ 545 h 773"/>
                <a:gd name="T6" fmla="*/ 154 w 596"/>
                <a:gd name="T7" fmla="*/ 435 h 773"/>
                <a:gd name="T8" fmla="*/ 148 w 596"/>
                <a:gd name="T9" fmla="*/ 422 h 773"/>
                <a:gd name="T10" fmla="*/ 141 w 596"/>
                <a:gd name="T11" fmla="*/ 411 h 773"/>
                <a:gd name="T12" fmla="*/ 116 w 596"/>
                <a:gd name="T13" fmla="*/ 419 h 773"/>
                <a:gd name="T14" fmla="*/ 79 w 596"/>
                <a:gd name="T15" fmla="*/ 444 h 773"/>
                <a:gd name="T16" fmla="*/ 90 w 596"/>
                <a:gd name="T17" fmla="*/ 487 h 773"/>
                <a:gd name="T18" fmla="*/ 92 w 596"/>
                <a:gd name="T19" fmla="*/ 505 h 773"/>
                <a:gd name="T20" fmla="*/ 96 w 596"/>
                <a:gd name="T21" fmla="*/ 547 h 773"/>
                <a:gd name="T22" fmla="*/ 121 w 596"/>
                <a:gd name="T23" fmla="*/ 541 h 773"/>
                <a:gd name="T24" fmla="*/ 146 w 596"/>
                <a:gd name="T25" fmla="*/ 545 h 773"/>
                <a:gd name="T26" fmla="*/ 155 w 596"/>
                <a:gd name="T27" fmla="*/ 493 h 773"/>
                <a:gd name="T28" fmla="*/ 90 w 596"/>
                <a:gd name="T29" fmla="*/ 554 h 773"/>
                <a:gd name="T30" fmla="*/ 144 w 596"/>
                <a:gd name="T31" fmla="*/ 408 h 773"/>
                <a:gd name="T32" fmla="*/ 432 w 596"/>
                <a:gd name="T33" fmla="*/ 565 h 773"/>
                <a:gd name="T34" fmla="*/ 571 w 596"/>
                <a:gd name="T35" fmla="*/ 446 h 773"/>
                <a:gd name="T36" fmla="*/ 479 w 596"/>
                <a:gd name="T37" fmla="*/ 370 h 773"/>
                <a:gd name="T38" fmla="*/ 365 w 596"/>
                <a:gd name="T39" fmla="*/ 294 h 773"/>
                <a:gd name="T40" fmla="*/ 289 w 596"/>
                <a:gd name="T41" fmla="*/ 204 h 773"/>
                <a:gd name="T42" fmla="*/ 294 w 596"/>
                <a:gd name="T43" fmla="*/ 158 h 773"/>
                <a:gd name="T44" fmla="*/ 285 w 596"/>
                <a:gd name="T45" fmla="*/ 142 h 773"/>
                <a:gd name="T46" fmla="*/ 284 w 596"/>
                <a:gd name="T47" fmla="*/ 119 h 773"/>
                <a:gd name="T48" fmla="*/ 293 w 596"/>
                <a:gd name="T49" fmla="*/ 115 h 773"/>
                <a:gd name="T50" fmla="*/ 341 w 596"/>
                <a:gd name="T51" fmla="*/ 99 h 773"/>
                <a:gd name="T52" fmla="*/ 349 w 596"/>
                <a:gd name="T53" fmla="*/ 92 h 773"/>
                <a:gd name="T54" fmla="*/ 341 w 596"/>
                <a:gd name="T55" fmla="*/ 56 h 773"/>
                <a:gd name="T56" fmla="*/ 289 w 596"/>
                <a:gd name="T57" fmla="*/ 27 h 773"/>
                <a:gd name="T58" fmla="*/ 253 w 596"/>
                <a:gd name="T59" fmla="*/ 7 h 773"/>
                <a:gd name="T60" fmla="*/ 206 w 596"/>
                <a:gd name="T61" fmla="*/ 21 h 773"/>
                <a:gd name="T62" fmla="*/ 173 w 596"/>
                <a:gd name="T63" fmla="*/ 36 h 773"/>
                <a:gd name="T64" fmla="*/ 154 w 596"/>
                <a:gd name="T65" fmla="*/ 57 h 773"/>
                <a:gd name="T66" fmla="*/ 119 w 596"/>
                <a:gd name="T67" fmla="*/ 75 h 773"/>
                <a:gd name="T68" fmla="*/ 99 w 596"/>
                <a:gd name="T69" fmla="*/ 70 h 773"/>
                <a:gd name="T70" fmla="*/ 65 w 596"/>
                <a:gd name="T71" fmla="*/ 79 h 773"/>
                <a:gd name="T72" fmla="*/ 13 w 596"/>
                <a:gd name="T73" fmla="*/ 90 h 773"/>
                <a:gd name="T74" fmla="*/ 14 w 596"/>
                <a:gd name="T75" fmla="*/ 137 h 773"/>
                <a:gd name="T76" fmla="*/ 22 w 596"/>
                <a:gd name="T77" fmla="*/ 171 h 773"/>
                <a:gd name="T78" fmla="*/ 52 w 596"/>
                <a:gd name="T79" fmla="*/ 209 h 773"/>
                <a:gd name="T80" fmla="*/ 90 w 596"/>
                <a:gd name="T81" fmla="*/ 205 h 773"/>
                <a:gd name="T82" fmla="*/ 144 w 596"/>
                <a:gd name="T83" fmla="*/ 204 h 773"/>
                <a:gd name="T84" fmla="*/ 182 w 596"/>
                <a:gd name="T85" fmla="*/ 233 h 773"/>
                <a:gd name="T86" fmla="*/ 226 w 596"/>
                <a:gd name="T87" fmla="*/ 317 h 773"/>
                <a:gd name="T88" fmla="*/ 262 w 596"/>
                <a:gd name="T89" fmla="*/ 354 h 773"/>
                <a:gd name="T90" fmla="*/ 330 w 596"/>
                <a:gd name="T91" fmla="*/ 404 h 773"/>
                <a:gd name="T92" fmla="*/ 390 w 596"/>
                <a:gd name="T93" fmla="*/ 437 h 773"/>
                <a:gd name="T94" fmla="*/ 417 w 596"/>
                <a:gd name="T95" fmla="*/ 473 h 773"/>
                <a:gd name="T96" fmla="*/ 462 w 596"/>
                <a:gd name="T97" fmla="*/ 513 h 773"/>
                <a:gd name="T98" fmla="*/ 453 w 596"/>
                <a:gd name="T99" fmla="*/ 606 h 773"/>
                <a:gd name="T100" fmla="*/ 516 w 596"/>
                <a:gd name="T101" fmla="*/ 556 h 773"/>
                <a:gd name="T102" fmla="*/ 498 w 596"/>
                <a:gd name="T103" fmla="*/ 511 h 773"/>
                <a:gd name="T104" fmla="*/ 531 w 596"/>
                <a:gd name="T105" fmla="*/ 462 h 773"/>
                <a:gd name="T106" fmla="*/ 589 w 596"/>
                <a:gd name="T107" fmla="*/ 500 h 773"/>
                <a:gd name="T108" fmla="*/ 287 w 596"/>
                <a:gd name="T109" fmla="*/ 121 h 773"/>
                <a:gd name="T110" fmla="*/ 446 w 596"/>
                <a:gd name="T111" fmla="*/ 597 h 773"/>
                <a:gd name="T112" fmla="*/ 376 w 596"/>
                <a:gd name="T113" fmla="*/ 615 h 773"/>
                <a:gd name="T114" fmla="*/ 325 w 596"/>
                <a:gd name="T115" fmla="*/ 606 h 773"/>
                <a:gd name="T116" fmla="*/ 293 w 596"/>
                <a:gd name="T117" fmla="*/ 628 h 773"/>
                <a:gd name="T118" fmla="*/ 350 w 596"/>
                <a:gd name="T119" fmla="*/ 662 h 773"/>
                <a:gd name="T120" fmla="*/ 430 w 596"/>
                <a:gd name="T121" fmla="*/ 682 h 773"/>
                <a:gd name="T122" fmla="*/ 424 w 596"/>
                <a:gd name="T123" fmla="*/ 657 h 773"/>
                <a:gd name="T124" fmla="*/ 367 w 596"/>
                <a:gd name="T125" fmla="*/ 44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6" h="773">
                  <a:moveTo>
                    <a:pt x="175" y="316"/>
                  </a:moveTo>
                  <a:lnTo>
                    <a:pt x="175" y="316"/>
                  </a:lnTo>
                  <a:lnTo>
                    <a:pt x="173" y="314"/>
                  </a:lnTo>
                  <a:lnTo>
                    <a:pt x="173" y="314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2" y="316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5" y="317"/>
                  </a:lnTo>
                  <a:lnTo>
                    <a:pt x="175" y="316"/>
                  </a:lnTo>
                  <a:lnTo>
                    <a:pt x="175" y="316"/>
                  </a:lnTo>
                  <a:lnTo>
                    <a:pt x="175" y="316"/>
                  </a:lnTo>
                  <a:lnTo>
                    <a:pt x="175" y="316"/>
                  </a:lnTo>
                  <a:close/>
                  <a:moveTo>
                    <a:pt x="191" y="299"/>
                  </a:moveTo>
                  <a:lnTo>
                    <a:pt x="191" y="299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0" y="298"/>
                  </a:lnTo>
                  <a:lnTo>
                    <a:pt x="190" y="298"/>
                  </a:lnTo>
                  <a:lnTo>
                    <a:pt x="190" y="299"/>
                  </a:lnTo>
                  <a:lnTo>
                    <a:pt x="188" y="299"/>
                  </a:lnTo>
                  <a:lnTo>
                    <a:pt x="188" y="299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299"/>
                  </a:lnTo>
                  <a:lnTo>
                    <a:pt x="184" y="299"/>
                  </a:lnTo>
                  <a:lnTo>
                    <a:pt x="184" y="299"/>
                  </a:lnTo>
                  <a:lnTo>
                    <a:pt x="184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79" y="301"/>
                  </a:lnTo>
                  <a:lnTo>
                    <a:pt x="179" y="301"/>
                  </a:lnTo>
                  <a:lnTo>
                    <a:pt x="177" y="301"/>
                  </a:lnTo>
                  <a:lnTo>
                    <a:pt x="177" y="301"/>
                  </a:lnTo>
                  <a:lnTo>
                    <a:pt x="175" y="301"/>
                  </a:lnTo>
                  <a:lnTo>
                    <a:pt x="175" y="303"/>
                  </a:lnTo>
                  <a:lnTo>
                    <a:pt x="175" y="305"/>
                  </a:lnTo>
                  <a:lnTo>
                    <a:pt x="177" y="305"/>
                  </a:lnTo>
                  <a:lnTo>
                    <a:pt x="177" y="307"/>
                  </a:lnTo>
                  <a:lnTo>
                    <a:pt x="181" y="307"/>
                  </a:lnTo>
                  <a:lnTo>
                    <a:pt x="182" y="307"/>
                  </a:lnTo>
                  <a:lnTo>
                    <a:pt x="182" y="305"/>
                  </a:lnTo>
                  <a:lnTo>
                    <a:pt x="182" y="305"/>
                  </a:lnTo>
                  <a:lnTo>
                    <a:pt x="182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1" y="308"/>
                  </a:lnTo>
                  <a:lnTo>
                    <a:pt x="191" y="307"/>
                  </a:lnTo>
                  <a:lnTo>
                    <a:pt x="191" y="307"/>
                  </a:lnTo>
                  <a:lnTo>
                    <a:pt x="190" y="305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91" y="303"/>
                  </a:lnTo>
                  <a:lnTo>
                    <a:pt x="191" y="303"/>
                  </a:lnTo>
                  <a:lnTo>
                    <a:pt x="191" y="301"/>
                  </a:lnTo>
                  <a:lnTo>
                    <a:pt x="191" y="301"/>
                  </a:lnTo>
                  <a:lnTo>
                    <a:pt x="191" y="299"/>
                  </a:lnTo>
                  <a:lnTo>
                    <a:pt x="191" y="299"/>
                  </a:lnTo>
                  <a:close/>
                  <a:moveTo>
                    <a:pt x="184" y="332"/>
                  </a:moveTo>
                  <a:lnTo>
                    <a:pt x="184" y="334"/>
                  </a:lnTo>
                  <a:lnTo>
                    <a:pt x="186" y="334"/>
                  </a:lnTo>
                  <a:lnTo>
                    <a:pt x="186" y="334"/>
                  </a:lnTo>
                  <a:lnTo>
                    <a:pt x="186" y="332"/>
                  </a:lnTo>
                  <a:lnTo>
                    <a:pt x="184" y="332"/>
                  </a:lnTo>
                  <a:close/>
                  <a:moveTo>
                    <a:pt x="217" y="332"/>
                  </a:moveTo>
                  <a:lnTo>
                    <a:pt x="215" y="330"/>
                  </a:lnTo>
                  <a:lnTo>
                    <a:pt x="215" y="330"/>
                  </a:lnTo>
                  <a:lnTo>
                    <a:pt x="215" y="330"/>
                  </a:lnTo>
                  <a:lnTo>
                    <a:pt x="213" y="330"/>
                  </a:lnTo>
                  <a:lnTo>
                    <a:pt x="213" y="330"/>
                  </a:lnTo>
                  <a:lnTo>
                    <a:pt x="213" y="332"/>
                  </a:lnTo>
                  <a:lnTo>
                    <a:pt x="213" y="332"/>
                  </a:lnTo>
                  <a:lnTo>
                    <a:pt x="215" y="334"/>
                  </a:lnTo>
                  <a:lnTo>
                    <a:pt x="217" y="334"/>
                  </a:lnTo>
                  <a:lnTo>
                    <a:pt x="217" y="334"/>
                  </a:lnTo>
                  <a:lnTo>
                    <a:pt x="217" y="334"/>
                  </a:lnTo>
                  <a:lnTo>
                    <a:pt x="217" y="332"/>
                  </a:lnTo>
                  <a:close/>
                  <a:moveTo>
                    <a:pt x="287" y="621"/>
                  </a:moveTo>
                  <a:lnTo>
                    <a:pt x="285" y="621"/>
                  </a:lnTo>
                  <a:lnTo>
                    <a:pt x="285" y="619"/>
                  </a:lnTo>
                  <a:lnTo>
                    <a:pt x="285" y="619"/>
                  </a:lnTo>
                  <a:lnTo>
                    <a:pt x="285" y="619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5" y="621"/>
                  </a:lnTo>
                  <a:lnTo>
                    <a:pt x="285" y="621"/>
                  </a:lnTo>
                  <a:lnTo>
                    <a:pt x="287" y="621"/>
                  </a:lnTo>
                  <a:lnTo>
                    <a:pt x="287" y="621"/>
                  </a:lnTo>
                  <a:lnTo>
                    <a:pt x="287" y="621"/>
                  </a:lnTo>
                  <a:lnTo>
                    <a:pt x="289" y="621"/>
                  </a:lnTo>
                  <a:lnTo>
                    <a:pt x="287" y="621"/>
                  </a:lnTo>
                  <a:lnTo>
                    <a:pt x="287" y="621"/>
                  </a:lnTo>
                  <a:close/>
                  <a:moveTo>
                    <a:pt x="274" y="619"/>
                  </a:moveTo>
                  <a:lnTo>
                    <a:pt x="273" y="617"/>
                  </a:lnTo>
                  <a:lnTo>
                    <a:pt x="273" y="617"/>
                  </a:lnTo>
                  <a:lnTo>
                    <a:pt x="273" y="617"/>
                  </a:lnTo>
                  <a:lnTo>
                    <a:pt x="271" y="617"/>
                  </a:lnTo>
                  <a:lnTo>
                    <a:pt x="273" y="617"/>
                  </a:lnTo>
                  <a:lnTo>
                    <a:pt x="273" y="619"/>
                  </a:lnTo>
                  <a:lnTo>
                    <a:pt x="273" y="619"/>
                  </a:lnTo>
                  <a:lnTo>
                    <a:pt x="274" y="619"/>
                  </a:lnTo>
                  <a:lnTo>
                    <a:pt x="274" y="619"/>
                  </a:lnTo>
                  <a:lnTo>
                    <a:pt x="274" y="619"/>
                  </a:lnTo>
                  <a:close/>
                  <a:moveTo>
                    <a:pt x="273" y="691"/>
                  </a:move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5" y="690"/>
                  </a:lnTo>
                  <a:lnTo>
                    <a:pt x="265" y="691"/>
                  </a:lnTo>
                  <a:lnTo>
                    <a:pt x="267" y="691"/>
                  </a:lnTo>
                  <a:lnTo>
                    <a:pt x="267" y="693"/>
                  </a:lnTo>
                  <a:lnTo>
                    <a:pt x="267" y="693"/>
                  </a:lnTo>
                  <a:lnTo>
                    <a:pt x="269" y="695"/>
                  </a:lnTo>
                  <a:lnTo>
                    <a:pt x="271" y="695"/>
                  </a:lnTo>
                  <a:lnTo>
                    <a:pt x="273" y="693"/>
                  </a:lnTo>
                  <a:lnTo>
                    <a:pt x="273" y="691"/>
                  </a:lnTo>
                  <a:lnTo>
                    <a:pt x="273" y="691"/>
                  </a:lnTo>
                  <a:close/>
                  <a:moveTo>
                    <a:pt x="85" y="540"/>
                  </a:moveTo>
                  <a:lnTo>
                    <a:pt x="85" y="540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81" y="543"/>
                  </a:lnTo>
                  <a:lnTo>
                    <a:pt x="81" y="543"/>
                  </a:lnTo>
                  <a:lnTo>
                    <a:pt x="83" y="545"/>
                  </a:lnTo>
                  <a:lnTo>
                    <a:pt x="83" y="545"/>
                  </a:lnTo>
                  <a:lnTo>
                    <a:pt x="83" y="545"/>
                  </a:lnTo>
                  <a:lnTo>
                    <a:pt x="83" y="547"/>
                  </a:lnTo>
                  <a:lnTo>
                    <a:pt x="85" y="547"/>
                  </a:lnTo>
                  <a:lnTo>
                    <a:pt x="85" y="545"/>
                  </a:lnTo>
                  <a:lnTo>
                    <a:pt x="85" y="545"/>
                  </a:lnTo>
                  <a:lnTo>
                    <a:pt x="85" y="541"/>
                  </a:lnTo>
                  <a:lnTo>
                    <a:pt x="85" y="540"/>
                  </a:lnTo>
                  <a:close/>
                  <a:moveTo>
                    <a:pt x="163" y="283"/>
                  </a:moveTo>
                  <a:lnTo>
                    <a:pt x="163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59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3" y="285"/>
                  </a:lnTo>
                  <a:lnTo>
                    <a:pt x="163" y="285"/>
                  </a:lnTo>
                  <a:lnTo>
                    <a:pt x="163" y="283"/>
                  </a:lnTo>
                  <a:close/>
                  <a:moveTo>
                    <a:pt x="302" y="771"/>
                  </a:moveTo>
                  <a:lnTo>
                    <a:pt x="302" y="771"/>
                  </a:lnTo>
                  <a:lnTo>
                    <a:pt x="302" y="771"/>
                  </a:lnTo>
                  <a:lnTo>
                    <a:pt x="300" y="771"/>
                  </a:lnTo>
                  <a:lnTo>
                    <a:pt x="298" y="771"/>
                  </a:lnTo>
                  <a:lnTo>
                    <a:pt x="298" y="771"/>
                  </a:lnTo>
                  <a:lnTo>
                    <a:pt x="296" y="771"/>
                  </a:lnTo>
                  <a:lnTo>
                    <a:pt x="296" y="771"/>
                  </a:lnTo>
                  <a:lnTo>
                    <a:pt x="296" y="771"/>
                  </a:lnTo>
                  <a:lnTo>
                    <a:pt x="298" y="771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2" y="773"/>
                  </a:lnTo>
                  <a:lnTo>
                    <a:pt x="302" y="773"/>
                  </a:lnTo>
                  <a:lnTo>
                    <a:pt x="302" y="771"/>
                  </a:lnTo>
                  <a:lnTo>
                    <a:pt x="302" y="771"/>
                  </a:lnTo>
                  <a:close/>
                  <a:moveTo>
                    <a:pt x="161" y="453"/>
                  </a:moveTo>
                  <a:lnTo>
                    <a:pt x="159" y="451"/>
                  </a:lnTo>
                  <a:lnTo>
                    <a:pt x="159" y="451"/>
                  </a:lnTo>
                  <a:lnTo>
                    <a:pt x="159" y="451"/>
                  </a:lnTo>
                  <a:lnTo>
                    <a:pt x="159" y="449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7" y="449"/>
                  </a:lnTo>
                  <a:lnTo>
                    <a:pt x="157" y="448"/>
                  </a:lnTo>
                  <a:lnTo>
                    <a:pt x="157" y="444"/>
                  </a:lnTo>
                  <a:lnTo>
                    <a:pt x="157" y="444"/>
                  </a:lnTo>
                  <a:lnTo>
                    <a:pt x="155" y="440"/>
                  </a:lnTo>
                  <a:lnTo>
                    <a:pt x="155" y="438"/>
                  </a:lnTo>
                  <a:lnTo>
                    <a:pt x="155" y="438"/>
                  </a:lnTo>
                  <a:lnTo>
                    <a:pt x="154" y="437"/>
                  </a:lnTo>
                  <a:lnTo>
                    <a:pt x="154" y="435"/>
                  </a:lnTo>
                  <a:lnTo>
                    <a:pt x="154" y="437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2" y="429"/>
                  </a:lnTo>
                  <a:lnTo>
                    <a:pt x="150" y="429"/>
                  </a:lnTo>
                  <a:lnTo>
                    <a:pt x="150" y="429"/>
                  </a:lnTo>
                  <a:lnTo>
                    <a:pt x="152" y="429"/>
                  </a:lnTo>
                  <a:lnTo>
                    <a:pt x="152" y="429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0" y="428"/>
                  </a:lnTo>
                  <a:lnTo>
                    <a:pt x="150" y="428"/>
                  </a:lnTo>
                  <a:lnTo>
                    <a:pt x="148" y="428"/>
                  </a:lnTo>
                  <a:lnTo>
                    <a:pt x="148" y="428"/>
                  </a:lnTo>
                  <a:lnTo>
                    <a:pt x="148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4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6"/>
                  </a:lnTo>
                  <a:lnTo>
                    <a:pt x="148" y="428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50" y="424"/>
                  </a:lnTo>
                  <a:lnTo>
                    <a:pt x="150" y="422"/>
                  </a:lnTo>
                  <a:lnTo>
                    <a:pt x="150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54" y="422"/>
                  </a:lnTo>
                  <a:lnTo>
                    <a:pt x="152" y="422"/>
                  </a:lnTo>
                  <a:lnTo>
                    <a:pt x="150" y="420"/>
                  </a:lnTo>
                  <a:lnTo>
                    <a:pt x="150" y="420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0"/>
                  </a:lnTo>
                  <a:lnTo>
                    <a:pt x="148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6" y="415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4" y="413"/>
                  </a:lnTo>
                  <a:lnTo>
                    <a:pt x="144" y="413"/>
                  </a:lnTo>
                  <a:lnTo>
                    <a:pt x="144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3" y="415"/>
                  </a:lnTo>
                  <a:lnTo>
                    <a:pt x="143" y="417"/>
                  </a:lnTo>
                  <a:lnTo>
                    <a:pt x="141" y="415"/>
                  </a:lnTo>
                  <a:lnTo>
                    <a:pt x="141" y="413"/>
                  </a:lnTo>
                  <a:lnTo>
                    <a:pt x="143" y="413"/>
                  </a:lnTo>
                  <a:lnTo>
                    <a:pt x="141" y="413"/>
                  </a:lnTo>
                  <a:lnTo>
                    <a:pt x="141" y="413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0"/>
                  </a:lnTo>
                  <a:lnTo>
                    <a:pt x="141" y="410"/>
                  </a:lnTo>
                  <a:lnTo>
                    <a:pt x="141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37" y="408"/>
                  </a:lnTo>
                  <a:lnTo>
                    <a:pt x="137" y="408"/>
                  </a:lnTo>
                  <a:lnTo>
                    <a:pt x="137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32" y="406"/>
                  </a:lnTo>
                  <a:lnTo>
                    <a:pt x="132" y="406"/>
                  </a:lnTo>
                  <a:lnTo>
                    <a:pt x="132" y="406"/>
                  </a:lnTo>
                  <a:lnTo>
                    <a:pt x="132" y="404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28" y="406"/>
                  </a:lnTo>
                  <a:lnTo>
                    <a:pt x="128" y="408"/>
                  </a:lnTo>
                  <a:lnTo>
                    <a:pt x="128" y="410"/>
                  </a:lnTo>
                  <a:lnTo>
                    <a:pt x="128" y="411"/>
                  </a:lnTo>
                  <a:lnTo>
                    <a:pt x="126" y="411"/>
                  </a:lnTo>
                  <a:lnTo>
                    <a:pt x="126" y="411"/>
                  </a:lnTo>
                  <a:lnTo>
                    <a:pt x="125" y="413"/>
                  </a:lnTo>
                  <a:lnTo>
                    <a:pt x="125" y="413"/>
                  </a:lnTo>
                  <a:lnTo>
                    <a:pt x="121" y="413"/>
                  </a:lnTo>
                  <a:lnTo>
                    <a:pt x="121" y="415"/>
                  </a:lnTo>
                  <a:lnTo>
                    <a:pt x="119" y="417"/>
                  </a:lnTo>
                  <a:lnTo>
                    <a:pt x="119" y="417"/>
                  </a:lnTo>
                  <a:lnTo>
                    <a:pt x="117" y="419"/>
                  </a:lnTo>
                  <a:lnTo>
                    <a:pt x="117" y="419"/>
                  </a:lnTo>
                  <a:lnTo>
                    <a:pt x="117" y="419"/>
                  </a:lnTo>
                  <a:lnTo>
                    <a:pt x="116" y="419"/>
                  </a:lnTo>
                  <a:lnTo>
                    <a:pt x="116" y="420"/>
                  </a:lnTo>
                  <a:lnTo>
                    <a:pt x="116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2"/>
                  </a:lnTo>
                  <a:lnTo>
                    <a:pt x="112" y="424"/>
                  </a:lnTo>
                  <a:lnTo>
                    <a:pt x="110" y="426"/>
                  </a:lnTo>
                  <a:lnTo>
                    <a:pt x="108" y="428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5" y="428"/>
                  </a:lnTo>
                  <a:lnTo>
                    <a:pt x="101" y="429"/>
                  </a:lnTo>
                  <a:lnTo>
                    <a:pt x="101" y="429"/>
                  </a:lnTo>
                  <a:lnTo>
                    <a:pt x="101" y="431"/>
                  </a:lnTo>
                  <a:lnTo>
                    <a:pt x="99" y="431"/>
                  </a:lnTo>
                  <a:lnTo>
                    <a:pt x="96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0" y="433"/>
                  </a:lnTo>
                  <a:lnTo>
                    <a:pt x="85" y="433"/>
                  </a:lnTo>
                  <a:lnTo>
                    <a:pt x="83" y="431"/>
                  </a:lnTo>
                  <a:lnTo>
                    <a:pt x="81" y="428"/>
                  </a:lnTo>
                  <a:lnTo>
                    <a:pt x="81" y="428"/>
                  </a:lnTo>
                  <a:lnTo>
                    <a:pt x="81" y="426"/>
                  </a:lnTo>
                  <a:lnTo>
                    <a:pt x="81" y="426"/>
                  </a:lnTo>
                  <a:lnTo>
                    <a:pt x="81" y="426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79" y="424"/>
                  </a:lnTo>
                  <a:lnTo>
                    <a:pt x="79" y="424"/>
                  </a:lnTo>
                  <a:lnTo>
                    <a:pt x="79" y="424"/>
                  </a:lnTo>
                  <a:lnTo>
                    <a:pt x="79" y="426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81" y="429"/>
                  </a:lnTo>
                  <a:lnTo>
                    <a:pt x="81" y="429"/>
                  </a:lnTo>
                  <a:lnTo>
                    <a:pt x="79" y="431"/>
                  </a:lnTo>
                  <a:lnTo>
                    <a:pt x="76" y="440"/>
                  </a:lnTo>
                  <a:lnTo>
                    <a:pt x="78" y="440"/>
                  </a:lnTo>
                  <a:lnTo>
                    <a:pt x="78" y="440"/>
                  </a:lnTo>
                  <a:lnTo>
                    <a:pt x="78" y="442"/>
                  </a:lnTo>
                  <a:lnTo>
                    <a:pt x="78" y="442"/>
                  </a:lnTo>
                  <a:lnTo>
                    <a:pt x="79" y="442"/>
                  </a:lnTo>
                  <a:lnTo>
                    <a:pt x="79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8" y="446"/>
                  </a:lnTo>
                  <a:lnTo>
                    <a:pt x="78" y="446"/>
                  </a:lnTo>
                  <a:lnTo>
                    <a:pt x="78" y="448"/>
                  </a:lnTo>
                  <a:lnTo>
                    <a:pt x="78" y="448"/>
                  </a:lnTo>
                  <a:lnTo>
                    <a:pt x="78" y="449"/>
                  </a:lnTo>
                  <a:lnTo>
                    <a:pt x="78" y="449"/>
                  </a:lnTo>
                  <a:lnTo>
                    <a:pt x="78" y="451"/>
                  </a:lnTo>
                  <a:lnTo>
                    <a:pt x="78" y="449"/>
                  </a:lnTo>
                  <a:lnTo>
                    <a:pt x="79" y="448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79" y="449"/>
                  </a:lnTo>
                  <a:lnTo>
                    <a:pt x="79" y="449"/>
                  </a:lnTo>
                  <a:lnTo>
                    <a:pt x="81" y="451"/>
                  </a:lnTo>
                  <a:lnTo>
                    <a:pt x="83" y="449"/>
                  </a:lnTo>
                  <a:lnTo>
                    <a:pt x="85" y="449"/>
                  </a:lnTo>
                  <a:lnTo>
                    <a:pt x="85" y="449"/>
                  </a:lnTo>
                  <a:lnTo>
                    <a:pt x="85" y="451"/>
                  </a:lnTo>
                  <a:lnTo>
                    <a:pt x="87" y="453"/>
                  </a:lnTo>
                  <a:lnTo>
                    <a:pt x="87" y="455"/>
                  </a:lnTo>
                  <a:lnTo>
                    <a:pt x="87" y="455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8" y="458"/>
                  </a:lnTo>
                  <a:lnTo>
                    <a:pt x="90" y="460"/>
                  </a:lnTo>
                  <a:lnTo>
                    <a:pt x="88" y="464"/>
                  </a:lnTo>
                  <a:lnTo>
                    <a:pt x="88" y="466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92" y="466"/>
                  </a:lnTo>
                  <a:lnTo>
                    <a:pt x="92" y="467"/>
                  </a:lnTo>
                  <a:lnTo>
                    <a:pt x="94" y="469"/>
                  </a:lnTo>
                  <a:lnTo>
                    <a:pt x="94" y="471"/>
                  </a:lnTo>
                  <a:lnTo>
                    <a:pt x="92" y="475"/>
                  </a:lnTo>
                  <a:lnTo>
                    <a:pt x="92" y="476"/>
                  </a:lnTo>
                  <a:lnTo>
                    <a:pt x="94" y="478"/>
                  </a:lnTo>
                  <a:lnTo>
                    <a:pt x="94" y="480"/>
                  </a:lnTo>
                  <a:lnTo>
                    <a:pt x="94" y="482"/>
                  </a:lnTo>
                  <a:lnTo>
                    <a:pt x="94" y="482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92" y="484"/>
                  </a:lnTo>
                  <a:lnTo>
                    <a:pt x="92" y="484"/>
                  </a:lnTo>
                  <a:lnTo>
                    <a:pt x="92" y="485"/>
                  </a:lnTo>
                  <a:lnTo>
                    <a:pt x="90" y="485"/>
                  </a:lnTo>
                  <a:lnTo>
                    <a:pt x="90" y="485"/>
                  </a:lnTo>
                  <a:lnTo>
                    <a:pt x="88" y="485"/>
                  </a:lnTo>
                  <a:lnTo>
                    <a:pt x="88" y="485"/>
                  </a:lnTo>
                  <a:lnTo>
                    <a:pt x="88" y="485"/>
                  </a:lnTo>
                  <a:lnTo>
                    <a:pt x="90" y="485"/>
                  </a:lnTo>
                  <a:lnTo>
                    <a:pt x="90" y="487"/>
                  </a:lnTo>
                  <a:lnTo>
                    <a:pt x="90" y="487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3"/>
                  </a:lnTo>
                  <a:lnTo>
                    <a:pt x="94" y="494"/>
                  </a:lnTo>
                  <a:lnTo>
                    <a:pt x="96" y="494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98" y="498"/>
                  </a:lnTo>
                  <a:lnTo>
                    <a:pt x="98" y="500"/>
                  </a:lnTo>
                  <a:lnTo>
                    <a:pt x="98" y="500"/>
                  </a:lnTo>
                  <a:lnTo>
                    <a:pt x="98" y="502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2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5"/>
                  </a:lnTo>
                  <a:lnTo>
                    <a:pt x="96" y="505"/>
                  </a:lnTo>
                  <a:lnTo>
                    <a:pt x="96" y="507"/>
                  </a:lnTo>
                  <a:lnTo>
                    <a:pt x="98" y="507"/>
                  </a:lnTo>
                  <a:lnTo>
                    <a:pt x="98" y="507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5"/>
                  </a:lnTo>
                  <a:lnTo>
                    <a:pt x="92" y="505"/>
                  </a:lnTo>
                  <a:lnTo>
                    <a:pt x="92" y="507"/>
                  </a:lnTo>
                  <a:lnTo>
                    <a:pt x="92" y="507"/>
                  </a:lnTo>
                  <a:lnTo>
                    <a:pt x="92" y="511"/>
                  </a:lnTo>
                  <a:lnTo>
                    <a:pt x="92" y="513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2" y="516"/>
                  </a:lnTo>
                  <a:lnTo>
                    <a:pt x="92" y="516"/>
                  </a:lnTo>
                  <a:lnTo>
                    <a:pt x="92" y="518"/>
                  </a:lnTo>
                  <a:lnTo>
                    <a:pt x="90" y="520"/>
                  </a:lnTo>
                  <a:lnTo>
                    <a:pt x="90" y="522"/>
                  </a:lnTo>
                  <a:lnTo>
                    <a:pt x="88" y="52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7"/>
                  </a:lnTo>
                  <a:lnTo>
                    <a:pt x="88" y="527"/>
                  </a:lnTo>
                  <a:lnTo>
                    <a:pt x="88" y="529"/>
                  </a:lnTo>
                  <a:lnTo>
                    <a:pt x="88" y="529"/>
                  </a:lnTo>
                  <a:lnTo>
                    <a:pt x="90" y="531"/>
                  </a:lnTo>
                  <a:lnTo>
                    <a:pt x="90" y="532"/>
                  </a:lnTo>
                  <a:lnTo>
                    <a:pt x="92" y="532"/>
                  </a:lnTo>
                  <a:lnTo>
                    <a:pt x="90" y="534"/>
                  </a:lnTo>
                  <a:lnTo>
                    <a:pt x="88" y="538"/>
                  </a:lnTo>
                  <a:lnTo>
                    <a:pt x="88" y="538"/>
                  </a:lnTo>
                  <a:lnTo>
                    <a:pt x="88" y="538"/>
                  </a:lnTo>
                  <a:lnTo>
                    <a:pt x="88" y="540"/>
                  </a:lnTo>
                  <a:lnTo>
                    <a:pt x="88" y="540"/>
                  </a:lnTo>
                  <a:lnTo>
                    <a:pt x="90" y="540"/>
                  </a:lnTo>
                  <a:lnTo>
                    <a:pt x="90" y="540"/>
                  </a:lnTo>
                  <a:lnTo>
                    <a:pt x="90" y="540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2" y="541"/>
                  </a:lnTo>
                  <a:lnTo>
                    <a:pt x="92" y="541"/>
                  </a:lnTo>
                  <a:lnTo>
                    <a:pt x="92" y="543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4" y="545"/>
                  </a:lnTo>
                  <a:lnTo>
                    <a:pt x="94" y="545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96" y="547"/>
                  </a:lnTo>
                  <a:lnTo>
                    <a:pt x="96" y="547"/>
                  </a:lnTo>
                  <a:lnTo>
                    <a:pt x="96" y="549"/>
                  </a:lnTo>
                  <a:lnTo>
                    <a:pt x="96" y="549"/>
                  </a:lnTo>
                  <a:lnTo>
                    <a:pt x="96" y="549"/>
                  </a:lnTo>
                  <a:lnTo>
                    <a:pt x="98" y="549"/>
                  </a:lnTo>
                  <a:lnTo>
                    <a:pt x="98" y="549"/>
                  </a:lnTo>
                  <a:lnTo>
                    <a:pt x="98" y="549"/>
                  </a:lnTo>
                  <a:lnTo>
                    <a:pt x="98" y="552"/>
                  </a:lnTo>
                  <a:lnTo>
                    <a:pt x="99" y="556"/>
                  </a:lnTo>
                  <a:lnTo>
                    <a:pt x="99" y="554"/>
                  </a:lnTo>
                  <a:lnTo>
                    <a:pt x="101" y="556"/>
                  </a:lnTo>
                  <a:lnTo>
                    <a:pt x="101" y="558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3" y="561"/>
                  </a:lnTo>
                  <a:lnTo>
                    <a:pt x="103" y="559"/>
                  </a:lnTo>
                  <a:lnTo>
                    <a:pt x="103" y="558"/>
                  </a:lnTo>
                  <a:lnTo>
                    <a:pt x="105" y="558"/>
                  </a:lnTo>
                  <a:lnTo>
                    <a:pt x="105" y="558"/>
                  </a:lnTo>
                  <a:lnTo>
                    <a:pt x="107" y="558"/>
                  </a:lnTo>
                  <a:lnTo>
                    <a:pt x="108" y="558"/>
                  </a:lnTo>
                  <a:lnTo>
                    <a:pt x="110" y="559"/>
                  </a:lnTo>
                  <a:lnTo>
                    <a:pt x="110" y="559"/>
                  </a:lnTo>
                  <a:lnTo>
                    <a:pt x="110" y="559"/>
                  </a:lnTo>
                  <a:lnTo>
                    <a:pt x="112" y="559"/>
                  </a:lnTo>
                  <a:lnTo>
                    <a:pt x="112" y="559"/>
                  </a:lnTo>
                  <a:lnTo>
                    <a:pt x="112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1" y="554"/>
                  </a:lnTo>
                  <a:lnTo>
                    <a:pt x="121" y="552"/>
                  </a:lnTo>
                  <a:lnTo>
                    <a:pt x="121" y="552"/>
                  </a:lnTo>
                  <a:lnTo>
                    <a:pt x="121" y="550"/>
                  </a:lnTo>
                  <a:lnTo>
                    <a:pt x="123" y="549"/>
                  </a:lnTo>
                  <a:lnTo>
                    <a:pt x="123" y="549"/>
                  </a:lnTo>
                  <a:lnTo>
                    <a:pt x="121" y="549"/>
                  </a:lnTo>
                  <a:lnTo>
                    <a:pt x="121" y="549"/>
                  </a:lnTo>
                  <a:lnTo>
                    <a:pt x="121" y="547"/>
                  </a:lnTo>
                  <a:lnTo>
                    <a:pt x="121" y="545"/>
                  </a:lnTo>
                  <a:lnTo>
                    <a:pt x="121" y="545"/>
                  </a:lnTo>
                  <a:lnTo>
                    <a:pt x="121" y="543"/>
                  </a:lnTo>
                  <a:lnTo>
                    <a:pt x="121" y="541"/>
                  </a:lnTo>
                  <a:lnTo>
                    <a:pt x="121" y="541"/>
                  </a:lnTo>
                  <a:lnTo>
                    <a:pt x="125" y="540"/>
                  </a:lnTo>
                  <a:lnTo>
                    <a:pt x="125" y="538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3" y="536"/>
                  </a:lnTo>
                  <a:lnTo>
                    <a:pt x="123" y="536"/>
                  </a:lnTo>
                  <a:lnTo>
                    <a:pt x="123" y="538"/>
                  </a:lnTo>
                  <a:lnTo>
                    <a:pt x="123" y="536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8" y="541"/>
                  </a:lnTo>
                  <a:lnTo>
                    <a:pt x="128" y="540"/>
                  </a:lnTo>
                  <a:lnTo>
                    <a:pt x="128" y="540"/>
                  </a:lnTo>
                  <a:lnTo>
                    <a:pt x="130" y="538"/>
                  </a:lnTo>
                  <a:lnTo>
                    <a:pt x="130" y="538"/>
                  </a:lnTo>
                  <a:lnTo>
                    <a:pt x="132" y="538"/>
                  </a:lnTo>
                  <a:lnTo>
                    <a:pt x="134" y="538"/>
                  </a:lnTo>
                  <a:lnTo>
                    <a:pt x="134" y="540"/>
                  </a:lnTo>
                  <a:lnTo>
                    <a:pt x="134" y="538"/>
                  </a:lnTo>
                  <a:lnTo>
                    <a:pt x="135" y="540"/>
                  </a:lnTo>
                  <a:lnTo>
                    <a:pt x="135" y="540"/>
                  </a:lnTo>
                  <a:lnTo>
                    <a:pt x="135" y="540"/>
                  </a:lnTo>
                  <a:lnTo>
                    <a:pt x="137" y="540"/>
                  </a:lnTo>
                  <a:lnTo>
                    <a:pt x="137" y="540"/>
                  </a:lnTo>
                  <a:lnTo>
                    <a:pt x="139" y="541"/>
                  </a:lnTo>
                  <a:lnTo>
                    <a:pt x="139" y="541"/>
                  </a:lnTo>
                  <a:lnTo>
                    <a:pt x="139" y="541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3" y="545"/>
                  </a:lnTo>
                  <a:lnTo>
                    <a:pt x="143" y="545"/>
                  </a:lnTo>
                  <a:lnTo>
                    <a:pt x="143" y="543"/>
                  </a:lnTo>
                  <a:lnTo>
                    <a:pt x="144" y="543"/>
                  </a:lnTo>
                  <a:lnTo>
                    <a:pt x="144" y="543"/>
                  </a:lnTo>
                  <a:lnTo>
                    <a:pt x="146" y="545"/>
                  </a:lnTo>
                  <a:lnTo>
                    <a:pt x="144" y="545"/>
                  </a:lnTo>
                  <a:lnTo>
                    <a:pt x="144" y="545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6" y="543"/>
                  </a:lnTo>
                  <a:lnTo>
                    <a:pt x="148" y="543"/>
                  </a:lnTo>
                  <a:lnTo>
                    <a:pt x="148" y="543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38"/>
                  </a:lnTo>
                  <a:lnTo>
                    <a:pt x="148" y="536"/>
                  </a:lnTo>
                  <a:lnTo>
                    <a:pt x="150" y="534"/>
                  </a:lnTo>
                  <a:lnTo>
                    <a:pt x="152" y="534"/>
                  </a:lnTo>
                  <a:lnTo>
                    <a:pt x="152" y="532"/>
                  </a:lnTo>
                  <a:lnTo>
                    <a:pt x="150" y="532"/>
                  </a:lnTo>
                  <a:lnTo>
                    <a:pt x="150" y="532"/>
                  </a:lnTo>
                  <a:lnTo>
                    <a:pt x="150" y="531"/>
                  </a:lnTo>
                  <a:lnTo>
                    <a:pt x="150" y="531"/>
                  </a:lnTo>
                  <a:lnTo>
                    <a:pt x="150" y="527"/>
                  </a:lnTo>
                  <a:lnTo>
                    <a:pt x="152" y="523"/>
                  </a:lnTo>
                  <a:lnTo>
                    <a:pt x="152" y="522"/>
                  </a:lnTo>
                  <a:lnTo>
                    <a:pt x="152" y="520"/>
                  </a:lnTo>
                  <a:lnTo>
                    <a:pt x="152" y="516"/>
                  </a:lnTo>
                  <a:lnTo>
                    <a:pt x="154" y="514"/>
                  </a:lnTo>
                  <a:lnTo>
                    <a:pt x="152" y="511"/>
                  </a:lnTo>
                  <a:lnTo>
                    <a:pt x="152" y="511"/>
                  </a:lnTo>
                  <a:lnTo>
                    <a:pt x="154" y="511"/>
                  </a:lnTo>
                  <a:lnTo>
                    <a:pt x="154" y="509"/>
                  </a:lnTo>
                  <a:lnTo>
                    <a:pt x="154" y="509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4" y="505"/>
                  </a:lnTo>
                  <a:lnTo>
                    <a:pt x="154" y="503"/>
                  </a:lnTo>
                  <a:lnTo>
                    <a:pt x="154" y="503"/>
                  </a:lnTo>
                  <a:lnTo>
                    <a:pt x="154" y="502"/>
                  </a:lnTo>
                  <a:lnTo>
                    <a:pt x="154" y="500"/>
                  </a:lnTo>
                  <a:lnTo>
                    <a:pt x="154" y="498"/>
                  </a:lnTo>
                  <a:lnTo>
                    <a:pt x="155" y="498"/>
                  </a:lnTo>
                  <a:lnTo>
                    <a:pt x="155" y="496"/>
                  </a:lnTo>
                  <a:lnTo>
                    <a:pt x="155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4"/>
                  </a:lnTo>
                  <a:lnTo>
                    <a:pt x="154" y="494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4" y="491"/>
                  </a:lnTo>
                  <a:lnTo>
                    <a:pt x="155" y="489"/>
                  </a:lnTo>
                  <a:lnTo>
                    <a:pt x="157" y="484"/>
                  </a:lnTo>
                  <a:lnTo>
                    <a:pt x="157" y="482"/>
                  </a:lnTo>
                  <a:lnTo>
                    <a:pt x="155" y="482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2" y="475"/>
                  </a:lnTo>
                  <a:lnTo>
                    <a:pt x="152" y="475"/>
                  </a:lnTo>
                  <a:lnTo>
                    <a:pt x="152" y="471"/>
                  </a:lnTo>
                  <a:lnTo>
                    <a:pt x="152" y="471"/>
                  </a:lnTo>
                  <a:lnTo>
                    <a:pt x="152" y="469"/>
                  </a:lnTo>
                  <a:lnTo>
                    <a:pt x="152" y="469"/>
                  </a:lnTo>
                  <a:lnTo>
                    <a:pt x="154" y="467"/>
                  </a:lnTo>
                  <a:lnTo>
                    <a:pt x="154" y="467"/>
                  </a:lnTo>
                  <a:lnTo>
                    <a:pt x="155" y="466"/>
                  </a:lnTo>
                  <a:lnTo>
                    <a:pt x="155" y="464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57" y="462"/>
                  </a:lnTo>
                  <a:lnTo>
                    <a:pt x="159" y="460"/>
                  </a:lnTo>
                  <a:lnTo>
                    <a:pt x="161" y="458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1" y="455"/>
                  </a:lnTo>
                  <a:lnTo>
                    <a:pt x="161" y="455"/>
                  </a:lnTo>
                  <a:lnTo>
                    <a:pt x="161" y="453"/>
                  </a:lnTo>
                  <a:lnTo>
                    <a:pt x="161" y="453"/>
                  </a:lnTo>
                  <a:close/>
                  <a:moveTo>
                    <a:pt x="94" y="549"/>
                  </a:moveTo>
                  <a:lnTo>
                    <a:pt x="94" y="549"/>
                  </a:lnTo>
                  <a:lnTo>
                    <a:pt x="94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47"/>
                  </a:lnTo>
                  <a:lnTo>
                    <a:pt x="90" y="545"/>
                  </a:lnTo>
                  <a:lnTo>
                    <a:pt x="88" y="545"/>
                  </a:lnTo>
                  <a:lnTo>
                    <a:pt x="88" y="545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9"/>
                  </a:lnTo>
                  <a:lnTo>
                    <a:pt x="88" y="550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6"/>
                  </a:lnTo>
                  <a:lnTo>
                    <a:pt x="90" y="556"/>
                  </a:lnTo>
                  <a:lnTo>
                    <a:pt x="92" y="554"/>
                  </a:lnTo>
                  <a:lnTo>
                    <a:pt x="92" y="554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2" y="550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4" y="549"/>
                  </a:lnTo>
                  <a:lnTo>
                    <a:pt x="94" y="549"/>
                  </a:lnTo>
                  <a:lnTo>
                    <a:pt x="94" y="549"/>
                  </a:lnTo>
                  <a:close/>
                  <a:moveTo>
                    <a:pt x="83" y="419"/>
                  </a:moveTo>
                  <a:lnTo>
                    <a:pt x="81" y="419"/>
                  </a:lnTo>
                  <a:lnTo>
                    <a:pt x="81" y="420"/>
                  </a:lnTo>
                  <a:lnTo>
                    <a:pt x="81" y="420"/>
                  </a:lnTo>
                  <a:lnTo>
                    <a:pt x="81" y="420"/>
                  </a:lnTo>
                  <a:lnTo>
                    <a:pt x="81" y="422"/>
                  </a:lnTo>
                  <a:lnTo>
                    <a:pt x="81" y="422"/>
                  </a:lnTo>
                  <a:lnTo>
                    <a:pt x="79" y="422"/>
                  </a:lnTo>
                  <a:lnTo>
                    <a:pt x="81" y="422"/>
                  </a:lnTo>
                  <a:lnTo>
                    <a:pt x="83" y="420"/>
                  </a:lnTo>
                  <a:lnTo>
                    <a:pt x="83" y="419"/>
                  </a:lnTo>
                  <a:lnTo>
                    <a:pt x="83" y="419"/>
                  </a:lnTo>
                  <a:lnTo>
                    <a:pt x="87" y="419"/>
                  </a:lnTo>
                  <a:lnTo>
                    <a:pt x="87" y="417"/>
                  </a:lnTo>
                  <a:lnTo>
                    <a:pt x="87" y="417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3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3" y="415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9"/>
                  </a:lnTo>
                  <a:lnTo>
                    <a:pt x="83" y="419"/>
                  </a:lnTo>
                  <a:close/>
                  <a:moveTo>
                    <a:pt x="143" y="410"/>
                  </a:moveTo>
                  <a:lnTo>
                    <a:pt x="143" y="410"/>
                  </a:lnTo>
                  <a:lnTo>
                    <a:pt x="143" y="410"/>
                  </a:lnTo>
                  <a:lnTo>
                    <a:pt x="143" y="411"/>
                  </a:lnTo>
                  <a:lnTo>
                    <a:pt x="143" y="411"/>
                  </a:lnTo>
                  <a:lnTo>
                    <a:pt x="144" y="411"/>
                  </a:lnTo>
                  <a:lnTo>
                    <a:pt x="144" y="410"/>
                  </a:lnTo>
                  <a:lnTo>
                    <a:pt x="143" y="410"/>
                  </a:lnTo>
                  <a:lnTo>
                    <a:pt x="144" y="408"/>
                  </a:lnTo>
                  <a:lnTo>
                    <a:pt x="144" y="408"/>
                  </a:lnTo>
                  <a:lnTo>
                    <a:pt x="144" y="408"/>
                  </a:lnTo>
                  <a:lnTo>
                    <a:pt x="144" y="406"/>
                  </a:lnTo>
                  <a:lnTo>
                    <a:pt x="143" y="406"/>
                  </a:lnTo>
                  <a:lnTo>
                    <a:pt x="143" y="406"/>
                  </a:lnTo>
                  <a:lnTo>
                    <a:pt x="143" y="406"/>
                  </a:lnTo>
                  <a:lnTo>
                    <a:pt x="143" y="408"/>
                  </a:lnTo>
                  <a:lnTo>
                    <a:pt x="143" y="408"/>
                  </a:lnTo>
                  <a:lnTo>
                    <a:pt x="143" y="410"/>
                  </a:lnTo>
                  <a:lnTo>
                    <a:pt x="141" y="410"/>
                  </a:lnTo>
                  <a:lnTo>
                    <a:pt x="143" y="410"/>
                  </a:lnTo>
                  <a:close/>
                  <a:moveTo>
                    <a:pt x="141" y="406"/>
                  </a:moveTo>
                  <a:lnTo>
                    <a:pt x="141" y="406"/>
                  </a:lnTo>
                  <a:lnTo>
                    <a:pt x="141" y="406"/>
                  </a:lnTo>
                  <a:lnTo>
                    <a:pt x="141" y="404"/>
                  </a:lnTo>
                  <a:lnTo>
                    <a:pt x="141" y="406"/>
                  </a:lnTo>
                  <a:lnTo>
                    <a:pt x="141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6"/>
                  </a:lnTo>
                  <a:lnTo>
                    <a:pt x="141" y="406"/>
                  </a:lnTo>
                  <a:close/>
                  <a:moveTo>
                    <a:pt x="419" y="588"/>
                  </a:moveTo>
                  <a:lnTo>
                    <a:pt x="417" y="590"/>
                  </a:lnTo>
                  <a:lnTo>
                    <a:pt x="417" y="592"/>
                  </a:lnTo>
                  <a:lnTo>
                    <a:pt x="419" y="592"/>
                  </a:lnTo>
                  <a:lnTo>
                    <a:pt x="419" y="594"/>
                  </a:lnTo>
                  <a:lnTo>
                    <a:pt x="421" y="592"/>
                  </a:lnTo>
                  <a:lnTo>
                    <a:pt x="421" y="592"/>
                  </a:lnTo>
                  <a:lnTo>
                    <a:pt x="421" y="592"/>
                  </a:lnTo>
                  <a:lnTo>
                    <a:pt x="419" y="590"/>
                  </a:lnTo>
                  <a:lnTo>
                    <a:pt x="419" y="590"/>
                  </a:lnTo>
                  <a:lnTo>
                    <a:pt x="419" y="590"/>
                  </a:lnTo>
                  <a:lnTo>
                    <a:pt x="419" y="588"/>
                  </a:lnTo>
                  <a:lnTo>
                    <a:pt x="419" y="588"/>
                  </a:lnTo>
                  <a:close/>
                  <a:moveTo>
                    <a:pt x="432" y="567"/>
                  </a:moveTo>
                  <a:lnTo>
                    <a:pt x="432" y="567"/>
                  </a:lnTo>
                  <a:lnTo>
                    <a:pt x="432" y="567"/>
                  </a:lnTo>
                  <a:lnTo>
                    <a:pt x="432" y="567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30" y="567"/>
                  </a:lnTo>
                  <a:lnTo>
                    <a:pt x="430" y="567"/>
                  </a:lnTo>
                  <a:lnTo>
                    <a:pt x="430" y="567"/>
                  </a:lnTo>
                  <a:lnTo>
                    <a:pt x="432" y="567"/>
                  </a:lnTo>
                  <a:close/>
                  <a:moveTo>
                    <a:pt x="417" y="583"/>
                  </a:moveTo>
                  <a:lnTo>
                    <a:pt x="417" y="583"/>
                  </a:lnTo>
                  <a:lnTo>
                    <a:pt x="415" y="583"/>
                  </a:lnTo>
                  <a:lnTo>
                    <a:pt x="415" y="585"/>
                  </a:lnTo>
                  <a:lnTo>
                    <a:pt x="415" y="587"/>
                  </a:lnTo>
                  <a:lnTo>
                    <a:pt x="415" y="587"/>
                  </a:lnTo>
                  <a:lnTo>
                    <a:pt x="415" y="587"/>
                  </a:lnTo>
                  <a:lnTo>
                    <a:pt x="417" y="587"/>
                  </a:lnTo>
                  <a:lnTo>
                    <a:pt x="417" y="588"/>
                  </a:lnTo>
                  <a:lnTo>
                    <a:pt x="419" y="588"/>
                  </a:lnTo>
                  <a:lnTo>
                    <a:pt x="419" y="587"/>
                  </a:lnTo>
                  <a:lnTo>
                    <a:pt x="419" y="587"/>
                  </a:lnTo>
                  <a:lnTo>
                    <a:pt x="417" y="587"/>
                  </a:lnTo>
                  <a:lnTo>
                    <a:pt x="417" y="587"/>
                  </a:lnTo>
                  <a:lnTo>
                    <a:pt x="419" y="587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3"/>
                  </a:lnTo>
                  <a:lnTo>
                    <a:pt x="417" y="583"/>
                  </a:lnTo>
                  <a:close/>
                  <a:moveTo>
                    <a:pt x="596" y="480"/>
                  </a:moveTo>
                  <a:lnTo>
                    <a:pt x="596" y="480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2" y="471"/>
                  </a:lnTo>
                  <a:lnTo>
                    <a:pt x="589" y="466"/>
                  </a:lnTo>
                  <a:lnTo>
                    <a:pt x="589" y="466"/>
                  </a:lnTo>
                  <a:lnTo>
                    <a:pt x="587" y="466"/>
                  </a:lnTo>
                  <a:lnTo>
                    <a:pt x="587" y="464"/>
                  </a:lnTo>
                  <a:lnTo>
                    <a:pt x="585" y="462"/>
                  </a:lnTo>
                  <a:lnTo>
                    <a:pt x="583" y="460"/>
                  </a:lnTo>
                  <a:lnTo>
                    <a:pt x="583" y="460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76" y="455"/>
                  </a:lnTo>
                  <a:lnTo>
                    <a:pt x="572" y="451"/>
                  </a:lnTo>
                  <a:lnTo>
                    <a:pt x="572" y="449"/>
                  </a:lnTo>
                  <a:lnTo>
                    <a:pt x="572" y="448"/>
                  </a:lnTo>
                  <a:lnTo>
                    <a:pt x="571" y="448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69" y="446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7" y="444"/>
                  </a:lnTo>
                  <a:lnTo>
                    <a:pt x="562" y="442"/>
                  </a:lnTo>
                  <a:lnTo>
                    <a:pt x="558" y="438"/>
                  </a:lnTo>
                  <a:lnTo>
                    <a:pt x="553" y="437"/>
                  </a:lnTo>
                  <a:lnTo>
                    <a:pt x="553" y="437"/>
                  </a:lnTo>
                  <a:lnTo>
                    <a:pt x="547" y="435"/>
                  </a:lnTo>
                  <a:lnTo>
                    <a:pt x="545" y="435"/>
                  </a:lnTo>
                  <a:lnTo>
                    <a:pt x="545" y="433"/>
                  </a:lnTo>
                  <a:lnTo>
                    <a:pt x="544" y="433"/>
                  </a:lnTo>
                  <a:lnTo>
                    <a:pt x="542" y="429"/>
                  </a:lnTo>
                  <a:lnTo>
                    <a:pt x="540" y="429"/>
                  </a:lnTo>
                  <a:lnTo>
                    <a:pt x="538" y="428"/>
                  </a:lnTo>
                  <a:lnTo>
                    <a:pt x="538" y="428"/>
                  </a:lnTo>
                  <a:lnTo>
                    <a:pt x="536" y="426"/>
                  </a:lnTo>
                  <a:lnTo>
                    <a:pt x="535" y="424"/>
                  </a:lnTo>
                  <a:lnTo>
                    <a:pt x="531" y="420"/>
                  </a:lnTo>
                  <a:lnTo>
                    <a:pt x="524" y="417"/>
                  </a:lnTo>
                  <a:lnTo>
                    <a:pt x="515" y="415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1" y="413"/>
                  </a:lnTo>
                  <a:lnTo>
                    <a:pt x="500" y="408"/>
                  </a:lnTo>
                  <a:lnTo>
                    <a:pt x="498" y="408"/>
                  </a:lnTo>
                  <a:lnTo>
                    <a:pt x="497" y="406"/>
                  </a:lnTo>
                  <a:lnTo>
                    <a:pt x="497" y="406"/>
                  </a:lnTo>
                  <a:lnTo>
                    <a:pt x="493" y="404"/>
                  </a:lnTo>
                  <a:lnTo>
                    <a:pt x="486" y="401"/>
                  </a:lnTo>
                  <a:lnTo>
                    <a:pt x="477" y="397"/>
                  </a:lnTo>
                  <a:lnTo>
                    <a:pt x="475" y="395"/>
                  </a:lnTo>
                  <a:lnTo>
                    <a:pt x="475" y="395"/>
                  </a:lnTo>
                  <a:lnTo>
                    <a:pt x="471" y="393"/>
                  </a:lnTo>
                  <a:lnTo>
                    <a:pt x="468" y="392"/>
                  </a:lnTo>
                  <a:lnTo>
                    <a:pt x="468" y="390"/>
                  </a:lnTo>
                  <a:lnTo>
                    <a:pt x="466" y="390"/>
                  </a:lnTo>
                  <a:lnTo>
                    <a:pt x="466" y="386"/>
                  </a:lnTo>
                  <a:lnTo>
                    <a:pt x="464" y="384"/>
                  </a:lnTo>
                  <a:lnTo>
                    <a:pt x="466" y="381"/>
                  </a:lnTo>
                  <a:lnTo>
                    <a:pt x="466" y="381"/>
                  </a:lnTo>
                  <a:lnTo>
                    <a:pt x="471" y="377"/>
                  </a:lnTo>
                  <a:lnTo>
                    <a:pt x="473" y="375"/>
                  </a:lnTo>
                  <a:lnTo>
                    <a:pt x="475" y="373"/>
                  </a:lnTo>
                  <a:lnTo>
                    <a:pt x="475" y="373"/>
                  </a:lnTo>
                  <a:lnTo>
                    <a:pt x="477" y="373"/>
                  </a:lnTo>
                  <a:lnTo>
                    <a:pt x="477" y="373"/>
                  </a:lnTo>
                  <a:lnTo>
                    <a:pt x="479" y="372"/>
                  </a:lnTo>
                  <a:lnTo>
                    <a:pt x="479" y="370"/>
                  </a:lnTo>
                  <a:lnTo>
                    <a:pt x="480" y="370"/>
                  </a:lnTo>
                  <a:lnTo>
                    <a:pt x="480" y="368"/>
                  </a:lnTo>
                  <a:lnTo>
                    <a:pt x="480" y="368"/>
                  </a:lnTo>
                  <a:lnTo>
                    <a:pt x="479" y="364"/>
                  </a:lnTo>
                  <a:lnTo>
                    <a:pt x="479" y="364"/>
                  </a:lnTo>
                  <a:lnTo>
                    <a:pt x="479" y="363"/>
                  </a:lnTo>
                  <a:lnTo>
                    <a:pt x="479" y="363"/>
                  </a:lnTo>
                  <a:lnTo>
                    <a:pt x="477" y="361"/>
                  </a:lnTo>
                  <a:lnTo>
                    <a:pt x="475" y="361"/>
                  </a:lnTo>
                  <a:lnTo>
                    <a:pt x="475" y="361"/>
                  </a:lnTo>
                  <a:lnTo>
                    <a:pt x="471" y="359"/>
                  </a:lnTo>
                  <a:lnTo>
                    <a:pt x="459" y="361"/>
                  </a:lnTo>
                  <a:lnTo>
                    <a:pt x="451" y="361"/>
                  </a:lnTo>
                  <a:lnTo>
                    <a:pt x="442" y="363"/>
                  </a:lnTo>
                  <a:lnTo>
                    <a:pt x="441" y="363"/>
                  </a:lnTo>
                  <a:lnTo>
                    <a:pt x="433" y="361"/>
                  </a:lnTo>
                  <a:lnTo>
                    <a:pt x="428" y="361"/>
                  </a:lnTo>
                  <a:lnTo>
                    <a:pt x="428" y="361"/>
                  </a:lnTo>
                  <a:lnTo>
                    <a:pt x="426" y="361"/>
                  </a:lnTo>
                  <a:lnTo>
                    <a:pt x="426" y="359"/>
                  </a:lnTo>
                  <a:lnTo>
                    <a:pt x="423" y="359"/>
                  </a:lnTo>
                  <a:lnTo>
                    <a:pt x="423" y="357"/>
                  </a:lnTo>
                  <a:lnTo>
                    <a:pt x="423" y="357"/>
                  </a:lnTo>
                  <a:lnTo>
                    <a:pt x="421" y="355"/>
                  </a:lnTo>
                  <a:lnTo>
                    <a:pt x="419" y="355"/>
                  </a:lnTo>
                  <a:lnTo>
                    <a:pt x="417" y="354"/>
                  </a:lnTo>
                  <a:lnTo>
                    <a:pt x="414" y="354"/>
                  </a:lnTo>
                  <a:lnTo>
                    <a:pt x="412" y="354"/>
                  </a:lnTo>
                  <a:lnTo>
                    <a:pt x="410" y="352"/>
                  </a:lnTo>
                  <a:lnTo>
                    <a:pt x="410" y="350"/>
                  </a:lnTo>
                  <a:lnTo>
                    <a:pt x="408" y="350"/>
                  </a:lnTo>
                  <a:lnTo>
                    <a:pt x="408" y="350"/>
                  </a:lnTo>
                  <a:lnTo>
                    <a:pt x="406" y="350"/>
                  </a:lnTo>
                  <a:lnTo>
                    <a:pt x="406" y="350"/>
                  </a:lnTo>
                  <a:lnTo>
                    <a:pt x="406" y="348"/>
                  </a:lnTo>
                  <a:lnTo>
                    <a:pt x="406" y="345"/>
                  </a:lnTo>
                  <a:lnTo>
                    <a:pt x="406" y="345"/>
                  </a:lnTo>
                  <a:lnTo>
                    <a:pt x="405" y="343"/>
                  </a:lnTo>
                  <a:lnTo>
                    <a:pt x="403" y="343"/>
                  </a:lnTo>
                  <a:lnTo>
                    <a:pt x="399" y="341"/>
                  </a:lnTo>
                  <a:lnTo>
                    <a:pt x="397" y="341"/>
                  </a:lnTo>
                  <a:lnTo>
                    <a:pt x="392" y="334"/>
                  </a:lnTo>
                  <a:lnTo>
                    <a:pt x="390" y="330"/>
                  </a:lnTo>
                  <a:lnTo>
                    <a:pt x="388" y="330"/>
                  </a:lnTo>
                  <a:lnTo>
                    <a:pt x="385" y="326"/>
                  </a:lnTo>
                  <a:lnTo>
                    <a:pt x="381" y="325"/>
                  </a:lnTo>
                  <a:lnTo>
                    <a:pt x="374" y="316"/>
                  </a:lnTo>
                  <a:lnTo>
                    <a:pt x="374" y="314"/>
                  </a:lnTo>
                  <a:lnTo>
                    <a:pt x="374" y="314"/>
                  </a:lnTo>
                  <a:lnTo>
                    <a:pt x="370" y="308"/>
                  </a:lnTo>
                  <a:lnTo>
                    <a:pt x="368" y="307"/>
                  </a:lnTo>
                  <a:lnTo>
                    <a:pt x="367" y="301"/>
                  </a:lnTo>
                  <a:lnTo>
                    <a:pt x="365" y="294"/>
                  </a:lnTo>
                  <a:lnTo>
                    <a:pt x="363" y="287"/>
                  </a:lnTo>
                  <a:lnTo>
                    <a:pt x="363" y="281"/>
                  </a:lnTo>
                  <a:lnTo>
                    <a:pt x="361" y="280"/>
                  </a:lnTo>
                  <a:lnTo>
                    <a:pt x="359" y="276"/>
                  </a:lnTo>
                  <a:lnTo>
                    <a:pt x="359" y="274"/>
                  </a:lnTo>
                  <a:lnTo>
                    <a:pt x="359" y="274"/>
                  </a:lnTo>
                  <a:lnTo>
                    <a:pt x="359" y="272"/>
                  </a:lnTo>
                  <a:lnTo>
                    <a:pt x="359" y="272"/>
                  </a:lnTo>
                  <a:lnTo>
                    <a:pt x="358" y="270"/>
                  </a:lnTo>
                  <a:lnTo>
                    <a:pt x="350" y="252"/>
                  </a:lnTo>
                  <a:lnTo>
                    <a:pt x="352" y="251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49" y="249"/>
                  </a:lnTo>
                  <a:lnTo>
                    <a:pt x="349" y="249"/>
                  </a:lnTo>
                  <a:lnTo>
                    <a:pt x="349" y="247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3" y="247"/>
                  </a:lnTo>
                  <a:lnTo>
                    <a:pt x="343" y="245"/>
                  </a:lnTo>
                  <a:lnTo>
                    <a:pt x="340" y="245"/>
                  </a:lnTo>
                  <a:lnTo>
                    <a:pt x="340" y="243"/>
                  </a:lnTo>
                  <a:lnTo>
                    <a:pt x="338" y="243"/>
                  </a:lnTo>
                  <a:lnTo>
                    <a:pt x="332" y="240"/>
                  </a:lnTo>
                  <a:lnTo>
                    <a:pt x="318" y="227"/>
                  </a:lnTo>
                  <a:lnTo>
                    <a:pt x="318" y="225"/>
                  </a:lnTo>
                  <a:lnTo>
                    <a:pt x="316" y="225"/>
                  </a:lnTo>
                  <a:lnTo>
                    <a:pt x="312" y="224"/>
                  </a:lnTo>
                  <a:lnTo>
                    <a:pt x="311" y="222"/>
                  </a:lnTo>
                  <a:lnTo>
                    <a:pt x="311" y="222"/>
                  </a:lnTo>
                  <a:lnTo>
                    <a:pt x="307" y="222"/>
                  </a:lnTo>
                  <a:lnTo>
                    <a:pt x="307" y="222"/>
                  </a:lnTo>
                  <a:lnTo>
                    <a:pt x="305" y="220"/>
                  </a:lnTo>
                  <a:lnTo>
                    <a:pt x="305" y="220"/>
                  </a:lnTo>
                  <a:lnTo>
                    <a:pt x="303" y="218"/>
                  </a:lnTo>
                  <a:lnTo>
                    <a:pt x="302" y="218"/>
                  </a:lnTo>
                  <a:lnTo>
                    <a:pt x="298" y="213"/>
                  </a:lnTo>
                  <a:lnTo>
                    <a:pt x="298" y="213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3" y="207"/>
                  </a:lnTo>
                  <a:lnTo>
                    <a:pt x="291" y="205"/>
                  </a:lnTo>
                  <a:lnTo>
                    <a:pt x="289" y="204"/>
                  </a:lnTo>
                  <a:lnTo>
                    <a:pt x="289" y="202"/>
                  </a:lnTo>
                  <a:lnTo>
                    <a:pt x="287" y="200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87" y="196"/>
                  </a:lnTo>
                  <a:lnTo>
                    <a:pt x="287" y="195"/>
                  </a:lnTo>
                  <a:lnTo>
                    <a:pt x="285" y="195"/>
                  </a:lnTo>
                  <a:lnTo>
                    <a:pt x="285" y="195"/>
                  </a:lnTo>
                  <a:lnTo>
                    <a:pt x="285" y="193"/>
                  </a:lnTo>
                  <a:lnTo>
                    <a:pt x="284" y="186"/>
                  </a:lnTo>
                  <a:lnTo>
                    <a:pt x="284" y="182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5"/>
                  </a:lnTo>
                  <a:lnTo>
                    <a:pt x="284" y="173"/>
                  </a:lnTo>
                  <a:lnTo>
                    <a:pt x="282" y="169"/>
                  </a:lnTo>
                  <a:lnTo>
                    <a:pt x="284" y="168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5" y="160"/>
                  </a:lnTo>
                  <a:lnTo>
                    <a:pt x="285" y="160"/>
                  </a:lnTo>
                  <a:lnTo>
                    <a:pt x="287" y="162"/>
                  </a:lnTo>
                  <a:lnTo>
                    <a:pt x="287" y="164"/>
                  </a:lnTo>
                  <a:lnTo>
                    <a:pt x="289" y="164"/>
                  </a:lnTo>
                  <a:lnTo>
                    <a:pt x="291" y="164"/>
                  </a:lnTo>
                  <a:lnTo>
                    <a:pt x="291" y="164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89" y="158"/>
                  </a:lnTo>
                  <a:lnTo>
                    <a:pt x="289" y="158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3" y="158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3" y="160"/>
                  </a:lnTo>
                  <a:lnTo>
                    <a:pt x="293" y="162"/>
                  </a:lnTo>
                  <a:lnTo>
                    <a:pt x="293" y="162"/>
                  </a:lnTo>
                  <a:lnTo>
                    <a:pt x="294" y="160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4" y="155"/>
                  </a:lnTo>
                  <a:lnTo>
                    <a:pt x="294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3"/>
                  </a:lnTo>
                  <a:lnTo>
                    <a:pt x="296" y="153"/>
                  </a:lnTo>
                  <a:lnTo>
                    <a:pt x="296" y="151"/>
                  </a:lnTo>
                  <a:lnTo>
                    <a:pt x="296" y="151"/>
                  </a:lnTo>
                  <a:lnTo>
                    <a:pt x="296" y="151"/>
                  </a:lnTo>
                  <a:lnTo>
                    <a:pt x="296" y="149"/>
                  </a:lnTo>
                  <a:lnTo>
                    <a:pt x="294" y="149"/>
                  </a:lnTo>
                  <a:lnTo>
                    <a:pt x="294" y="149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3" y="148"/>
                  </a:lnTo>
                  <a:lnTo>
                    <a:pt x="291" y="148"/>
                  </a:lnTo>
                  <a:lnTo>
                    <a:pt x="291" y="148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89" y="146"/>
                  </a:lnTo>
                  <a:lnTo>
                    <a:pt x="289" y="144"/>
                  </a:lnTo>
                  <a:lnTo>
                    <a:pt x="289" y="146"/>
                  </a:lnTo>
                  <a:lnTo>
                    <a:pt x="289" y="146"/>
                  </a:lnTo>
                  <a:lnTo>
                    <a:pt x="289" y="148"/>
                  </a:lnTo>
                  <a:lnTo>
                    <a:pt x="289" y="149"/>
                  </a:lnTo>
                  <a:lnTo>
                    <a:pt x="287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6"/>
                  </a:lnTo>
                  <a:lnTo>
                    <a:pt x="289" y="146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5" y="142"/>
                  </a:lnTo>
                  <a:lnTo>
                    <a:pt x="285" y="144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5" y="144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7" y="142"/>
                  </a:lnTo>
                  <a:lnTo>
                    <a:pt x="285" y="140"/>
                  </a:lnTo>
                  <a:lnTo>
                    <a:pt x="285" y="137"/>
                  </a:lnTo>
                  <a:lnTo>
                    <a:pt x="285" y="137"/>
                  </a:lnTo>
                  <a:lnTo>
                    <a:pt x="285" y="135"/>
                  </a:lnTo>
                  <a:lnTo>
                    <a:pt x="285" y="135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133"/>
                  </a:lnTo>
                  <a:lnTo>
                    <a:pt x="282" y="133"/>
                  </a:lnTo>
                  <a:lnTo>
                    <a:pt x="280" y="133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82" y="131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2" y="128"/>
                  </a:lnTo>
                  <a:lnTo>
                    <a:pt x="280" y="128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2" y="128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4" y="121"/>
                  </a:lnTo>
                  <a:lnTo>
                    <a:pt x="282" y="121"/>
                  </a:lnTo>
                  <a:lnTo>
                    <a:pt x="282" y="121"/>
                  </a:lnTo>
                  <a:lnTo>
                    <a:pt x="282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5" y="115"/>
                  </a:lnTo>
                  <a:lnTo>
                    <a:pt x="287" y="113"/>
                  </a:lnTo>
                  <a:lnTo>
                    <a:pt x="289" y="113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91" y="115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89" y="113"/>
                  </a:lnTo>
                  <a:lnTo>
                    <a:pt x="289" y="112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1" y="112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2"/>
                  </a:lnTo>
                  <a:lnTo>
                    <a:pt x="293" y="110"/>
                  </a:lnTo>
                  <a:lnTo>
                    <a:pt x="294" y="110"/>
                  </a:lnTo>
                  <a:lnTo>
                    <a:pt x="296" y="108"/>
                  </a:lnTo>
                  <a:lnTo>
                    <a:pt x="296" y="110"/>
                  </a:lnTo>
                  <a:lnTo>
                    <a:pt x="296" y="110"/>
                  </a:lnTo>
                  <a:lnTo>
                    <a:pt x="296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300" y="110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6" y="115"/>
                  </a:lnTo>
                  <a:lnTo>
                    <a:pt x="294" y="115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3" y="113"/>
                  </a:lnTo>
                  <a:lnTo>
                    <a:pt x="294" y="115"/>
                  </a:lnTo>
                  <a:lnTo>
                    <a:pt x="294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93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96" y="115"/>
                  </a:lnTo>
                  <a:lnTo>
                    <a:pt x="300" y="113"/>
                  </a:lnTo>
                  <a:lnTo>
                    <a:pt x="309" y="110"/>
                  </a:lnTo>
                  <a:lnTo>
                    <a:pt x="318" y="104"/>
                  </a:lnTo>
                  <a:lnTo>
                    <a:pt x="320" y="104"/>
                  </a:lnTo>
                  <a:lnTo>
                    <a:pt x="323" y="104"/>
                  </a:lnTo>
                  <a:lnTo>
                    <a:pt x="325" y="104"/>
                  </a:lnTo>
                  <a:lnTo>
                    <a:pt x="325" y="102"/>
                  </a:lnTo>
                  <a:lnTo>
                    <a:pt x="325" y="102"/>
                  </a:lnTo>
                  <a:lnTo>
                    <a:pt x="325" y="102"/>
                  </a:lnTo>
                  <a:lnTo>
                    <a:pt x="327" y="101"/>
                  </a:lnTo>
                  <a:lnTo>
                    <a:pt x="327" y="99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3" y="101"/>
                  </a:lnTo>
                  <a:lnTo>
                    <a:pt x="323" y="99"/>
                  </a:lnTo>
                  <a:lnTo>
                    <a:pt x="323" y="97"/>
                  </a:lnTo>
                  <a:lnTo>
                    <a:pt x="325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5" y="95"/>
                  </a:lnTo>
                  <a:lnTo>
                    <a:pt x="325" y="95"/>
                  </a:lnTo>
                  <a:lnTo>
                    <a:pt x="325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2" y="95"/>
                  </a:lnTo>
                  <a:lnTo>
                    <a:pt x="332" y="95"/>
                  </a:lnTo>
                  <a:lnTo>
                    <a:pt x="338" y="97"/>
                  </a:lnTo>
                  <a:lnTo>
                    <a:pt x="338" y="97"/>
                  </a:lnTo>
                  <a:lnTo>
                    <a:pt x="340" y="97"/>
                  </a:lnTo>
                  <a:lnTo>
                    <a:pt x="341" y="97"/>
                  </a:lnTo>
                  <a:lnTo>
                    <a:pt x="341" y="99"/>
                  </a:lnTo>
                  <a:lnTo>
                    <a:pt x="341" y="99"/>
                  </a:lnTo>
                  <a:lnTo>
                    <a:pt x="341" y="101"/>
                  </a:lnTo>
                  <a:lnTo>
                    <a:pt x="340" y="101"/>
                  </a:lnTo>
                  <a:lnTo>
                    <a:pt x="340" y="101"/>
                  </a:lnTo>
                  <a:lnTo>
                    <a:pt x="340" y="101"/>
                  </a:lnTo>
                  <a:lnTo>
                    <a:pt x="341" y="101"/>
                  </a:lnTo>
                  <a:lnTo>
                    <a:pt x="343" y="101"/>
                  </a:lnTo>
                  <a:lnTo>
                    <a:pt x="343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7" y="97"/>
                  </a:lnTo>
                  <a:lnTo>
                    <a:pt x="349" y="97"/>
                  </a:lnTo>
                  <a:lnTo>
                    <a:pt x="347" y="97"/>
                  </a:lnTo>
                  <a:lnTo>
                    <a:pt x="347" y="95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6" y="99"/>
                  </a:lnTo>
                  <a:lnTo>
                    <a:pt x="358" y="101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9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61" y="106"/>
                  </a:lnTo>
                  <a:lnTo>
                    <a:pt x="359" y="106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9" y="108"/>
                  </a:lnTo>
                  <a:lnTo>
                    <a:pt x="363" y="108"/>
                  </a:lnTo>
                  <a:lnTo>
                    <a:pt x="363" y="106"/>
                  </a:lnTo>
                  <a:lnTo>
                    <a:pt x="365" y="106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59" y="97"/>
                  </a:lnTo>
                  <a:lnTo>
                    <a:pt x="356" y="95"/>
                  </a:lnTo>
                  <a:lnTo>
                    <a:pt x="356" y="95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9" y="92"/>
                  </a:lnTo>
                  <a:lnTo>
                    <a:pt x="349" y="92"/>
                  </a:lnTo>
                  <a:lnTo>
                    <a:pt x="349" y="90"/>
                  </a:lnTo>
                  <a:lnTo>
                    <a:pt x="349" y="88"/>
                  </a:lnTo>
                  <a:lnTo>
                    <a:pt x="350" y="84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50" y="81"/>
                  </a:lnTo>
                  <a:lnTo>
                    <a:pt x="350" y="79"/>
                  </a:lnTo>
                  <a:lnTo>
                    <a:pt x="350" y="79"/>
                  </a:lnTo>
                  <a:lnTo>
                    <a:pt x="349" y="79"/>
                  </a:lnTo>
                  <a:lnTo>
                    <a:pt x="347" y="81"/>
                  </a:lnTo>
                  <a:lnTo>
                    <a:pt x="345" y="81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3" y="79"/>
                  </a:lnTo>
                  <a:lnTo>
                    <a:pt x="343" y="77"/>
                  </a:lnTo>
                  <a:lnTo>
                    <a:pt x="343" y="77"/>
                  </a:lnTo>
                  <a:lnTo>
                    <a:pt x="345" y="77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4"/>
                  </a:lnTo>
                  <a:lnTo>
                    <a:pt x="347" y="74"/>
                  </a:lnTo>
                  <a:lnTo>
                    <a:pt x="350" y="70"/>
                  </a:lnTo>
                  <a:lnTo>
                    <a:pt x="352" y="66"/>
                  </a:lnTo>
                  <a:lnTo>
                    <a:pt x="352" y="66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0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7" y="63"/>
                  </a:lnTo>
                  <a:lnTo>
                    <a:pt x="345" y="63"/>
                  </a:lnTo>
                  <a:lnTo>
                    <a:pt x="345" y="63"/>
                  </a:lnTo>
                  <a:lnTo>
                    <a:pt x="343" y="63"/>
                  </a:lnTo>
                  <a:lnTo>
                    <a:pt x="341" y="63"/>
                  </a:lnTo>
                  <a:lnTo>
                    <a:pt x="341" y="61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0" y="63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59"/>
                  </a:lnTo>
                  <a:lnTo>
                    <a:pt x="340" y="57"/>
                  </a:lnTo>
                  <a:lnTo>
                    <a:pt x="338" y="57"/>
                  </a:lnTo>
                  <a:lnTo>
                    <a:pt x="340" y="56"/>
                  </a:lnTo>
                  <a:lnTo>
                    <a:pt x="340" y="56"/>
                  </a:lnTo>
                  <a:lnTo>
                    <a:pt x="341" y="56"/>
                  </a:lnTo>
                  <a:lnTo>
                    <a:pt x="341" y="54"/>
                  </a:lnTo>
                  <a:lnTo>
                    <a:pt x="341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5" y="52"/>
                  </a:lnTo>
                  <a:lnTo>
                    <a:pt x="347" y="50"/>
                  </a:lnTo>
                  <a:lnTo>
                    <a:pt x="349" y="48"/>
                  </a:lnTo>
                  <a:lnTo>
                    <a:pt x="349" y="47"/>
                  </a:lnTo>
                  <a:lnTo>
                    <a:pt x="350" y="47"/>
                  </a:lnTo>
                  <a:lnTo>
                    <a:pt x="352" y="47"/>
                  </a:lnTo>
                  <a:lnTo>
                    <a:pt x="352" y="47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3"/>
                  </a:lnTo>
                  <a:lnTo>
                    <a:pt x="356" y="43"/>
                  </a:lnTo>
                  <a:lnTo>
                    <a:pt x="356" y="41"/>
                  </a:lnTo>
                  <a:lnTo>
                    <a:pt x="356" y="41"/>
                  </a:lnTo>
                  <a:lnTo>
                    <a:pt x="356" y="41"/>
                  </a:lnTo>
                  <a:lnTo>
                    <a:pt x="354" y="41"/>
                  </a:lnTo>
                  <a:lnTo>
                    <a:pt x="354" y="41"/>
                  </a:lnTo>
                  <a:lnTo>
                    <a:pt x="347" y="39"/>
                  </a:lnTo>
                  <a:lnTo>
                    <a:pt x="345" y="39"/>
                  </a:lnTo>
                  <a:lnTo>
                    <a:pt x="345" y="39"/>
                  </a:lnTo>
                  <a:lnTo>
                    <a:pt x="345" y="37"/>
                  </a:lnTo>
                  <a:lnTo>
                    <a:pt x="343" y="37"/>
                  </a:lnTo>
                  <a:lnTo>
                    <a:pt x="341" y="37"/>
                  </a:lnTo>
                  <a:lnTo>
                    <a:pt x="340" y="37"/>
                  </a:lnTo>
                  <a:lnTo>
                    <a:pt x="334" y="37"/>
                  </a:lnTo>
                  <a:lnTo>
                    <a:pt x="332" y="37"/>
                  </a:lnTo>
                  <a:lnTo>
                    <a:pt x="330" y="37"/>
                  </a:lnTo>
                  <a:lnTo>
                    <a:pt x="327" y="36"/>
                  </a:lnTo>
                  <a:lnTo>
                    <a:pt x="323" y="36"/>
                  </a:lnTo>
                  <a:lnTo>
                    <a:pt x="312" y="34"/>
                  </a:lnTo>
                  <a:lnTo>
                    <a:pt x="309" y="32"/>
                  </a:lnTo>
                  <a:lnTo>
                    <a:pt x="307" y="32"/>
                  </a:lnTo>
                  <a:lnTo>
                    <a:pt x="307" y="32"/>
                  </a:lnTo>
                  <a:lnTo>
                    <a:pt x="307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03" y="32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2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6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27"/>
                  </a:lnTo>
                  <a:lnTo>
                    <a:pt x="287" y="25"/>
                  </a:lnTo>
                  <a:lnTo>
                    <a:pt x="287" y="23"/>
                  </a:lnTo>
                  <a:lnTo>
                    <a:pt x="287" y="23"/>
                  </a:lnTo>
                  <a:lnTo>
                    <a:pt x="285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76" y="5"/>
                  </a:lnTo>
                  <a:lnTo>
                    <a:pt x="280" y="3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1" y="3"/>
                  </a:lnTo>
                  <a:lnTo>
                    <a:pt x="267" y="3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2" y="7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56" y="7"/>
                  </a:lnTo>
                  <a:lnTo>
                    <a:pt x="256" y="9"/>
                  </a:lnTo>
                  <a:lnTo>
                    <a:pt x="256" y="7"/>
                  </a:lnTo>
                  <a:lnTo>
                    <a:pt x="255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5"/>
                  </a:lnTo>
                  <a:lnTo>
                    <a:pt x="246" y="5"/>
                  </a:lnTo>
                  <a:lnTo>
                    <a:pt x="244" y="5"/>
                  </a:lnTo>
                  <a:lnTo>
                    <a:pt x="244" y="5"/>
                  </a:lnTo>
                  <a:lnTo>
                    <a:pt x="244" y="5"/>
                  </a:lnTo>
                  <a:lnTo>
                    <a:pt x="242" y="5"/>
                  </a:lnTo>
                  <a:lnTo>
                    <a:pt x="242" y="7"/>
                  </a:lnTo>
                  <a:lnTo>
                    <a:pt x="242" y="7"/>
                  </a:lnTo>
                  <a:lnTo>
                    <a:pt x="240" y="9"/>
                  </a:lnTo>
                  <a:lnTo>
                    <a:pt x="238" y="9"/>
                  </a:lnTo>
                  <a:lnTo>
                    <a:pt x="237" y="7"/>
                  </a:lnTo>
                  <a:lnTo>
                    <a:pt x="235" y="7"/>
                  </a:lnTo>
                  <a:lnTo>
                    <a:pt x="233" y="7"/>
                  </a:lnTo>
                  <a:lnTo>
                    <a:pt x="229" y="9"/>
                  </a:lnTo>
                  <a:lnTo>
                    <a:pt x="228" y="9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4" y="16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0" y="21"/>
                  </a:lnTo>
                  <a:lnTo>
                    <a:pt x="220" y="23"/>
                  </a:lnTo>
                  <a:lnTo>
                    <a:pt x="219" y="23"/>
                  </a:lnTo>
                  <a:lnTo>
                    <a:pt x="219" y="23"/>
                  </a:lnTo>
                  <a:lnTo>
                    <a:pt x="217" y="23"/>
                  </a:lnTo>
                  <a:lnTo>
                    <a:pt x="215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8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197" y="18"/>
                  </a:lnTo>
                  <a:lnTo>
                    <a:pt x="195" y="18"/>
                  </a:lnTo>
                  <a:lnTo>
                    <a:pt x="193" y="16"/>
                  </a:lnTo>
                  <a:lnTo>
                    <a:pt x="193" y="1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5"/>
                  </a:lnTo>
                  <a:lnTo>
                    <a:pt x="190" y="25"/>
                  </a:lnTo>
                  <a:lnTo>
                    <a:pt x="190" y="25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8"/>
                  </a:lnTo>
                  <a:lnTo>
                    <a:pt x="188" y="28"/>
                  </a:lnTo>
                  <a:lnTo>
                    <a:pt x="188" y="30"/>
                  </a:lnTo>
                  <a:lnTo>
                    <a:pt x="190" y="30"/>
                  </a:lnTo>
                  <a:lnTo>
                    <a:pt x="190" y="32"/>
                  </a:lnTo>
                  <a:lnTo>
                    <a:pt x="191" y="32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3" y="3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88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2" y="37"/>
                  </a:lnTo>
                  <a:lnTo>
                    <a:pt x="181" y="36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1" y="32"/>
                  </a:lnTo>
                  <a:lnTo>
                    <a:pt x="179" y="32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72" y="39"/>
                  </a:lnTo>
                  <a:lnTo>
                    <a:pt x="172" y="39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3" y="48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7" y="50"/>
                  </a:lnTo>
                  <a:lnTo>
                    <a:pt x="177" y="52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7" y="57"/>
                  </a:lnTo>
                  <a:lnTo>
                    <a:pt x="177" y="59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63"/>
                  </a:lnTo>
                  <a:lnTo>
                    <a:pt x="172" y="63"/>
                  </a:lnTo>
                  <a:lnTo>
                    <a:pt x="172" y="61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4" y="52"/>
                  </a:lnTo>
                  <a:lnTo>
                    <a:pt x="163" y="52"/>
                  </a:lnTo>
                  <a:lnTo>
                    <a:pt x="159" y="54"/>
                  </a:lnTo>
                  <a:lnTo>
                    <a:pt x="159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5" y="56"/>
                  </a:lnTo>
                  <a:lnTo>
                    <a:pt x="155" y="56"/>
                  </a:lnTo>
                  <a:lnTo>
                    <a:pt x="155" y="57"/>
                  </a:lnTo>
                  <a:lnTo>
                    <a:pt x="154" y="57"/>
                  </a:lnTo>
                  <a:lnTo>
                    <a:pt x="148" y="57"/>
                  </a:lnTo>
                  <a:lnTo>
                    <a:pt x="146" y="5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4" y="52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5" y="68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1" y="79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3"/>
                  </a:lnTo>
                  <a:lnTo>
                    <a:pt x="121" y="84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21" y="90"/>
                  </a:lnTo>
                  <a:lnTo>
                    <a:pt x="119" y="92"/>
                  </a:lnTo>
                  <a:lnTo>
                    <a:pt x="119" y="90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1"/>
                  </a:lnTo>
                  <a:lnTo>
                    <a:pt x="112" y="81"/>
                  </a:lnTo>
                  <a:lnTo>
                    <a:pt x="110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2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08" y="72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3" y="72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99" y="70"/>
                  </a:lnTo>
                  <a:lnTo>
                    <a:pt x="98" y="65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3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6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87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1" y="52"/>
                  </a:lnTo>
                  <a:lnTo>
                    <a:pt x="79" y="56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6" y="65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5" y="79"/>
                  </a:lnTo>
                  <a:lnTo>
                    <a:pt x="63" y="81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3" y="86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9" y="99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4" y="101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5" y="126"/>
                  </a:lnTo>
                  <a:lnTo>
                    <a:pt x="23" y="126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5" y="131"/>
                  </a:lnTo>
                  <a:lnTo>
                    <a:pt x="23" y="131"/>
                  </a:lnTo>
                  <a:lnTo>
                    <a:pt x="23" y="133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0" y="133"/>
                  </a:lnTo>
                  <a:lnTo>
                    <a:pt x="18" y="135"/>
                  </a:lnTo>
                  <a:lnTo>
                    <a:pt x="16" y="135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3" y="137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4" y="139"/>
                  </a:lnTo>
                  <a:lnTo>
                    <a:pt x="13" y="139"/>
                  </a:lnTo>
                  <a:lnTo>
                    <a:pt x="13" y="140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7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5" y="151"/>
                  </a:lnTo>
                  <a:lnTo>
                    <a:pt x="5" y="155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13" y="158"/>
                  </a:lnTo>
                  <a:lnTo>
                    <a:pt x="13" y="160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0" y="166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0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6" y="175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4" y="178"/>
                  </a:lnTo>
                  <a:lnTo>
                    <a:pt x="13" y="182"/>
                  </a:lnTo>
                  <a:lnTo>
                    <a:pt x="11" y="182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4" y="187"/>
                  </a:lnTo>
                  <a:lnTo>
                    <a:pt x="16" y="189"/>
                  </a:lnTo>
                  <a:lnTo>
                    <a:pt x="14" y="189"/>
                  </a:lnTo>
                  <a:lnTo>
                    <a:pt x="14" y="191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4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5" y="204"/>
                  </a:lnTo>
                  <a:lnTo>
                    <a:pt x="27" y="205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47" y="209"/>
                  </a:lnTo>
                  <a:lnTo>
                    <a:pt x="49" y="207"/>
                  </a:lnTo>
                  <a:lnTo>
                    <a:pt x="51" y="207"/>
                  </a:lnTo>
                  <a:lnTo>
                    <a:pt x="52" y="207"/>
                  </a:lnTo>
                  <a:lnTo>
                    <a:pt x="52" y="209"/>
                  </a:lnTo>
                  <a:lnTo>
                    <a:pt x="52" y="211"/>
                  </a:lnTo>
                  <a:lnTo>
                    <a:pt x="54" y="211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2" y="216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47" y="224"/>
                  </a:lnTo>
                  <a:lnTo>
                    <a:pt x="47" y="225"/>
                  </a:lnTo>
                  <a:lnTo>
                    <a:pt x="45" y="227"/>
                  </a:lnTo>
                  <a:lnTo>
                    <a:pt x="43" y="229"/>
                  </a:lnTo>
                  <a:lnTo>
                    <a:pt x="43" y="231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49" y="234"/>
                  </a:lnTo>
                  <a:lnTo>
                    <a:pt x="54" y="234"/>
                  </a:lnTo>
                  <a:lnTo>
                    <a:pt x="56" y="233"/>
                  </a:lnTo>
                  <a:lnTo>
                    <a:pt x="60" y="231"/>
                  </a:lnTo>
                  <a:lnTo>
                    <a:pt x="69" y="229"/>
                  </a:lnTo>
                  <a:lnTo>
                    <a:pt x="72" y="227"/>
                  </a:lnTo>
                  <a:lnTo>
                    <a:pt x="72" y="227"/>
                  </a:lnTo>
                  <a:lnTo>
                    <a:pt x="74" y="227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6" y="224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81" y="216"/>
                  </a:lnTo>
                  <a:lnTo>
                    <a:pt x="81" y="214"/>
                  </a:lnTo>
                  <a:lnTo>
                    <a:pt x="81" y="214"/>
                  </a:lnTo>
                  <a:lnTo>
                    <a:pt x="81" y="214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3" y="211"/>
                  </a:lnTo>
                  <a:lnTo>
                    <a:pt x="83" y="209"/>
                  </a:lnTo>
                  <a:lnTo>
                    <a:pt x="85" y="209"/>
                  </a:lnTo>
                  <a:lnTo>
                    <a:pt x="85" y="207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2" y="204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4" y="198"/>
                  </a:lnTo>
                  <a:lnTo>
                    <a:pt x="98" y="196"/>
                  </a:lnTo>
                  <a:lnTo>
                    <a:pt x="98" y="195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7" y="189"/>
                  </a:lnTo>
                  <a:lnTo>
                    <a:pt x="107" y="189"/>
                  </a:lnTo>
                  <a:lnTo>
                    <a:pt x="108" y="189"/>
                  </a:lnTo>
                  <a:lnTo>
                    <a:pt x="112" y="189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4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7" y="191"/>
                  </a:lnTo>
                  <a:lnTo>
                    <a:pt x="119" y="193"/>
                  </a:lnTo>
                  <a:lnTo>
                    <a:pt x="125" y="193"/>
                  </a:lnTo>
                  <a:lnTo>
                    <a:pt x="126" y="195"/>
                  </a:lnTo>
                  <a:lnTo>
                    <a:pt x="126" y="196"/>
                  </a:lnTo>
                  <a:lnTo>
                    <a:pt x="126" y="196"/>
                  </a:lnTo>
                  <a:lnTo>
                    <a:pt x="128" y="196"/>
                  </a:lnTo>
                  <a:lnTo>
                    <a:pt x="130" y="198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0" y="195"/>
                  </a:lnTo>
                  <a:lnTo>
                    <a:pt x="132" y="195"/>
                  </a:lnTo>
                  <a:lnTo>
                    <a:pt x="134" y="196"/>
                  </a:lnTo>
                  <a:lnTo>
                    <a:pt x="139" y="198"/>
                  </a:lnTo>
                  <a:lnTo>
                    <a:pt x="139" y="200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44" y="202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6" y="204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8" y="207"/>
                  </a:lnTo>
                  <a:lnTo>
                    <a:pt x="150" y="207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9" y="214"/>
                  </a:lnTo>
                  <a:lnTo>
                    <a:pt x="161" y="214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1" y="216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1" y="214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3" y="211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6" y="214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70" y="214"/>
                  </a:lnTo>
                  <a:lnTo>
                    <a:pt x="170" y="214"/>
                  </a:lnTo>
                  <a:lnTo>
                    <a:pt x="170" y="216"/>
                  </a:lnTo>
                  <a:lnTo>
                    <a:pt x="172" y="216"/>
                  </a:lnTo>
                  <a:lnTo>
                    <a:pt x="173" y="218"/>
                  </a:lnTo>
                  <a:lnTo>
                    <a:pt x="175" y="218"/>
                  </a:lnTo>
                  <a:lnTo>
                    <a:pt x="175" y="218"/>
                  </a:lnTo>
                  <a:lnTo>
                    <a:pt x="177" y="220"/>
                  </a:lnTo>
                  <a:lnTo>
                    <a:pt x="179" y="222"/>
                  </a:lnTo>
                  <a:lnTo>
                    <a:pt x="181" y="225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4" y="249"/>
                  </a:lnTo>
                  <a:lnTo>
                    <a:pt x="186" y="254"/>
                  </a:lnTo>
                  <a:lnTo>
                    <a:pt x="186" y="256"/>
                  </a:lnTo>
                  <a:lnTo>
                    <a:pt x="188" y="256"/>
                  </a:lnTo>
                  <a:lnTo>
                    <a:pt x="188" y="258"/>
                  </a:lnTo>
                  <a:lnTo>
                    <a:pt x="191" y="261"/>
                  </a:lnTo>
                  <a:lnTo>
                    <a:pt x="195" y="270"/>
                  </a:lnTo>
                  <a:lnTo>
                    <a:pt x="197" y="270"/>
                  </a:lnTo>
                  <a:lnTo>
                    <a:pt x="197" y="272"/>
                  </a:lnTo>
                  <a:lnTo>
                    <a:pt x="197" y="276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80"/>
                  </a:lnTo>
                  <a:lnTo>
                    <a:pt x="197" y="280"/>
                  </a:lnTo>
                  <a:lnTo>
                    <a:pt x="197" y="281"/>
                  </a:lnTo>
                  <a:lnTo>
                    <a:pt x="197" y="283"/>
                  </a:lnTo>
                  <a:lnTo>
                    <a:pt x="195" y="287"/>
                  </a:lnTo>
                  <a:lnTo>
                    <a:pt x="195" y="289"/>
                  </a:lnTo>
                  <a:lnTo>
                    <a:pt x="193" y="289"/>
                  </a:lnTo>
                  <a:lnTo>
                    <a:pt x="195" y="292"/>
                  </a:lnTo>
                  <a:lnTo>
                    <a:pt x="195" y="294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9" y="290"/>
                  </a:lnTo>
                  <a:lnTo>
                    <a:pt x="202" y="290"/>
                  </a:lnTo>
                  <a:lnTo>
                    <a:pt x="204" y="292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8" y="296"/>
                  </a:lnTo>
                  <a:lnTo>
                    <a:pt x="208" y="296"/>
                  </a:lnTo>
                  <a:lnTo>
                    <a:pt x="208" y="298"/>
                  </a:lnTo>
                  <a:lnTo>
                    <a:pt x="208" y="299"/>
                  </a:lnTo>
                  <a:lnTo>
                    <a:pt x="208" y="301"/>
                  </a:lnTo>
                  <a:lnTo>
                    <a:pt x="206" y="301"/>
                  </a:lnTo>
                  <a:lnTo>
                    <a:pt x="215" y="305"/>
                  </a:lnTo>
                  <a:lnTo>
                    <a:pt x="217" y="305"/>
                  </a:lnTo>
                  <a:lnTo>
                    <a:pt x="219" y="307"/>
                  </a:lnTo>
                  <a:lnTo>
                    <a:pt x="219" y="307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2" y="312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6" y="316"/>
                  </a:lnTo>
                  <a:lnTo>
                    <a:pt x="226" y="317"/>
                  </a:lnTo>
                  <a:lnTo>
                    <a:pt x="226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8" y="319"/>
                  </a:lnTo>
                  <a:lnTo>
                    <a:pt x="229" y="321"/>
                  </a:lnTo>
                  <a:lnTo>
                    <a:pt x="229" y="321"/>
                  </a:lnTo>
                  <a:lnTo>
                    <a:pt x="229" y="323"/>
                  </a:lnTo>
                  <a:lnTo>
                    <a:pt x="229" y="325"/>
                  </a:lnTo>
                  <a:lnTo>
                    <a:pt x="228" y="326"/>
                  </a:lnTo>
                  <a:lnTo>
                    <a:pt x="228" y="326"/>
                  </a:lnTo>
                  <a:lnTo>
                    <a:pt x="226" y="326"/>
                  </a:lnTo>
                  <a:lnTo>
                    <a:pt x="226" y="326"/>
                  </a:lnTo>
                  <a:lnTo>
                    <a:pt x="224" y="326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6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231" y="328"/>
                  </a:lnTo>
                  <a:lnTo>
                    <a:pt x="231" y="326"/>
                  </a:lnTo>
                  <a:lnTo>
                    <a:pt x="233" y="326"/>
                  </a:lnTo>
                  <a:lnTo>
                    <a:pt x="233" y="328"/>
                  </a:lnTo>
                  <a:lnTo>
                    <a:pt x="237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44" y="332"/>
                  </a:lnTo>
                  <a:lnTo>
                    <a:pt x="247" y="332"/>
                  </a:lnTo>
                  <a:lnTo>
                    <a:pt x="253" y="337"/>
                  </a:lnTo>
                  <a:lnTo>
                    <a:pt x="255" y="339"/>
                  </a:lnTo>
                  <a:lnTo>
                    <a:pt x="256" y="345"/>
                  </a:lnTo>
                  <a:lnTo>
                    <a:pt x="256" y="346"/>
                  </a:lnTo>
                  <a:lnTo>
                    <a:pt x="256" y="346"/>
                  </a:lnTo>
                  <a:lnTo>
                    <a:pt x="258" y="346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5" y="354"/>
                  </a:lnTo>
                  <a:lnTo>
                    <a:pt x="267" y="354"/>
                  </a:lnTo>
                  <a:lnTo>
                    <a:pt x="267" y="354"/>
                  </a:lnTo>
                  <a:lnTo>
                    <a:pt x="269" y="355"/>
                  </a:lnTo>
                  <a:lnTo>
                    <a:pt x="269" y="355"/>
                  </a:lnTo>
                  <a:lnTo>
                    <a:pt x="269" y="355"/>
                  </a:lnTo>
                  <a:lnTo>
                    <a:pt x="271" y="355"/>
                  </a:lnTo>
                  <a:lnTo>
                    <a:pt x="271" y="357"/>
                  </a:lnTo>
                  <a:lnTo>
                    <a:pt x="271" y="357"/>
                  </a:lnTo>
                  <a:lnTo>
                    <a:pt x="273" y="357"/>
                  </a:lnTo>
                  <a:lnTo>
                    <a:pt x="273" y="359"/>
                  </a:lnTo>
                  <a:lnTo>
                    <a:pt x="278" y="363"/>
                  </a:lnTo>
                  <a:lnTo>
                    <a:pt x="278" y="364"/>
                  </a:lnTo>
                  <a:lnTo>
                    <a:pt x="280" y="366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80" y="370"/>
                  </a:lnTo>
                  <a:lnTo>
                    <a:pt x="280" y="372"/>
                  </a:lnTo>
                  <a:lnTo>
                    <a:pt x="282" y="372"/>
                  </a:lnTo>
                  <a:lnTo>
                    <a:pt x="282" y="373"/>
                  </a:lnTo>
                  <a:lnTo>
                    <a:pt x="282" y="373"/>
                  </a:lnTo>
                  <a:lnTo>
                    <a:pt x="284" y="373"/>
                  </a:lnTo>
                  <a:lnTo>
                    <a:pt x="284" y="373"/>
                  </a:lnTo>
                  <a:lnTo>
                    <a:pt x="285" y="375"/>
                  </a:lnTo>
                  <a:lnTo>
                    <a:pt x="287" y="375"/>
                  </a:lnTo>
                  <a:lnTo>
                    <a:pt x="287" y="375"/>
                  </a:lnTo>
                  <a:lnTo>
                    <a:pt x="293" y="381"/>
                  </a:lnTo>
                  <a:lnTo>
                    <a:pt x="298" y="386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2" y="392"/>
                  </a:lnTo>
                  <a:lnTo>
                    <a:pt x="303" y="392"/>
                  </a:lnTo>
                  <a:lnTo>
                    <a:pt x="303" y="392"/>
                  </a:lnTo>
                  <a:lnTo>
                    <a:pt x="307" y="395"/>
                  </a:lnTo>
                  <a:lnTo>
                    <a:pt x="309" y="395"/>
                  </a:lnTo>
                  <a:lnTo>
                    <a:pt x="312" y="395"/>
                  </a:lnTo>
                  <a:lnTo>
                    <a:pt x="312" y="395"/>
                  </a:lnTo>
                  <a:lnTo>
                    <a:pt x="314" y="395"/>
                  </a:lnTo>
                  <a:lnTo>
                    <a:pt x="316" y="397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21" y="408"/>
                  </a:lnTo>
                  <a:lnTo>
                    <a:pt x="323" y="408"/>
                  </a:lnTo>
                  <a:lnTo>
                    <a:pt x="325" y="408"/>
                  </a:lnTo>
                  <a:lnTo>
                    <a:pt x="325" y="406"/>
                  </a:lnTo>
                  <a:lnTo>
                    <a:pt x="327" y="406"/>
                  </a:lnTo>
                  <a:lnTo>
                    <a:pt x="329" y="404"/>
                  </a:lnTo>
                  <a:lnTo>
                    <a:pt x="330" y="404"/>
                  </a:lnTo>
                  <a:lnTo>
                    <a:pt x="334" y="402"/>
                  </a:lnTo>
                  <a:lnTo>
                    <a:pt x="336" y="402"/>
                  </a:lnTo>
                  <a:lnTo>
                    <a:pt x="345" y="406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47" y="408"/>
                  </a:lnTo>
                  <a:lnTo>
                    <a:pt x="347" y="408"/>
                  </a:lnTo>
                  <a:lnTo>
                    <a:pt x="347" y="408"/>
                  </a:lnTo>
                  <a:lnTo>
                    <a:pt x="347" y="410"/>
                  </a:lnTo>
                  <a:lnTo>
                    <a:pt x="349" y="408"/>
                  </a:lnTo>
                  <a:lnTo>
                    <a:pt x="349" y="406"/>
                  </a:lnTo>
                  <a:lnTo>
                    <a:pt x="350" y="406"/>
                  </a:lnTo>
                  <a:lnTo>
                    <a:pt x="352" y="406"/>
                  </a:lnTo>
                  <a:lnTo>
                    <a:pt x="354" y="406"/>
                  </a:lnTo>
                  <a:lnTo>
                    <a:pt x="354" y="406"/>
                  </a:lnTo>
                  <a:lnTo>
                    <a:pt x="356" y="406"/>
                  </a:lnTo>
                  <a:lnTo>
                    <a:pt x="356" y="406"/>
                  </a:lnTo>
                  <a:lnTo>
                    <a:pt x="359" y="410"/>
                  </a:lnTo>
                  <a:lnTo>
                    <a:pt x="363" y="413"/>
                  </a:lnTo>
                  <a:lnTo>
                    <a:pt x="365" y="415"/>
                  </a:lnTo>
                  <a:lnTo>
                    <a:pt x="365" y="419"/>
                  </a:lnTo>
                  <a:lnTo>
                    <a:pt x="367" y="419"/>
                  </a:lnTo>
                  <a:lnTo>
                    <a:pt x="367" y="420"/>
                  </a:lnTo>
                  <a:lnTo>
                    <a:pt x="367" y="420"/>
                  </a:lnTo>
                  <a:lnTo>
                    <a:pt x="367" y="422"/>
                  </a:lnTo>
                  <a:lnTo>
                    <a:pt x="368" y="422"/>
                  </a:lnTo>
                  <a:lnTo>
                    <a:pt x="372" y="428"/>
                  </a:lnTo>
                  <a:lnTo>
                    <a:pt x="372" y="431"/>
                  </a:lnTo>
                  <a:lnTo>
                    <a:pt x="372" y="433"/>
                  </a:lnTo>
                  <a:lnTo>
                    <a:pt x="372" y="437"/>
                  </a:lnTo>
                  <a:lnTo>
                    <a:pt x="372" y="437"/>
                  </a:lnTo>
                  <a:lnTo>
                    <a:pt x="374" y="437"/>
                  </a:lnTo>
                  <a:lnTo>
                    <a:pt x="374" y="437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4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7" y="435"/>
                  </a:lnTo>
                  <a:lnTo>
                    <a:pt x="379" y="435"/>
                  </a:lnTo>
                  <a:lnTo>
                    <a:pt x="379" y="435"/>
                  </a:lnTo>
                  <a:lnTo>
                    <a:pt x="381" y="435"/>
                  </a:lnTo>
                  <a:lnTo>
                    <a:pt x="381" y="435"/>
                  </a:lnTo>
                  <a:lnTo>
                    <a:pt x="381" y="433"/>
                  </a:lnTo>
                  <a:lnTo>
                    <a:pt x="383" y="433"/>
                  </a:lnTo>
                  <a:lnTo>
                    <a:pt x="385" y="433"/>
                  </a:lnTo>
                  <a:lnTo>
                    <a:pt x="385" y="433"/>
                  </a:lnTo>
                  <a:lnTo>
                    <a:pt x="386" y="433"/>
                  </a:lnTo>
                  <a:lnTo>
                    <a:pt x="388" y="435"/>
                  </a:lnTo>
                  <a:lnTo>
                    <a:pt x="388" y="437"/>
                  </a:lnTo>
                  <a:lnTo>
                    <a:pt x="390" y="437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2" y="438"/>
                  </a:lnTo>
                  <a:lnTo>
                    <a:pt x="392" y="438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4" y="442"/>
                  </a:lnTo>
                  <a:lnTo>
                    <a:pt x="394" y="442"/>
                  </a:lnTo>
                  <a:lnTo>
                    <a:pt x="392" y="444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8" y="446"/>
                  </a:lnTo>
                  <a:lnTo>
                    <a:pt x="386" y="448"/>
                  </a:lnTo>
                  <a:lnTo>
                    <a:pt x="386" y="448"/>
                  </a:lnTo>
                  <a:lnTo>
                    <a:pt x="386" y="449"/>
                  </a:lnTo>
                  <a:lnTo>
                    <a:pt x="386" y="451"/>
                  </a:lnTo>
                  <a:lnTo>
                    <a:pt x="388" y="449"/>
                  </a:lnTo>
                  <a:lnTo>
                    <a:pt x="390" y="449"/>
                  </a:lnTo>
                  <a:lnTo>
                    <a:pt x="392" y="448"/>
                  </a:lnTo>
                  <a:lnTo>
                    <a:pt x="394" y="448"/>
                  </a:lnTo>
                  <a:lnTo>
                    <a:pt x="394" y="446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9" y="448"/>
                  </a:lnTo>
                  <a:lnTo>
                    <a:pt x="401" y="446"/>
                  </a:lnTo>
                  <a:lnTo>
                    <a:pt x="401" y="446"/>
                  </a:lnTo>
                  <a:lnTo>
                    <a:pt x="405" y="446"/>
                  </a:lnTo>
                  <a:lnTo>
                    <a:pt x="405" y="446"/>
                  </a:lnTo>
                  <a:lnTo>
                    <a:pt x="406" y="444"/>
                  </a:lnTo>
                  <a:lnTo>
                    <a:pt x="408" y="444"/>
                  </a:lnTo>
                  <a:lnTo>
                    <a:pt x="410" y="444"/>
                  </a:lnTo>
                  <a:lnTo>
                    <a:pt x="410" y="446"/>
                  </a:lnTo>
                  <a:lnTo>
                    <a:pt x="412" y="446"/>
                  </a:lnTo>
                  <a:lnTo>
                    <a:pt x="414" y="448"/>
                  </a:lnTo>
                  <a:lnTo>
                    <a:pt x="415" y="451"/>
                  </a:lnTo>
                  <a:lnTo>
                    <a:pt x="419" y="460"/>
                  </a:lnTo>
                  <a:lnTo>
                    <a:pt x="421" y="462"/>
                  </a:lnTo>
                  <a:lnTo>
                    <a:pt x="421" y="464"/>
                  </a:lnTo>
                  <a:lnTo>
                    <a:pt x="421" y="464"/>
                  </a:lnTo>
                  <a:lnTo>
                    <a:pt x="419" y="466"/>
                  </a:lnTo>
                  <a:lnTo>
                    <a:pt x="419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5" y="471"/>
                  </a:lnTo>
                  <a:lnTo>
                    <a:pt x="415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9" y="473"/>
                  </a:lnTo>
                  <a:lnTo>
                    <a:pt x="419" y="473"/>
                  </a:lnTo>
                  <a:lnTo>
                    <a:pt x="421" y="475"/>
                  </a:lnTo>
                  <a:lnTo>
                    <a:pt x="421" y="475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24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2" y="482"/>
                  </a:lnTo>
                  <a:lnTo>
                    <a:pt x="433" y="484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7" y="487"/>
                  </a:lnTo>
                  <a:lnTo>
                    <a:pt x="439" y="487"/>
                  </a:lnTo>
                  <a:lnTo>
                    <a:pt x="441" y="489"/>
                  </a:lnTo>
                  <a:lnTo>
                    <a:pt x="442" y="487"/>
                  </a:lnTo>
                  <a:lnTo>
                    <a:pt x="442" y="485"/>
                  </a:lnTo>
                  <a:lnTo>
                    <a:pt x="444" y="485"/>
                  </a:lnTo>
                  <a:lnTo>
                    <a:pt x="446" y="484"/>
                  </a:lnTo>
                  <a:lnTo>
                    <a:pt x="446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3" y="485"/>
                  </a:lnTo>
                  <a:lnTo>
                    <a:pt x="453" y="487"/>
                  </a:lnTo>
                  <a:lnTo>
                    <a:pt x="455" y="489"/>
                  </a:lnTo>
                  <a:lnTo>
                    <a:pt x="457" y="491"/>
                  </a:lnTo>
                  <a:lnTo>
                    <a:pt x="457" y="491"/>
                  </a:lnTo>
                  <a:lnTo>
                    <a:pt x="457" y="493"/>
                  </a:lnTo>
                  <a:lnTo>
                    <a:pt x="459" y="494"/>
                  </a:lnTo>
                  <a:lnTo>
                    <a:pt x="459" y="496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60" y="502"/>
                  </a:lnTo>
                  <a:lnTo>
                    <a:pt x="460" y="502"/>
                  </a:lnTo>
                  <a:lnTo>
                    <a:pt x="460" y="507"/>
                  </a:lnTo>
                  <a:lnTo>
                    <a:pt x="460" y="509"/>
                  </a:lnTo>
                  <a:lnTo>
                    <a:pt x="462" y="511"/>
                  </a:lnTo>
                  <a:lnTo>
                    <a:pt x="462" y="513"/>
                  </a:lnTo>
                  <a:lnTo>
                    <a:pt x="462" y="514"/>
                  </a:lnTo>
                  <a:lnTo>
                    <a:pt x="464" y="516"/>
                  </a:lnTo>
                  <a:lnTo>
                    <a:pt x="464" y="516"/>
                  </a:lnTo>
                  <a:lnTo>
                    <a:pt x="466" y="518"/>
                  </a:lnTo>
                  <a:lnTo>
                    <a:pt x="468" y="520"/>
                  </a:lnTo>
                  <a:lnTo>
                    <a:pt x="468" y="522"/>
                  </a:lnTo>
                  <a:lnTo>
                    <a:pt x="470" y="525"/>
                  </a:lnTo>
                  <a:lnTo>
                    <a:pt x="471" y="531"/>
                  </a:lnTo>
                  <a:lnTo>
                    <a:pt x="473" y="532"/>
                  </a:lnTo>
                  <a:lnTo>
                    <a:pt x="475" y="547"/>
                  </a:lnTo>
                  <a:lnTo>
                    <a:pt x="477" y="554"/>
                  </a:lnTo>
                  <a:lnTo>
                    <a:pt x="479" y="556"/>
                  </a:lnTo>
                  <a:lnTo>
                    <a:pt x="479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58"/>
                  </a:lnTo>
                  <a:lnTo>
                    <a:pt x="480" y="559"/>
                  </a:lnTo>
                  <a:lnTo>
                    <a:pt x="482" y="561"/>
                  </a:lnTo>
                  <a:lnTo>
                    <a:pt x="480" y="565"/>
                  </a:lnTo>
                  <a:lnTo>
                    <a:pt x="480" y="567"/>
                  </a:lnTo>
                  <a:lnTo>
                    <a:pt x="479" y="569"/>
                  </a:lnTo>
                  <a:lnTo>
                    <a:pt x="479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3" y="570"/>
                  </a:lnTo>
                  <a:lnTo>
                    <a:pt x="470" y="570"/>
                  </a:lnTo>
                  <a:lnTo>
                    <a:pt x="468" y="570"/>
                  </a:lnTo>
                  <a:lnTo>
                    <a:pt x="466" y="574"/>
                  </a:lnTo>
                  <a:lnTo>
                    <a:pt x="464" y="574"/>
                  </a:lnTo>
                  <a:lnTo>
                    <a:pt x="462" y="574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8"/>
                  </a:lnTo>
                  <a:lnTo>
                    <a:pt x="462" y="578"/>
                  </a:lnTo>
                  <a:lnTo>
                    <a:pt x="464" y="578"/>
                  </a:lnTo>
                  <a:lnTo>
                    <a:pt x="464" y="578"/>
                  </a:lnTo>
                  <a:lnTo>
                    <a:pt x="466" y="579"/>
                  </a:lnTo>
                  <a:lnTo>
                    <a:pt x="466" y="581"/>
                  </a:lnTo>
                  <a:lnTo>
                    <a:pt x="466" y="583"/>
                  </a:lnTo>
                  <a:lnTo>
                    <a:pt x="466" y="587"/>
                  </a:lnTo>
                  <a:lnTo>
                    <a:pt x="462" y="594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59" y="599"/>
                  </a:lnTo>
                  <a:lnTo>
                    <a:pt x="455" y="601"/>
                  </a:lnTo>
                  <a:lnTo>
                    <a:pt x="453" y="601"/>
                  </a:lnTo>
                  <a:lnTo>
                    <a:pt x="451" y="603"/>
                  </a:lnTo>
                  <a:lnTo>
                    <a:pt x="451" y="605"/>
                  </a:lnTo>
                  <a:lnTo>
                    <a:pt x="453" y="606"/>
                  </a:lnTo>
                  <a:lnTo>
                    <a:pt x="453" y="606"/>
                  </a:lnTo>
                  <a:lnTo>
                    <a:pt x="451" y="608"/>
                  </a:lnTo>
                  <a:lnTo>
                    <a:pt x="451" y="610"/>
                  </a:lnTo>
                  <a:lnTo>
                    <a:pt x="451" y="610"/>
                  </a:lnTo>
                  <a:lnTo>
                    <a:pt x="451" y="612"/>
                  </a:lnTo>
                  <a:lnTo>
                    <a:pt x="453" y="614"/>
                  </a:lnTo>
                  <a:lnTo>
                    <a:pt x="451" y="614"/>
                  </a:lnTo>
                  <a:lnTo>
                    <a:pt x="451" y="615"/>
                  </a:lnTo>
                  <a:lnTo>
                    <a:pt x="453" y="617"/>
                  </a:lnTo>
                  <a:lnTo>
                    <a:pt x="453" y="619"/>
                  </a:lnTo>
                  <a:lnTo>
                    <a:pt x="455" y="619"/>
                  </a:lnTo>
                  <a:lnTo>
                    <a:pt x="455" y="621"/>
                  </a:lnTo>
                  <a:lnTo>
                    <a:pt x="457" y="621"/>
                  </a:lnTo>
                  <a:lnTo>
                    <a:pt x="459" y="621"/>
                  </a:lnTo>
                  <a:lnTo>
                    <a:pt x="468" y="621"/>
                  </a:lnTo>
                  <a:lnTo>
                    <a:pt x="470" y="621"/>
                  </a:lnTo>
                  <a:lnTo>
                    <a:pt x="471" y="621"/>
                  </a:lnTo>
                  <a:lnTo>
                    <a:pt x="473" y="621"/>
                  </a:lnTo>
                  <a:lnTo>
                    <a:pt x="475" y="621"/>
                  </a:lnTo>
                  <a:lnTo>
                    <a:pt x="475" y="619"/>
                  </a:lnTo>
                  <a:lnTo>
                    <a:pt x="475" y="619"/>
                  </a:lnTo>
                  <a:lnTo>
                    <a:pt x="475" y="617"/>
                  </a:lnTo>
                  <a:lnTo>
                    <a:pt x="477" y="615"/>
                  </a:lnTo>
                  <a:lnTo>
                    <a:pt x="479" y="610"/>
                  </a:lnTo>
                  <a:lnTo>
                    <a:pt x="479" y="606"/>
                  </a:lnTo>
                  <a:lnTo>
                    <a:pt x="486" y="599"/>
                  </a:lnTo>
                  <a:lnTo>
                    <a:pt x="488" y="597"/>
                  </a:lnTo>
                  <a:lnTo>
                    <a:pt x="491" y="596"/>
                  </a:lnTo>
                  <a:lnTo>
                    <a:pt x="493" y="594"/>
                  </a:lnTo>
                  <a:lnTo>
                    <a:pt x="495" y="592"/>
                  </a:lnTo>
                  <a:lnTo>
                    <a:pt x="495" y="592"/>
                  </a:lnTo>
                  <a:lnTo>
                    <a:pt x="497" y="592"/>
                  </a:lnTo>
                  <a:lnTo>
                    <a:pt x="498" y="590"/>
                  </a:lnTo>
                  <a:lnTo>
                    <a:pt x="498" y="588"/>
                  </a:lnTo>
                  <a:lnTo>
                    <a:pt x="498" y="585"/>
                  </a:lnTo>
                  <a:lnTo>
                    <a:pt x="498" y="583"/>
                  </a:lnTo>
                  <a:lnTo>
                    <a:pt x="498" y="578"/>
                  </a:lnTo>
                  <a:lnTo>
                    <a:pt x="498" y="574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497" y="572"/>
                  </a:lnTo>
                  <a:lnTo>
                    <a:pt x="497" y="570"/>
                  </a:lnTo>
                  <a:lnTo>
                    <a:pt x="498" y="569"/>
                  </a:lnTo>
                  <a:lnTo>
                    <a:pt x="498" y="569"/>
                  </a:lnTo>
                  <a:lnTo>
                    <a:pt x="498" y="567"/>
                  </a:lnTo>
                  <a:lnTo>
                    <a:pt x="500" y="565"/>
                  </a:lnTo>
                  <a:lnTo>
                    <a:pt x="500" y="565"/>
                  </a:lnTo>
                  <a:lnTo>
                    <a:pt x="504" y="563"/>
                  </a:lnTo>
                  <a:lnTo>
                    <a:pt x="504" y="563"/>
                  </a:lnTo>
                  <a:lnTo>
                    <a:pt x="504" y="561"/>
                  </a:lnTo>
                  <a:lnTo>
                    <a:pt x="507" y="559"/>
                  </a:lnTo>
                  <a:lnTo>
                    <a:pt x="513" y="558"/>
                  </a:lnTo>
                  <a:lnTo>
                    <a:pt x="516" y="556"/>
                  </a:lnTo>
                  <a:lnTo>
                    <a:pt x="518" y="556"/>
                  </a:lnTo>
                  <a:lnTo>
                    <a:pt x="520" y="556"/>
                  </a:lnTo>
                  <a:lnTo>
                    <a:pt x="520" y="558"/>
                  </a:lnTo>
                  <a:lnTo>
                    <a:pt x="522" y="559"/>
                  </a:lnTo>
                  <a:lnTo>
                    <a:pt x="522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9"/>
                  </a:lnTo>
                  <a:lnTo>
                    <a:pt x="526" y="558"/>
                  </a:lnTo>
                  <a:lnTo>
                    <a:pt x="527" y="558"/>
                  </a:lnTo>
                  <a:lnTo>
                    <a:pt x="527" y="558"/>
                  </a:lnTo>
                  <a:lnTo>
                    <a:pt x="527" y="556"/>
                  </a:lnTo>
                  <a:lnTo>
                    <a:pt x="529" y="556"/>
                  </a:lnTo>
                  <a:lnTo>
                    <a:pt x="529" y="554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29" y="550"/>
                  </a:lnTo>
                  <a:lnTo>
                    <a:pt x="531" y="550"/>
                  </a:lnTo>
                  <a:lnTo>
                    <a:pt x="529" y="550"/>
                  </a:lnTo>
                  <a:lnTo>
                    <a:pt x="527" y="550"/>
                  </a:lnTo>
                  <a:lnTo>
                    <a:pt x="527" y="550"/>
                  </a:lnTo>
                  <a:lnTo>
                    <a:pt x="527" y="549"/>
                  </a:lnTo>
                  <a:lnTo>
                    <a:pt x="527" y="547"/>
                  </a:lnTo>
                  <a:lnTo>
                    <a:pt x="526" y="545"/>
                  </a:lnTo>
                  <a:lnTo>
                    <a:pt x="527" y="541"/>
                  </a:lnTo>
                  <a:lnTo>
                    <a:pt x="527" y="540"/>
                  </a:lnTo>
                  <a:lnTo>
                    <a:pt x="527" y="538"/>
                  </a:lnTo>
                  <a:lnTo>
                    <a:pt x="527" y="536"/>
                  </a:lnTo>
                  <a:lnTo>
                    <a:pt x="526" y="536"/>
                  </a:lnTo>
                  <a:lnTo>
                    <a:pt x="526" y="536"/>
                  </a:lnTo>
                  <a:lnTo>
                    <a:pt x="526" y="534"/>
                  </a:lnTo>
                  <a:lnTo>
                    <a:pt x="526" y="531"/>
                  </a:lnTo>
                  <a:lnTo>
                    <a:pt x="529" y="527"/>
                  </a:lnTo>
                  <a:lnTo>
                    <a:pt x="527" y="527"/>
                  </a:lnTo>
                  <a:lnTo>
                    <a:pt x="526" y="525"/>
                  </a:lnTo>
                  <a:lnTo>
                    <a:pt x="524" y="523"/>
                  </a:lnTo>
                  <a:lnTo>
                    <a:pt x="522" y="523"/>
                  </a:lnTo>
                  <a:lnTo>
                    <a:pt x="522" y="522"/>
                  </a:lnTo>
                  <a:lnTo>
                    <a:pt x="520" y="522"/>
                  </a:lnTo>
                  <a:lnTo>
                    <a:pt x="520" y="522"/>
                  </a:lnTo>
                  <a:lnTo>
                    <a:pt x="518" y="522"/>
                  </a:lnTo>
                  <a:lnTo>
                    <a:pt x="518" y="520"/>
                  </a:lnTo>
                  <a:lnTo>
                    <a:pt x="515" y="518"/>
                  </a:lnTo>
                  <a:lnTo>
                    <a:pt x="513" y="516"/>
                  </a:lnTo>
                  <a:lnTo>
                    <a:pt x="513" y="516"/>
                  </a:lnTo>
                  <a:lnTo>
                    <a:pt x="511" y="516"/>
                  </a:lnTo>
                  <a:lnTo>
                    <a:pt x="511" y="514"/>
                  </a:lnTo>
                  <a:lnTo>
                    <a:pt x="511" y="514"/>
                  </a:lnTo>
                  <a:lnTo>
                    <a:pt x="509" y="513"/>
                  </a:lnTo>
                  <a:lnTo>
                    <a:pt x="507" y="513"/>
                  </a:lnTo>
                  <a:lnTo>
                    <a:pt x="502" y="513"/>
                  </a:lnTo>
                  <a:lnTo>
                    <a:pt x="500" y="511"/>
                  </a:lnTo>
                  <a:lnTo>
                    <a:pt x="498" y="511"/>
                  </a:lnTo>
                  <a:lnTo>
                    <a:pt x="497" y="509"/>
                  </a:lnTo>
                  <a:lnTo>
                    <a:pt x="497" y="507"/>
                  </a:lnTo>
                  <a:lnTo>
                    <a:pt x="497" y="505"/>
                  </a:lnTo>
                  <a:lnTo>
                    <a:pt x="495" y="503"/>
                  </a:lnTo>
                  <a:lnTo>
                    <a:pt x="495" y="502"/>
                  </a:lnTo>
                  <a:lnTo>
                    <a:pt x="495" y="500"/>
                  </a:lnTo>
                  <a:lnTo>
                    <a:pt x="495" y="498"/>
                  </a:lnTo>
                  <a:lnTo>
                    <a:pt x="497" y="496"/>
                  </a:lnTo>
                  <a:lnTo>
                    <a:pt x="500" y="493"/>
                  </a:lnTo>
                  <a:lnTo>
                    <a:pt x="500" y="491"/>
                  </a:lnTo>
                  <a:lnTo>
                    <a:pt x="502" y="491"/>
                  </a:lnTo>
                  <a:lnTo>
                    <a:pt x="502" y="491"/>
                  </a:lnTo>
                  <a:lnTo>
                    <a:pt x="500" y="489"/>
                  </a:lnTo>
                  <a:lnTo>
                    <a:pt x="500" y="485"/>
                  </a:lnTo>
                  <a:lnTo>
                    <a:pt x="500" y="485"/>
                  </a:lnTo>
                  <a:lnTo>
                    <a:pt x="500" y="482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4" y="478"/>
                  </a:lnTo>
                  <a:lnTo>
                    <a:pt x="506" y="475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1"/>
                  </a:lnTo>
                  <a:lnTo>
                    <a:pt x="509" y="467"/>
                  </a:lnTo>
                  <a:lnTo>
                    <a:pt x="513" y="462"/>
                  </a:lnTo>
                  <a:lnTo>
                    <a:pt x="516" y="458"/>
                  </a:lnTo>
                  <a:lnTo>
                    <a:pt x="518" y="457"/>
                  </a:lnTo>
                  <a:lnTo>
                    <a:pt x="522" y="455"/>
                  </a:lnTo>
                  <a:lnTo>
                    <a:pt x="527" y="455"/>
                  </a:lnTo>
                  <a:lnTo>
                    <a:pt x="527" y="455"/>
                  </a:lnTo>
                  <a:lnTo>
                    <a:pt x="527" y="455"/>
                  </a:lnTo>
                  <a:lnTo>
                    <a:pt x="529" y="455"/>
                  </a:lnTo>
                  <a:lnTo>
                    <a:pt x="529" y="455"/>
                  </a:lnTo>
                  <a:lnTo>
                    <a:pt x="529" y="457"/>
                  </a:lnTo>
                  <a:lnTo>
                    <a:pt x="529" y="457"/>
                  </a:lnTo>
                  <a:lnTo>
                    <a:pt x="529" y="457"/>
                  </a:lnTo>
                  <a:lnTo>
                    <a:pt x="531" y="457"/>
                  </a:lnTo>
                  <a:lnTo>
                    <a:pt x="531" y="455"/>
                  </a:lnTo>
                  <a:lnTo>
                    <a:pt x="533" y="455"/>
                  </a:lnTo>
                  <a:lnTo>
                    <a:pt x="535" y="455"/>
                  </a:lnTo>
                  <a:lnTo>
                    <a:pt x="533" y="457"/>
                  </a:lnTo>
                  <a:lnTo>
                    <a:pt x="533" y="457"/>
                  </a:lnTo>
                  <a:lnTo>
                    <a:pt x="536" y="455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5" y="457"/>
                  </a:lnTo>
                  <a:lnTo>
                    <a:pt x="533" y="457"/>
                  </a:lnTo>
                  <a:lnTo>
                    <a:pt x="531" y="457"/>
                  </a:lnTo>
                  <a:lnTo>
                    <a:pt x="533" y="458"/>
                  </a:lnTo>
                  <a:lnTo>
                    <a:pt x="533" y="458"/>
                  </a:lnTo>
                  <a:lnTo>
                    <a:pt x="531" y="460"/>
                  </a:lnTo>
                  <a:lnTo>
                    <a:pt x="531" y="460"/>
                  </a:lnTo>
                  <a:lnTo>
                    <a:pt x="531" y="462"/>
                  </a:lnTo>
                  <a:lnTo>
                    <a:pt x="533" y="462"/>
                  </a:lnTo>
                  <a:lnTo>
                    <a:pt x="535" y="464"/>
                  </a:lnTo>
                  <a:lnTo>
                    <a:pt x="538" y="466"/>
                  </a:lnTo>
                  <a:lnTo>
                    <a:pt x="538" y="466"/>
                  </a:lnTo>
                  <a:lnTo>
                    <a:pt x="538" y="466"/>
                  </a:lnTo>
                  <a:lnTo>
                    <a:pt x="540" y="466"/>
                  </a:lnTo>
                  <a:lnTo>
                    <a:pt x="540" y="466"/>
                  </a:lnTo>
                  <a:lnTo>
                    <a:pt x="540" y="466"/>
                  </a:lnTo>
                  <a:lnTo>
                    <a:pt x="542" y="466"/>
                  </a:lnTo>
                  <a:lnTo>
                    <a:pt x="542" y="466"/>
                  </a:lnTo>
                  <a:lnTo>
                    <a:pt x="545" y="467"/>
                  </a:lnTo>
                  <a:lnTo>
                    <a:pt x="545" y="467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5" y="473"/>
                  </a:lnTo>
                  <a:lnTo>
                    <a:pt x="567" y="473"/>
                  </a:lnTo>
                  <a:lnTo>
                    <a:pt x="567" y="475"/>
                  </a:lnTo>
                  <a:lnTo>
                    <a:pt x="567" y="476"/>
                  </a:lnTo>
                  <a:lnTo>
                    <a:pt x="567" y="476"/>
                  </a:lnTo>
                  <a:lnTo>
                    <a:pt x="567" y="478"/>
                  </a:lnTo>
                  <a:lnTo>
                    <a:pt x="569" y="478"/>
                  </a:lnTo>
                  <a:lnTo>
                    <a:pt x="571" y="480"/>
                  </a:lnTo>
                  <a:lnTo>
                    <a:pt x="571" y="482"/>
                  </a:lnTo>
                  <a:lnTo>
                    <a:pt x="571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71" y="485"/>
                  </a:lnTo>
                  <a:lnTo>
                    <a:pt x="571" y="485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9"/>
                  </a:lnTo>
                  <a:lnTo>
                    <a:pt x="571" y="489"/>
                  </a:lnTo>
                  <a:lnTo>
                    <a:pt x="574" y="494"/>
                  </a:lnTo>
                  <a:lnTo>
                    <a:pt x="574" y="494"/>
                  </a:lnTo>
                  <a:lnTo>
                    <a:pt x="574" y="494"/>
                  </a:lnTo>
                  <a:lnTo>
                    <a:pt x="576" y="496"/>
                  </a:lnTo>
                  <a:lnTo>
                    <a:pt x="578" y="496"/>
                  </a:lnTo>
                  <a:lnTo>
                    <a:pt x="580" y="498"/>
                  </a:lnTo>
                  <a:lnTo>
                    <a:pt x="581" y="498"/>
                  </a:lnTo>
                  <a:lnTo>
                    <a:pt x="581" y="498"/>
                  </a:lnTo>
                  <a:lnTo>
                    <a:pt x="583" y="498"/>
                  </a:lnTo>
                  <a:lnTo>
                    <a:pt x="585" y="498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500"/>
                  </a:lnTo>
                  <a:lnTo>
                    <a:pt x="591" y="500"/>
                  </a:lnTo>
                  <a:lnTo>
                    <a:pt x="591" y="500"/>
                  </a:lnTo>
                  <a:lnTo>
                    <a:pt x="591" y="496"/>
                  </a:lnTo>
                  <a:lnTo>
                    <a:pt x="591" y="494"/>
                  </a:lnTo>
                  <a:lnTo>
                    <a:pt x="591" y="493"/>
                  </a:lnTo>
                  <a:lnTo>
                    <a:pt x="591" y="493"/>
                  </a:lnTo>
                  <a:lnTo>
                    <a:pt x="591" y="491"/>
                  </a:lnTo>
                  <a:lnTo>
                    <a:pt x="591" y="491"/>
                  </a:lnTo>
                  <a:lnTo>
                    <a:pt x="591" y="489"/>
                  </a:lnTo>
                  <a:lnTo>
                    <a:pt x="592" y="487"/>
                  </a:lnTo>
                  <a:lnTo>
                    <a:pt x="594" y="485"/>
                  </a:lnTo>
                  <a:lnTo>
                    <a:pt x="594" y="484"/>
                  </a:lnTo>
                  <a:lnTo>
                    <a:pt x="594" y="482"/>
                  </a:lnTo>
                  <a:lnTo>
                    <a:pt x="596" y="482"/>
                  </a:lnTo>
                  <a:lnTo>
                    <a:pt x="596" y="482"/>
                  </a:lnTo>
                  <a:lnTo>
                    <a:pt x="596" y="480"/>
                  </a:lnTo>
                  <a:lnTo>
                    <a:pt x="596" y="480"/>
                  </a:lnTo>
                  <a:close/>
                  <a:moveTo>
                    <a:pt x="294" y="224"/>
                  </a:moveTo>
                  <a:lnTo>
                    <a:pt x="294" y="224"/>
                  </a:lnTo>
                  <a:lnTo>
                    <a:pt x="294" y="224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3" y="227"/>
                  </a:lnTo>
                  <a:lnTo>
                    <a:pt x="291" y="227"/>
                  </a:lnTo>
                  <a:lnTo>
                    <a:pt x="291" y="225"/>
                  </a:lnTo>
                  <a:lnTo>
                    <a:pt x="289" y="225"/>
                  </a:lnTo>
                  <a:lnTo>
                    <a:pt x="289" y="224"/>
                  </a:lnTo>
                  <a:lnTo>
                    <a:pt x="291" y="222"/>
                  </a:lnTo>
                  <a:lnTo>
                    <a:pt x="291" y="222"/>
                  </a:lnTo>
                  <a:lnTo>
                    <a:pt x="293" y="220"/>
                  </a:lnTo>
                  <a:lnTo>
                    <a:pt x="294" y="220"/>
                  </a:lnTo>
                  <a:lnTo>
                    <a:pt x="294" y="222"/>
                  </a:lnTo>
                  <a:lnTo>
                    <a:pt x="294" y="222"/>
                  </a:lnTo>
                  <a:lnTo>
                    <a:pt x="294" y="224"/>
                  </a:lnTo>
                  <a:close/>
                  <a:moveTo>
                    <a:pt x="287" y="119"/>
                  </a:moveTo>
                  <a:lnTo>
                    <a:pt x="289" y="119"/>
                  </a:lnTo>
                  <a:lnTo>
                    <a:pt x="289" y="117"/>
                  </a:lnTo>
                  <a:lnTo>
                    <a:pt x="287" y="117"/>
                  </a:lnTo>
                  <a:lnTo>
                    <a:pt x="287" y="117"/>
                  </a:lnTo>
                  <a:lnTo>
                    <a:pt x="285" y="119"/>
                  </a:lnTo>
                  <a:lnTo>
                    <a:pt x="285" y="119"/>
                  </a:lnTo>
                  <a:lnTo>
                    <a:pt x="287" y="119"/>
                  </a:lnTo>
                  <a:lnTo>
                    <a:pt x="287" y="119"/>
                  </a:lnTo>
                  <a:close/>
                  <a:moveTo>
                    <a:pt x="289" y="119"/>
                  </a:moveTo>
                  <a:lnTo>
                    <a:pt x="291" y="119"/>
                  </a:lnTo>
                  <a:lnTo>
                    <a:pt x="291" y="119"/>
                  </a:lnTo>
                  <a:lnTo>
                    <a:pt x="291" y="121"/>
                  </a:lnTo>
                  <a:lnTo>
                    <a:pt x="291" y="119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87" y="121"/>
                  </a:lnTo>
                  <a:lnTo>
                    <a:pt x="287" y="122"/>
                  </a:lnTo>
                  <a:lnTo>
                    <a:pt x="285" y="124"/>
                  </a:lnTo>
                  <a:lnTo>
                    <a:pt x="285" y="124"/>
                  </a:lnTo>
                  <a:lnTo>
                    <a:pt x="289" y="119"/>
                  </a:lnTo>
                  <a:close/>
                  <a:moveTo>
                    <a:pt x="414" y="581"/>
                  </a:moveTo>
                  <a:lnTo>
                    <a:pt x="414" y="581"/>
                  </a:lnTo>
                  <a:lnTo>
                    <a:pt x="414" y="581"/>
                  </a:lnTo>
                  <a:lnTo>
                    <a:pt x="414" y="581"/>
                  </a:lnTo>
                  <a:lnTo>
                    <a:pt x="414" y="579"/>
                  </a:lnTo>
                  <a:lnTo>
                    <a:pt x="414" y="579"/>
                  </a:lnTo>
                  <a:lnTo>
                    <a:pt x="414" y="579"/>
                  </a:lnTo>
                  <a:lnTo>
                    <a:pt x="412" y="579"/>
                  </a:lnTo>
                  <a:lnTo>
                    <a:pt x="410" y="579"/>
                  </a:lnTo>
                  <a:lnTo>
                    <a:pt x="412" y="581"/>
                  </a:lnTo>
                  <a:lnTo>
                    <a:pt x="414" y="581"/>
                  </a:lnTo>
                  <a:close/>
                  <a:moveTo>
                    <a:pt x="341" y="435"/>
                  </a:moveTo>
                  <a:lnTo>
                    <a:pt x="341" y="437"/>
                  </a:lnTo>
                  <a:lnTo>
                    <a:pt x="341" y="437"/>
                  </a:lnTo>
                  <a:lnTo>
                    <a:pt x="341" y="437"/>
                  </a:lnTo>
                  <a:lnTo>
                    <a:pt x="341" y="435"/>
                  </a:lnTo>
                  <a:lnTo>
                    <a:pt x="341" y="435"/>
                  </a:lnTo>
                  <a:close/>
                  <a:moveTo>
                    <a:pt x="329" y="572"/>
                  </a:moveTo>
                  <a:lnTo>
                    <a:pt x="330" y="572"/>
                  </a:lnTo>
                  <a:lnTo>
                    <a:pt x="330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7" y="572"/>
                  </a:lnTo>
                  <a:lnTo>
                    <a:pt x="327" y="572"/>
                  </a:lnTo>
                  <a:lnTo>
                    <a:pt x="329" y="572"/>
                  </a:lnTo>
                  <a:lnTo>
                    <a:pt x="329" y="572"/>
                  </a:lnTo>
                  <a:close/>
                  <a:moveTo>
                    <a:pt x="399" y="581"/>
                  </a:moveTo>
                  <a:lnTo>
                    <a:pt x="399" y="581"/>
                  </a:lnTo>
                  <a:lnTo>
                    <a:pt x="399" y="581"/>
                  </a:lnTo>
                  <a:lnTo>
                    <a:pt x="399" y="581"/>
                  </a:lnTo>
                  <a:lnTo>
                    <a:pt x="399" y="579"/>
                  </a:lnTo>
                  <a:lnTo>
                    <a:pt x="399" y="579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7" y="581"/>
                  </a:lnTo>
                  <a:lnTo>
                    <a:pt x="399" y="581"/>
                  </a:lnTo>
                  <a:close/>
                  <a:moveTo>
                    <a:pt x="448" y="601"/>
                  </a:moveTo>
                  <a:lnTo>
                    <a:pt x="450" y="601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3" y="599"/>
                  </a:lnTo>
                  <a:lnTo>
                    <a:pt x="453" y="599"/>
                  </a:lnTo>
                  <a:lnTo>
                    <a:pt x="451" y="599"/>
                  </a:lnTo>
                  <a:lnTo>
                    <a:pt x="448" y="597"/>
                  </a:lnTo>
                  <a:lnTo>
                    <a:pt x="446" y="597"/>
                  </a:lnTo>
                  <a:lnTo>
                    <a:pt x="446" y="597"/>
                  </a:lnTo>
                  <a:lnTo>
                    <a:pt x="444" y="599"/>
                  </a:lnTo>
                  <a:lnTo>
                    <a:pt x="442" y="601"/>
                  </a:lnTo>
                  <a:lnTo>
                    <a:pt x="441" y="601"/>
                  </a:lnTo>
                  <a:lnTo>
                    <a:pt x="441" y="601"/>
                  </a:lnTo>
                  <a:lnTo>
                    <a:pt x="437" y="603"/>
                  </a:lnTo>
                  <a:lnTo>
                    <a:pt x="435" y="603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432" y="603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599"/>
                  </a:lnTo>
                  <a:lnTo>
                    <a:pt x="432" y="599"/>
                  </a:lnTo>
                  <a:lnTo>
                    <a:pt x="432" y="599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0" y="605"/>
                  </a:lnTo>
                  <a:lnTo>
                    <a:pt x="430" y="606"/>
                  </a:lnTo>
                  <a:lnTo>
                    <a:pt x="426" y="606"/>
                  </a:lnTo>
                  <a:lnTo>
                    <a:pt x="426" y="608"/>
                  </a:lnTo>
                  <a:lnTo>
                    <a:pt x="424" y="608"/>
                  </a:lnTo>
                  <a:lnTo>
                    <a:pt x="424" y="608"/>
                  </a:lnTo>
                  <a:lnTo>
                    <a:pt x="423" y="608"/>
                  </a:lnTo>
                  <a:lnTo>
                    <a:pt x="423" y="606"/>
                  </a:lnTo>
                  <a:lnTo>
                    <a:pt x="423" y="606"/>
                  </a:lnTo>
                  <a:lnTo>
                    <a:pt x="423" y="606"/>
                  </a:lnTo>
                  <a:lnTo>
                    <a:pt x="421" y="606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7" y="605"/>
                  </a:lnTo>
                  <a:lnTo>
                    <a:pt x="417" y="605"/>
                  </a:lnTo>
                  <a:lnTo>
                    <a:pt x="415" y="605"/>
                  </a:lnTo>
                  <a:lnTo>
                    <a:pt x="415" y="605"/>
                  </a:lnTo>
                  <a:lnTo>
                    <a:pt x="415" y="605"/>
                  </a:lnTo>
                  <a:lnTo>
                    <a:pt x="414" y="605"/>
                  </a:lnTo>
                  <a:lnTo>
                    <a:pt x="410" y="606"/>
                  </a:lnTo>
                  <a:lnTo>
                    <a:pt x="410" y="606"/>
                  </a:lnTo>
                  <a:lnTo>
                    <a:pt x="408" y="606"/>
                  </a:lnTo>
                  <a:lnTo>
                    <a:pt x="406" y="606"/>
                  </a:lnTo>
                  <a:lnTo>
                    <a:pt x="405" y="608"/>
                  </a:lnTo>
                  <a:lnTo>
                    <a:pt x="403" y="610"/>
                  </a:lnTo>
                  <a:lnTo>
                    <a:pt x="403" y="612"/>
                  </a:lnTo>
                  <a:lnTo>
                    <a:pt x="395" y="614"/>
                  </a:lnTo>
                  <a:lnTo>
                    <a:pt x="394" y="614"/>
                  </a:lnTo>
                  <a:lnTo>
                    <a:pt x="392" y="614"/>
                  </a:lnTo>
                  <a:lnTo>
                    <a:pt x="390" y="614"/>
                  </a:lnTo>
                  <a:lnTo>
                    <a:pt x="386" y="615"/>
                  </a:lnTo>
                  <a:lnTo>
                    <a:pt x="385" y="615"/>
                  </a:lnTo>
                  <a:lnTo>
                    <a:pt x="377" y="614"/>
                  </a:lnTo>
                  <a:lnTo>
                    <a:pt x="376" y="615"/>
                  </a:lnTo>
                  <a:lnTo>
                    <a:pt x="376" y="615"/>
                  </a:lnTo>
                  <a:lnTo>
                    <a:pt x="374" y="615"/>
                  </a:lnTo>
                  <a:lnTo>
                    <a:pt x="374" y="614"/>
                  </a:lnTo>
                  <a:lnTo>
                    <a:pt x="372" y="614"/>
                  </a:lnTo>
                  <a:lnTo>
                    <a:pt x="370" y="614"/>
                  </a:lnTo>
                  <a:lnTo>
                    <a:pt x="367" y="614"/>
                  </a:lnTo>
                  <a:lnTo>
                    <a:pt x="367" y="615"/>
                  </a:lnTo>
                  <a:lnTo>
                    <a:pt x="367" y="615"/>
                  </a:lnTo>
                  <a:lnTo>
                    <a:pt x="365" y="615"/>
                  </a:lnTo>
                  <a:lnTo>
                    <a:pt x="363" y="617"/>
                  </a:lnTo>
                  <a:lnTo>
                    <a:pt x="361" y="617"/>
                  </a:lnTo>
                  <a:lnTo>
                    <a:pt x="359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2" y="615"/>
                  </a:lnTo>
                  <a:lnTo>
                    <a:pt x="350" y="615"/>
                  </a:lnTo>
                  <a:lnTo>
                    <a:pt x="350" y="614"/>
                  </a:lnTo>
                  <a:lnTo>
                    <a:pt x="349" y="614"/>
                  </a:lnTo>
                  <a:lnTo>
                    <a:pt x="347" y="612"/>
                  </a:lnTo>
                  <a:lnTo>
                    <a:pt x="347" y="612"/>
                  </a:lnTo>
                  <a:lnTo>
                    <a:pt x="347" y="612"/>
                  </a:lnTo>
                  <a:lnTo>
                    <a:pt x="347" y="610"/>
                  </a:lnTo>
                  <a:lnTo>
                    <a:pt x="345" y="610"/>
                  </a:lnTo>
                  <a:lnTo>
                    <a:pt x="340" y="610"/>
                  </a:lnTo>
                  <a:lnTo>
                    <a:pt x="340" y="608"/>
                  </a:lnTo>
                  <a:lnTo>
                    <a:pt x="340" y="608"/>
                  </a:lnTo>
                  <a:lnTo>
                    <a:pt x="340" y="605"/>
                  </a:lnTo>
                  <a:lnTo>
                    <a:pt x="338" y="605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4" y="603"/>
                  </a:lnTo>
                  <a:lnTo>
                    <a:pt x="334" y="603"/>
                  </a:lnTo>
                  <a:lnTo>
                    <a:pt x="334" y="603"/>
                  </a:lnTo>
                  <a:lnTo>
                    <a:pt x="332" y="603"/>
                  </a:lnTo>
                  <a:lnTo>
                    <a:pt x="332" y="603"/>
                  </a:lnTo>
                  <a:lnTo>
                    <a:pt x="332" y="605"/>
                  </a:lnTo>
                  <a:lnTo>
                    <a:pt x="330" y="605"/>
                  </a:lnTo>
                  <a:lnTo>
                    <a:pt x="329" y="605"/>
                  </a:lnTo>
                  <a:lnTo>
                    <a:pt x="329" y="605"/>
                  </a:lnTo>
                  <a:lnTo>
                    <a:pt x="327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6"/>
                  </a:lnTo>
                  <a:lnTo>
                    <a:pt x="323" y="606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3" y="610"/>
                  </a:lnTo>
                  <a:lnTo>
                    <a:pt x="323" y="610"/>
                  </a:lnTo>
                  <a:lnTo>
                    <a:pt x="323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8" y="614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2" y="612"/>
                  </a:lnTo>
                  <a:lnTo>
                    <a:pt x="311" y="612"/>
                  </a:lnTo>
                  <a:lnTo>
                    <a:pt x="311" y="612"/>
                  </a:lnTo>
                  <a:lnTo>
                    <a:pt x="309" y="608"/>
                  </a:lnTo>
                  <a:lnTo>
                    <a:pt x="309" y="606"/>
                  </a:lnTo>
                  <a:lnTo>
                    <a:pt x="309" y="605"/>
                  </a:lnTo>
                  <a:lnTo>
                    <a:pt x="307" y="605"/>
                  </a:lnTo>
                  <a:lnTo>
                    <a:pt x="307" y="605"/>
                  </a:lnTo>
                  <a:lnTo>
                    <a:pt x="307" y="605"/>
                  </a:lnTo>
                  <a:lnTo>
                    <a:pt x="305" y="605"/>
                  </a:lnTo>
                  <a:lnTo>
                    <a:pt x="307" y="606"/>
                  </a:lnTo>
                  <a:lnTo>
                    <a:pt x="307" y="608"/>
                  </a:lnTo>
                  <a:lnTo>
                    <a:pt x="305" y="610"/>
                  </a:lnTo>
                  <a:lnTo>
                    <a:pt x="305" y="610"/>
                  </a:lnTo>
                  <a:lnTo>
                    <a:pt x="303" y="608"/>
                  </a:lnTo>
                  <a:lnTo>
                    <a:pt x="303" y="608"/>
                  </a:lnTo>
                  <a:lnTo>
                    <a:pt x="303" y="610"/>
                  </a:lnTo>
                  <a:lnTo>
                    <a:pt x="303" y="610"/>
                  </a:lnTo>
                  <a:lnTo>
                    <a:pt x="302" y="612"/>
                  </a:lnTo>
                  <a:lnTo>
                    <a:pt x="300" y="612"/>
                  </a:lnTo>
                  <a:lnTo>
                    <a:pt x="298" y="612"/>
                  </a:lnTo>
                  <a:lnTo>
                    <a:pt x="298" y="614"/>
                  </a:lnTo>
                  <a:lnTo>
                    <a:pt x="296" y="614"/>
                  </a:lnTo>
                  <a:lnTo>
                    <a:pt x="294" y="615"/>
                  </a:lnTo>
                  <a:lnTo>
                    <a:pt x="294" y="615"/>
                  </a:lnTo>
                  <a:lnTo>
                    <a:pt x="294" y="617"/>
                  </a:lnTo>
                  <a:lnTo>
                    <a:pt x="294" y="617"/>
                  </a:lnTo>
                  <a:lnTo>
                    <a:pt x="294" y="619"/>
                  </a:lnTo>
                  <a:lnTo>
                    <a:pt x="293" y="621"/>
                  </a:lnTo>
                  <a:lnTo>
                    <a:pt x="293" y="621"/>
                  </a:lnTo>
                  <a:lnTo>
                    <a:pt x="293" y="621"/>
                  </a:lnTo>
                  <a:lnTo>
                    <a:pt x="293" y="623"/>
                  </a:lnTo>
                  <a:lnTo>
                    <a:pt x="293" y="623"/>
                  </a:lnTo>
                  <a:lnTo>
                    <a:pt x="294" y="623"/>
                  </a:lnTo>
                  <a:lnTo>
                    <a:pt x="294" y="625"/>
                  </a:lnTo>
                  <a:lnTo>
                    <a:pt x="294" y="62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1" y="628"/>
                  </a:lnTo>
                  <a:lnTo>
                    <a:pt x="291" y="630"/>
                  </a:lnTo>
                  <a:lnTo>
                    <a:pt x="293" y="630"/>
                  </a:lnTo>
                  <a:lnTo>
                    <a:pt x="293" y="630"/>
                  </a:lnTo>
                  <a:lnTo>
                    <a:pt x="293" y="632"/>
                  </a:lnTo>
                  <a:lnTo>
                    <a:pt x="293" y="632"/>
                  </a:lnTo>
                  <a:lnTo>
                    <a:pt x="293" y="634"/>
                  </a:lnTo>
                  <a:lnTo>
                    <a:pt x="293" y="634"/>
                  </a:lnTo>
                  <a:lnTo>
                    <a:pt x="294" y="635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6" y="637"/>
                  </a:lnTo>
                  <a:lnTo>
                    <a:pt x="298" y="637"/>
                  </a:lnTo>
                  <a:lnTo>
                    <a:pt x="300" y="639"/>
                  </a:lnTo>
                  <a:lnTo>
                    <a:pt x="300" y="639"/>
                  </a:lnTo>
                  <a:lnTo>
                    <a:pt x="302" y="643"/>
                  </a:lnTo>
                  <a:lnTo>
                    <a:pt x="303" y="644"/>
                  </a:lnTo>
                  <a:lnTo>
                    <a:pt x="305" y="644"/>
                  </a:lnTo>
                  <a:lnTo>
                    <a:pt x="309" y="643"/>
                  </a:lnTo>
                  <a:lnTo>
                    <a:pt x="312" y="643"/>
                  </a:lnTo>
                  <a:lnTo>
                    <a:pt x="318" y="644"/>
                  </a:lnTo>
                  <a:lnTo>
                    <a:pt x="320" y="644"/>
                  </a:lnTo>
                  <a:lnTo>
                    <a:pt x="320" y="646"/>
                  </a:lnTo>
                  <a:lnTo>
                    <a:pt x="320" y="646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3" y="648"/>
                  </a:lnTo>
                  <a:lnTo>
                    <a:pt x="329" y="648"/>
                  </a:lnTo>
                  <a:lnTo>
                    <a:pt x="329" y="648"/>
                  </a:lnTo>
                  <a:lnTo>
                    <a:pt x="329" y="65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30" y="652"/>
                  </a:lnTo>
                  <a:lnTo>
                    <a:pt x="332" y="652"/>
                  </a:lnTo>
                  <a:lnTo>
                    <a:pt x="332" y="652"/>
                  </a:lnTo>
                  <a:lnTo>
                    <a:pt x="334" y="655"/>
                  </a:lnTo>
                  <a:lnTo>
                    <a:pt x="334" y="655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7"/>
                  </a:lnTo>
                  <a:lnTo>
                    <a:pt x="340" y="657"/>
                  </a:lnTo>
                  <a:lnTo>
                    <a:pt x="341" y="659"/>
                  </a:lnTo>
                  <a:lnTo>
                    <a:pt x="343" y="661"/>
                  </a:lnTo>
                  <a:lnTo>
                    <a:pt x="345" y="661"/>
                  </a:lnTo>
                  <a:lnTo>
                    <a:pt x="347" y="661"/>
                  </a:lnTo>
                  <a:lnTo>
                    <a:pt x="349" y="662"/>
                  </a:lnTo>
                  <a:lnTo>
                    <a:pt x="350" y="662"/>
                  </a:lnTo>
                  <a:lnTo>
                    <a:pt x="354" y="668"/>
                  </a:lnTo>
                  <a:lnTo>
                    <a:pt x="356" y="668"/>
                  </a:lnTo>
                  <a:lnTo>
                    <a:pt x="358" y="670"/>
                  </a:lnTo>
                  <a:lnTo>
                    <a:pt x="359" y="670"/>
                  </a:lnTo>
                  <a:lnTo>
                    <a:pt x="361" y="670"/>
                  </a:lnTo>
                  <a:lnTo>
                    <a:pt x="365" y="673"/>
                  </a:lnTo>
                  <a:lnTo>
                    <a:pt x="367" y="673"/>
                  </a:lnTo>
                  <a:lnTo>
                    <a:pt x="368" y="673"/>
                  </a:lnTo>
                  <a:lnTo>
                    <a:pt x="368" y="671"/>
                  </a:lnTo>
                  <a:lnTo>
                    <a:pt x="368" y="671"/>
                  </a:lnTo>
                  <a:lnTo>
                    <a:pt x="374" y="671"/>
                  </a:lnTo>
                  <a:lnTo>
                    <a:pt x="376" y="671"/>
                  </a:lnTo>
                  <a:lnTo>
                    <a:pt x="381" y="673"/>
                  </a:lnTo>
                  <a:lnTo>
                    <a:pt x="385" y="677"/>
                  </a:lnTo>
                  <a:lnTo>
                    <a:pt x="388" y="681"/>
                  </a:lnTo>
                  <a:lnTo>
                    <a:pt x="390" y="682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9" y="693"/>
                  </a:lnTo>
                  <a:lnTo>
                    <a:pt x="399" y="693"/>
                  </a:lnTo>
                  <a:lnTo>
                    <a:pt x="401" y="693"/>
                  </a:lnTo>
                  <a:lnTo>
                    <a:pt x="403" y="695"/>
                  </a:lnTo>
                  <a:lnTo>
                    <a:pt x="405" y="695"/>
                  </a:lnTo>
                  <a:lnTo>
                    <a:pt x="405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10" y="699"/>
                  </a:lnTo>
                  <a:lnTo>
                    <a:pt x="412" y="697"/>
                  </a:lnTo>
                  <a:lnTo>
                    <a:pt x="414" y="697"/>
                  </a:lnTo>
                  <a:lnTo>
                    <a:pt x="415" y="697"/>
                  </a:lnTo>
                  <a:lnTo>
                    <a:pt x="417" y="699"/>
                  </a:lnTo>
                  <a:lnTo>
                    <a:pt x="419" y="699"/>
                  </a:lnTo>
                  <a:lnTo>
                    <a:pt x="419" y="699"/>
                  </a:lnTo>
                  <a:lnTo>
                    <a:pt x="421" y="699"/>
                  </a:lnTo>
                  <a:lnTo>
                    <a:pt x="421" y="697"/>
                  </a:lnTo>
                  <a:lnTo>
                    <a:pt x="421" y="699"/>
                  </a:lnTo>
                  <a:lnTo>
                    <a:pt x="423" y="699"/>
                  </a:lnTo>
                  <a:lnTo>
                    <a:pt x="423" y="699"/>
                  </a:lnTo>
                  <a:lnTo>
                    <a:pt x="423" y="700"/>
                  </a:lnTo>
                  <a:lnTo>
                    <a:pt x="424" y="700"/>
                  </a:lnTo>
                  <a:lnTo>
                    <a:pt x="424" y="700"/>
                  </a:lnTo>
                  <a:lnTo>
                    <a:pt x="426" y="700"/>
                  </a:lnTo>
                  <a:lnTo>
                    <a:pt x="426" y="699"/>
                  </a:lnTo>
                  <a:lnTo>
                    <a:pt x="426" y="699"/>
                  </a:lnTo>
                  <a:lnTo>
                    <a:pt x="426" y="695"/>
                  </a:lnTo>
                  <a:lnTo>
                    <a:pt x="424" y="693"/>
                  </a:lnTo>
                  <a:lnTo>
                    <a:pt x="424" y="691"/>
                  </a:lnTo>
                  <a:lnTo>
                    <a:pt x="426" y="691"/>
                  </a:lnTo>
                  <a:lnTo>
                    <a:pt x="426" y="690"/>
                  </a:lnTo>
                  <a:lnTo>
                    <a:pt x="428" y="684"/>
                  </a:lnTo>
                  <a:lnTo>
                    <a:pt x="430" y="682"/>
                  </a:lnTo>
                  <a:lnTo>
                    <a:pt x="430" y="682"/>
                  </a:lnTo>
                  <a:lnTo>
                    <a:pt x="432" y="682"/>
                  </a:lnTo>
                  <a:lnTo>
                    <a:pt x="432" y="681"/>
                  </a:lnTo>
                  <a:lnTo>
                    <a:pt x="432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5" y="679"/>
                  </a:lnTo>
                  <a:lnTo>
                    <a:pt x="435" y="679"/>
                  </a:lnTo>
                  <a:lnTo>
                    <a:pt x="435" y="679"/>
                  </a:lnTo>
                  <a:lnTo>
                    <a:pt x="437" y="679"/>
                  </a:lnTo>
                  <a:lnTo>
                    <a:pt x="437" y="679"/>
                  </a:lnTo>
                  <a:lnTo>
                    <a:pt x="437" y="677"/>
                  </a:lnTo>
                  <a:lnTo>
                    <a:pt x="437" y="677"/>
                  </a:lnTo>
                  <a:lnTo>
                    <a:pt x="435" y="677"/>
                  </a:lnTo>
                  <a:lnTo>
                    <a:pt x="435" y="677"/>
                  </a:lnTo>
                  <a:lnTo>
                    <a:pt x="435" y="677"/>
                  </a:lnTo>
                  <a:lnTo>
                    <a:pt x="433" y="675"/>
                  </a:lnTo>
                  <a:lnTo>
                    <a:pt x="435" y="675"/>
                  </a:lnTo>
                  <a:lnTo>
                    <a:pt x="435" y="675"/>
                  </a:lnTo>
                  <a:lnTo>
                    <a:pt x="435" y="673"/>
                  </a:lnTo>
                  <a:lnTo>
                    <a:pt x="435" y="673"/>
                  </a:lnTo>
                  <a:lnTo>
                    <a:pt x="435" y="671"/>
                  </a:lnTo>
                  <a:lnTo>
                    <a:pt x="433" y="671"/>
                  </a:lnTo>
                  <a:lnTo>
                    <a:pt x="433" y="671"/>
                  </a:lnTo>
                  <a:lnTo>
                    <a:pt x="432" y="671"/>
                  </a:lnTo>
                  <a:lnTo>
                    <a:pt x="432" y="670"/>
                  </a:lnTo>
                  <a:lnTo>
                    <a:pt x="433" y="670"/>
                  </a:lnTo>
                  <a:lnTo>
                    <a:pt x="433" y="670"/>
                  </a:lnTo>
                  <a:lnTo>
                    <a:pt x="432" y="670"/>
                  </a:lnTo>
                  <a:lnTo>
                    <a:pt x="432" y="670"/>
                  </a:lnTo>
                  <a:lnTo>
                    <a:pt x="430" y="668"/>
                  </a:lnTo>
                  <a:lnTo>
                    <a:pt x="430" y="666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2" y="666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3" y="664"/>
                  </a:lnTo>
                  <a:lnTo>
                    <a:pt x="433" y="662"/>
                  </a:lnTo>
                  <a:lnTo>
                    <a:pt x="432" y="662"/>
                  </a:lnTo>
                  <a:lnTo>
                    <a:pt x="432" y="661"/>
                  </a:lnTo>
                  <a:lnTo>
                    <a:pt x="430" y="661"/>
                  </a:lnTo>
                  <a:lnTo>
                    <a:pt x="426" y="659"/>
                  </a:lnTo>
                  <a:lnTo>
                    <a:pt x="426" y="659"/>
                  </a:lnTo>
                  <a:lnTo>
                    <a:pt x="424" y="657"/>
                  </a:lnTo>
                  <a:lnTo>
                    <a:pt x="424" y="657"/>
                  </a:lnTo>
                  <a:lnTo>
                    <a:pt x="424" y="650"/>
                  </a:lnTo>
                  <a:lnTo>
                    <a:pt x="424" y="650"/>
                  </a:lnTo>
                  <a:lnTo>
                    <a:pt x="424" y="648"/>
                  </a:lnTo>
                  <a:lnTo>
                    <a:pt x="426" y="646"/>
                  </a:lnTo>
                  <a:lnTo>
                    <a:pt x="428" y="644"/>
                  </a:lnTo>
                  <a:lnTo>
                    <a:pt x="430" y="641"/>
                  </a:lnTo>
                  <a:lnTo>
                    <a:pt x="430" y="641"/>
                  </a:lnTo>
                  <a:lnTo>
                    <a:pt x="430" y="637"/>
                  </a:lnTo>
                  <a:lnTo>
                    <a:pt x="430" y="637"/>
                  </a:lnTo>
                  <a:lnTo>
                    <a:pt x="430" y="635"/>
                  </a:lnTo>
                  <a:lnTo>
                    <a:pt x="432" y="635"/>
                  </a:lnTo>
                  <a:lnTo>
                    <a:pt x="432" y="635"/>
                  </a:lnTo>
                  <a:lnTo>
                    <a:pt x="432" y="634"/>
                  </a:lnTo>
                  <a:lnTo>
                    <a:pt x="430" y="634"/>
                  </a:lnTo>
                  <a:lnTo>
                    <a:pt x="430" y="632"/>
                  </a:lnTo>
                  <a:lnTo>
                    <a:pt x="432" y="632"/>
                  </a:lnTo>
                  <a:lnTo>
                    <a:pt x="432" y="630"/>
                  </a:lnTo>
                  <a:lnTo>
                    <a:pt x="433" y="628"/>
                  </a:lnTo>
                  <a:lnTo>
                    <a:pt x="435" y="626"/>
                  </a:lnTo>
                  <a:lnTo>
                    <a:pt x="435" y="625"/>
                  </a:lnTo>
                  <a:lnTo>
                    <a:pt x="441" y="617"/>
                  </a:lnTo>
                  <a:lnTo>
                    <a:pt x="446" y="610"/>
                  </a:lnTo>
                  <a:lnTo>
                    <a:pt x="446" y="608"/>
                  </a:lnTo>
                  <a:lnTo>
                    <a:pt x="450" y="603"/>
                  </a:lnTo>
                  <a:lnTo>
                    <a:pt x="448" y="603"/>
                  </a:lnTo>
                  <a:lnTo>
                    <a:pt x="448" y="603"/>
                  </a:lnTo>
                  <a:lnTo>
                    <a:pt x="448" y="601"/>
                  </a:lnTo>
                  <a:close/>
                  <a:moveTo>
                    <a:pt x="314" y="749"/>
                  </a:move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51"/>
                  </a:lnTo>
                  <a:lnTo>
                    <a:pt x="314" y="751"/>
                  </a:lnTo>
                  <a:lnTo>
                    <a:pt x="314" y="749"/>
                  </a:lnTo>
                  <a:lnTo>
                    <a:pt x="314" y="749"/>
                  </a:lnTo>
                  <a:lnTo>
                    <a:pt x="314" y="749"/>
                  </a:lnTo>
                  <a:close/>
                  <a:moveTo>
                    <a:pt x="388" y="581"/>
                  </a:moveTo>
                  <a:lnTo>
                    <a:pt x="386" y="581"/>
                  </a:lnTo>
                  <a:lnTo>
                    <a:pt x="388" y="583"/>
                  </a:lnTo>
                  <a:lnTo>
                    <a:pt x="388" y="581"/>
                  </a:lnTo>
                  <a:lnTo>
                    <a:pt x="388" y="581"/>
                  </a:lnTo>
                  <a:close/>
                  <a:moveTo>
                    <a:pt x="363" y="440"/>
                  </a:moveTo>
                  <a:lnTo>
                    <a:pt x="363" y="440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2"/>
                  </a:lnTo>
                  <a:lnTo>
                    <a:pt x="367" y="442"/>
                  </a:lnTo>
                  <a:lnTo>
                    <a:pt x="368" y="442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7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369728D6-C23C-4DD3-B42F-74D13CE2B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216" y="3891019"/>
              <a:ext cx="251081" cy="366623"/>
            </a:xfrm>
            <a:custGeom>
              <a:avLst/>
              <a:gdLst>
                <a:gd name="T0" fmla="*/ 43 w 226"/>
                <a:gd name="T1" fmla="*/ 197 h 330"/>
                <a:gd name="T2" fmla="*/ 25 w 226"/>
                <a:gd name="T3" fmla="*/ 130 h 330"/>
                <a:gd name="T4" fmla="*/ 101 w 226"/>
                <a:gd name="T5" fmla="*/ 34 h 330"/>
                <a:gd name="T6" fmla="*/ 220 w 226"/>
                <a:gd name="T7" fmla="*/ 186 h 330"/>
                <a:gd name="T8" fmla="*/ 217 w 226"/>
                <a:gd name="T9" fmla="*/ 164 h 330"/>
                <a:gd name="T10" fmla="*/ 206 w 226"/>
                <a:gd name="T11" fmla="*/ 121 h 330"/>
                <a:gd name="T12" fmla="*/ 204 w 226"/>
                <a:gd name="T13" fmla="*/ 115 h 330"/>
                <a:gd name="T14" fmla="*/ 182 w 226"/>
                <a:gd name="T15" fmla="*/ 99 h 330"/>
                <a:gd name="T16" fmla="*/ 166 w 226"/>
                <a:gd name="T17" fmla="*/ 99 h 330"/>
                <a:gd name="T18" fmla="*/ 154 w 226"/>
                <a:gd name="T19" fmla="*/ 106 h 330"/>
                <a:gd name="T20" fmla="*/ 123 w 226"/>
                <a:gd name="T21" fmla="*/ 76 h 330"/>
                <a:gd name="T22" fmla="*/ 145 w 226"/>
                <a:gd name="T23" fmla="*/ 56 h 330"/>
                <a:gd name="T24" fmla="*/ 166 w 226"/>
                <a:gd name="T25" fmla="*/ 20 h 330"/>
                <a:gd name="T26" fmla="*/ 157 w 226"/>
                <a:gd name="T27" fmla="*/ 7 h 330"/>
                <a:gd name="T28" fmla="*/ 143 w 226"/>
                <a:gd name="T29" fmla="*/ 38 h 330"/>
                <a:gd name="T30" fmla="*/ 137 w 226"/>
                <a:gd name="T31" fmla="*/ 12 h 330"/>
                <a:gd name="T32" fmla="*/ 134 w 226"/>
                <a:gd name="T33" fmla="*/ 18 h 330"/>
                <a:gd name="T34" fmla="*/ 128 w 226"/>
                <a:gd name="T35" fmla="*/ 16 h 330"/>
                <a:gd name="T36" fmla="*/ 105 w 226"/>
                <a:gd name="T37" fmla="*/ 32 h 330"/>
                <a:gd name="T38" fmla="*/ 108 w 226"/>
                <a:gd name="T39" fmla="*/ 49 h 330"/>
                <a:gd name="T40" fmla="*/ 85 w 226"/>
                <a:gd name="T41" fmla="*/ 61 h 330"/>
                <a:gd name="T42" fmla="*/ 105 w 226"/>
                <a:gd name="T43" fmla="*/ 68 h 330"/>
                <a:gd name="T44" fmla="*/ 114 w 226"/>
                <a:gd name="T45" fmla="*/ 77 h 330"/>
                <a:gd name="T46" fmla="*/ 99 w 226"/>
                <a:gd name="T47" fmla="*/ 94 h 330"/>
                <a:gd name="T48" fmla="*/ 79 w 226"/>
                <a:gd name="T49" fmla="*/ 96 h 330"/>
                <a:gd name="T50" fmla="*/ 58 w 226"/>
                <a:gd name="T51" fmla="*/ 92 h 330"/>
                <a:gd name="T52" fmla="*/ 31 w 226"/>
                <a:gd name="T53" fmla="*/ 101 h 330"/>
                <a:gd name="T54" fmla="*/ 20 w 226"/>
                <a:gd name="T55" fmla="*/ 101 h 330"/>
                <a:gd name="T56" fmla="*/ 27 w 226"/>
                <a:gd name="T57" fmla="*/ 105 h 330"/>
                <a:gd name="T58" fmla="*/ 31 w 226"/>
                <a:gd name="T59" fmla="*/ 119 h 330"/>
                <a:gd name="T60" fmla="*/ 29 w 226"/>
                <a:gd name="T61" fmla="*/ 132 h 330"/>
                <a:gd name="T62" fmla="*/ 29 w 226"/>
                <a:gd name="T63" fmla="*/ 144 h 330"/>
                <a:gd name="T64" fmla="*/ 18 w 226"/>
                <a:gd name="T65" fmla="*/ 161 h 330"/>
                <a:gd name="T66" fmla="*/ 29 w 226"/>
                <a:gd name="T67" fmla="*/ 171 h 330"/>
                <a:gd name="T68" fmla="*/ 34 w 226"/>
                <a:gd name="T69" fmla="*/ 177 h 330"/>
                <a:gd name="T70" fmla="*/ 43 w 226"/>
                <a:gd name="T71" fmla="*/ 182 h 330"/>
                <a:gd name="T72" fmla="*/ 78 w 226"/>
                <a:gd name="T73" fmla="*/ 189 h 330"/>
                <a:gd name="T74" fmla="*/ 56 w 226"/>
                <a:gd name="T75" fmla="*/ 204 h 330"/>
                <a:gd name="T76" fmla="*/ 43 w 226"/>
                <a:gd name="T77" fmla="*/ 227 h 330"/>
                <a:gd name="T78" fmla="*/ 58 w 226"/>
                <a:gd name="T79" fmla="*/ 236 h 330"/>
                <a:gd name="T80" fmla="*/ 74 w 226"/>
                <a:gd name="T81" fmla="*/ 235 h 330"/>
                <a:gd name="T82" fmla="*/ 42 w 226"/>
                <a:gd name="T83" fmla="*/ 245 h 330"/>
                <a:gd name="T84" fmla="*/ 38 w 226"/>
                <a:gd name="T85" fmla="*/ 265 h 330"/>
                <a:gd name="T86" fmla="*/ 5 w 226"/>
                <a:gd name="T87" fmla="*/ 269 h 330"/>
                <a:gd name="T88" fmla="*/ 14 w 226"/>
                <a:gd name="T89" fmla="*/ 274 h 330"/>
                <a:gd name="T90" fmla="*/ 11 w 226"/>
                <a:gd name="T91" fmla="*/ 289 h 330"/>
                <a:gd name="T92" fmla="*/ 13 w 226"/>
                <a:gd name="T93" fmla="*/ 298 h 330"/>
                <a:gd name="T94" fmla="*/ 38 w 226"/>
                <a:gd name="T95" fmla="*/ 300 h 330"/>
                <a:gd name="T96" fmla="*/ 22 w 226"/>
                <a:gd name="T97" fmla="*/ 316 h 330"/>
                <a:gd name="T98" fmla="*/ 47 w 226"/>
                <a:gd name="T99" fmla="*/ 305 h 330"/>
                <a:gd name="T100" fmla="*/ 38 w 226"/>
                <a:gd name="T101" fmla="*/ 323 h 330"/>
                <a:gd name="T102" fmla="*/ 54 w 226"/>
                <a:gd name="T103" fmla="*/ 321 h 330"/>
                <a:gd name="T104" fmla="*/ 61 w 226"/>
                <a:gd name="T105" fmla="*/ 327 h 330"/>
                <a:gd name="T106" fmla="*/ 83 w 226"/>
                <a:gd name="T107" fmla="*/ 320 h 330"/>
                <a:gd name="T108" fmla="*/ 99 w 226"/>
                <a:gd name="T109" fmla="*/ 311 h 330"/>
                <a:gd name="T110" fmla="*/ 110 w 226"/>
                <a:gd name="T111" fmla="*/ 300 h 330"/>
                <a:gd name="T112" fmla="*/ 112 w 226"/>
                <a:gd name="T113" fmla="*/ 301 h 330"/>
                <a:gd name="T114" fmla="*/ 146 w 226"/>
                <a:gd name="T115" fmla="*/ 285 h 330"/>
                <a:gd name="T116" fmla="*/ 170 w 226"/>
                <a:gd name="T117" fmla="*/ 273 h 330"/>
                <a:gd name="T118" fmla="*/ 179 w 226"/>
                <a:gd name="T119" fmla="*/ 274 h 330"/>
                <a:gd name="T120" fmla="*/ 200 w 226"/>
                <a:gd name="T121" fmla="*/ 269 h 330"/>
                <a:gd name="T122" fmla="*/ 200 w 226"/>
                <a:gd name="T123" fmla="*/ 256 h 330"/>
                <a:gd name="T124" fmla="*/ 224 w 226"/>
                <a:gd name="T125" fmla="*/ 20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30">
                  <a:moveTo>
                    <a:pt x="34" y="316"/>
                  </a:moveTo>
                  <a:lnTo>
                    <a:pt x="34" y="316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3" y="314"/>
                  </a:lnTo>
                  <a:lnTo>
                    <a:pt x="31" y="314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8"/>
                  </a:lnTo>
                  <a:lnTo>
                    <a:pt x="31" y="318"/>
                  </a:lnTo>
                  <a:lnTo>
                    <a:pt x="34" y="316"/>
                  </a:lnTo>
                  <a:lnTo>
                    <a:pt x="34" y="316"/>
                  </a:lnTo>
                  <a:close/>
                  <a:moveTo>
                    <a:pt x="9" y="294"/>
                  </a:move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2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5" y="294"/>
                  </a:lnTo>
                  <a:lnTo>
                    <a:pt x="7" y="294"/>
                  </a:lnTo>
                  <a:lnTo>
                    <a:pt x="9" y="294"/>
                  </a:lnTo>
                  <a:close/>
                  <a:moveTo>
                    <a:pt x="38" y="193"/>
                  </a:moveTo>
                  <a:lnTo>
                    <a:pt x="36" y="191"/>
                  </a:lnTo>
                  <a:lnTo>
                    <a:pt x="34" y="191"/>
                  </a:lnTo>
                  <a:lnTo>
                    <a:pt x="34" y="193"/>
                  </a:lnTo>
                  <a:lnTo>
                    <a:pt x="36" y="193"/>
                  </a:lnTo>
                  <a:lnTo>
                    <a:pt x="42" y="197"/>
                  </a:lnTo>
                  <a:lnTo>
                    <a:pt x="43" y="197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8" y="193"/>
                  </a:lnTo>
                  <a:lnTo>
                    <a:pt x="38" y="193"/>
                  </a:lnTo>
                  <a:close/>
                  <a:moveTo>
                    <a:pt x="40" y="184"/>
                  </a:moveTo>
                  <a:lnTo>
                    <a:pt x="40" y="184"/>
                  </a:lnTo>
                  <a:lnTo>
                    <a:pt x="42" y="184"/>
                  </a:lnTo>
                  <a:lnTo>
                    <a:pt x="43" y="182"/>
                  </a:lnTo>
                  <a:lnTo>
                    <a:pt x="42" y="180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40" y="184"/>
                  </a:lnTo>
                  <a:close/>
                  <a:moveTo>
                    <a:pt x="14" y="123"/>
                  </a:moveTo>
                  <a:lnTo>
                    <a:pt x="16" y="123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4" y="126"/>
                  </a:lnTo>
                  <a:lnTo>
                    <a:pt x="24" y="128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5" y="117"/>
                  </a:lnTo>
                  <a:lnTo>
                    <a:pt x="22" y="117"/>
                  </a:lnTo>
                  <a:lnTo>
                    <a:pt x="20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4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1" y="121"/>
                  </a:lnTo>
                  <a:lnTo>
                    <a:pt x="11" y="123"/>
                  </a:lnTo>
                  <a:lnTo>
                    <a:pt x="13" y="123"/>
                  </a:lnTo>
                  <a:lnTo>
                    <a:pt x="14" y="123"/>
                  </a:lnTo>
                  <a:close/>
                  <a:moveTo>
                    <a:pt x="99" y="36"/>
                  </a:moveTo>
                  <a:lnTo>
                    <a:pt x="101" y="36"/>
                  </a:lnTo>
                  <a:lnTo>
                    <a:pt x="101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9" y="36"/>
                  </a:lnTo>
                  <a:close/>
                  <a:moveTo>
                    <a:pt x="226" y="208"/>
                  </a:moveTo>
                  <a:lnTo>
                    <a:pt x="224" y="204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2" y="200"/>
                  </a:lnTo>
                  <a:lnTo>
                    <a:pt x="224" y="199"/>
                  </a:lnTo>
                  <a:lnTo>
                    <a:pt x="224" y="197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2" y="191"/>
                  </a:lnTo>
                  <a:lnTo>
                    <a:pt x="220" y="189"/>
                  </a:lnTo>
                  <a:lnTo>
                    <a:pt x="222" y="188"/>
                  </a:lnTo>
                  <a:lnTo>
                    <a:pt x="220" y="188"/>
                  </a:lnTo>
                  <a:lnTo>
                    <a:pt x="220" y="188"/>
                  </a:lnTo>
                  <a:lnTo>
                    <a:pt x="220" y="188"/>
                  </a:lnTo>
                  <a:lnTo>
                    <a:pt x="220" y="186"/>
                  </a:lnTo>
                  <a:lnTo>
                    <a:pt x="220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19" y="180"/>
                  </a:lnTo>
                  <a:lnTo>
                    <a:pt x="219" y="179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20" y="173"/>
                  </a:lnTo>
                  <a:lnTo>
                    <a:pt x="222" y="173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1"/>
                  </a:lnTo>
                  <a:lnTo>
                    <a:pt x="220" y="171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68"/>
                  </a:lnTo>
                  <a:lnTo>
                    <a:pt x="219" y="166"/>
                  </a:lnTo>
                  <a:lnTo>
                    <a:pt x="215" y="166"/>
                  </a:lnTo>
                  <a:lnTo>
                    <a:pt x="217" y="164"/>
                  </a:lnTo>
                  <a:lnTo>
                    <a:pt x="217" y="164"/>
                  </a:lnTo>
                  <a:lnTo>
                    <a:pt x="219" y="164"/>
                  </a:lnTo>
                  <a:lnTo>
                    <a:pt x="219" y="166"/>
                  </a:lnTo>
                  <a:lnTo>
                    <a:pt x="219" y="164"/>
                  </a:lnTo>
                  <a:lnTo>
                    <a:pt x="219" y="162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1"/>
                  </a:lnTo>
                  <a:lnTo>
                    <a:pt x="220" y="161"/>
                  </a:lnTo>
                  <a:lnTo>
                    <a:pt x="220" y="159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20" y="155"/>
                  </a:lnTo>
                  <a:lnTo>
                    <a:pt x="219" y="155"/>
                  </a:lnTo>
                  <a:lnTo>
                    <a:pt x="219" y="153"/>
                  </a:lnTo>
                  <a:lnTo>
                    <a:pt x="217" y="153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48"/>
                  </a:lnTo>
                  <a:lnTo>
                    <a:pt x="213" y="146"/>
                  </a:lnTo>
                  <a:lnTo>
                    <a:pt x="213" y="143"/>
                  </a:lnTo>
                  <a:lnTo>
                    <a:pt x="213" y="141"/>
                  </a:lnTo>
                  <a:lnTo>
                    <a:pt x="213" y="139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28"/>
                  </a:lnTo>
                  <a:lnTo>
                    <a:pt x="206" y="126"/>
                  </a:lnTo>
                  <a:lnTo>
                    <a:pt x="206" y="124"/>
                  </a:lnTo>
                  <a:lnTo>
                    <a:pt x="206" y="123"/>
                  </a:lnTo>
                  <a:lnTo>
                    <a:pt x="206" y="121"/>
                  </a:lnTo>
                  <a:lnTo>
                    <a:pt x="208" y="121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10" y="119"/>
                  </a:lnTo>
                  <a:lnTo>
                    <a:pt x="213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7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0" y="119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11" y="110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08" y="112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2" y="115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0" y="114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7"/>
                  </a:lnTo>
                  <a:lnTo>
                    <a:pt x="193" y="117"/>
                  </a:lnTo>
                  <a:lnTo>
                    <a:pt x="193" y="115"/>
                  </a:lnTo>
                  <a:lnTo>
                    <a:pt x="191" y="115"/>
                  </a:lnTo>
                  <a:lnTo>
                    <a:pt x="191" y="114"/>
                  </a:lnTo>
                  <a:lnTo>
                    <a:pt x="191" y="112"/>
                  </a:lnTo>
                  <a:lnTo>
                    <a:pt x="191" y="112"/>
                  </a:lnTo>
                  <a:lnTo>
                    <a:pt x="191" y="110"/>
                  </a:lnTo>
                  <a:lnTo>
                    <a:pt x="193" y="108"/>
                  </a:lnTo>
                  <a:lnTo>
                    <a:pt x="193" y="106"/>
                  </a:lnTo>
                  <a:lnTo>
                    <a:pt x="193" y="105"/>
                  </a:lnTo>
                  <a:lnTo>
                    <a:pt x="193" y="105"/>
                  </a:lnTo>
                  <a:lnTo>
                    <a:pt x="191" y="105"/>
                  </a:lnTo>
                  <a:lnTo>
                    <a:pt x="191" y="103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88" y="105"/>
                  </a:lnTo>
                  <a:lnTo>
                    <a:pt x="188" y="105"/>
                  </a:lnTo>
                  <a:lnTo>
                    <a:pt x="188" y="105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84" y="101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1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1" y="92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2" y="85"/>
                  </a:lnTo>
                  <a:lnTo>
                    <a:pt x="172" y="87"/>
                  </a:lnTo>
                  <a:lnTo>
                    <a:pt x="168" y="9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6" y="96"/>
                  </a:lnTo>
                  <a:lnTo>
                    <a:pt x="166" y="97"/>
                  </a:lnTo>
                  <a:lnTo>
                    <a:pt x="168" y="99"/>
                  </a:lnTo>
                  <a:lnTo>
                    <a:pt x="166" y="99"/>
                  </a:lnTo>
                  <a:lnTo>
                    <a:pt x="168" y="101"/>
                  </a:lnTo>
                  <a:lnTo>
                    <a:pt x="166" y="101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10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9" y="108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6"/>
                  </a:lnTo>
                  <a:lnTo>
                    <a:pt x="152" y="108"/>
                  </a:lnTo>
                  <a:lnTo>
                    <a:pt x="150" y="110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5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35" y="103"/>
                  </a:lnTo>
                  <a:lnTo>
                    <a:pt x="134" y="10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97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6" y="92"/>
                  </a:lnTo>
                  <a:lnTo>
                    <a:pt x="125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1" y="87"/>
                  </a:lnTo>
                  <a:lnTo>
                    <a:pt x="119" y="85"/>
                  </a:lnTo>
                  <a:lnTo>
                    <a:pt x="117" y="83"/>
                  </a:lnTo>
                  <a:lnTo>
                    <a:pt x="117" y="8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6" y="81"/>
                  </a:lnTo>
                  <a:lnTo>
                    <a:pt x="116" y="79"/>
                  </a:lnTo>
                  <a:lnTo>
                    <a:pt x="117" y="79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4"/>
                  </a:lnTo>
                  <a:lnTo>
                    <a:pt x="130" y="74"/>
                  </a:lnTo>
                  <a:lnTo>
                    <a:pt x="132" y="74"/>
                  </a:lnTo>
                  <a:lnTo>
                    <a:pt x="137" y="68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5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2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30" y="61"/>
                  </a:lnTo>
                  <a:lnTo>
                    <a:pt x="130" y="61"/>
                  </a:lnTo>
                  <a:lnTo>
                    <a:pt x="128" y="59"/>
                  </a:lnTo>
                  <a:lnTo>
                    <a:pt x="130" y="59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5" y="58"/>
                  </a:lnTo>
                  <a:lnTo>
                    <a:pt x="135" y="59"/>
                  </a:lnTo>
                  <a:lnTo>
                    <a:pt x="137" y="59"/>
                  </a:lnTo>
                  <a:lnTo>
                    <a:pt x="139" y="58"/>
                  </a:lnTo>
                  <a:lnTo>
                    <a:pt x="141" y="56"/>
                  </a:lnTo>
                  <a:lnTo>
                    <a:pt x="143" y="56"/>
                  </a:lnTo>
                  <a:lnTo>
                    <a:pt x="145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52" y="47"/>
                  </a:lnTo>
                  <a:lnTo>
                    <a:pt x="152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2" y="41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38"/>
                  </a:lnTo>
                  <a:lnTo>
                    <a:pt x="155" y="38"/>
                  </a:lnTo>
                  <a:lnTo>
                    <a:pt x="155" y="38"/>
                  </a:lnTo>
                  <a:lnTo>
                    <a:pt x="154" y="36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61" y="31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25"/>
                  </a:lnTo>
                  <a:lnTo>
                    <a:pt x="164" y="25"/>
                  </a:lnTo>
                  <a:lnTo>
                    <a:pt x="166" y="21"/>
                  </a:lnTo>
                  <a:lnTo>
                    <a:pt x="166" y="20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18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7" y="16"/>
                  </a:lnTo>
                  <a:lnTo>
                    <a:pt x="177" y="14"/>
                  </a:lnTo>
                  <a:lnTo>
                    <a:pt x="179" y="12"/>
                  </a:lnTo>
                  <a:lnTo>
                    <a:pt x="177" y="11"/>
                  </a:lnTo>
                  <a:lnTo>
                    <a:pt x="177" y="12"/>
                  </a:lnTo>
                  <a:lnTo>
                    <a:pt x="175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7" y="5"/>
                  </a:lnTo>
                  <a:lnTo>
                    <a:pt x="159" y="7"/>
                  </a:lnTo>
                  <a:lnTo>
                    <a:pt x="163" y="9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59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48" y="9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27"/>
                  </a:lnTo>
                  <a:lnTo>
                    <a:pt x="152" y="29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1" y="36"/>
                  </a:lnTo>
                  <a:lnTo>
                    <a:pt x="143" y="34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6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4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3" y="11"/>
                  </a:lnTo>
                  <a:lnTo>
                    <a:pt x="143" y="11"/>
                  </a:lnTo>
                  <a:lnTo>
                    <a:pt x="143" y="9"/>
                  </a:lnTo>
                  <a:lnTo>
                    <a:pt x="141" y="11"/>
                  </a:lnTo>
                  <a:lnTo>
                    <a:pt x="139" y="11"/>
                  </a:lnTo>
                  <a:lnTo>
                    <a:pt x="139" y="12"/>
                  </a:lnTo>
                  <a:lnTo>
                    <a:pt x="137" y="11"/>
                  </a:lnTo>
                  <a:lnTo>
                    <a:pt x="137" y="12"/>
                  </a:lnTo>
                  <a:lnTo>
                    <a:pt x="135" y="14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6"/>
                  </a:lnTo>
                  <a:lnTo>
                    <a:pt x="137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0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41" y="23"/>
                  </a:lnTo>
                  <a:lnTo>
                    <a:pt x="141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1"/>
                  </a:lnTo>
                  <a:lnTo>
                    <a:pt x="134" y="12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4" y="18"/>
                  </a:lnTo>
                  <a:lnTo>
                    <a:pt x="134" y="20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26" y="14"/>
                  </a:lnTo>
                  <a:lnTo>
                    <a:pt x="125" y="14"/>
                  </a:lnTo>
                  <a:lnTo>
                    <a:pt x="125" y="16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19" y="20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08" y="23"/>
                  </a:lnTo>
                  <a:lnTo>
                    <a:pt x="108" y="25"/>
                  </a:lnTo>
                  <a:lnTo>
                    <a:pt x="108" y="27"/>
                  </a:lnTo>
                  <a:lnTo>
                    <a:pt x="110" y="29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34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5" y="36"/>
                  </a:lnTo>
                  <a:lnTo>
                    <a:pt x="105" y="38"/>
                  </a:lnTo>
                  <a:lnTo>
                    <a:pt x="107" y="38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1"/>
                  </a:lnTo>
                  <a:lnTo>
                    <a:pt x="103" y="43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5" y="47"/>
                  </a:lnTo>
                  <a:lnTo>
                    <a:pt x="103" y="49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9" y="47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9" y="50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9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98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7" y="63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3" y="67"/>
                  </a:lnTo>
                  <a:lnTo>
                    <a:pt x="103" y="65"/>
                  </a:lnTo>
                  <a:lnTo>
                    <a:pt x="105" y="65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3" y="70"/>
                  </a:lnTo>
                  <a:lnTo>
                    <a:pt x="101" y="70"/>
                  </a:lnTo>
                  <a:lnTo>
                    <a:pt x="101" y="72"/>
                  </a:lnTo>
                  <a:lnTo>
                    <a:pt x="103" y="72"/>
                  </a:lnTo>
                  <a:lnTo>
                    <a:pt x="103" y="70"/>
                  </a:lnTo>
                  <a:lnTo>
                    <a:pt x="105" y="70"/>
                  </a:lnTo>
                  <a:lnTo>
                    <a:pt x="107" y="68"/>
                  </a:lnTo>
                  <a:lnTo>
                    <a:pt x="108" y="67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67"/>
                  </a:lnTo>
                  <a:lnTo>
                    <a:pt x="114" y="67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7"/>
                  </a:lnTo>
                  <a:lnTo>
                    <a:pt x="112" y="77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07" y="79"/>
                  </a:lnTo>
                  <a:lnTo>
                    <a:pt x="105" y="79"/>
                  </a:lnTo>
                  <a:lnTo>
                    <a:pt x="105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9" y="83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6" y="97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103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6" y="101"/>
                  </a:lnTo>
                  <a:lnTo>
                    <a:pt x="94" y="101"/>
                  </a:lnTo>
                  <a:lnTo>
                    <a:pt x="94" y="99"/>
                  </a:lnTo>
                  <a:lnTo>
                    <a:pt x="92" y="99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0" y="97"/>
                  </a:lnTo>
                  <a:lnTo>
                    <a:pt x="89" y="97"/>
                  </a:lnTo>
                  <a:lnTo>
                    <a:pt x="87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40" y="92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3" y="96"/>
                  </a:lnTo>
                  <a:lnTo>
                    <a:pt x="33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29" y="103"/>
                  </a:lnTo>
                  <a:lnTo>
                    <a:pt x="29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7" y="101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2" y="105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1"/>
                  </a:lnTo>
                  <a:lnTo>
                    <a:pt x="25" y="101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7" y="106"/>
                  </a:lnTo>
                  <a:lnTo>
                    <a:pt x="29" y="108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1" y="112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29" y="117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4" y="124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30"/>
                  </a:lnTo>
                  <a:lnTo>
                    <a:pt x="27" y="130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6" y="128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39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3"/>
                  </a:lnTo>
                  <a:lnTo>
                    <a:pt x="29" y="144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33" y="152"/>
                  </a:lnTo>
                  <a:lnTo>
                    <a:pt x="36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4" y="153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1" y="152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4" y="153"/>
                  </a:lnTo>
                  <a:lnTo>
                    <a:pt x="22" y="153"/>
                  </a:lnTo>
                  <a:lnTo>
                    <a:pt x="24" y="155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8" y="159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20" y="162"/>
                  </a:lnTo>
                  <a:lnTo>
                    <a:pt x="22" y="16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2" y="164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2" y="164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0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0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5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31" y="168"/>
                  </a:lnTo>
                  <a:lnTo>
                    <a:pt x="31" y="170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6" y="170"/>
                  </a:lnTo>
                  <a:lnTo>
                    <a:pt x="36" y="171"/>
                  </a:lnTo>
                  <a:lnTo>
                    <a:pt x="34" y="171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31" y="177"/>
                  </a:lnTo>
                  <a:lnTo>
                    <a:pt x="33" y="177"/>
                  </a:lnTo>
                  <a:lnTo>
                    <a:pt x="34" y="177"/>
                  </a:lnTo>
                  <a:lnTo>
                    <a:pt x="34" y="179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40" y="175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2" y="173"/>
                  </a:lnTo>
                  <a:lnTo>
                    <a:pt x="42" y="175"/>
                  </a:lnTo>
                  <a:lnTo>
                    <a:pt x="43" y="177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5" y="173"/>
                  </a:lnTo>
                  <a:lnTo>
                    <a:pt x="43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1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3" y="177"/>
                  </a:lnTo>
                  <a:lnTo>
                    <a:pt x="45" y="180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5" y="184"/>
                  </a:lnTo>
                  <a:lnTo>
                    <a:pt x="45" y="182"/>
                  </a:lnTo>
                  <a:lnTo>
                    <a:pt x="45" y="180"/>
                  </a:lnTo>
                  <a:lnTo>
                    <a:pt x="47" y="180"/>
                  </a:lnTo>
                  <a:lnTo>
                    <a:pt x="47" y="179"/>
                  </a:lnTo>
                  <a:lnTo>
                    <a:pt x="47" y="180"/>
                  </a:lnTo>
                  <a:lnTo>
                    <a:pt x="47" y="182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70" y="182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4" y="184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1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2" y="189"/>
                  </a:lnTo>
                  <a:lnTo>
                    <a:pt x="70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0" y="191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9" y="193"/>
                  </a:lnTo>
                  <a:lnTo>
                    <a:pt x="69" y="195"/>
                  </a:lnTo>
                  <a:lnTo>
                    <a:pt x="67" y="195"/>
                  </a:lnTo>
                  <a:lnTo>
                    <a:pt x="65" y="195"/>
                  </a:lnTo>
                  <a:lnTo>
                    <a:pt x="63" y="191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7"/>
                  </a:lnTo>
                  <a:lnTo>
                    <a:pt x="58" y="197"/>
                  </a:lnTo>
                  <a:lnTo>
                    <a:pt x="54" y="202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1" y="209"/>
                  </a:lnTo>
                  <a:lnTo>
                    <a:pt x="52" y="209"/>
                  </a:lnTo>
                  <a:lnTo>
                    <a:pt x="56" y="209"/>
                  </a:lnTo>
                  <a:lnTo>
                    <a:pt x="58" y="209"/>
                  </a:lnTo>
                  <a:lnTo>
                    <a:pt x="56" y="211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1" y="218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49" y="224"/>
                  </a:lnTo>
                  <a:lnTo>
                    <a:pt x="49" y="224"/>
                  </a:lnTo>
                  <a:lnTo>
                    <a:pt x="49" y="226"/>
                  </a:lnTo>
                  <a:lnTo>
                    <a:pt x="47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3" y="226"/>
                  </a:lnTo>
                  <a:lnTo>
                    <a:pt x="43" y="226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34" y="236"/>
                  </a:lnTo>
                  <a:lnTo>
                    <a:pt x="31" y="238"/>
                  </a:lnTo>
                  <a:lnTo>
                    <a:pt x="29" y="240"/>
                  </a:lnTo>
                  <a:lnTo>
                    <a:pt x="27" y="240"/>
                  </a:lnTo>
                  <a:lnTo>
                    <a:pt x="27" y="240"/>
                  </a:lnTo>
                  <a:lnTo>
                    <a:pt x="36" y="238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3" y="235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5" y="233"/>
                  </a:lnTo>
                  <a:lnTo>
                    <a:pt x="45" y="231"/>
                  </a:lnTo>
                  <a:lnTo>
                    <a:pt x="47" y="231"/>
                  </a:lnTo>
                  <a:lnTo>
                    <a:pt x="49" y="231"/>
                  </a:lnTo>
                  <a:lnTo>
                    <a:pt x="47" y="233"/>
                  </a:lnTo>
                  <a:lnTo>
                    <a:pt x="49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6" y="236"/>
                  </a:lnTo>
                  <a:lnTo>
                    <a:pt x="60" y="235"/>
                  </a:lnTo>
                  <a:lnTo>
                    <a:pt x="61" y="233"/>
                  </a:lnTo>
                  <a:lnTo>
                    <a:pt x="61" y="235"/>
                  </a:lnTo>
                  <a:lnTo>
                    <a:pt x="60" y="235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7" y="235"/>
                  </a:lnTo>
                  <a:lnTo>
                    <a:pt x="67" y="235"/>
                  </a:lnTo>
                  <a:lnTo>
                    <a:pt x="72" y="229"/>
                  </a:lnTo>
                  <a:lnTo>
                    <a:pt x="74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6" y="222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6" y="229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81" y="229"/>
                  </a:lnTo>
                  <a:lnTo>
                    <a:pt x="83" y="229"/>
                  </a:lnTo>
                  <a:lnTo>
                    <a:pt x="87" y="231"/>
                  </a:lnTo>
                  <a:lnTo>
                    <a:pt x="87" y="231"/>
                  </a:lnTo>
                  <a:lnTo>
                    <a:pt x="85" y="231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3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4" y="235"/>
                  </a:lnTo>
                  <a:lnTo>
                    <a:pt x="74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0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1" y="238"/>
                  </a:lnTo>
                  <a:lnTo>
                    <a:pt x="58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45" y="240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0" y="245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3" y="245"/>
                  </a:lnTo>
                  <a:lnTo>
                    <a:pt x="43" y="247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0" y="245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3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7" y="253"/>
                  </a:lnTo>
                  <a:lnTo>
                    <a:pt x="29" y="253"/>
                  </a:lnTo>
                  <a:lnTo>
                    <a:pt x="29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60"/>
                  </a:lnTo>
                  <a:lnTo>
                    <a:pt x="34" y="260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4" y="265"/>
                  </a:lnTo>
                  <a:lnTo>
                    <a:pt x="36" y="265"/>
                  </a:lnTo>
                  <a:lnTo>
                    <a:pt x="38" y="265"/>
                  </a:lnTo>
                  <a:lnTo>
                    <a:pt x="38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3" y="265"/>
                  </a:lnTo>
                  <a:lnTo>
                    <a:pt x="33" y="267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2" y="260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0" y="265"/>
                  </a:lnTo>
                  <a:lnTo>
                    <a:pt x="16" y="267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9" y="265"/>
                  </a:lnTo>
                  <a:lnTo>
                    <a:pt x="9" y="267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0" y="273"/>
                  </a:lnTo>
                  <a:lnTo>
                    <a:pt x="2" y="274"/>
                  </a:lnTo>
                  <a:lnTo>
                    <a:pt x="2" y="276"/>
                  </a:lnTo>
                  <a:lnTo>
                    <a:pt x="2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9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9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4" y="274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24" y="274"/>
                  </a:lnTo>
                  <a:lnTo>
                    <a:pt x="25" y="274"/>
                  </a:lnTo>
                  <a:lnTo>
                    <a:pt x="25" y="274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4"/>
                  </a:lnTo>
                  <a:lnTo>
                    <a:pt x="36" y="273"/>
                  </a:lnTo>
                  <a:lnTo>
                    <a:pt x="34" y="274"/>
                  </a:lnTo>
                  <a:lnTo>
                    <a:pt x="36" y="274"/>
                  </a:lnTo>
                  <a:lnTo>
                    <a:pt x="36" y="276"/>
                  </a:lnTo>
                  <a:lnTo>
                    <a:pt x="36" y="276"/>
                  </a:lnTo>
                  <a:lnTo>
                    <a:pt x="33" y="276"/>
                  </a:lnTo>
                  <a:lnTo>
                    <a:pt x="31" y="276"/>
                  </a:lnTo>
                  <a:lnTo>
                    <a:pt x="29" y="274"/>
                  </a:lnTo>
                  <a:lnTo>
                    <a:pt x="29" y="280"/>
                  </a:lnTo>
                  <a:lnTo>
                    <a:pt x="29" y="282"/>
                  </a:lnTo>
                  <a:lnTo>
                    <a:pt x="27" y="282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7" y="278"/>
                  </a:lnTo>
                  <a:lnTo>
                    <a:pt x="27" y="278"/>
                  </a:lnTo>
                  <a:lnTo>
                    <a:pt x="25" y="282"/>
                  </a:lnTo>
                  <a:lnTo>
                    <a:pt x="24" y="282"/>
                  </a:lnTo>
                  <a:lnTo>
                    <a:pt x="18" y="283"/>
                  </a:lnTo>
                  <a:lnTo>
                    <a:pt x="14" y="285"/>
                  </a:lnTo>
                  <a:lnTo>
                    <a:pt x="14" y="285"/>
                  </a:lnTo>
                  <a:lnTo>
                    <a:pt x="13" y="287"/>
                  </a:lnTo>
                  <a:lnTo>
                    <a:pt x="11" y="287"/>
                  </a:lnTo>
                  <a:lnTo>
                    <a:pt x="13" y="287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9" y="289"/>
                  </a:lnTo>
                  <a:lnTo>
                    <a:pt x="9" y="289"/>
                  </a:lnTo>
                  <a:lnTo>
                    <a:pt x="11" y="289"/>
                  </a:lnTo>
                  <a:lnTo>
                    <a:pt x="11" y="291"/>
                  </a:lnTo>
                  <a:lnTo>
                    <a:pt x="11" y="291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7" y="294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300"/>
                  </a:lnTo>
                  <a:lnTo>
                    <a:pt x="7" y="301"/>
                  </a:lnTo>
                  <a:lnTo>
                    <a:pt x="7" y="303"/>
                  </a:lnTo>
                  <a:lnTo>
                    <a:pt x="9" y="303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3" y="298"/>
                  </a:lnTo>
                  <a:lnTo>
                    <a:pt x="13" y="298"/>
                  </a:lnTo>
                  <a:lnTo>
                    <a:pt x="14" y="300"/>
                  </a:lnTo>
                  <a:lnTo>
                    <a:pt x="16" y="301"/>
                  </a:lnTo>
                  <a:lnTo>
                    <a:pt x="16" y="303"/>
                  </a:lnTo>
                  <a:lnTo>
                    <a:pt x="13" y="303"/>
                  </a:lnTo>
                  <a:lnTo>
                    <a:pt x="18" y="305"/>
                  </a:lnTo>
                  <a:lnTo>
                    <a:pt x="18" y="307"/>
                  </a:lnTo>
                  <a:lnTo>
                    <a:pt x="20" y="307"/>
                  </a:lnTo>
                  <a:lnTo>
                    <a:pt x="20" y="305"/>
                  </a:lnTo>
                  <a:lnTo>
                    <a:pt x="22" y="305"/>
                  </a:lnTo>
                  <a:lnTo>
                    <a:pt x="24" y="303"/>
                  </a:lnTo>
                  <a:lnTo>
                    <a:pt x="24" y="303"/>
                  </a:lnTo>
                  <a:lnTo>
                    <a:pt x="25" y="303"/>
                  </a:lnTo>
                  <a:lnTo>
                    <a:pt x="27" y="301"/>
                  </a:lnTo>
                  <a:lnTo>
                    <a:pt x="27" y="301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31" y="301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1"/>
                  </a:lnTo>
                  <a:lnTo>
                    <a:pt x="31" y="301"/>
                  </a:lnTo>
                  <a:lnTo>
                    <a:pt x="31" y="301"/>
                  </a:lnTo>
                  <a:lnTo>
                    <a:pt x="33" y="301"/>
                  </a:lnTo>
                  <a:lnTo>
                    <a:pt x="33" y="300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42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3" y="296"/>
                  </a:lnTo>
                  <a:lnTo>
                    <a:pt x="42" y="298"/>
                  </a:lnTo>
                  <a:lnTo>
                    <a:pt x="40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6" y="301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3" y="305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1" y="307"/>
                  </a:lnTo>
                  <a:lnTo>
                    <a:pt x="31" y="307"/>
                  </a:lnTo>
                  <a:lnTo>
                    <a:pt x="29" y="307"/>
                  </a:lnTo>
                  <a:lnTo>
                    <a:pt x="31" y="307"/>
                  </a:lnTo>
                  <a:lnTo>
                    <a:pt x="31" y="305"/>
                  </a:lnTo>
                  <a:lnTo>
                    <a:pt x="31" y="305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5" y="307"/>
                  </a:lnTo>
                  <a:lnTo>
                    <a:pt x="25" y="309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5" y="312"/>
                  </a:lnTo>
                  <a:lnTo>
                    <a:pt x="24" y="312"/>
                  </a:lnTo>
                  <a:lnTo>
                    <a:pt x="22" y="312"/>
                  </a:lnTo>
                  <a:lnTo>
                    <a:pt x="20" y="312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20"/>
                  </a:lnTo>
                  <a:lnTo>
                    <a:pt x="16" y="320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5" y="318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4"/>
                  </a:lnTo>
                  <a:lnTo>
                    <a:pt x="31" y="314"/>
                  </a:lnTo>
                  <a:lnTo>
                    <a:pt x="38" y="312"/>
                  </a:lnTo>
                  <a:lnTo>
                    <a:pt x="40" y="312"/>
                  </a:lnTo>
                  <a:lnTo>
                    <a:pt x="42" y="312"/>
                  </a:lnTo>
                  <a:lnTo>
                    <a:pt x="43" y="311"/>
                  </a:lnTo>
                  <a:lnTo>
                    <a:pt x="45" y="311"/>
                  </a:lnTo>
                  <a:lnTo>
                    <a:pt x="45" y="309"/>
                  </a:lnTo>
                  <a:lnTo>
                    <a:pt x="47" y="309"/>
                  </a:lnTo>
                  <a:lnTo>
                    <a:pt x="47" y="309"/>
                  </a:lnTo>
                  <a:lnTo>
                    <a:pt x="47" y="307"/>
                  </a:lnTo>
                  <a:lnTo>
                    <a:pt x="47" y="307"/>
                  </a:lnTo>
                  <a:lnTo>
                    <a:pt x="47" y="307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49" y="305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51" y="309"/>
                  </a:lnTo>
                  <a:lnTo>
                    <a:pt x="51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1" y="312"/>
                  </a:lnTo>
                  <a:lnTo>
                    <a:pt x="49" y="312"/>
                  </a:lnTo>
                  <a:lnTo>
                    <a:pt x="47" y="314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38" y="318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4" y="321"/>
                  </a:lnTo>
                  <a:lnTo>
                    <a:pt x="34" y="321"/>
                  </a:lnTo>
                  <a:lnTo>
                    <a:pt x="33" y="321"/>
                  </a:lnTo>
                  <a:lnTo>
                    <a:pt x="36" y="321"/>
                  </a:lnTo>
                  <a:lnTo>
                    <a:pt x="45" y="318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3" y="320"/>
                  </a:lnTo>
                  <a:lnTo>
                    <a:pt x="42" y="321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38" y="323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3" y="327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6" y="329"/>
                  </a:lnTo>
                  <a:lnTo>
                    <a:pt x="36" y="329"/>
                  </a:lnTo>
                  <a:lnTo>
                    <a:pt x="36" y="330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2" y="325"/>
                  </a:lnTo>
                  <a:lnTo>
                    <a:pt x="42" y="325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45" y="327"/>
                  </a:lnTo>
                  <a:lnTo>
                    <a:pt x="45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51" y="323"/>
                  </a:lnTo>
                  <a:lnTo>
                    <a:pt x="52" y="323"/>
                  </a:lnTo>
                  <a:lnTo>
                    <a:pt x="52" y="321"/>
                  </a:lnTo>
                  <a:lnTo>
                    <a:pt x="52" y="321"/>
                  </a:lnTo>
                  <a:lnTo>
                    <a:pt x="54" y="321"/>
                  </a:lnTo>
                  <a:lnTo>
                    <a:pt x="54" y="321"/>
                  </a:lnTo>
                  <a:lnTo>
                    <a:pt x="54" y="323"/>
                  </a:lnTo>
                  <a:lnTo>
                    <a:pt x="54" y="323"/>
                  </a:lnTo>
                  <a:lnTo>
                    <a:pt x="54" y="325"/>
                  </a:lnTo>
                  <a:lnTo>
                    <a:pt x="54" y="325"/>
                  </a:lnTo>
                  <a:lnTo>
                    <a:pt x="54" y="327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60" y="323"/>
                  </a:lnTo>
                  <a:lnTo>
                    <a:pt x="58" y="323"/>
                  </a:lnTo>
                  <a:lnTo>
                    <a:pt x="58" y="325"/>
                  </a:lnTo>
                  <a:lnTo>
                    <a:pt x="56" y="325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8" y="327"/>
                  </a:lnTo>
                  <a:lnTo>
                    <a:pt x="58" y="327"/>
                  </a:lnTo>
                  <a:lnTo>
                    <a:pt x="56" y="327"/>
                  </a:lnTo>
                  <a:lnTo>
                    <a:pt x="56" y="329"/>
                  </a:lnTo>
                  <a:lnTo>
                    <a:pt x="56" y="329"/>
                  </a:lnTo>
                  <a:lnTo>
                    <a:pt x="58" y="329"/>
                  </a:lnTo>
                  <a:lnTo>
                    <a:pt x="58" y="329"/>
                  </a:lnTo>
                  <a:lnTo>
                    <a:pt x="58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1" y="325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3"/>
                  </a:lnTo>
                  <a:lnTo>
                    <a:pt x="67" y="325"/>
                  </a:lnTo>
                  <a:lnTo>
                    <a:pt x="67" y="325"/>
                  </a:lnTo>
                  <a:lnTo>
                    <a:pt x="69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70" y="321"/>
                  </a:lnTo>
                  <a:lnTo>
                    <a:pt x="70" y="321"/>
                  </a:lnTo>
                  <a:lnTo>
                    <a:pt x="74" y="321"/>
                  </a:lnTo>
                  <a:lnTo>
                    <a:pt x="74" y="321"/>
                  </a:lnTo>
                  <a:lnTo>
                    <a:pt x="76" y="321"/>
                  </a:lnTo>
                  <a:lnTo>
                    <a:pt x="76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9" y="323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81" y="320"/>
                  </a:lnTo>
                  <a:lnTo>
                    <a:pt x="81" y="318"/>
                  </a:lnTo>
                  <a:lnTo>
                    <a:pt x="83" y="320"/>
                  </a:lnTo>
                  <a:lnTo>
                    <a:pt x="83" y="318"/>
                  </a:lnTo>
                  <a:lnTo>
                    <a:pt x="83" y="318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9" y="320"/>
                  </a:lnTo>
                  <a:lnTo>
                    <a:pt x="89" y="320"/>
                  </a:lnTo>
                  <a:lnTo>
                    <a:pt x="90" y="320"/>
                  </a:lnTo>
                  <a:lnTo>
                    <a:pt x="90" y="320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89" y="316"/>
                  </a:lnTo>
                  <a:lnTo>
                    <a:pt x="89" y="316"/>
                  </a:lnTo>
                  <a:lnTo>
                    <a:pt x="87" y="314"/>
                  </a:lnTo>
                  <a:lnTo>
                    <a:pt x="92" y="316"/>
                  </a:lnTo>
                  <a:lnTo>
                    <a:pt x="96" y="314"/>
                  </a:lnTo>
                  <a:lnTo>
                    <a:pt x="96" y="314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8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09"/>
                  </a:lnTo>
                  <a:lnTo>
                    <a:pt x="99" y="309"/>
                  </a:lnTo>
                  <a:lnTo>
                    <a:pt x="101" y="311"/>
                  </a:lnTo>
                  <a:lnTo>
                    <a:pt x="101" y="312"/>
                  </a:lnTo>
                  <a:lnTo>
                    <a:pt x="101" y="311"/>
                  </a:lnTo>
                  <a:lnTo>
                    <a:pt x="101" y="311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3" y="309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5" y="309"/>
                  </a:lnTo>
                  <a:lnTo>
                    <a:pt x="107" y="309"/>
                  </a:lnTo>
                  <a:lnTo>
                    <a:pt x="108" y="309"/>
                  </a:lnTo>
                  <a:lnTo>
                    <a:pt x="108" y="307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0" y="303"/>
                  </a:lnTo>
                  <a:lnTo>
                    <a:pt x="110" y="303"/>
                  </a:lnTo>
                  <a:lnTo>
                    <a:pt x="110" y="303"/>
                  </a:lnTo>
                  <a:lnTo>
                    <a:pt x="110" y="301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08" y="300"/>
                  </a:lnTo>
                  <a:lnTo>
                    <a:pt x="108" y="298"/>
                  </a:lnTo>
                  <a:lnTo>
                    <a:pt x="107" y="296"/>
                  </a:lnTo>
                  <a:lnTo>
                    <a:pt x="105" y="296"/>
                  </a:lnTo>
                  <a:lnTo>
                    <a:pt x="103" y="296"/>
                  </a:lnTo>
                  <a:lnTo>
                    <a:pt x="105" y="294"/>
                  </a:lnTo>
                  <a:lnTo>
                    <a:pt x="105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2" y="294"/>
                  </a:lnTo>
                  <a:lnTo>
                    <a:pt x="114" y="294"/>
                  </a:lnTo>
                  <a:lnTo>
                    <a:pt x="114" y="296"/>
                  </a:lnTo>
                  <a:lnTo>
                    <a:pt x="116" y="294"/>
                  </a:lnTo>
                  <a:lnTo>
                    <a:pt x="116" y="294"/>
                  </a:lnTo>
                  <a:lnTo>
                    <a:pt x="116" y="294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2" y="300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6" y="301"/>
                  </a:lnTo>
                  <a:lnTo>
                    <a:pt x="117" y="301"/>
                  </a:lnTo>
                  <a:lnTo>
                    <a:pt x="119" y="301"/>
                  </a:lnTo>
                  <a:lnTo>
                    <a:pt x="125" y="300"/>
                  </a:lnTo>
                  <a:lnTo>
                    <a:pt x="125" y="300"/>
                  </a:lnTo>
                  <a:lnTo>
                    <a:pt x="123" y="298"/>
                  </a:lnTo>
                  <a:lnTo>
                    <a:pt x="125" y="298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30" y="294"/>
                  </a:lnTo>
                  <a:lnTo>
                    <a:pt x="130" y="294"/>
                  </a:lnTo>
                  <a:lnTo>
                    <a:pt x="128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2" y="291"/>
                  </a:lnTo>
                  <a:lnTo>
                    <a:pt x="132" y="291"/>
                  </a:lnTo>
                  <a:lnTo>
                    <a:pt x="132" y="291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4" y="287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9" y="291"/>
                  </a:lnTo>
                  <a:lnTo>
                    <a:pt x="139" y="291"/>
                  </a:lnTo>
                  <a:lnTo>
                    <a:pt x="139" y="289"/>
                  </a:lnTo>
                  <a:lnTo>
                    <a:pt x="139" y="287"/>
                  </a:lnTo>
                  <a:lnTo>
                    <a:pt x="141" y="287"/>
                  </a:lnTo>
                  <a:lnTo>
                    <a:pt x="143" y="287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6" y="287"/>
                  </a:lnTo>
                  <a:lnTo>
                    <a:pt x="146" y="285"/>
                  </a:lnTo>
                  <a:lnTo>
                    <a:pt x="146" y="283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6" y="282"/>
                  </a:lnTo>
                  <a:lnTo>
                    <a:pt x="146" y="280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3" y="282"/>
                  </a:lnTo>
                  <a:lnTo>
                    <a:pt x="143" y="280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80"/>
                  </a:lnTo>
                  <a:lnTo>
                    <a:pt x="146" y="280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50" y="278"/>
                  </a:lnTo>
                  <a:lnTo>
                    <a:pt x="154" y="276"/>
                  </a:lnTo>
                  <a:lnTo>
                    <a:pt x="163" y="274"/>
                  </a:lnTo>
                  <a:lnTo>
                    <a:pt x="164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8" y="274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2" y="273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3" y="274"/>
                  </a:lnTo>
                  <a:lnTo>
                    <a:pt x="173" y="274"/>
                  </a:lnTo>
                  <a:lnTo>
                    <a:pt x="175" y="274"/>
                  </a:lnTo>
                  <a:lnTo>
                    <a:pt x="177" y="273"/>
                  </a:lnTo>
                  <a:lnTo>
                    <a:pt x="177" y="271"/>
                  </a:lnTo>
                  <a:lnTo>
                    <a:pt x="177" y="271"/>
                  </a:lnTo>
                  <a:lnTo>
                    <a:pt x="175" y="271"/>
                  </a:lnTo>
                  <a:lnTo>
                    <a:pt x="175" y="271"/>
                  </a:lnTo>
                  <a:lnTo>
                    <a:pt x="177" y="267"/>
                  </a:lnTo>
                  <a:lnTo>
                    <a:pt x="177" y="267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4"/>
                  </a:lnTo>
                  <a:lnTo>
                    <a:pt x="175" y="264"/>
                  </a:lnTo>
                  <a:lnTo>
                    <a:pt x="175" y="262"/>
                  </a:lnTo>
                  <a:lnTo>
                    <a:pt x="175" y="264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7"/>
                  </a:lnTo>
                  <a:lnTo>
                    <a:pt x="179" y="267"/>
                  </a:lnTo>
                  <a:lnTo>
                    <a:pt x="179" y="267"/>
                  </a:lnTo>
                  <a:lnTo>
                    <a:pt x="179" y="269"/>
                  </a:lnTo>
                  <a:lnTo>
                    <a:pt x="181" y="273"/>
                  </a:lnTo>
                  <a:lnTo>
                    <a:pt x="181" y="273"/>
                  </a:lnTo>
                  <a:lnTo>
                    <a:pt x="179" y="273"/>
                  </a:lnTo>
                  <a:lnTo>
                    <a:pt x="179" y="274"/>
                  </a:lnTo>
                  <a:lnTo>
                    <a:pt x="179" y="274"/>
                  </a:lnTo>
                  <a:lnTo>
                    <a:pt x="177" y="274"/>
                  </a:lnTo>
                  <a:lnTo>
                    <a:pt x="179" y="276"/>
                  </a:lnTo>
                  <a:lnTo>
                    <a:pt x="179" y="274"/>
                  </a:lnTo>
                  <a:lnTo>
                    <a:pt x="179" y="274"/>
                  </a:lnTo>
                  <a:lnTo>
                    <a:pt x="181" y="273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7"/>
                  </a:lnTo>
                  <a:lnTo>
                    <a:pt x="184" y="267"/>
                  </a:lnTo>
                  <a:lnTo>
                    <a:pt x="184" y="269"/>
                  </a:lnTo>
                  <a:lnTo>
                    <a:pt x="182" y="269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4" y="265"/>
                  </a:lnTo>
                  <a:lnTo>
                    <a:pt x="184" y="267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4" y="267"/>
                  </a:lnTo>
                  <a:lnTo>
                    <a:pt x="184" y="269"/>
                  </a:lnTo>
                  <a:lnTo>
                    <a:pt x="186" y="269"/>
                  </a:lnTo>
                  <a:lnTo>
                    <a:pt x="190" y="269"/>
                  </a:lnTo>
                  <a:lnTo>
                    <a:pt x="193" y="269"/>
                  </a:lnTo>
                  <a:lnTo>
                    <a:pt x="193" y="269"/>
                  </a:lnTo>
                  <a:lnTo>
                    <a:pt x="195" y="271"/>
                  </a:lnTo>
                  <a:lnTo>
                    <a:pt x="197" y="271"/>
                  </a:lnTo>
                  <a:lnTo>
                    <a:pt x="199" y="271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69"/>
                  </a:lnTo>
                  <a:lnTo>
                    <a:pt x="204" y="269"/>
                  </a:lnTo>
                  <a:lnTo>
                    <a:pt x="204" y="269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8" y="271"/>
                  </a:lnTo>
                  <a:lnTo>
                    <a:pt x="208" y="269"/>
                  </a:lnTo>
                  <a:lnTo>
                    <a:pt x="210" y="265"/>
                  </a:lnTo>
                  <a:lnTo>
                    <a:pt x="206" y="264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0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5"/>
                  </a:lnTo>
                  <a:lnTo>
                    <a:pt x="202" y="255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8"/>
                  </a:lnTo>
                  <a:lnTo>
                    <a:pt x="206" y="256"/>
                  </a:lnTo>
                  <a:lnTo>
                    <a:pt x="206" y="255"/>
                  </a:lnTo>
                  <a:lnTo>
                    <a:pt x="206" y="255"/>
                  </a:lnTo>
                  <a:lnTo>
                    <a:pt x="208" y="253"/>
                  </a:lnTo>
                  <a:lnTo>
                    <a:pt x="208" y="251"/>
                  </a:lnTo>
                  <a:lnTo>
                    <a:pt x="210" y="249"/>
                  </a:lnTo>
                  <a:lnTo>
                    <a:pt x="210" y="249"/>
                  </a:lnTo>
                  <a:lnTo>
                    <a:pt x="211" y="247"/>
                  </a:lnTo>
                  <a:lnTo>
                    <a:pt x="213" y="242"/>
                  </a:lnTo>
                  <a:lnTo>
                    <a:pt x="215" y="242"/>
                  </a:lnTo>
                  <a:lnTo>
                    <a:pt x="215" y="238"/>
                  </a:lnTo>
                  <a:lnTo>
                    <a:pt x="215" y="236"/>
                  </a:lnTo>
                  <a:lnTo>
                    <a:pt x="213" y="235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7" y="227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4"/>
                  </a:lnTo>
                  <a:lnTo>
                    <a:pt x="219" y="218"/>
                  </a:lnTo>
                  <a:lnTo>
                    <a:pt x="219" y="218"/>
                  </a:lnTo>
                  <a:lnTo>
                    <a:pt x="220" y="217"/>
                  </a:lnTo>
                  <a:lnTo>
                    <a:pt x="222" y="215"/>
                  </a:lnTo>
                  <a:lnTo>
                    <a:pt x="222" y="215"/>
                  </a:lnTo>
                  <a:lnTo>
                    <a:pt x="224" y="211"/>
                  </a:lnTo>
                  <a:lnTo>
                    <a:pt x="224" y="209"/>
                  </a:lnTo>
                  <a:lnTo>
                    <a:pt x="224" y="209"/>
                  </a:lnTo>
                  <a:lnTo>
                    <a:pt x="224" y="208"/>
                  </a:lnTo>
                  <a:lnTo>
                    <a:pt x="224" y="208"/>
                  </a:lnTo>
                  <a:lnTo>
                    <a:pt x="226" y="208"/>
                  </a:lnTo>
                  <a:lnTo>
                    <a:pt x="226" y="20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2B022E0A-730A-489A-88E5-90F6739C0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928" y="4506501"/>
              <a:ext cx="376622" cy="231083"/>
            </a:xfrm>
            <a:custGeom>
              <a:avLst/>
              <a:gdLst>
                <a:gd name="T0" fmla="*/ 332 w 339"/>
                <a:gd name="T1" fmla="*/ 35 h 208"/>
                <a:gd name="T2" fmla="*/ 318 w 339"/>
                <a:gd name="T3" fmla="*/ 26 h 208"/>
                <a:gd name="T4" fmla="*/ 311 w 339"/>
                <a:gd name="T5" fmla="*/ 17 h 208"/>
                <a:gd name="T6" fmla="*/ 302 w 339"/>
                <a:gd name="T7" fmla="*/ 13 h 208"/>
                <a:gd name="T8" fmla="*/ 280 w 339"/>
                <a:gd name="T9" fmla="*/ 17 h 208"/>
                <a:gd name="T10" fmla="*/ 267 w 339"/>
                <a:gd name="T11" fmla="*/ 0 h 208"/>
                <a:gd name="T12" fmla="*/ 251 w 339"/>
                <a:gd name="T13" fmla="*/ 6 h 208"/>
                <a:gd name="T14" fmla="*/ 220 w 339"/>
                <a:gd name="T15" fmla="*/ 2 h 208"/>
                <a:gd name="T16" fmla="*/ 215 w 339"/>
                <a:gd name="T17" fmla="*/ 18 h 208"/>
                <a:gd name="T18" fmla="*/ 202 w 339"/>
                <a:gd name="T19" fmla="*/ 26 h 208"/>
                <a:gd name="T20" fmla="*/ 186 w 339"/>
                <a:gd name="T21" fmla="*/ 31 h 208"/>
                <a:gd name="T22" fmla="*/ 177 w 339"/>
                <a:gd name="T23" fmla="*/ 26 h 208"/>
                <a:gd name="T24" fmla="*/ 166 w 339"/>
                <a:gd name="T25" fmla="*/ 36 h 208"/>
                <a:gd name="T26" fmla="*/ 134 w 339"/>
                <a:gd name="T27" fmla="*/ 44 h 208"/>
                <a:gd name="T28" fmla="*/ 134 w 339"/>
                <a:gd name="T29" fmla="*/ 56 h 208"/>
                <a:gd name="T30" fmla="*/ 81 w 339"/>
                <a:gd name="T31" fmla="*/ 60 h 208"/>
                <a:gd name="T32" fmla="*/ 69 w 339"/>
                <a:gd name="T33" fmla="*/ 51 h 208"/>
                <a:gd name="T34" fmla="*/ 49 w 339"/>
                <a:gd name="T35" fmla="*/ 47 h 208"/>
                <a:gd name="T36" fmla="*/ 45 w 339"/>
                <a:gd name="T37" fmla="*/ 55 h 208"/>
                <a:gd name="T38" fmla="*/ 40 w 339"/>
                <a:gd name="T39" fmla="*/ 67 h 208"/>
                <a:gd name="T40" fmla="*/ 25 w 339"/>
                <a:gd name="T41" fmla="*/ 62 h 208"/>
                <a:gd name="T42" fmla="*/ 16 w 339"/>
                <a:gd name="T43" fmla="*/ 67 h 208"/>
                <a:gd name="T44" fmla="*/ 29 w 339"/>
                <a:gd name="T45" fmla="*/ 78 h 208"/>
                <a:gd name="T46" fmla="*/ 16 w 339"/>
                <a:gd name="T47" fmla="*/ 91 h 208"/>
                <a:gd name="T48" fmla="*/ 16 w 339"/>
                <a:gd name="T49" fmla="*/ 102 h 208"/>
                <a:gd name="T50" fmla="*/ 20 w 339"/>
                <a:gd name="T51" fmla="*/ 109 h 208"/>
                <a:gd name="T52" fmla="*/ 20 w 339"/>
                <a:gd name="T53" fmla="*/ 116 h 208"/>
                <a:gd name="T54" fmla="*/ 9 w 339"/>
                <a:gd name="T55" fmla="*/ 118 h 208"/>
                <a:gd name="T56" fmla="*/ 0 w 339"/>
                <a:gd name="T57" fmla="*/ 127 h 208"/>
                <a:gd name="T58" fmla="*/ 11 w 339"/>
                <a:gd name="T59" fmla="*/ 130 h 208"/>
                <a:gd name="T60" fmla="*/ 14 w 339"/>
                <a:gd name="T61" fmla="*/ 139 h 208"/>
                <a:gd name="T62" fmla="*/ 22 w 339"/>
                <a:gd name="T63" fmla="*/ 152 h 208"/>
                <a:gd name="T64" fmla="*/ 32 w 339"/>
                <a:gd name="T65" fmla="*/ 161 h 208"/>
                <a:gd name="T66" fmla="*/ 38 w 339"/>
                <a:gd name="T67" fmla="*/ 163 h 208"/>
                <a:gd name="T68" fmla="*/ 47 w 339"/>
                <a:gd name="T69" fmla="*/ 177 h 208"/>
                <a:gd name="T70" fmla="*/ 61 w 339"/>
                <a:gd name="T71" fmla="*/ 190 h 208"/>
                <a:gd name="T72" fmla="*/ 65 w 339"/>
                <a:gd name="T73" fmla="*/ 192 h 208"/>
                <a:gd name="T74" fmla="*/ 78 w 339"/>
                <a:gd name="T75" fmla="*/ 199 h 208"/>
                <a:gd name="T76" fmla="*/ 99 w 339"/>
                <a:gd name="T77" fmla="*/ 206 h 208"/>
                <a:gd name="T78" fmla="*/ 114 w 339"/>
                <a:gd name="T79" fmla="*/ 208 h 208"/>
                <a:gd name="T80" fmla="*/ 126 w 339"/>
                <a:gd name="T81" fmla="*/ 199 h 208"/>
                <a:gd name="T82" fmla="*/ 137 w 339"/>
                <a:gd name="T83" fmla="*/ 195 h 208"/>
                <a:gd name="T84" fmla="*/ 144 w 339"/>
                <a:gd name="T85" fmla="*/ 194 h 208"/>
                <a:gd name="T86" fmla="*/ 159 w 339"/>
                <a:gd name="T87" fmla="*/ 190 h 208"/>
                <a:gd name="T88" fmla="*/ 168 w 339"/>
                <a:gd name="T89" fmla="*/ 183 h 208"/>
                <a:gd name="T90" fmla="*/ 179 w 339"/>
                <a:gd name="T91" fmla="*/ 177 h 208"/>
                <a:gd name="T92" fmla="*/ 202 w 339"/>
                <a:gd name="T93" fmla="*/ 179 h 208"/>
                <a:gd name="T94" fmla="*/ 226 w 339"/>
                <a:gd name="T95" fmla="*/ 179 h 208"/>
                <a:gd name="T96" fmla="*/ 233 w 339"/>
                <a:gd name="T97" fmla="*/ 174 h 208"/>
                <a:gd name="T98" fmla="*/ 242 w 339"/>
                <a:gd name="T99" fmla="*/ 170 h 208"/>
                <a:gd name="T100" fmla="*/ 255 w 339"/>
                <a:gd name="T101" fmla="*/ 167 h 208"/>
                <a:gd name="T102" fmla="*/ 260 w 339"/>
                <a:gd name="T103" fmla="*/ 145 h 208"/>
                <a:gd name="T104" fmla="*/ 269 w 339"/>
                <a:gd name="T105" fmla="*/ 136 h 208"/>
                <a:gd name="T106" fmla="*/ 274 w 339"/>
                <a:gd name="T107" fmla="*/ 125 h 208"/>
                <a:gd name="T108" fmla="*/ 278 w 339"/>
                <a:gd name="T109" fmla="*/ 116 h 208"/>
                <a:gd name="T110" fmla="*/ 287 w 339"/>
                <a:gd name="T111" fmla="*/ 102 h 208"/>
                <a:gd name="T112" fmla="*/ 294 w 339"/>
                <a:gd name="T113" fmla="*/ 80 h 208"/>
                <a:gd name="T114" fmla="*/ 305 w 339"/>
                <a:gd name="T115" fmla="*/ 67 h 208"/>
                <a:gd name="T116" fmla="*/ 316 w 339"/>
                <a:gd name="T117" fmla="*/ 58 h 208"/>
                <a:gd name="T118" fmla="*/ 334 w 339"/>
                <a:gd name="T119" fmla="*/ 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9" h="208">
                  <a:moveTo>
                    <a:pt x="338" y="46"/>
                  </a:moveTo>
                  <a:lnTo>
                    <a:pt x="338" y="44"/>
                  </a:lnTo>
                  <a:lnTo>
                    <a:pt x="338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9" y="40"/>
                  </a:lnTo>
                  <a:lnTo>
                    <a:pt x="338" y="40"/>
                  </a:lnTo>
                  <a:lnTo>
                    <a:pt x="338" y="38"/>
                  </a:lnTo>
                  <a:lnTo>
                    <a:pt x="338" y="36"/>
                  </a:lnTo>
                  <a:lnTo>
                    <a:pt x="336" y="36"/>
                  </a:lnTo>
                  <a:lnTo>
                    <a:pt x="334" y="35"/>
                  </a:lnTo>
                  <a:lnTo>
                    <a:pt x="334" y="35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5" y="35"/>
                  </a:lnTo>
                  <a:lnTo>
                    <a:pt x="325" y="33"/>
                  </a:lnTo>
                  <a:lnTo>
                    <a:pt x="323" y="31"/>
                  </a:lnTo>
                  <a:lnTo>
                    <a:pt x="323" y="29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316" y="26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4" y="24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4"/>
                  </a:lnTo>
                  <a:lnTo>
                    <a:pt x="311" y="20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09" y="17"/>
                  </a:lnTo>
                  <a:lnTo>
                    <a:pt x="309" y="15"/>
                  </a:lnTo>
                  <a:lnTo>
                    <a:pt x="309" y="13"/>
                  </a:lnTo>
                  <a:lnTo>
                    <a:pt x="307" y="11"/>
                  </a:lnTo>
                  <a:lnTo>
                    <a:pt x="305" y="11"/>
                  </a:lnTo>
                  <a:lnTo>
                    <a:pt x="303" y="11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2" y="13"/>
                  </a:lnTo>
                  <a:lnTo>
                    <a:pt x="302" y="13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296" y="15"/>
                  </a:lnTo>
                  <a:lnTo>
                    <a:pt x="296" y="15"/>
                  </a:lnTo>
                  <a:lnTo>
                    <a:pt x="294" y="15"/>
                  </a:lnTo>
                  <a:lnTo>
                    <a:pt x="292" y="15"/>
                  </a:lnTo>
                  <a:lnTo>
                    <a:pt x="291" y="15"/>
                  </a:lnTo>
                  <a:lnTo>
                    <a:pt x="289" y="17"/>
                  </a:lnTo>
                  <a:lnTo>
                    <a:pt x="287" y="17"/>
                  </a:lnTo>
                  <a:lnTo>
                    <a:pt x="285" y="18"/>
                  </a:lnTo>
                  <a:lnTo>
                    <a:pt x="283" y="18"/>
                  </a:lnTo>
                  <a:lnTo>
                    <a:pt x="282" y="17"/>
                  </a:lnTo>
                  <a:lnTo>
                    <a:pt x="280" y="17"/>
                  </a:lnTo>
                  <a:lnTo>
                    <a:pt x="280" y="15"/>
                  </a:lnTo>
                  <a:lnTo>
                    <a:pt x="276" y="11"/>
                  </a:lnTo>
                  <a:lnTo>
                    <a:pt x="276" y="9"/>
                  </a:lnTo>
                  <a:lnTo>
                    <a:pt x="276" y="6"/>
                  </a:lnTo>
                  <a:lnTo>
                    <a:pt x="274" y="6"/>
                  </a:lnTo>
                  <a:lnTo>
                    <a:pt x="274" y="6"/>
                  </a:lnTo>
                  <a:lnTo>
                    <a:pt x="273" y="6"/>
                  </a:lnTo>
                  <a:lnTo>
                    <a:pt x="271" y="6"/>
                  </a:lnTo>
                  <a:lnTo>
                    <a:pt x="271" y="4"/>
                  </a:lnTo>
                  <a:lnTo>
                    <a:pt x="271" y="4"/>
                  </a:lnTo>
                  <a:lnTo>
                    <a:pt x="271" y="2"/>
                  </a:lnTo>
                  <a:lnTo>
                    <a:pt x="271" y="2"/>
                  </a:lnTo>
                  <a:lnTo>
                    <a:pt x="269" y="2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4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58" y="6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6" y="4"/>
                  </a:lnTo>
                  <a:lnTo>
                    <a:pt x="255" y="4"/>
                  </a:lnTo>
                  <a:lnTo>
                    <a:pt x="251" y="6"/>
                  </a:lnTo>
                  <a:lnTo>
                    <a:pt x="249" y="6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6" y="4"/>
                  </a:lnTo>
                  <a:lnTo>
                    <a:pt x="244" y="4"/>
                  </a:lnTo>
                  <a:lnTo>
                    <a:pt x="242" y="4"/>
                  </a:lnTo>
                  <a:lnTo>
                    <a:pt x="240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4" y="2"/>
                  </a:lnTo>
                  <a:lnTo>
                    <a:pt x="220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17" y="9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5" y="18"/>
                  </a:lnTo>
                  <a:lnTo>
                    <a:pt x="213" y="20"/>
                  </a:lnTo>
                  <a:lnTo>
                    <a:pt x="211" y="22"/>
                  </a:lnTo>
                  <a:lnTo>
                    <a:pt x="209" y="24"/>
                  </a:lnTo>
                  <a:lnTo>
                    <a:pt x="209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2"/>
                  </a:lnTo>
                  <a:lnTo>
                    <a:pt x="206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0" y="33"/>
                  </a:lnTo>
                  <a:lnTo>
                    <a:pt x="188" y="31"/>
                  </a:lnTo>
                  <a:lnTo>
                    <a:pt x="186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2" y="27"/>
                  </a:lnTo>
                  <a:lnTo>
                    <a:pt x="181" y="27"/>
                  </a:lnTo>
                  <a:lnTo>
                    <a:pt x="179" y="27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1" y="27"/>
                  </a:lnTo>
                  <a:lnTo>
                    <a:pt x="171" y="27"/>
                  </a:lnTo>
                  <a:lnTo>
                    <a:pt x="170" y="29"/>
                  </a:lnTo>
                  <a:lnTo>
                    <a:pt x="170" y="31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66" y="36"/>
                  </a:lnTo>
                  <a:lnTo>
                    <a:pt x="161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2" y="49"/>
                  </a:lnTo>
                  <a:lnTo>
                    <a:pt x="132" y="51"/>
                  </a:lnTo>
                  <a:lnTo>
                    <a:pt x="134" y="53"/>
                  </a:lnTo>
                  <a:lnTo>
                    <a:pt x="134" y="55"/>
                  </a:lnTo>
                  <a:lnTo>
                    <a:pt x="135" y="55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2" y="58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6" y="60"/>
                  </a:lnTo>
                  <a:lnTo>
                    <a:pt x="125" y="58"/>
                  </a:lnTo>
                  <a:lnTo>
                    <a:pt x="123" y="58"/>
                  </a:lnTo>
                  <a:lnTo>
                    <a:pt x="112" y="60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1" y="60"/>
                  </a:lnTo>
                  <a:lnTo>
                    <a:pt x="90" y="62"/>
                  </a:lnTo>
                  <a:lnTo>
                    <a:pt x="87" y="62"/>
                  </a:lnTo>
                  <a:lnTo>
                    <a:pt x="83" y="60"/>
                  </a:lnTo>
                  <a:lnTo>
                    <a:pt x="81" y="60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2" y="53"/>
                  </a:lnTo>
                  <a:lnTo>
                    <a:pt x="70" y="53"/>
                  </a:lnTo>
                  <a:lnTo>
                    <a:pt x="70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2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49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5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5" y="65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9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7" y="73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5" y="85"/>
                  </a:lnTo>
                  <a:lnTo>
                    <a:pt x="20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6" y="87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0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2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8" y="107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4"/>
                  </a:lnTo>
                  <a:lnTo>
                    <a:pt x="18" y="114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1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4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8" y="148"/>
                  </a:lnTo>
                  <a:lnTo>
                    <a:pt x="20" y="150"/>
                  </a:lnTo>
                  <a:lnTo>
                    <a:pt x="22" y="152"/>
                  </a:lnTo>
                  <a:lnTo>
                    <a:pt x="22" y="154"/>
                  </a:lnTo>
                  <a:lnTo>
                    <a:pt x="23" y="154"/>
                  </a:lnTo>
                  <a:lnTo>
                    <a:pt x="23" y="156"/>
                  </a:lnTo>
                  <a:lnTo>
                    <a:pt x="25" y="156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7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1" y="159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3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1" y="170"/>
                  </a:lnTo>
                  <a:lnTo>
                    <a:pt x="43" y="174"/>
                  </a:lnTo>
                  <a:lnTo>
                    <a:pt x="43" y="174"/>
                  </a:lnTo>
                  <a:lnTo>
                    <a:pt x="47" y="176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9"/>
                  </a:lnTo>
                  <a:lnTo>
                    <a:pt x="51" y="181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60" y="186"/>
                  </a:lnTo>
                  <a:lnTo>
                    <a:pt x="60" y="188"/>
                  </a:lnTo>
                  <a:lnTo>
                    <a:pt x="60" y="188"/>
                  </a:lnTo>
                  <a:lnTo>
                    <a:pt x="61" y="188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0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5" y="192"/>
                  </a:lnTo>
                  <a:lnTo>
                    <a:pt x="65" y="192"/>
                  </a:lnTo>
                  <a:lnTo>
                    <a:pt x="65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70" y="192"/>
                  </a:lnTo>
                  <a:lnTo>
                    <a:pt x="72" y="194"/>
                  </a:lnTo>
                  <a:lnTo>
                    <a:pt x="74" y="194"/>
                  </a:lnTo>
                  <a:lnTo>
                    <a:pt x="78" y="195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201"/>
                  </a:lnTo>
                  <a:lnTo>
                    <a:pt x="79" y="201"/>
                  </a:lnTo>
                  <a:lnTo>
                    <a:pt x="79" y="201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88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4" y="204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6" y="204"/>
                  </a:lnTo>
                  <a:lnTo>
                    <a:pt x="106" y="204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0" y="206"/>
                  </a:lnTo>
                  <a:lnTo>
                    <a:pt x="112" y="208"/>
                  </a:lnTo>
                  <a:lnTo>
                    <a:pt x="112" y="206"/>
                  </a:lnTo>
                  <a:lnTo>
                    <a:pt x="114" y="206"/>
                  </a:lnTo>
                  <a:lnTo>
                    <a:pt x="114" y="20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7" y="206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8" y="195"/>
                  </a:lnTo>
                  <a:lnTo>
                    <a:pt x="130" y="195"/>
                  </a:lnTo>
                  <a:lnTo>
                    <a:pt x="132" y="197"/>
                  </a:lnTo>
                  <a:lnTo>
                    <a:pt x="134" y="197"/>
                  </a:lnTo>
                  <a:lnTo>
                    <a:pt x="134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5"/>
                  </a:lnTo>
                  <a:lnTo>
                    <a:pt x="135" y="195"/>
                  </a:lnTo>
                  <a:lnTo>
                    <a:pt x="135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1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8" y="192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50" y="188"/>
                  </a:lnTo>
                  <a:lnTo>
                    <a:pt x="152" y="188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7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61" y="188"/>
                  </a:lnTo>
                  <a:lnTo>
                    <a:pt x="161" y="186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70" y="183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1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7" y="177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1" y="177"/>
                  </a:lnTo>
                  <a:lnTo>
                    <a:pt x="195" y="177"/>
                  </a:lnTo>
                  <a:lnTo>
                    <a:pt x="197" y="179"/>
                  </a:lnTo>
                  <a:lnTo>
                    <a:pt x="199" y="179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4" y="179"/>
                  </a:lnTo>
                  <a:lnTo>
                    <a:pt x="204" y="179"/>
                  </a:lnTo>
                  <a:lnTo>
                    <a:pt x="208" y="181"/>
                  </a:lnTo>
                  <a:lnTo>
                    <a:pt x="209" y="179"/>
                  </a:lnTo>
                  <a:lnTo>
                    <a:pt x="218" y="179"/>
                  </a:lnTo>
                  <a:lnTo>
                    <a:pt x="218" y="177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9" y="179"/>
                  </a:lnTo>
                  <a:lnTo>
                    <a:pt x="229" y="179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4"/>
                  </a:lnTo>
                  <a:lnTo>
                    <a:pt x="233" y="172"/>
                  </a:lnTo>
                  <a:lnTo>
                    <a:pt x="233" y="172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2" y="170"/>
                  </a:lnTo>
                  <a:lnTo>
                    <a:pt x="244" y="172"/>
                  </a:lnTo>
                  <a:lnTo>
                    <a:pt x="244" y="172"/>
                  </a:lnTo>
                  <a:lnTo>
                    <a:pt x="246" y="170"/>
                  </a:lnTo>
                  <a:lnTo>
                    <a:pt x="246" y="170"/>
                  </a:lnTo>
                  <a:lnTo>
                    <a:pt x="246" y="172"/>
                  </a:lnTo>
                  <a:lnTo>
                    <a:pt x="246" y="172"/>
                  </a:lnTo>
                  <a:lnTo>
                    <a:pt x="247" y="172"/>
                  </a:lnTo>
                  <a:lnTo>
                    <a:pt x="247" y="172"/>
                  </a:lnTo>
                  <a:lnTo>
                    <a:pt x="251" y="168"/>
                  </a:lnTo>
                  <a:lnTo>
                    <a:pt x="251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5" y="167"/>
                  </a:lnTo>
                  <a:lnTo>
                    <a:pt x="255" y="163"/>
                  </a:lnTo>
                  <a:lnTo>
                    <a:pt x="255" y="161"/>
                  </a:lnTo>
                  <a:lnTo>
                    <a:pt x="255" y="161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60" y="159"/>
                  </a:lnTo>
                  <a:lnTo>
                    <a:pt x="260" y="158"/>
                  </a:lnTo>
                  <a:lnTo>
                    <a:pt x="258" y="154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47"/>
                  </a:lnTo>
                  <a:lnTo>
                    <a:pt x="260" y="145"/>
                  </a:lnTo>
                  <a:lnTo>
                    <a:pt x="262" y="145"/>
                  </a:lnTo>
                  <a:lnTo>
                    <a:pt x="262" y="145"/>
                  </a:lnTo>
                  <a:lnTo>
                    <a:pt x="264" y="145"/>
                  </a:lnTo>
                  <a:lnTo>
                    <a:pt x="265" y="143"/>
                  </a:lnTo>
                  <a:lnTo>
                    <a:pt x="267" y="143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9" y="139"/>
                  </a:lnTo>
                  <a:lnTo>
                    <a:pt x="269" y="139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8" y="118"/>
                  </a:lnTo>
                  <a:lnTo>
                    <a:pt x="280" y="118"/>
                  </a:lnTo>
                  <a:lnTo>
                    <a:pt x="280" y="118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3" y="111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283" y="107"/>
                  </a:lnTo>
                  <a:lnTo>
                    <a:pt x="285" y="107"/>
                  </a:lnTo>
                  <a:lnTo>
                    <a:pt x="285" y="105"/>
                  </a:lnTo>
                  <a:lnTo>
                    <a:pt x="285" y="105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7" y="102"/>
                  </a:lnTo>
                  <a:lnTo>
                    <a:pt x="287" y="102"/>
                  </a:lnTo>
                  <a:lnTo>
                    <a:pt x="287" y="102"/>
                  </a:lnTo>
                  <a:lnTo>
                    <a:pt x="287" y="100"/>
                  </a:lnTo>
                  <a:lnTo>
                    <a:pt x="287" y="100"/>
                  </a:lnTo>
                  <a:lnTo>
                    <a:pt x="287" y="98"/>
                  </a:lnTo>
                  <a:lnTo>
                    <a:pt x="289" y="96"/>
                  </a:lnTo>
                  <a:lnTo>
                    <a:pt x="289" y="94"/>
                  </a:lnTo>
                  <a:lnTo>
                    <a:pt x="291" y="92"/>
                  </a:lnTo>
                  <a:lnTo>
                    <a:pt x="291" y="91"/>
                  </a:lnTo>
                  <a:lnTo>
                    <a:pt x="292" y="91"/>
                  </a:lnTo>
                  <a:lnTo>
                    <a:pt x="294" y="89"/>
                  </a:lnTo>
                  <a:lnTo>
                    <a:pt x="296" y="87"/>
                  </a:lnTo>
                  <a:lnTo>
                    <a:pt x="296" y="85"/>
                  </a:lnTo>
                  <a:lnTo>
                    <a:pt x="294" y="83"/>
                  </a:lnTo>
                  <a:lnTo>
                    <a:pt x="294" y="80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0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5" y="67"/>
                  </a:lnTo>
                  <a:lnTo>
                    <a:pt x="305" y="67"/>
                  </a:lnTo>
                  <a:lnTo>
                    <a:pt x="307" y="67"/>
                  </a:lnTo>
                  <a:lnTo>
                    <a:pt x="307" y="65"/>
                  </a:lnTo>
                  <a:lnTo>
                    <a:pt x="307" y="65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11" y="64"/>
                  </a:lnTo>
                  <a:lnTo>
                    <a:pt x="311" y="62"/>
                  </a:lnTo>
                  <a:lnTo>
                    <a:pt x="312" y="62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316" y="58"/>
                  </a:lnTo>
                  <a:lnTo>
                    <a:pt x="318" y="58"/>
                  </a:lnTo>
                  <a:lnTo>
                    <a:pt x="321" y="60"/>
                  </a:lnTo>
                  <a:lnTo>
                    <a:pt x="323" y="60"/>
                  </a:lnTo>
                  <a:lnTo>
                    <a:pt x="325" y="60"/>
                  </a:lnTo>
                  <a:lnTo>
                    <a:pt x="327" y="60"/>
                  </a:lnTo>
                  <a:lnTo>
                    <a:pt x="329" y="58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4" y="56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53"/>
                  </a:lnTo>
                  <a:lnTo>
                    <a:pt x="334" y="53"/>
                  </a:lnTo>
                  <a:lnTo>
                    <a:pt x="334" y="51"/>
                  </a:lnTo>
                  <a:lnTo>
                    <a:pt x="336" y="51"/>
                  </a:lnTo>
                  <a:lnTo>
                    <a:pt x="338" y="49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8" y="46"/>
                  </a:lnTo>
                  <a:close/>
                </a:path>
              </a:pathLst>
            </a:custGeom>
            <a:solidFill>
              <a:srgbClr val="00567D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75ADB270-6094-4884-BE27-CE0DA1E56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571" y="5043104"/>
              <a:ext cx="479942" cy="491052"/>
            </a:xfrm>
            <a:custGeom>
              <a:avLst/>
              <a:gdLst>
                <a:gd name="T0" fmla="*/ 309 w 432"/>
                <a:gd name="T1" fmla="*/ 424 h 442"/>
                <a:gd name="T2" fmla="*/ 231 w 432"/>
                <a:gd name="T3" fmla="*/ 404 h 442"/>
                <a:gd name="T4" fmla="*/ 197 w 432"/>
                <a:gd name="T5" fmla="*/ 406 h 442"/>
                <a:gd name="T6" fmla="*/ 273 w 432"/>
                <a:gd name="T7" fmla="*/ 433 h 442"/>
                <a:gd name="T8" fmla="*/ 377 w 432"/>
                <a:gd name="T9" fmla="*/ 381 h 442"/>
                <a:gd name="T10" fmla="*/ 164 w 432"/>
                <a:gd name="T11" fmla="*/ 357 h 442"/>
                <a:gd name="T12" fmla="*/ 419 w 432"/>
                <a:gd name="T13" fmla="*/ 365 h 442"/>
                <a:gd name="T14" fmla="*/ 390 w 432"/>
                <a:gd name="T15" fmla="*/ 346 h 442"/>
                <a:gd name="T16" fmla="*/ 412 w 432"/>
                <a:gd name="T17" fmla="*/ 330 h 442"/>
                <a:gd name="T18" fmla="*/ 244 w 432"/>
                <a:gd name="T19" fmla="*/ 328 h 442"/>
                <a:gd name="T20" fmla="*/ 291 w 432"/>
                <a:gd name="T21" fmla="*/ 318 h 442"/>
                <a:gd name="T22" fmla="*/ 318 w 432"/>
                <a:gd name="T23" fmla="*/ 314 h 442"/>
                <a:gd name="T24" fmla="*/ 368 w 432"/>
                <a:gd name="T25" fmla="*/ 307 h 442"/>
                <a:gd name="T26" fmla="*/ 363 w 432"/>
                <a:gd name="T27" fmla="*/ 301 h 442"/>
                <a:gd name="T28" fmla="*/ 244 w 432"/>
                <a:gd name="T29" fmla="*/ 294 h 442"/>
                <a:gd name="T30" fmla="*/ 347 w 432"/>
                <a:gd name="T31" fmla="*/ 289 h 442"/>
                <a:gd name="T32" fmla="*/ 265 w 432"/>
                <a:gd name="T33" fmla="*/ 276 h 442"/>
                <a:gd name="T34" fmla="*/ 267 w 432"/>
                <a:gd name="T35" fmla="*/ 265 h 442"/>
                <a:gd name="T36" fmla="*/ 363 w 432"/>
                <a:gd name="T37" fmla="*/ 267 h 442"/>
                <a:gd name="T38" fmla="*/ 61 w 432"/>
                <a:gd name="T39" fmla="*/ 265 h 442"/>
                <a:gd name="T40" fmla="*/ 193 w 432"/>
                <a:gd name="T41" fmla="*/ 243 h 442"/>
                <a:gd name="T42" fmla="*/ 41 w 432"/>
                <a:gd name="T43" fmla="*/ 224 h 442"/>
                <a:gd name="T44" fmla="*/ 56 w 432"/>
                <a:gd name="T45" fmla="*/ 220 h 442"/>
                <a:gd name="T46" fmla="*/ 325 w 432"/>
                <a:gd name="T47" fmla="*/ 215 h 442"/>
                <a:gd name="T48" fmla="*/ 52 w 432"/>
                <a:gd name="T49" fmla="*/ 191 h 442"/>
                <a:gd name="T50" fmla="*/ 253 w 432"/>
                <a:gd name="T51" fmla="*/ 195 h 442"/>
                <a:gd name="T52" fmla="*/ 229 w 432"/>
                <a:gd name="T53" fmla="*/ 222 h 442"/>
                <a:gd name="T54" fmla="*/ 161 w 432"/>
                <a:gd name="T55" fmla="*/ 191 h 442"/>
                <a:gd name="T56" fmla="*/ 226 w 432"/>
                <a:gd name="T57" fmla="*/ 227 h 442"/>
                <a:gd name="T58" fmla="*/ 213 w 432"/>
                <a:gd name="T59" fmla="*/ 169 h 442"/>
                <a:gd name="T60" fmla="*/ 325 w 432"/>
                <a:gd name="T61" fmla="*/ 160 h 442"/>
                <a:gd name="T62" fmla="*/ 271 w 432"/>
                <a:gd name="T63" fmla="*/ 148 h 442"/>
                <a:gd name="T64" fmla="*/ 18 w 432"/>
                <a:gd name="T65" fmla="*/ 155 h 442"/>
                <a:gd name="T66" fmla="*/ 283 w 432"/>
                <a:gd name="T67" fmla="*/ 128 h 442"/>
                <a:gd name="T68" fmla="*/ 251 w 432"/>
                <a:gd name="T69" fmla="*/ 77 h 442"/>
                <a:gd name="T70" fmla="*/ 175 w 432"/>
                <a:gd name="T71" fmla="*/ 260 h 442"/>
                <a:gd name="T72" fmla="*/ 215 w 432"/>
                <a:gd name="T73" fmla="*/ 262 h 442"/>
                <a:gd name="T74" fmla="*/ 199 w 432"/>
                <a:gd name="T75" fmla="*/ 216 h 442"/>
                <a:gd name="T76" fmla="*/ 148 w 432"/>
                <a:gd name="T77" fmla="*/ 187 h 442"/>
                <a:gd name="T78" fmla="*/ 170 w 432"/>
                <a:gd name="T79" fmla="*/ 159 h 442"/>
                <a:gd name="T80" fmla="*/ 148 w 432"/>
                <a:gd name="T81" fmla="*/ 112 h 442"/>
                <a:gd name="T82" fmla="*/ 177 w 432"/>
                <a:gd name="T83" fmla="*/ 97 h 442"/>
                <a:gd name="T84" fmla="*/ 218 w 432"/>
                <a:gd name="T85" fmla="*/ 113 h 442"/>
                <a:gd name="T86" fmla="*/ 211 w 432"/>
                <a:gd name="T87" fmla="*/ 83 h 442"/>
                <a:gd name="T88" fmla="*/ 276 w 432"/>
                <a:gd name="T89" fmla="*/ 52 h 442"/>
                <a:gd name="T90" fmla="*/ 338 w 432"/>
                <a:gd name="T91" fmla="*/ 50 h 442"/>
                <a:gd name="T92" fmla="*/ 327 w 432"/>
                <a:gd name="T93" fmla="*/ 18 h 442"/>
                <a:gd name="T94" fmla="*/ 240 w 432"/>
                <a:gd name="T95" fmla="*/ 16 h 442"/>
                <a:gd name="T96" fmla="*/ 152 w 432"/>
                <a:gd name="T97" fmla="*/ 39 h 442"/>
                <a:gd name="T98" fmla="*/ 67 w 432"/>
                <a:gd name="T99" fmla="*/ 61 h 442"/>
                <a:gd name="T100" fmla="*/ 32 w 432"/>
                <a:gd name="T101" fmla="*/ 128 h 442"/>
                <a:gd name="T102" fmla="*/ 32 w 432"/>
                <a:gd name="T103" fmla="*/ 157 h 442"/>
                <a:gd name="T104" fmla="*/ 63 w 432"/>
                <a:gd name="T105" fmla="*/ 175 h 442"/>
                <a:gd name="T106" fmla="*/ 58 w 432"/>
                <a:gd name="T107" fmla="*/ 184 h 442"/>
                <a:gd name="T108" fmla="*/ 74 w 432"/>
                <a:gd name="T109" fmla="*/ 222 h 442"/>
                <a:gd name="T110" fmla="*/ 106 w 432"/>
                <a:gd name="T111" fmla="*/ 224 h 442"/>
                <a:gd name="T112" fmla="*/ 152 w 432"/>
                <a:gd name="T113" fmla="*/ 222 h 442"/>
                <a:gd name="T114" fmla="*/ 144 w 432"/>
                <a:gd name="T115" fmla="*/ 236 h 442"/>
                <a:gd name="T116" fmla="*/ 83 w 432"/>
                <a:gd name="T117" fmla="*/ 258 h 442"/>
                <a:gd name="T118" fmla="*/ 126 w 432"/>
                <a:gd name="T119" fmla="*/ 309 h 442"/>
                <a:gd name="T120" fmla="*/ 159 w 432"/>
                <a:gd name="T121" fmla="*/ 327 h 442"/>
                <a:gd name="T122" fmla="*/ 168 w 432"/>
                <a:gd name="T123" fmla="*/ 309 h 442"/>
                <a:gd name="T124" fmla="*/ 171 w 432"/>
                <a:gd name="T125" fmla="*/ 27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442">
                  <a:moveTo>
                    <a:pt x="226" y="440"/>
                  </a:moveTo>
                  <a:lnTo>
                    <a:pt x="226" y="440"/>
                  </a:lnTo>
                  <a:lnTo>
                    <a:pt x="226" y="439"/>
                  </a:lnTo>
                  <a:lnTo>
                    <a:pt x="226" y="439"/>
                  </a:lnTo>
                  <a:lnTo>
                    <a:pt x="224" y="439"/>
                  </a:lnTo>
                  <a:lnTo>
                    <a:pt x="224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0" y="439"/>
                  </a:lnTo>
                  <a:lnTo>
                    <a:pt x="220" y="440"/>
                  </a:lnTo>
                  <a:lnTo>
                    <a:pt x="224" y="440"/>
                  </a:lnTo>
                  <a:lnTo>
                    <a:pt x="224" y="442"/>
                  </a:lnTo>
                  <a:lnTo>
                    <a:pt x="226" y="442"/>
                  </a:lnTo>
                  <a:lnTo>
                    <a:pt x="226" y="440"/>
                  </a:lnTo>
                  <a:lnTo>
                    <a:pt x="226" y="440"/>
                  </a:lnTo>
                  <a:lnTo>
                    <a:pt x="226" y="440"/>
                  </a:lnTo>
                  <a:close/>
                  <a:moveTo>
                    <a:pt x="368" y="404"/>
                  </a:moveTo>
                  <a:lnTo>
                    <a:pt x="368" y="404"/>
                  </a:lnTo>
                  <a:lnTo>
                    <a:pt x="367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3" y="404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5" y="408"/>
                  </a:lnTo>
                  <a:lnTo>
                    <a:pt x="365" y="408"/>
                  </a:lnTo>
                  <a:lnTo>
                    <a:pt x="365" y="408"/>
                  </a:lnTo>
                  <a:lnTo>
                    <a:pt x="367" y="408"/>
                  </a:lnTo>
                  <a:lnTo>
                    <a:pt x="367" y="408"/>
                  </a:lnTo>
                  <a:lnTo>
                    <a:pt x="367" y="406"/>
                  </a:lnTo>
                  <a:lnTo>
                    <a:pt x="367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4"/>
                  </a:lnTo>
                  <a:lnTo>
                    <a:pt x="368" y="404"/>
                  </a:lnTo>
                  <a:lnTo>
                    <a:pt x="370" y="404"/>
                  </a:lnTo>
                  <a:lnTo>
                    <a:pt x="370" y="404"/>
                  </a:lnTo>
                  <a:lnTo>
                    <a:pt x="368" y="404"/>
                  </a:lnTo>
                  <a:close/>
                  <a:moveTo>
                    <a:pt x="334" y="413"/>
                  </a:move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3"/>
                  </a:lnTo>
                  <a:lnTo>
                    <a:pt x="332" y="413"/>
                  </a:lnTo>
                  <a:lnTo>
                    <a:pt x="330" y="413"/>
                  </a:lnTo>
                  <a:lnTo>
                    <a:pt x="330" y="415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7" y="419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5" y="417"/>
                  </a:lnTo>
                  <a:lnTo>
                    <a:pt x="323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0" y="417"/>
                  </a:lnTo>
                  <a:lnTo>
                    <a:pt x="320" y="417"/>
                  </a:lnTo>
                  <a:lnTo>
                    <a:pt x="320" y="41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6" y="419"/>
                  </a:lnTo>
                  <a:lnTo>
                    <a:pt x="314" y="419"/>
                  </a:lnTo>
                  <a:lnTo>
                    <a:pt x="314" y="419"/>
                  </a:lnTo>
                  <a:lnTo>
                    <a:pt x="314" y="419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1" y="421"/>
                  </a:lnTo>
                  <a:lnTo>
                    <a:pt x="311" y="422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9" y="422"/>
                  </a:lnTo>
                  <a:lnTo>
                    <a:pt x="307" y="422"/>
                  </a:lnTo>
                  <a:lnTo>
                    <a:pt x="307" y="422"/>
                  </a:lnTo>
                  <a:lnTo>
                    <a:pt x="305" y="422"/>
                  </a:lnTo>
                  <a:lnTo>
                    <a:pt x="305" y="422"/>
                  </a:lnTo>
                  <a:lnTo>
                    <a:pt x="305" y="421"/>
                  </a:lnTo>
                  <a:lnTo>
                    <a:pt x="305" y="421"/>
                  </a:lnTo>
                  <a:lnTo>
                    <a:pt x="305" y="421"/>
                  </a:lnTo>
                  <a:lnTo>
                    <a:pt x="305" y="419"/>
                  </a:lnTo>
                  <a:lnTo>
                    <a:pt x="305" y="419"/>
                  </a:lnTo>
                  <a:lnTo>
                    <a:pt x="305" y="417"/>
                  </a:lnTo>
                  <a:lnTo>
                    <a:pt x="305" y="417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3"/>
                  </a:lnTo>
                  <a:lnTo>
                    <a:pt x="307" y="413"/>
                  </a:lnTo>
                  <a:lnTo>
                    <a:pt x="307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7" y="411"/>
                  </a:lnTo>
                  <a:lnTo>
                    <a:pt x="307" y="411"/>
                  </a:lnTo>
                  <a:lnTo>
                    <a:pt x="307" y="410"/>
                  </a:lnTo>
                  <a:lnTo>
                    <a:pt x="303" y="410"/>
                  </a:lnTo>
                  <a:lnTo>
                    <a:pt x="303" y="410"/>
                  </a:lnTo>
                  <a:lnTo>
                    <a:pt x="301" y="410"/>
                  </a:lnTo>
                  <a:lnTo>
                    <a:pt x="301" y="410"/>
                  </a:lnTo>
                  <a:lnTo>
                    <a:pt x="301" y="410"/>
                  </a:lnTo>
                  <a:lnTo>
                    <a:pt x="292" y="411"/>
                  </a:lnTo>
                  <a:lnTo>
                    <a:pt x="291" y="413"/>
                  </a:lnTo>
                  <a:lnTo>
                    <a:pt x="291" y="411"/>
                  </a:lnTo>
                  <a:lnTo>
                    <a:pt x="289" y="411"/>
                  </a:lnTo>
                  <a:lnTo>
                    <a:pt x="289" y="410"/>
                  </a:lnTo>
                  <a:lnTo>
                    <a:pt x="287" y="410"/>
                  </a:lnTo>
                  <a:lnTo>
                    <a:pt x="287" y="410"/>
                  </a:lnTo>
                  <a:lnTo>
                    <a:pt x="287" y="410"/>
                  </a:lnTo>
                  <a:lnTo>
                    <a:pt x="285" y="410"/>
                  </a:lnTo>
                  <a:lnTo>
                    <a:pt x="285" y="410"/>
                  </a:lnTo>
                  <a:lnTo>
                    <a:pt x="283" y="410"/>
                  </a:lnTo>
                  <a:lnTo>
                    <a:pt x="282" y="410"/>
                  </a:lnTo>
                  <a:lnTo>
                    <a:pt x="280" y="410"/>
                  </a:lnTo>
                  <a:lnTo>
                    <a:pt x="280" y="410"/>
                  </a:lnTo>
                  <a:lnTo>
                    <a:pt x="280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6" y="410"/>
                  </a:lnTo>
                  <a:lnTo>
                    <a:pt x="274" y="410"/>
                  </a:lnTo>
                  <a:lnTo>
                    <a:pt x="273" y="410"/>
                  </a:lnTo>
                  <a:lnTo>
                    <a:pt x="271" y="408"/>
                  </a:lnTo>
                  <a:lnTo>
                    <a:pt x="271" y="408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69" y="404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4" y="404"/>
                  </a:lnTo>
                  <a:lnTo>
                    <a:pt x="262" y="404"/>
                  </a:lnTo>
                  <a:lnTo>
                    <a:pt x="262" y="406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55" y="404"/>
                  </a:lnTo>
                  <a:lnTo>
                    <a:pt x="253" y="404"/>
                  </a:lnTo>
                  <a:lnTo>
                    <a:pt x="253" y="404"/>
                  </a:lnTo>
                  <a:lnTo>
                    <a:pt x="251" y="404"/>
                  </a:lnTo>
                  <a:lnTo>
                    <a:pt x="249" y="406"/>
                  </a:lnTo>
                  <a:lnTo>
                    <a:pt x="247" y="406"/>
                  </a:lnTo>
                  <a:lnTo>
                    <a:pt x="244" y="408"/>
                  </a:lnTo>
                  <a:lnTo>
                    <a:pt x="242" y="408"/>
                  </a:lnTo>
                  <a:lnTo>
                    <a:pt x="240" y="408"/>
                  </a:lnTo>
                  <a:lnTo>
                    <a:pt x="236" y="410"/>
                  </a:lnTo>
                  <a:lnTo>
                    <a:pt x="235" y="408"/>
                  </a:lnTo>
                  <a:lnTo>
                    <a:pt x="233" y="408"/>
                  </a:lnTo>
                  <a:lnTo>
                    <a:pt x="233" y="408"/>
                  </a:lnTo>
                  <a:lnTo>
                    <a:pt x="231" y="408"/>
                  </a:lnTo>
                  <a:lnTo>
                    <a:pt x="231" y="408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401"/>
                  </a:lnTo>
                  <a:lnTo>
                    <a:pt x="231" y="402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7" y="402"/>
                  </a:lnTo>
                  <a:lnTo>
                    <a:pt x="227" y="402"/>
                  </a:lnTo>
                  <a:lnTo>
                    <a:pt x="226" y="401"/>
                  </a:lnTo>
                  <a:lnTo>
                    <a:pt x="224" y="401"/>
                  </a:lnTo>
                  <a:lnTo>
                    <a:pt x="224" y="401"/>
                  </a:lnTo>
                  <a:lnTo>
                    <a:pt x="222" y="401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24" y="399"/>
                  </a:lnTo>
                  <a:lnTo>
                    <a:pt x="226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7" y="395"/>
                  </a:lnTo>
                  <a:lnTo>
                    <a:pt x="227" y="393"/>
                  </a:lnTo>
                  <a:lnTo>
                    <a:pt x="224" y="393"/>
                  </a:lnTo>
                  <a:lnTo>
                    <a:pt x="222" y="395"/>
                  </a:lnTo>
                  <a:lnTo>
                    <a:pt x="224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0" y="399"/>
                  </a:lnTo>
                  <a:lnTo>
                    <a:pt x="220" y="399"/>
                  </a:lnTo>
                  <a:lnTo>
                    <a:pt x="220" y="399"/>
                  </a:lnTo>
                  <a:lnTo>
                    <a:pt x="218" y="399"/>
                  </a:lnTo>
                  <a:lnTo>
                    <a:pt x="217" y="399"/>
                  </a:lnTo>
                  <a:lnTo>
                    <a:pt x="215" y="399"/>
                  </a:lnTo>
                  <a:lnTo>
                    <a:pt x="213" y="399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208" y="395"/>
                  </a:lnTo>
                  <a:lnTo>
                    <a:pt x="208" y="395"/>
                  </a:lnTo>
                  <a:lnTo>
                    <a:pt x="208" y="393"/>
                  </a:lnTo>
                  <a:lnTo>
                    <a:pt x="208" y="392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90"/>
                  </a:lnTo>
                  <a:lnTo>
                    <a:pt x="204" y="390"/>
                  </a:lnTo>
                  <a:lnTo>
                    <a:pt x="204" y="392"/>
                  </a:lnTo>
                  <a:lnTo>
                    <a:pt x="204" y="392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206" y="395"/>
                  </a:lnTo>
                  <a:lnTo>
                    <a:pt x="206" y="397"/>
                  </a:lnTo>
                  <a:lnTo>
                    <a:pt x="206" y="399"/>
                  </a:lnTo>
                  <a:lnTo>
                    <a:pt x="204" y="399"/>
                  </a:lnTo>
                  <a:lnTo>
                    <a:pt x="204" y="399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199" y="397"/>
                  </a:lnTo>
                  <a:lnTo>
                    <a:pt x="199" y="397"/>
                  </a:lnTo>
                  <a:lnTo>
                    <a:pt x="199" y="393"/>
                  </a:lnTo>
                  <a:lnTo>
                    <a:pt x="199" y="393"/>
                  </a:lnTo>
                  <a:lnTo>
                    <a:pt x="199" y="393"/>
                  </a:lnTo>
                  <a:lnTo>
                    <a:pt x="199" y="395"/>
                  </a:lnTo>
                  <a:lnTo>
                    <a:pt x="199" y="395"/>
                  </a:lnTo>
                  <a:lnTo>
                    <a:pt x="199" y="397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401"/>
                  </a:lnTo>
                  <a:lnTo>
                    <a:pt x="197" y="401"/>
                  </a:lnTo>
                  <a:lnTo>
                    <a:pt x="197" y="401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4"/>
                  </a:lnTo>
                  <a:lnTo>
                    <a:pt x="197" y="404"/>
                  </a:lnTo>
                  <a:lnTo>
                    <a:pt x="197" y="404"/>
                  </a:lnTo>
                  <a:lnTo>
                    <a:pt x="197" y="406"/>
                  </a:lnTo>
                  <a:lnTo>
                    <a:pt x="195" y="408"/>
                  </a:lnTo>
                  <a:lnTo>
                    <a:pt x="197" y="408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97" y="410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3"/>
                  </a:lnTo>
                  <a:lnTo>
                    <a:pt x="195" y="413"/>
                  </a:lnTo>
                  <a:lnTo>
                    <a:pt x="195" y="413"/>
                  </a:lnTo>
                  <a:lnTo>
                    <a:pt x="197" y="413"/>
                  </a:lnTo>
                  <a:lnTo>
                    <a:pt x="197" y="413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7"/>
                  </a:lnTo>
                  <a:lnTo>
                    <a:pt x="202" y="415"/>
                  </a:lnTo>
                  <a:lnTo>
                    <a:pt x="202" y="417"/>
                  </a:lnTo>
                  <a:lnTo>
                    <a:pt x="204" y="415"/>
                  </a:lnTo>
                  <a:lnTo>
                    <a:pt x="208" y="417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11" y="415"/>
                  </a:lnTo>
                  <a:lnTo>
                    <a:pt x="213" y="417"/>
                  </a:lnTo>
                  <a:lnTo>
                    <a:pt x="218" y="417"/>
                  </a:lnTo>
                  <a:lnTo>
                    <a:pt x="218" y="417"/>
                  </a:lnTo>
                  <a:lnTo>
                    <a:pt x="220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4" y="419"/>
                  </a:lnTo>
                  <a:lnTo>
                    <a:pt x="224" y="419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33" y="419"/>
                  </a:lnTo>
                  <a:lnTo>
                    <a:pt x="238" y="419"/>
                  </a:lnTo>
                  <a:lnTo>
                    <a:pt x="238" y="419"/>
                  </a:lnTo>
                  <a:lnTo>
                    <a:pt x="238" y="421"/>
                  </a:lnTo>
                  <a:lnTo>
                    <a:pt x="242" y="421"/>
                  </a:lnTo>
                  <a:lnTo>
                    <a:pt x="242" y="421"/>
                  </a:lnTo>
                  <a:lnTo>
                    <a:pt x="244" y="421"/>
                  </a:lnTo>
                  <a:lnTo>
                    <a:pt x="246" y="422"/>
                  </a:lnTo>
                  <a:lnTo>
                    <a:pt x="246" y="422"/>
                  </a:lnTo>
                  <a:lnTo>
                    <a:pt x="246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49" y="424"/>
                  </a:lnTo>
                  <a:lnTo>
                    <a:pt x="249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6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6" y="428"/>
                  </a:lnTo>
                  <a:lnTo>
                    <a:pt x="256" y="430"/>
                  </a:lnTo>
                  <a:lnTo>
                    <a:pt x="256" y="430"/>
                  </a:lnTo>
                  <a:lnTo>
                    <a:pt x="256" y="431"/>
                  </a:lnTo>
                  <a:lnTo>
                    <a:pt x="256" y="433"/>
                  </a:lnTo>
                  <a:lnTo>
                    <a:pt x="256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9" y="435"/>
                  </a:lnTo>
                  <a:lnTo>
                    <a:pt x="271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4" y="435"/>
                  </a:lnTo>
                  <a:lnTo>
                    <a:pt x="274" y="435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6" y="433"/>
                  </a:lnTo>
                  <a:lnTo>
                    <a:pt x="280" y="433"/>
                  </a:lnTo>
                  <a:lnTo>
                    <a:pt x="280" y="433"/>
                  </a:lnTo>
                  <a:lnTo>
                    <a:pt x="283" y="431"/>
                  </a:lnTo>
                  <a:lnTo>
                    <a:pt x="283" y="431"/>
                  </a:lnTo>
                  <a:lnTo>
                    <a:pt x="283" y="431"/>
                  </a:lnTo>
                  <a:lnTo>
                    <a:pt x="285" y="431"/>
                  </a:lnTo>
                  <a:lnTo>
                    <a:pt x="285" y="431"/>
                  </a:lnTo>
                  <a:lnTo>
                    <a:pt x="289" y="431"/>
                  </a:lnTo>
                  <a:lnTo>
                    <a:pt x="294" y="431"/>
                  </a:lnTo>
                  <a:lnTo>
                    <a:pt x="294" y="431"/>
                  </a:lnTo>
                  <a:lnTo>
                    <a:pt x="296" y="431"/>
                  </a:lnTo>
                  <a:lnTo>
                    <a:pt x="300" y="430"/>
                  </a:lnTo>
                  <a:lnTo>
                    <a:pt x="309" y="430"/>
                  </a:lnTo>
                  <a:lnTo>
                    <a:pt x="312" y="430"/>
                  </a:lnTo>
                  <a:lnTo>
                    <a:pt x="314" y="428"/>
                  </a:lnTo>
                  <a:lnTo>
                    <a:pt x="316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20" y="428"/>
                  </a:lnTo>
                  <a:lnTo>
                    <a:pt x="320" y="430"/>
                  </a:lnTo>
                  <a:lnTo>
                    <a:pt x="321" y="430"/>
                  </a:lnTo>
                  <a:lnTo>
                    <a:pt x="321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7" y="430"/>
                  </a:lnTo>
                  <a:lnTo>
                    <a:pt x="329" y="430"/>
                  </a:lnTo>
                  <a:lnTo>
                    <a:pt x="330" y="430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2" y="426"/>
                  </a:lnTo>
                  <a:lnTo>
                    <a:pt x="332" y="426"/>
                  </a:lnTo>
                  <a:lnTo>
                    <a:pt x="332" y="426"/>
                  </a:lnTo>
                  <a:lnTo>
                    <a:pt x="332" y="424"/>
                  </a:lnTo>
                  <a:lnTo>
                    <a:pt x="334" y="422"/>
                  </a:lnTo>
                  <a:lnTo>
                    <a:pt x="334" y="422"/>
                  </a:lnTo>
                  <a:lnTo>
                    <a:pt x="332" y="421"/>
                  </a:lnTo>
                  <a:lnTo>
                    <a:pt x="334" y="421"/>
                  </a:lnTo>
                  <a:lnTo>
                    <a:pt x="334" y="419"/>
                  </a:lnTo>
                  <a:lnTo>
                    <a:pt x="334" y="419"/>
                  </a:lnTo>
                  <a:lnTo>
                    <a:pt x="334" y="419"/>
                  </a:lnTo>
                  <a:lnTo>
                    <a:pt x="332" y="417"/>
                  </a:lnTo>
                  <a:lnTo>
                    <a:pt x="332" y="415"/>
                  </a:lnTo>
                  <a:lnTo>
                    <a:pt x="332" y="413"/>
                  </a:lnTo>
                  <a:lnTo>
                    <a:pt x="334" y="413"/>
                  </a:lnTo>
                  <a:close/>
                  <a:moveTo>
                    <a:pt x="379" y="399"/>
                  </a:moveTo>
                  <a:lnTo>
                    <a:pt x="379" y="399"/>
                  </a:lnTo>
                  <a:lnTo>
                    <a:pt x="379" y="399"/>
                  </a:lnTo>
                  <a:lnTo>
                    <a:pt x="379" y="399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7" y="393"/>
                  </a:lnTo>
                  <a:lnTo>
                    <a:pt x="377" y="393"/>
                  </a:lnTo>
                  <a:lnTo>
                    <a:pt x="377" y="393"/>
                  </a:lnTo>
                  <a:lnTo>
                    <a:pt x="377" y="392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4"/>
                  </a:lnTo>
                  <a:lnTo>
                    <a:pt x="379" y="384"/>
                  </a:lnTo>
                  <a:lnTo>
                    <a:pt x="379" y="383"/>
                  </a:lnTo>
                  <a:lnTo>
                    <a:pt x="379" y="383"/>
                  </a:lnTo>
                  <a:lnTo>
                    <a:pt x="381" y="381"/>
                  </a:lnTo>
                  <a:lnTo>
                    <a:pt x="381" y="381"/>
                  </a:lnTo>
                  <a:lnTo>
                    <a:pt x="381" y="379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379" y="381"/>
                  </a:lnTo>
                  <a:lnTo>
                    <a:pt x="379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3"/>
                  </a:lnTo>
                  <a:lnTo>
                    <a:pt x="377" y="383"/>
                  </a:lnTo>
                  <a:lnTo>
                    <a:pt x="377" y="384"/>
                  </a:lnTo>
                  <a:lnTo>
                    <a:pt x="377" y="386"/>
                  </a:lnTo>
                  <a:lnTo>
                    <a:pt x="376" y="388"/>
                  </a:lnTo>
                  <a:lnTo>
                    <a:pt x="376" y="390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72" y="393"/>
                  </a:lnTo>
                  <a:lnTo>
                    <a:pt x="372" y="393"/>
                  </a:lnTo>
                  <a:lnTo>
                    <a:pt x="372" y="395"/>
                  </a:lnTo>
                  <a:lnTo>
                    <a:pt x="372" y="395"/>
                  </a:lnTo>
                  <a:lnTo>
                    <a:pt x="374" y="395"/>
                  </a:lnTo>
                  <a:lnTo>
                    <a:pt x="374" y="395"/>
                  </a:lnTo>
                  <a:lnTo>
                    <a:pt x="374" y="397"/>
                  </a:lnTo>
                  <a:lnTo>
                    <a:pt x="374" y="397"/>
                  </a:lnTo>
                  <a:lnTo>
                    <a:pt x="374" y="397"/>
                  </a:lnTo>
                  <a:lnTo>
                    <a:pt x="374" y="399"/>
                  </a:lnTo>
                  <a:lnTo>
                    <a:pt x="376" y="401"/>
                  </a:lnTo>
                  <a:lnTo>
                    <a:pt x="376" y="401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4"/>
                  </a:lnTo>
                  <a:lnTo>
                    <a:pt x="374" y="404"/>
                  </a:lnTo>
                  <a:lnTo>
                    <a:pt x="376" y="404"/>
                  </a:lnTo>
                  <a:lnTo>
                    <a:pt x="376" y="404"/>
                  </a:lnTo>
                  <a:lnTo>
                    <a:pt x="376" y="404"/>
                  </a:lnTo>
                  <a:lnTo>
                    <a:pt x="376" y="406"/>
                  </a:lnTo>
                  <a:lnTo>
                    <a:pt x="376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2"/>
                  </a:lnTo>
                  <a:lnTo>
                    <a:pt x="379" y="401"/>
                  </a:lnTo>
                  <a:lnTo>
                    <a:pt x="381" y="402"/>
                  </a:lnTo>
                  <a:lnTo>
                    <a:pt x="381" y="401"/>
                  </a:lnTo>
                  <a:lnTo>
                    <a:pt x="381" y="399"/>
                  </a:lnTo>
                  <a:lnTo>
                    <a:pt x="379" y="399"/>
                  </a:lnTo>
                  <a:close/>
                  <a:moveTo>
                    <a:pt x="184" y="377"/>
                  </a:moveTo>
                  <a:lnTo>
                    <a:pt x="184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7"/>
                  </a:lnTo>
                  <a:lnTo>
                    <a:pt x="182" y="377"/>
                  </a:lnTo>
                  <a:lnTo>
                    <a:pt x="184" y="377"/>
                  </a:lnTo>
                  <a:lnTo>
                    <a:pt x="184" y="379"/>
                  </a:lnTo>
                  <a:lnTo>
                    <a:pt x="184" y="379"/>
                  </a:lnTo>
                  <a:lnTo>
                    <a:pt x="186" y="379"/>
                  </a:lnTo>
                  <a:lnTo>
                    <a:pt x="186" y="377"/>
                  </a:lnTo>
                  <a:lnTo>
                    <a:pt x="184" y="377"/>
                  </a:lnTo>
                  <a:close/>
                  <a:moveTo>
                    <a:pt x="397" y="354"/>
                  </a:moveTo>
                  <a:lnTo>
                    <a:pt x="397" y="354"/>
                  </a:lnTo>
                  <a:lnTo>
                    <a:pt x="395" y="354"/>
                  </a:lnTo>
                  <a:lnTo>
                    <a:pt x="395" y="354"/>
                  </a:lnTo>
                  <a:lnTo>
                    <a:pt x="395" y="355"/>
                  </a:lnTo>
                  <a:lnTo>
                    <a:pt x="395" y="355"/>
                  </a:lnTo>
                  <a:lnTo>
                    <a:pt x="395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4"/>
                  </a:lnTo>
                  <a:lnTo>
                    <a:pt x="399" y="354"/>
                  </a:lnTo>
                  <a:lnTo>
                    <a:pt x="397" y="354"/>
                  </a:lnTo>
                  <a:close/>
                  <a:moveTo>
                    <a:pt x="173" y="352"/>
                  </a:moveTo>
                  <a:lnTo>
                    <a:pt x="170" y="350"/>
                  </a:lnTo>
                  <a:lnTo>
                    <a:pt x="168" y="348"/>
                  </a:lnTo>
                  <a:lnTo>
                    <a:pt x="166" y="345"/>
                  </a:lnTo>
                  <a:lnTo>
                    <a:pt x="166" y="345"/>
                  </a:lnTo>
                  <a:lnTo>
                    <a:pt x="166" y="346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64" y="350"/>
                  </a:lnTo>
                  <a:lnTo>
                    <a:pt x="164" y="350"/>
                  </a:lnTo>
                  <a:lnTo>
                    <a:pt x="164" y="352"/>
                  </a:lnTo>
                  <a:lnTo>
                    <a:pt x="164" y="354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6" y="359"/>
                  </a:lnTo>
                  <a:lnTo>
                    <a:pt x="166" y="357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8" y="359"/>
                  </a:lnTo>
                  <a:lnTo>
                    <a:pt x="168" y="359"/>
                  </a:lnTo>
                  <a:lnTo>
                    <a:pt x="168" y="361"/>
                  </a:lnTo>
                  <a:lnTo>
                    <a:pt x="168" y="361"/>
                  </a:lnTo>
                  <a:lnTo>
                    <a:pt x="170" y="361"/>
                  </a:lnTo>
                  <a:lnTo>
                    <a:pt x="170" y="361"/>
                  </a:lnTo>
                  <a:lnTo>
                    <a:pt x="171" y="361"/>
                  </a:lnTo>
                  <a:lnTo>
                    <a:pt x="171" y="361"/>
                  </a:lnTo>
                  <a:lnTo>
                    <a:pt x="171" y="357"/>
                  </a:lnTo>
                  <a:lnTo>
                    <a:pt x="171" y="355"/>
                  </a:lnTo>
                  <a:lnTo>
                    <a:pt x="171" y="355"/>
                  </a:lnTo>
                  <a:lnTo>
                    <a:pt x="173" y="355"/>
                  </a:lnTo>
                  <a:lnTo>
                    <a:pt x="173" y="355"/>
                  </a:lnTo>
                  <a:lnTo>
                    <a:pt x="173" y="354"/>
                  </a:lnTo>
                  <a:lnTo>
                    <a:pt x="173" y="354"/>
                  </a:lnTo>
                  <a:lnTo>
                    <a:pt x="173" y="352"/>
                  </a:lnTo>
                  <a:close/>
                  <a:moveTo>
                    <a:pt x="307" y="345"/>
                  </a:moveTo>
                  <a:lnTo>
                    <a:pt x="307" y="345"/>
                  </a:lnTo>
                  <a:lnTo>
                    <a:pt x="307" y="345"/>
                  </a:lnTo>
                  <a:lnTo>
                    <a:pt x="305" y="345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9" y="346"/>
                  </a:lnTo>
                  <a:lnTo>
                    <a:pt x="309" y="346"/>
                  </a:lnTo>
                  <a:lnTo>
                    <a:pt x="311" y="346"/>
                  </a:lnTo>
                  <a:lnTo>
                    <a:pt x="311" y="346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09" y="345"/>
                  </a:lnTo>
                  <a:lnTo>
                    <a:pt x="307" y="345"/>
                  </a:lnTo>
                  <a:close/>
                  <a:moveTo>
                    <a:pt x="432" y="343"/>
                  </a:moveTo>
                  <a:lnTo>
                    <a:pt x="430" y="341"/>
                  </a:lnTo>
                  <a:lnTo>
                    <a:pt x="430" y="341"/>
                  </a:lnTo>
                  <a:lnTo>
                    <a:pt x="430" y="341"/>
                  </a:lnTo>
                  <a:lnTo>
                    <a:pt x="428" y="343"/>
                  </a:lnTo>
                  <a:lnTo>
                    <a:pt x="424" y="343"/>
                  </a:lnTo>
                  <a:lnTo>
                    <a:pt x="422" y="343"/>
                  </a:lnTo>
                  <a:lnTo>
                    <a:pt x="422" y="345"/>
                  </a:lnTo>
                  <a:lnTo>
                    <a:pt x="417" y="346"/>
                  </a:lnTo>
                  <a:lnTo>
                    <a:pt x="413" y="348"/>
                  </a:lnTo>
                  <a:lnTo>
                    <a:pt x="413" y="348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0" y="352"/>
                  </a:lnTo>
                  <a:lnTo>
                    <a:pt x="410" y="352"/>
                  </a:lnTo>
                  <a:lnTo>
                    <a:pt x="408" y="354"/>
                  </a:lnTo>
                  <a:lnTo>
                    <a:pt x="408" y="354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7"/>
                  </a:lnTo>
                  <a:lnTo>
                    <a:pt x="408" y="357"/>
                  </a:lnTo>
                  <a:lnTo>
                    <a:pt x="406" y="357"/>
                  </a:lnTo>
                  <a:lnTo>
                    <a:pt x="406" y="357"/>
                  </a:lnTo>
                  <a:lnTo>
                    <a:pt x="404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6" y="363"/>
                  </a:lnTo>
                  <a:lnTo>
                    <a:pt x="406" y="363"/>
                  </a:lnTo>
                  <a:lnTo>
                    <a:pt x="406" y="365"/>
                  </a:lnTo>
                  <a:lnTo>
                    <a:pt x="406" y="365"/>
                  </a:lnTo>
                  <a:lnTo>
                    <a:pt x="406" y="366"/>
                  </a:lnTo>
                  <a:lnTo>
                    <a:pt x="404" y="372"/>
                  </a:lnTo>
                  <a:lnTo>
                    <a:pt x="404" y="372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06" y="375"/>
                  </a:lnTo>
                  <a:lnTo>
                    <a:pt x="408" y="375"/>
                  </a:lnTo>
                  <a:lnTo>
                    <a:pt x="410" y="375"/>
                  </a:lnTo>
                  <a:lnTo>
                    <a:pt x="412" y="374"/>
                  </a:lnTo>
                  <a:lnTo>
                    <a:pt x="413" y="372"/>
                  </a:lnTo>
                  <a:lnTo>
                    <a:pt x="415" y="368"/>
                  </a:lnTo>
                  <a:lnTo>
                    <a:pt x="417" y="366"/>
                  </a:lnTo>
                  <a:lnTo>
                    <a:pt x="419" y="365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2" y="366"/>
                  </a:lnTo>
                  <a:lnTo>
                    <a:pt x="422" y="365"/>
                  </a:lnTo>
                  <a:lnTo>
                    <a:pt x="422" y="365"/>
                  </a:lnTo>
                  <a:lnTo>
                    <a:pt x="422" y="365"/>
                  </a:lnTo>
                  <a:lnTo>
                    <a:pt x="424" y="365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7"/>
                  </a:lnTo>
                  <a:lnTo>
                    <a:pt x="424" y="357"/>
                  </a:lnTo>
                  <a:lnTo>
                    <a:pt x="424" y="357"/>
                  </a:lnTo>
                  <a:lnTo>
                    <a:pt x="426" y="357"/>
                  </a:lnTo>
                  <a:lnTo>
                    <a:pt x="426" y="357"/>
                  </a:lnTo>
                  <a:lnTo>
                    <a:pt x="426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8" y="352"/>
                  </a:lnTo>
                  <a:lnTo>
                    <a:pt x="428" y="352"/>
                  </a:lnTo>
                  <a:lnTo>
                    <a:pt x="428" y="350"/>
                  </a:lnTo>
                  <a:lnTo>
                    <a:pt x="430" y="350"/>
                  </a:lnTo>
                  <a:lnTo>
                    <a:pt x="430" y="346"/>
                  </a:lnTo>
                  <a:lnTo>
                    <a:pt x="430" y="346"/>
                  </a:lnTo>
                  <a:lnTo>
                    <a:pt x="432" y="346"/>
                  </a:lnTo>
                  <a:lnTo>
                    <a:pt x="430" y="343"/>
                  </a:lnTo>
                  <a:lnTo>
                    <a:pt x="432" y="343"/>
                  </a:lnTo>
                  <a:lnTo>
                    <a:pt x="432" y="343"/>
                  </a:lnTo>
                  <a:close/>
                  <a:moveTo>
                    <a:pt x="289" y="346"/>
                  </a:moveTo>
                  <a:lnTo>
                    <a:pt x="289" y="346"/>
                  </a:lnTo>
                  <a:lnTo>
                    <a:pt x="289" y="346"/>
                  </a:lnTo>
                  <a:lnTo>
                    <a:pt x="287" y="346"/>
                  </a:lnTo>
                  <a:lnTo>
                    <a:pt x="287" y="346"/>
                  </a:lnTo>
                  <a:lnTo>
                    <a:pt x="287" y="348"/>
                  </a:lnTo>
                  <a:lnTo>
                    <a:pt x="291" y="348"/>
                  </a:lnTo>
                  <a:lnTo>
                    <a:pt x="291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2" y="346"/>
                  </a:lnTo>
                  <a:lnTo>
                    <a:pt x="292" y="345"/>
                  </a:lnTo>
                  <a:lnTo>
                    <a:pt x="292" y="343"/>
                  </a:lnTo>
                  <a:lnTo>
                    <a:pt x="291" y="341"/>
                  </a:lnTo>
                  <a:lnTo>
                    <a:pt x="289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41"/>
                  </a:lnTo>
                  <a:lnTo>
                    <a:pt x="289" y="341"/>
                  </a:lnTo>
                  <a:lnTo>
                    <a:pt x="291" y="341"/>
                  </a:lnTo>
                  <a:lnTo>
                    <a:pt x="289" y="343"/>
                  </a:lnTo>
                  <a:lnTo>
                    <a:pt x="289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89" y="346"/>
                  </a:lnTo>
                  <a:close/>
                  <a:moveTo>
                    <a:pt x="392" y="343"/>
                  </a:moveTo>
                  <a:lnTo>
                    <a:pt x="390" y="343"/>
                  </a:lnTo>
                  <a:lnTo>
                    <a:pt x="390" y="345"/>
                  </a:lnTo>
                  <a:lnTo>
                    <a:pt x="388" y="345"/>
                  </a:lnTo>
                  <a:lnTo>
                    <a:pt x="388" y="343"/>
                  </a:lnTo>
                  <a:lnTo>
                    <a:pt x="388" y="343"/>
                  </a:lnTo>
                  <a:lnTo>
                    <a:pt x="388" y="341"/>
                  </a:lnTo>
                  <a:lnTo>
                    <a:pt x="388" y="339"/>
                  </a:lnTo>
                  <a:lnTo>
                    <a:pt x="386" y="339"/>
                  </a:lnTo>
                  <a:lnTo>
                    <a:pt x="386" y="339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5" y="339"/>
                  </a:lnTo>
                  <a:lnTo>
                    <a:pt x="385" y="341"/>
                  </a:lnTo>
                  <a:lnTo>
                    <a:pt x="383" y="341"/>
                  </a:lnTo>
                  <a:lnTo>
                    <a:pt x="383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6" y="345"/>
                  </a:lnTo>
                  <a:lnTo>
                    <a:pt x="386" y="345"/>
                  </a:lnTo>
                  <a:lnTo>
                    <a:pt x="388" y="346"/>
                  </a:lnTo>
                  <a:lnTo>
                    <a:pt x="388" y="345"/>
                  </a:lnTo>
                  <a:lnTo>
                    <a:pt x="388" y="346"/>
                  </a:lnTo>
                  <a:lnTo>
                    <a:pt x="388" y="345"/>
                  </a:lnTo>
                  <a:lnTo>
                    <a:pt x="390" y="346"/>
                  </a:lnTo>
                  <a:lnTo>
                    <a:pt x="390" y="345"/>
                  </a:lnTo>
                  <a:lnTo>
                    <a:pt x="390" y="345"/>
                  </a:lnTo>
                  <a:lnTo>
                    <a:pt x="392" y="345"/>
                  </a:lnTo>
                  <a:lnTo>
                    <a:pt x="392" y="343"/>
                  </a:lnTo>
                  <a:lnTo>
                    <a:pt x="392" y="343"/>
                  </a:lnTo>
                  <a:close/>
                  <a:moveTo>
                    <a:pt x="377" y="332"/>
                  </a:moveTo>
                  <a:lnTo>
                    <a:pt x="376" y="332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7" y="334"/>
                  </a:lnTo>
                  <a:lnTo>
                    <a:pt x="377" y="334"/>
                  </a:lnTo>
                  <a:lnTo>
                    <a:pt x="379" y="334"/>
                  </a:lnTo>
                  <a:lnTo>
                    <a:pt x="379" y="332"/>
                  </a:lnTo>
                  <a:lnTo>
                    <a:pt x="379" y="332"/>
                  </a:lnTo>
                  <a:lnTo>
                    <a:pt x="377" y="330"/>
                  </a:lnTo>
                  <a:lnTo>
                    <a:pt x="377" y="332"/>
                  </a:lnTo>
                  <a:close/>
                  <a:moveTo>
                    <a:pt x="341" y="330"/>
                  </a:move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9" y="332"/>
                  </a:lnTo>
                  <a:lnTo>
                    <a:pt x="338" y="334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6" y="334"/>
                  </a:lnTo>
                  <a:lnTo>
                    <a:pt x="336" y="334"/>
                  </a:lnTo>
                  <a:lnTo>
                    <a:pt x="336" y="334"/>
                  </a:lnTo>
                  <a:lnTo>
                    <a:pt x="334" y="332"/>
                  </a:lnTo>
                  <a:lnTo>
                    <a:pt x="334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4"/>
                  </a:lnTo>
                  <a:lnTo>
                    <a:pt x="332" y="334"/>
                  </a:lnTo>
                  <a:lnTo>
                    <a:pt x="332" y="334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334" y="337"/>
                  </a:lnTo>
                  <a:lnTo>
                    <a:pt x="334" y="337"/>
                  </a:lnTo>
                  <a:lnTo>
                    <a:pt x="336" y="337"/>
                  </a:lnTo>
                  <a:lnTo>
                    <a:pt x="336" y="337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8" y="334"/>
                  </a:lnTo>
                  <a:lnTo>
                    <a:pt x="338" y="334"/>
                  </a:lnTo>
                  <a:lnTo>
                    <a:pt x="338" y="334"/>
                  </a:lnTo>
                  <a:lnTo>
                    <a:pt x="339" y="334"/>
                  </a:lnTo>
                  <a:lnTo>
                    <a:pt x="339" y="334"/>
                  </a:lnTo>
                  <a:lnTo>
                    <a:pt x="341" y="332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2"/>
                  </a:lnTo>
                  <a:lnTo>
                    <a:pt x="341" y="330"/>
                  </a:lnTo>
                  <a:close/>
                  <a:moveTo>
                    <a:pt x="408" y="334"/>
                  </a:moveTo>
                  <a:lnTo>
                    <a:pt x="410" y="334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0" y="336"/>
                  </a:lnTo>
                  <a:lnTo>
                    <a:pt x="410" y="336"/>
                  </a:lnTo>
                  <a:lnTo>
                    <a:pt x="410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3" y="336"/>
                  </a:lnTo>
                  <a:lnTo>
                    <a:pt x="413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3" y="334"/>
                  </a:lnTo>
                  <a:lnTo>
                    <a:pt x="412" y="334"/>
                  </a:lnTo>
                  <a:lnTo>
                    <a:pt x="412" y="334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3" y="330"/>
                  </a:lnTo>
                  <a:lnTo>
                    <a:pt x="413" y="330"/>
                  </a:lnTo>
                  <a:lnTo>
                    <a:pt x="412" y="330"/>
                  </a:lnTo>
                  <a:lnTo>
                    <a:pt x="412" y="330"/>
                  </a:lnTo>
                  <a:lnTo>
                    <a:pt x="412" y="330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2" y="330"/>
                  </a:lnTo>
                  <a:lnTo>
                    <a:pt x="412" y="328"/>
                  </a:lnTo>
                  <a:lnTo>
                    <a:pt x="412" y="328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08" y="330"/>
                  </a:lnTo>
                  <a:lnTo>
                    <a:pt x="408" y="330"/>
                  </a:lnTo>
                  <a:lnTo>
                    <a:pt x="408" y="330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08" y="334"/>
                  </a:lnTo>
                  <a:lnTo>
                    <a:pt x="406" y="334"/>
                  </a:lnTo>
                  <a:lnTo>
                    <a:pt x="410" y="334"/>
                  </a:lnTo>
                  <a:lnTo>
                    <a:pt x="408" y="334"/>
                  </a:lnTo>
                  <a:close/>
                  <a:moveTo>
                    <a:pt x="262" y="328"/>
                  </a:moveTo>
                  <a:lnTo>
                    <a:pt x="262" y="328"/>
                  </a:lnTo>
                  <a:lnTo>
                    <a:pt x="260" y="328"/>
                  </a:lnTo>
                  <a:lnTo>
                    <a:pt x="262" y="328"/>
                  </a:lnTo>
                  <a:lnTo>
                    <a:pt x="262" y="330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5" y="330"/>
                  </a:lnTo>
                  <a:lnTo>
                    <a:pt x="262" y="328"/>
                  </a:lnTo>
                  <a:close/>
                  <a:moveTo>
                    <a:pt x="278" y="325"/>
                  </a:moveTo>
                  <a:lnTo>
                    <a:pt x="276" y="325"/>
                  </a:lnTo>
                  <a:lnTo>
                    <a:pt x="276" y="325"/>
                  </a:lnTo>
                  <a:lnTo>
                    <a:pt x="274" y="325"/>
                  </a:lnTo>
                  <a:lnTo>
                    <a:pt x="274" y="327"/>
                  </a:lnTo>
                  <a:lnTo>
                    <a:pt x="273" y="330"/>
                  </a:lnTo>
                  <a:lnTo>
                    <a:pt x="273" y="330"/>
                  </a:lnTo>
                  <a:lnTo>
                    <a:pt x="274" y="328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106" y="323"/>
                  </a:moveTo>
                  <a:lnTo>
                    <a:pt x="106" y="323"/>
                  </a:lnTo>
                  <a:lnTo>
                    <a:pt x="106" y="323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8" y="327"/>
                  </a:lnTo>
                  <a:lnTo>
                    <a:pt x="108" y="325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6" y="323"/>
                  </a:lnTo>
                  <a:close/>
                  <a:moveTo>
                    <a:pt x="246" y="321"/>
                  </a:moveTo>
                  <a:lnTo>
                    <a:pt x="244" y="321"/>
                  </a:lnTo>
                  <a:lnTo>
                    <a:pt x="242" y="323"/>
                  </a:lnTo>
                  <a:lnTo>
                    <a:pt x="242" y="323"/>
                  </a:lnTo>
                  <a:lnTo>
                    <a:pt x="240" y="321"/>
                  </a:lnTo>
                  <a:lnTo>
                    <a:pt x="240" y="321"/>
                  </a:lnTo>
                  <a:lnTo>
                    <a:pt x="238" y="321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0" y="323"/>
                  </a:lnTo>
                  <a:lnTo>
                    <a:pt x="240" y="325"/>
                  </a:lnTo>
                  <a:lnTo>
                    <a:pt x="242" y="323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7"/>
                  </a:lnTo>
                  <a:lnTo>
                    <a:pt x="240" y="327"/>
                  </a:lnTo>
                  <a:lnTo>
                    <a:pt x="238" y="325"/>
                  </a:lnTo>
                  <a:lnTo>
                    <a:pt x="238" y="323"/>
                  </a:lnTo>
                  <a:lnTo>
                    <a:pt x="238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6" y="325"/>
                  </a:lnTo>
                  <a:lnTo>
                    <a:pt x="235" y="325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8"/>
                  </a:lnTo>
                  <a:lnTo>
                    <a:pt x="235" y="328"/>
                  </a:lnTo>
                  <a:lnTo>
                    <a:pt x="236" y="328"/>
                  </a:lnTo>
                  <a:lnTo>
                    <a:pt x="244" y="328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3"/>
                  </a:lnTo>
                  <a:lnTo>
                    <a:pt x="246" y="323"/>
                  </a:lnTo>
                  <a:lnTo>
                    <a:pt x="246" y="321"/>
                  </a:lnTo>
                  <a:close/>
                  <a:moveTo>
                    <a:pt x="251" y="323"/>
                  </a:moveTo>
                  <a:lnTo>
                    <a:pt x="251" y="323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49" y="319"/>
                  </a:lnTo>
                  <a:lnTo>
                    <a:pt x="249" y="321"/>
                  </a:lnTo>
                  <a:lnTo>
                    <a:pt x="251" y="323"/>
                  </a:lnTo>
                  <a:lnTo>
                    <a:pt x="251" y="323"/>
                  </a:lnTo>
                  <a:close/>
                  <a:moveTo>
                    <a:pt x="283" y="325"/>
                  </a:moveTo>
                  <a:lnTo>
                    <a:pt x="282" y="325"/>
                  </a:lnTo>
                  <a:lnTo>
                    <a:pt x="282" y="325"/>
                  </a:lnTo>
                  <a:lnTo>
                    <a:pt x="285" y="328"/>
                  </a:lnTo>
                  <a:lnTo>
                    <a:pt x="287" y="328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7" y="323"/>
                  </a:lnTo>
                  <a:lnTo>
                    <a:pt x="287" y="323"/>
                  </a:lnTo>
                  <a:lnTo>
                    <a:pt x="287" y="323"/>
                  </a:lnTo>
                  <a:lnTo>
                    <a:pt x="285" y="323"/>
                  </a:lnTo>
                  <a:lnTo>
                    <a:pt x="285" y="321"/>
                  </a:lnTo>
                  <a:lnTo>
                    <a:pt x="283" y="319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2" y="325"/>
                  </a:lnTo>
                  <a:lnTo>
                    <a:pt x="282" y="325"/>
                  </a:lnTo>
                  <a:lnTo>
                    <a:pt x="283" y="325"/>
                  </a:lnTo>
                  <a:lnTo>
                    <a:pt x="283" y="325"/>
                  </a:lnTo>
                  <a:lnTo>
                    <a:pt x="283" y="325"/>
                  </a:lnTo>
                  <a:close/>
                  <a:moveTo>
                    <a:pt x="105" y="319"/>
                  </a:moveTo>
                  <a:lnTo>
                    <a:pt x="105" y="319"/>
                  </a:lnTo>
                  <a:lnTo>
                    <a:pt x="105" y="319"/>
                  </a:lnTo>
                  <a:lnTo>
                    <a:pt x="103" y="319"/>
                  </a:lnTo>
                  <a:lnTo>
                    <a:pt x="103" y="321"/>
                  </a:lnTo>
                  <a:lnTo>
                    <a:pt x="103" y="323"/>
                  </a:lnTo>
                  <a:lnTo>
                    <a:pt x="103" y="323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19"/>
                  </a:lnTo>
                  <a:lnTo>
                    <a:pt x="105" y="319"/>
                  </a:lnTo>
                  <a:lnTo>
                    <a:pt x="105" y="319"/>
                  </a:lnTo>
                  <a:close/>
                  <a:moveTo>
                    <a:pt x="213" y="318"/>
                  </a:move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close/>
                  <a:moveTo>
                    <a:pt x="247" y="321"/>
                  </a:move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21"/>
                  </a:lnTo>
                  <a:lnTo>
                    <a:pt x="247" y="321"/>
                  </a:lnTo>
                  <a:lnTo>
                    <a:pt x="247" y="321"/>
                  </a:lnTo>
                  <a:close/>
                  <a:moveTo>
                    <a:pt x="292" y="316"/>
                  </a:moveTo>
                  <a:lnTo>
                    <a:pt x="291" y="316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2" y="318"/>
                  </a:lnTo>
                  <a:lnTo>
                    <a:pt x="292" y="318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close/>
                  <a:moveTo>
                    <a:pt x="374" y="323"/>
                  </a:moveTo>
                  <a:lnTo>
                    <a:pt x="376" y="321"/>
                  </a:lnTo>
                  <a:lnTo>
                    <a:pt x="379" y="319"/>
                  </a:lnTo>
                  <a:lnTo>
                    <a:pt x="379" y="318"/>
                  </a:lnTo>
                  <a:lnTo>
                    <a:pt x="385" y="316"/>
                  </a:lnTo>
                  <a:lnTo>
                    <a:pt x="386" y="316"/>
                  </a:lnTo>
                  <a:lnTo>
                    <a:pt x="386" y="314"/>
                  </a:lnTo>
                  <a:lnTo>
                    <a:pt x="383" y="314"/>
                  </a:lnTo>
                  <a:lnTo>
                    <a:pt x="383" y="312"/>
                  </a:lnTo>
                  <a:lnTo>
                    <a:pt x="383" y="314"/>
                  </a:lnTo>
                  <a:lnTo>
                    <a:pt x="377" y="314"/>
                  </a:lnTo>
                  <a:lnTo>
                    <a:pt x="372" y="318"/>
                  </a:lnTo>
                  <a:lnTo>
                    <a:pt x="372" y="318"/>
                  </a:lnTo>
                  <a:lnTo>
                    <a:pt x="370" y="319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5" y="321"/>
                  </a:lnTo>
                  <a:lnTo>
                    <a:pt x="365" y="323"/>
                  </a:lnTo>
                  <a:lnTo>
                    <a:pt x="365" y="325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7" y="327"/>
                  </a:lnTo>
                  <a:lnTo>
                    <a:pt x="368" y="327"/>
                  </a:lnTo>
                  <a:lnTo>
                    <a:pt x="367" y="327"/>
                  </a:lnTo>
                  <a:lnTo>
                    <a:pt x="367" y="325"/>
                  </a:lnTo>
                  <a:lnTo>
                    <a:pt x="368" y="325"/>
                  </a:lnTo>
                  <a:lnTo>
                    <a:pt x="368" y="325"/>
                  </a:lnTo>
                  <a:lnTo>
                    <a:pt x="368" y="323"/>
                  </a:lnTo>
                  <a:lnTo>
                    <a:pt x="368" y="323"/>
                  </a:lnTo>
                  <a:lnTo>
                    <a:pt x="372" y="321"/>
                  </a:lnTo>
                  <a:lnTo>
                    <a:pt x="372" y="321"/>
                  </a:lnTo>
                  <a:lnTo>
                    <a:pt x="374" y="321"/>
                  </a:lnTo>
                  <a:lnTo>
                    <a:pt x="374" y="323"/>
                  </a:lnTo>
                  <a:close/>
                  <a:moveTo>
                    <a:pt x="301" y="314"/>
                  </a:moveTo>
                  <a:lnTo>
                    <a:pt x="303" y="314"/>
                  </a:lnTo>
                  <a:lnTo>
                    <a:pt x="303" y="314"/>
                  </a:lnTo>
                  <a:lnTo>
                    <a:pt x="301" y="312"/>
                  </a:lnTo>
                  <a:lnTo>
                    <a:pt x="301" y="312"/>
                  </a:lnTo>
                  <a:lnTo>
                    <a:pt x="301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1" y="314"/>
                  </a:lnTo>
                  <a:close/>
                  <a:moveTo>
                    <a:pt x="191" y="312"/>
                  </a:move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4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close/>
                  <a:moveTo>
                    <a:pt x="314" y="319"/>
                  </a:moveTo>
                  <a:lnTo>
                    <a:pt x="314" y="318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18" y="314"/>
                  </a:lnTo>
                  <a:lnTo>
                    <a:pt x="320" y="314"/>
                  </a:lnTo>
                  <a:lnTo>
                    <a:pt x="320" y="314"/>
                  </a:lnTo>
                  <a:lnTo>
                    <a:pt x="320" y="314"/>
                  </a:lnTo>
                  <a:lnTo>
                    <a:pt x="321" y="314"/>
                  </a:lnTo>
                  <a:lnTo>
                    <a:pt x="321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1" y="314"/>
                  </a:lnTo>
                  <a:lnTo>
                    <a:pt x="321" y="312"/>
                  </a:lnTo>
                  <a:lnTo>
                    <a:pt x="320" y="312"/>
                  </a:lnTo>
                  <a:lnTo>
                    <a:pt x="320" y="310"/>
                  </a:lnTo>
                  <a:lnTo>
                    <a:pt x="320" y="310"/>
                  </a:lnTo>
                  <a:lnTo>
                    <a:pt x="318" y="312"/>
                  </a:lnTo>
                  <a:lnTo>
                    <a:pt x="318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18" y="312"/>
                  </a:lnTo>
                  <a:lnTo>
                    <a:pt x="318" y="312"/>
                  </a:lnTo>
                  <a:lnTo>
                    <a:pt x="318" y="314"/>
                  </a:lnTo>
                  <a:lnTo>
                    <a:pt x="318" y="314"/>
                  </a:lnTo>
                  <a:lnTo>
                    <a:pt x="312" y="316"/>
                  </a:lnTo>
                  <a:lnTo>
                    <a:pt x="311" y="316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12" y="318"/>
                  </a:lnTo>
                  <a:lnTo>
                    <a:pt x="311" y="319"/>
                  </a:lnTo>
                  <a:lnTo>
                    <a:pt x="311" y="319"/>
                  </a:lnTo>
                  <a:lnTo>
                    <a:pt x="311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7" y="319"/>
                  </a:lnTo>
                  <a:lnTo>
                    <a:pt x="307" y="319"/>
                  </a:lnTo>
                  <a:lnTo>
                    <a:pt x="307" y="321"/>
                  </a:lnTo>
                  <a:lnTo>
                    <a:pt x="305" y="319"/>
                  </a:lnTo>
                  <a:lnTo>
                    <a:pt x="307" y="321"/>
                  </a:lnTo>
                  <a:lnTo>
                    <a:pt x="309" y="321"/>
                  </a:lnTo>
                  <a:lnTo>
                    <a:pt x="312" y="319"/>
                  </a:lnTo>
                  <a:lnTo>
                    <a:pt x="314" y="319"/>
                  </a:lnTo>
                  <a:close/>
                  <a:moveTo>
                    <a:pt x="271" y="309"/>
                  </a:moveTo>
                  <a:lnTo>
                    <a:pt x="273" y="310"/>
                  </a:lnTo>
                  <a:lnTo>
                    <a:pt x="273" y="310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5"/>
                  </a:lnTo>
                  <a:lnTo>
                    <a:pt x="273" y="305"/>
                  </a:lnTo>
                  <a:lnTo>
                    <a:pt x="271" y="305"/>
                  </a:lnTo>
                  <a:lnTo>
                    <a:pt x="271" y="305"/>
                  </a:lnTo>
                  <a:lnTo>
                    <a:pt x="271" y="307"/>
                  </a:lnTo>
                  <a:lnTo>
                    <a:pt x="271" y="309"/>
                  </a:lnTo>
                  <a:lnTo>
                    <a:pt x="271" y="309"/>
                  </a:lnTo>
                  <a:close/>
                  <a:moveTo>
                    <a:pt x="253" y="309"/>
                  </a:moveTo>
                  <a:lnTo>
                    <a:pt x="253" y="310"/>
                  </a:lnTo>
                  <a:lnTo>
                    <a:pt x="253" y="312"/>
                  </a:lnTo>
                  <a:lnTo>
                    <a:pt x="255" y="314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09"/>
                  </a:lnTo>
                  <a:lnTo>
                    <a:pt x="255" y="307"/>
                  </a:lnTo>
                  <a:lnTo>
                    <a:pt x="255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3" y="307"/>
                  </a:lnTo>
                  <a:lnTo>
                    <a:pt x="253" y="307"/>
                  </a:lnTo>
                  <a:lnTo>
                    <a:pt x="253" y="307"/>
                  </a:lnTo>
                  <a:lnTo>
                    <a:pt x="253" y="309"/>
                  </a:lnTo>
                  <a:close/>
                  <a:moveTo>
                    <a:pt x="365" y="310"/>
                  </a:moveTo>
                  <a:lnTo>
                    <a:pt x="365" y="310"/>
                  </a:lnTo>
                  <a:lnTo>
                    <a:pt x="365" y="310"/>
                  </a:lnTo>
                  <a:lnTo>
                    <a:pt x="365" y="310"/>
                  </a:lnTo>
                  <a:lnTo>
                    <a:pt x="367" y="310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8" y="312"/>
                  </a:lnTo>
                  <a:lnTo>
                    <a:pt x="368" y="312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2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2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68" y="307"/>
                  </a:lnTo>
                  <a:lnTo>
                    <a:pt x="368" y="307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5" y="303"/>
                  </a:lnTo>
                  <a:lnTo>
                    <a:pt x="363" y="301"/>
                  </a:lnTo>
                  <a:lnTo>
                    <a:pt x="363" y="303"/>
                  </a:lnTo>
                  <a:lnTo>
                    <a:pt x="363" y="303"/>
                  </a:lnTo>
                  <a:lnTo>
                    <a:pt x="363" y="303"/>
                  </a:lnTo>
                  <a:lnTo>
                    <a:pt x="365" y="303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7"/>
                  </a:lnTo>
                  <a:lnTo>
                    <a:pt x="367" y="307"/>
                  </a:lnTo>
                  <a:lnTo>
                    <a:pt x="367" y="307"/>
                  </a:lnTo>
                  <a:lnTo>
                    <a:pt x="365" y="307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10"/>
                  </a:lnTo>
                  <a:lnTo>
                    <a:pt x="365" y="310"/>
                  </a:lnTo>
                  <a:close/>
                  <a:moveTo>
                    <a:pt x="311" y="298"/>
                  </a:moveTo>
                  <a:lnTo>
                    <a:pt x="309" y="299"/>
                  </a:lnTo>
                  <a:lnTo>
                    <a:pt x="309" y="299"/>
                  </a:lnTo>
                  <a:lnTo>
                    <a:pt x="307" y="299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11" y="301"/>
                  </a:lnTo>
                  <a:lnTo>
                    <a:pt x="311" y="301"/>
                  </a:lnTo>
                  <a:lnTo>
                    <a:pt x="311" y="301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8"/>
                  </a:lnTo>
                  <a:close/>
                  <a:moveTo>
                    <a:pt x="280" y="309"/>
                  </a:moveTo>
                  <a:lnTo>
                    <a:pt x="280" y="307"/>
                  </a:lnTo>
                  <a:lnTo>
                    <a:pt x="282" y="307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3" y="305"/>
                  </a:lnTo>
                  <a:lnTo>
                    <a:pt x="283" y="303"/>
                  </a:lnTo>
                  <a:lnTo>
                    <a:pt x="282" y="303"/>
                  </a:lnTo>
                  <a:lnTo>
                    <a:pt x="282" y="303"/>
                  </a:lnTo>
                  <a:lnTo>
                    <a:pt x="283" y="303"/>
                  </a:lnTo>
                  <a:lnTo>
                    <a:pt x="283" y="303"/>
                  </a:lnTo>
                  <a:lnTo>
                    <a:pt x="282" y="303"/>
                  </a:lnTo>
                  <a:lnTo>
                    <a:pt x="282" y="301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2" y="299"/>
                  </a:lnTo>
                  <a:lnTo>
                    <a:pt x="280" y="299"/>
                  </a:lnTo>
                  <a:lnTo>
                    <a:pt x="280" y="299"/>
                  </a:lnTo>
                  <a:lnTo>
                    <a:pt x="280" y="298"/>
                  </a:lnTo>
                  <a:lnTo>
                    <a:pt x="280" y="298"/>
                  </a:lnTo>
                  <a:lnTo>
                    <a:pt x="278" y="299"/>
                  </a:lnTo>
                  <a:lnTo>
                    <a:pt x="276" y="299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4" y="303"/>
                  </a:lnTo>
                  <a:lnTo>
                    <a:pt x="274" y="303"/>
                  </a:lnTo>
                  <a:lnTo>
                    <a:pt x="274" y="305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6" y="309"/>
                  </a:lnTo>
                  <a:lnTo>
                    <a:pt x="276" y="309"/>
                  </a:lnTo>
                  <a:lnTo>
                    <a:pt x="278" y="309"/>
                  </a:lnTo>
                  <a:lnTo>
                    <a:pt x="280" y="309"/>
                  </a:lnTo>
                  <a:close/>
                  <a:moveTo>
                    <a:pt x="361" y="299"/>
                  </a:moveTo>
                  <a:lnTo>
                    <a:pt x="361" y="301"/>
                  </a:lnTo>
                  <a:lnTo>
                    <a:pt x="361" y="301"/>
                  </a:lnTo>
                  <a:lnTo>
                    <a:pt x="361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299"/>
                  </a:lnTo>
                  <a:lnTo>
                    <a:pt x="363" y="299"/>
                  </a:lnTo>
                  <a:lnTo>
                    <a:pt x="363" y="299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1" y="298"/>
                  </a:lnTo>
                  <a:lnTo>
                    <a:pt x="361" y="298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59" y="296"/>
                  </a:lnTo>
                  <a:lnTo>
                    <a:pt x="359" y="296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6"/>
                  </a:lnTo>
                  <a:lnTo>
                    <a:pt x="359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close/>
                  <a:moveTo>
                    <a:pt x="294" y="310"/>
                  </a:moveTo>
                  <a:lnTo>
                    <a:pt x="296" y="309"/>
                  </a:lnTo>
                  <a:lnTo>
                    <a:pt x="296" y="309"/>
                  </a:lnTo>
                  <a:lnTo>
                    <a:pt x="296" y="309"/>
                  </a:lnTo>
                  <a:lnTo>
                    <a:pt x="298" y="307"/>
                  </a:lnTo>
                  <a:lnTo>
                    <a:pt x="298" y="305"/>
                  </a:lnTo>
                  <a:lnTo>
                    <a:pt x="298" y="301"/>
                  </a:lnTo>
                  <a:lnTo>
                    <a:pt x="298" y="301"/>
                  </a:lnTo>
                  <a:lnTo>
                    <a:pt x="298" y="298"/>
                  </a:lnTo>
                  <a:lnTo>
                    <a:pt x="298" y="298"/>
                  </a:lnTo>
                  <a:lnTo>
                    <a:pt x="298" y="296"/>
                  </a:lnTo>
                  <a:lnTo>
                    <a:pt x="296" y="296"/>
                  </a:lnTo>
                  <a:lnTo>
                    <a:pt x="296" y="294"/>
                  </a:lnTo>
                  <a:lnTo>
                    <a:pt x="294" y="294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2" y="296"/>
                  </a:lnTo>
                  <a:lnTo>
                    <a:pt x="292" y="298"/>
                  </a:lnTo>
                  <a:lnTo>
                    <a:pt x="289" y="299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5" y="301"/>
                  </a:lnTo>
                  <a:lnTo>
                    <a:pt x="285" y="301"/>
                  </a:lnTo>
                  <a:lnTo>
                    <a:pt x="285" y="303"/>
                  </a:lnTo>
                  <a:lnTo>
                    <a:pt x="287" y="303"/>
                  </a:lnTo>
                  <a:lnTo>
                    <a:pt x="287" y="303"/>
                  </a:lnTo>
                  <a:lnTo>
                    <a:pt x="287" y="305"/>
                  </a:lnTo>
                  <a:lnTo>
                    <a:pt x="287" y="305"/>
                  </a:lnTo>
                  <a:lnTo>
                    <a:pt x="287" y="305"/>
                  </a:lnTo>
                  <a:lnTo>
                    <a:pt x="287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91" y="309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4" y="310"/>
                  </a:lnTo>
                  <a:close/>
                  <a:moveTo>
                    <a:pt x="246" y="299"/>
                  </a:moveTo>
                  <a:lnTo>
                    <a:pt x="246" y="298"/>
                  </a:lnTo>
                  <a:lnTo>
                    <a:pt x="246" y="296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2" y="294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8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6" y="299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299"/>
                  </a:lnTo>
                  <a:close/>
                  <a:moveTo>
                    <a:pt x="177" y="290"/>
                  </a:moveTo>
                  <a:lnTo>
                    <a:pt x="175" y="289"/>
                  </a:lnTo>
                  <a:lnTo>
                    <a:pt x="175" y="289"/>
                  </a:lnTo>
                  <a:lnTo>
                    <a:pt x="175" y="289"/>
                  </a:lnTo>
                  <a:lnTo>
                    <a:pt x="173" y="289"/>
                  </a:lnTo>
                  <a:lnTo>
                    <a:pt x="173" y="290"/>
                  </a:lnTo>
                  <a:lnTo>
                    <a:pt x="173" y="290"/>
                  </a:lnTo>
                  <a:lnTo>
                    <a:pt x="173" y="290"/>
                  </a:lnTo>
                  <a:lnTo>
                    <a:pt x="175" y="290"/>
                  </a:lnTo>
                  <a:lnTo>
                    <a:pt x="175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7" y="290"/>
                  </a:lnTo>
                  <a:close/>
                  <a:moveTo>
                    <a:pt x="195" y="285"/>
                  </a:moveTo>
                  <a:lnTo>
                    <a:pt x="197" y="285"/>
                  </a:lnTo>
                  <a:lnTo>
                    <a:pt x="197" y="285"/>
                  </a:lnTo>
                  <a:lnTo>
                    <a:pt x="199" y="283"/>
                  </a:lnTo>
                  <a:lnTo>
                    <a:pt x="197" y="283"/>
                  </a:lnTo>
                  <a:lnTo>
                    <a:pt x="195" y="285"/>
                  </a:lnTo>
                  <a:lnTo>
                    <a:pt x="193" y="285"/>
                  </a:lnTo>
                  <a:lnTo>
                    <a:pt x="191" y="285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91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5" y="287"/>
                  </a:lnTo>
                  <a:lnTo>
                    <a:pt x="193" y="285"/>
                  </a:lnTo>
                  <a:lnTo>
                    <a:pt x="195" y="285"/>
                  </a:lnTo>
                  <a:close/>
                  <a:moveTo>
                    <a:pt x="348" y="285"/>
                  </a:moveTo>
                  <a:lnTo>
                    <a:pt x="348" y="285"/>
                  </a:lnTo>
                  <a:lnTo>
                    <a:pt x="348" y="285"/>
                  </a:lnTo>
                  <a:lnTo>
                    <a:pt x="348" y="283"/>
                  </a:lnTo>
                  <a:lnTo>
                    <a:pt x="347" y="283"/>
                  </a:lnTo>
                  <a:lnTo>
                    <a:pt x="347" y="283"/>
                  </a:lnTo>
                  <a:lnTo>
                    <a:pt x="347" y="283"/>
                  </a:lnTo>
                  <a:lnTo>
                    <a:pt x="345" y="283"/>
                  </a:lnTo>
                  <a:lnTo>
                    <a:pt x="345" y="285"/>
                  </a:lnTo>
                  <a:lnTo>
                    <a:pt x="345" y="285"/>
                  </a:lnTo>
                  <a:lnTo>
                    <a:pt x="347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9"/>
                  </a:lnTo>
                  <a:lnTo>
                    <a:pt x="345" y="289"/>
                  </a:lnTo>
                  <a:lnTo>
                    <a:pt x="347" y="289"/>
                  </a:lnTo>
                  <a:lnTo>
                    <a:pt x="347" y="289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7" y="289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5"/>
                  </a:lnTo>
                  <a:lnTo>
                    <a:pt x="347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7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close/>
                  <a:moveTo>
                    <a:pt x="238" y="285"/>
                  </a:moveTo>
                  <a:lnTo>
                    <a:pt x="238" y="285"/>
                  </a:lnTo>
                  <a:lnTo>
                    <a:pt x="236" y="289"/>
                  </a:lnTo>
                  <a:lnTo>
                    <a:pt x="238" y="287"/>
                  </a:lnTo>
                  <a:lnTo>
                    <a:pt x="240" y="287"/>
                  </a:lnTo>
                  <a:lnTo>
                    <a:pt x="240" y="285"/>
                  </a:lnTo>
                  <a:lnTo>
                    <a:pt x="240" y="285"/>
                  </a:lnTo>
                  <a:lnTo>
                    <a:pt x="242" y="285"/>
                  </a:lnTo>
                  <a:lnTo>
                    <a:pt x="242" y="283"/>
                  </a:lnTo>
                  <a:lnTo>
                    <a:pt x="242" y="283"/>
                  </a:lnTo>
                  <a:lnTo>
                    <a:pt x="242" y="283"/>
                  </a:lnTo>
                  <a:lnTo>
                    <a:pt x="244" y="281"/>
                  </a:lnTo>
                  <a:lnTo>
                    <a:pt x="242" y="280"/>
                  </a:lnTo>
                  <a:lnTo>
                    <a:pt x="240" y="280"/>
                  </a:lnTo>
                  <a:lnTo>
                    <a:pt x="240" y="280"/>
                  </a:lnTo>
                  <a:lnTo>
                    <a:pt x="240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0" y="276"/>
                  </a:lnTo>
                  <a:lnTo>
                    <a:pt x="240" y="278"/>
                  </a:lnTo>
                  <a:lnTo>
                    <a:pt x="238" y="278"/>
                  </a:lnTo>
                  <a:lnTo>
                    <a:pt x="238" y="280"/>
                  </a:lnTo>
                  <a:lnTo>
                    <a:pt x="236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5"/>
                  </a:lnTo>
                  <a:close/>
                  <a:moveTo>
                    <a:pt x="287" y="281"/>
                  </a:moveTo>
                  <a:lnTo>
                    <a:pt x="289" y="281"/>
                  </a:lnTo>
                  <a:lnTo>
                    <a:pt x="289" y="281"/>
                  </a:lnTo>
                  <a:lnTo>
                    <a:pt x="289" y="280"/>
                  </a:lnTo>
                  <a:lnTo>
                    <a:pt x="291" y="280"/>
                  </a:lnTo>
                  <a:lnTo>
                    <a:pt x="291" y="280"/>
                  </a:lnTo>
                  <a:lnTo>
                    <a:pt x="292" y="280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91" y="276"/>
                  </a:lnTo>
                  <a:lnTo>
                    <a:pt x="291" y="276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87" y="278"/>
                  </a:lnTo>
                  <a:lnTo>
                    <a:pt x="287" y="278"/>
                  </a:lnTo>
                  <a:lnTo>
                    <a:pt x="287" y="276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3" y="278"/>
                  </a:lnTo>
                  <a:lnTo>
                    <a:pt x="285" y="278"/>
                  </a:lnTo>
                  <a:lnTo>
                    <a:pt x="285" y="278"/>
                  </a:lnTo>
                  <a:lnTo>
                    <a:pt x="285" y="280"/>
                  </a:lnTo>
                  <a:lnTo>
                    <a:pt x="285" y="280"/>
                  </a:lnTo>
                  <a:lnTo>
                    <a:pt x="285" y="280"/>
                  </a:lnTo>
                  <a:lnTo>
                    <a:pt x="283" y="280"/>
                  </a:lnTo>
                  <a:lnTo>
                    <a:pt x="283" y="280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7" y="281"/>
                  </a:lnTo>
                  <a:close/>
                  <a:moveTo>
                    <a:pt x="267" y="281"/>
                  </a:moveTo>
                  <a:lnTo>
                    <a:pt x="267" y="281"/>
                  </a:lnTo>
                  <a:lnTo>
                    <a:pt x="267" y="281"/>
                  </a:lnTo>
                  <a:lnTo>
                    <a:pt x="267" y="280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67" y="280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65" y="276"/>
                  </a:lnTo>
                  <a:lnTo>
                    <a:pt x="265" y="276"/>
                  </a:lnTo>
                  <a:lnTo>
                    <a:pt x="265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62" y="280"/>
                  </a:lnTo>
                  <a:lnTo>
                    <a:pt x="264" y="280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4" y="281"/>
                  </a:lnTo>
                  <a:lnTo>
                    <a:pt x="264" y="281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5"/>
                  </a:lnTo>
                  <a:lnTo>
                    <a:pt x="264" y="283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close/>
                  <a:moveTo>
                    <a:pt x="193" y="272"/>
                  </a:moveTo>
                  <a:lnTo>
                    <a:pt x="193" y="272"/>
                  </a:lnTo>
                  <a:lnTo>
                    <a:pt x="193" y="272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3" y="276"/>
                  </a:lnTo>
                  <a:lnTo>
                    <a:pt x="193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2"/>
                  </a:lnTo>
                  <a:lnTo>
                    <a:pt x="193" y="272"/>
                  </a:lnTo>
                  <a:lnTo>
                    <a:pt x="193" y="272"/>
                  </a:lnTo>
                  <a:lnTo>
                    <a:pt x="193" y="272"/>
                  </a:lnTo>
                  <a:close/>
                  <a:moveTo>
                    <a:pt x="256" y="269"/>
                  </a:moveTo>
                  <a:lnTo>
                    <a:pt x="255" y="267"/>
                  </a:lnTo>
                  <a:lnTo>
                    <a:pt x="255" y="267"/>
                  </a:lnTo>
                  <a:lnTo>
                    <a:pt x="255" y="269"/>
                  </a:lnTo>
                  <a:lnTo>
                    <a:pt x="253" y="269"/>
                  </a:lnTo>
                  <a:lnTo>
                    <a:pt x="253" y="269"/>
                  </a:lnTo>
                  <a:lnTo>
                    <a:pt x="251" y="269"/>
                  </a:lnTo>
                  <a:lnTo>
                    <a:pt x="253" y="269"/>
                  </a:lnTo>
                  <a:lnTo>
                    <a:pt x="255" y="271"/>
                  </a:lnTo>
                  <a:lnTo>
                    <a:pt x="256" y="271"/>
                  </a:lnTo>
                  <a:lnTo>
                    <a:pt x="256" y="269"/>
                  </a:lnTo>
                  <a:lnTo>
                    <a:pt x="256" y="269"/>
                  </a:lnTo>
                  <a:lnTo>
                    <a:pt x="256" y="269"/>
                  </a:lnTo>
                  <a:close/>
                  <a:moveTo>
                    <a:pt x="269" y="267"/>
                  </a:moveTo>
                  <a:lnTo>
                    <a:pt x="269" y="267"/>
                  </a:lnTo>
                  <a:lnTo>
                    <a:pt x="269" y="267"/>
                  </a:lnTo>
                  <a:lnTo>
                    <a:pt x="271" y="269"/>
                  </a:lnTo>
                  <a:lnTo>
                    <a:pt x="273" y="271"/>
                  </a:lnTo>
                  <a:lnTo>
                    <a:pt x="273" y="271"/>
                  </a:lnTo>
                  <a:lnTo>
                    <a:pt x="274" y="271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76" y="272"/>
                  </a:lnTo>
                  <a:lnTo>
                    <a:pt x="278" y="274"/>
                  </a:lnTo>
                  <a:lnTo>
                    <a:pt x="280" y="274"/>
                  </a:lnTo>
                  <a:lnTo>
                    <a:pt x="280" y="274"/>
                  </a:lnTo>
                  <a:lnTo>
                    <a:pt x="280" y="272"/>
                  </a:lnTo>
                  <a:lnTo>
                    <a:pt x="282" y="271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0" y="269"/>
                  </a:lnTo>
                  <a:lnTo>
                    <a:pt x="282" y="269"/>
                  </a:lnTo>
                  <a:lnTo>
                    <a:pt x="280" y="267"/>
                  </a:lnTo>
                  <a:lnTo>
                    <a:pt x="278" y="267"/>
                  </a:lnTo>
                  <a:lnTo>
                    <a:pt x="276" y="267"/>
                  </a:lnTo>
                  <a:lnTo>
                    <a:pt x="276" y="267"/>
                  </a:lnTo>
                  <a:lnTo>
                    <a:pt x="276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3" y="267"/>
                  </a:lnTo>
                  <a:lnTo>
                    <a:pt x="273" y="267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1" y="265"/>
                  </a:lnTo>
                  <a:lnTo>
                    <a:pt x="271" y="265"/>
                  </a:lnTo>
                  <a:lnTo>
                    <a:pt x="269" y="265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9" y="267"/>
                  </a:lnTo>
                  <a:close/>
                  <a:moveTo>
                    <a:pt x="233" y="274"/>
                  </a:moveTo>
                  <a:lnTo>
                    <a:pt x="233" y="274"/>
                  </a:lnTo>
                  <a:lnTo>
                    <a:pt x="235" y="274"/>
                  </a:lnTo>
                  <a:lnTo>
                    <a:pt x="236" y="271"/>
                  </a:lnTo>
                  <a:lnTo>
                    <a:pt x="236" y="271"/>
                  </a:lnTo>
                  <a:lnTo>
                    <a:pt x="238" y="269"/>
                  </a:lnTo>
                  <a:lnTo>
                    <a:pt x="238" y="265"/>
                  </a:lnTo>
                  <a:lnTo>
                    <a:pt x="238" y="263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5" y="263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3" y="267"/>
                  </a:lnTo>
                  <a:lnTo>
                    <a:pt x="233" y="269"/>
                  </a:lnTo>
                  <a:lnTo>
                    <a:pt x="233" y="269"/>
                  </a:lnTo>
                  <a:lnTo>
                    <a:pt x="233" y="271"/>
                  </a:lnTo>
                  <a:lnTo>
                    <a:pt x="233" y="272"/>
                  </a:lnTo>
                  <a:lnTo>
                    <a:pt x="233" y="274"/>
                  </a:lnTo>
                  <a:close/>
                  <a:moveTo>
                    <a:pt x="323" y="272"/>
                  </a:moveTo>
                  <a:lnTo>
                    <a:pt x="325" y="272"/>
                  </a:lnTo>
                  <a:lnTo>
                    <a:pt x="325" y="272"/>
                  </a:lnTo>
                  <a:lnTo>
                    <a:pt x="330" y="272"/>
                  </a:lnTo>
                  <a:lnTo>
                    <a:pt x="330" y="271"/>
                  </a:lnTo>
                  <a:lnTo>
                    <a:pt x="334" y="267"/>
                  </a:lnTo>
                  <a:lnTo>
                    <a:pt x="336" y="265"/>
                  </a:lnTo>
                  <a:lnTo>
                    <a:pt x="338" y="263"/>
                  </a:lnTo>
                  <a:lnTo>
                    <a:pt x="334" y="265"/>
                  </a:lnTo>
                  <a:lnTo>
                    <a:pt x="332" y="265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29" y="267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3" y="267"/>
                  </a:lnTo>
                  <a:lnTo>
                    <a:pt x="323" y="267"/>
                  </a:lnTo>
                  <a:lnTo>
                    <a:pt x="321" y="267"/>
                  </a:lnTo>
                  <a:lnTo>
                    <a:pt x="321" y="269"/>
                  </a:lnTo>
                  <a:lnTo>
                    <a:pt x="320" y="269"/>
                  </a:lnTo>
                  <a:lnTo>
                    <a:pt x="320" y="271"/>
                  </a:lnTo>
                  <a:lnTo>
                    <a:pt x="320" y="271"/>
                  </a:lnTo>
                  <a:lnTo>
                    <a:pt x="318" y="272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20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3" y="274"/>
                  </a:lnTo>
                  <a:lnTo>
                    <a:pt x="323" y="272"/>
                  </a:lnTo>
                  <a:close/>
                  <a:moveTo>
                    <a:pt x="197" y="260"/>
                  </a:moveTo>
                  <a:lnTo>
                    <a:pt x="197" y="258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90" y="262"/>
                  </a:lnTo>
                  <a:lnTo>
                    <a:pt x="191" y="262"/>
                  </a:lnTo>
                  <a:lnTo>
                    <a:pt x="191" y="262"/>
                  </a:lnTo>
                  <a:lnTo>
                    <a:pt x="191" y="262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3" y="263"/>
                  </a:lnTo>
                  <a:lnTo>
                    <a:pt x="193" y="265"/>
                  </a:lnTo>
                  <a:lnTo>
                    <a:pt x="193" y="265"/>
                  </a:lnTo>
                  <a:lnTo>
                    <a:pt x="195" y="263"/>
                  </a:lnTo>
                  <a:lnTo>
                    <a:pt x="195" y="263"/>
                  </a:lnTo>
                  <a:lnTo>
                    <a:pt x="195" y="263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7" y="262"/>
                  </a:lnTo>
                  <a:lnTo>
                    <a:pt x="197" y="260"/>
                  </a:lnTo>
                  <a:lnTo>
                    <a:pt x="197" y="260"/>
                  </a:lnTo>
                  <a:lnTo>
                    <a:pt x="197" y="260"/>
                  </a:lnTo>
                  <a:close/>
                  <a:moveTo>
                    <a:pt x="357" y="265"/>
                  </a:moveTo>
                  <a:lnTo>
                    <a:pt x="357" y="267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5"/>
                  </a:lnTo>
                  <a:lnTo>
                    <a:pt x="363" y="265"/>
                  </a:lnTo>
                  <a:lnTo>
                    <a:pt x="365" y="265"/>
                  </a:lnTo>
                  <a:lnTo>
                    <a:pt x="365" y="265"/>
                  </a:lnTo>
                  <a:lnTo>
                    <a:pt x="368" y="263"/>
                  </a:lnTo>
                  <a:lnTo>
                    <a:pt x="370" y="262"/>
                  </a:lnTo>
                  <a:lnTo>
                    <a:pt x="372" y="263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0" y="262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2" y="258"/>
                  </a:lnTo>
                  <a:lnTo>
                    <a:pt x="370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5" y="258"/>
                  </a:lnTo>
                  <a:lnTo>
                    <a:pt x="363" y="258"/>
                  </a:lnTo>
                  <a:lnTo>
                    <a:pt x="361" y="256"/>
                  </a:lnTo>
                  <a:lnTo>
                    <a:pt x="361" y="256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2" y="258"/>
                  </a:lnTo>
                  <a:lnTo>
                    <a:pt x="352" y="258"/>
                  </a:lnTo>
                  <a:lnTo>
                    <a:pt x="350" y="258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8" y="260"/>
                  </a:lnTo>
                  <a:lnTo>
                    <a:pt x="348" y="260"/>
                  </a:lnTo>
                  <a:lnTo>
                    <a:pt x="348" y="262"/>
                  </a:lnTo>
                  <a:lnTo>
                    <a:pt x="348" y="262"/>
                  </a:lnTo>
                  <a:lnTo>
                    <a:pt x="348" y="263"/>
                  </a:lnTo>
                  <a:lnTo>
                    <a:pt x="348" y="263"/>
                  </a:lnTo>
                  <a:lnTo>
                    <a:pt x="348" y="265"/>
                  </a:lnTo>
                  <a:lnTo>
                    <a:pt x="348" y="263"/>
                  </a:lnTo>
                  <a:lnTo>
                    <a:pt x="350" y="263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50" y="263"/>
                  </a:lnTo>
                  <a:lnTo>
                    <a:pt x="350" y="263"/>
                  </a:lnTo>
                  <a:lnTo>
                    <a:pt x="352" y="263"/>
                  </a:lnTo>
                  <a:lnTo>
                    <a:pt x="354" y="263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6" y="263"/>
                  </a:lnTo>
                  <a:lnTo>
                    <a:pt x="356" y="263"/>
                  </a:lnTo>
                  <a:lnTo>
                    <a:pt x="357" y="263"/>
                  </a:lnTo>
                  <a:lnTo>
                    <a:pt x="357" y="265"/>
                  </a:lnTo>
                  <a:lnTo>
                    <a:pt x="357" y="265"/>
                  </a:lnTo>
                  <a:close/>
                  <a:moveTo>
                    <a:pt x="65" y="260"/>
                  </a:moveTo>
                  <a:lnTo>
                    <a:pt x="63" y="258"/>
                  </a:lnTo>
                  <a:lnTo>
                    <a:pt x="63" y="256"/>
                  </a:lnTo>
                  <a:lnTo>
                    <a:pt x="61" y="254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6" y="254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2" y="249"/>
                  </a:lnTo>
                  <a:lnTo>
                    <a:pt x="52" y="251"/>
                  </a:lnTo>
                  <a:lnTo>
                    <a:pt x="49" y="253"/>
                  </a:lnTo>
                  <a:lnTo>
                    <a:pt x="50" y="253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49" y="256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8" y="263"/>
                  </a:lnTo>
                  <a:lnTo>
                    <a:pt x="60" y="265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2"/>
                  </a:lnTo>
                  <a:lnTo>
                    <a:pt x="63" y="262"/>
                  </a:lnTo>
                  <a:lnTo>
                    <a:pt x="63" y="262"/>
                  </a:lnTo>
                  <a:lnTo>
                    <a:pt x="65" y="262"/>
                  </a:lnTo>
                  <a:lnTo>
                    <a:pt x="67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5" y="260"/>
                  </a:lnTo>
                  <a:close/>
                  <a:moveTo>
                    <a:pt x="267" y="262"/>
                  </a:moveTo>
                  <a:lnTo>
                    <a:pt x="269" y="260"/>
                  </a:lnTo>
                  <a:lnTo>
                    <a:pt x="269" y="260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5" y="254"/>
                  </a:lnTo>
                  <a:lnTo>
                    <a:pt x="267" y="253"/>
                  </a:lnTo>
                  <a:lnTo>
                    <a:pt x="267" y="251"/>
                  </a:lnTo>
                  <a:lnTo>
                    <a:pt x="267" y="251"/>
                  </a:lnTo>
                  <a:lnTo>
                    <a:pt x="262" y="251"/>
                  </a:lnTo>
                  <a:lnTo>
                    <a:pt x="262" y="249"/>
                  </a:lnTo>
                  <a:lnTo>
                    <a:pt x="260" y="249"/>
                  </a:lnTo>
                  <a:lnTo>
                    <a:pt x="260" y="249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5"/>
                  </a:lnTo>
                  <a:lnTo>
                    <a:pt x="260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3"/>
                  </a:lnTo>
                  <a:lnTo>
                    <a:pt x="256" y="245"/>
                  </a:lnTo>
                  <a:lnTo>
                    <a:pt x="255" y="245"/>
                  </a:lnTo>
                  <a:lnTo>
                    <a:pt x="253" y="247"/>
                  </a:lnTo>
                  <a:lnTo>
                    <a:pt x="253" y="247"/>
                  </a:lnTo>
                  <a:lnTo>
                    <a:pt x="253" y="247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53"/>
                  </a:lnTo>
                  <a:lnTo>
                    <a:pt x="255" y="253"/>
                  </a:lnTo>
                  <a:lnTo>
                    <a:pt x="255" y="251"/>
                  </a:lnTo>
                  <a:lnTo>
                    <a:pt x="256" y="251"/>
                  </a:lnTo>
                  <a:lnTo>
                    <a:pt x="256" y="253"/>
                  </a:lnTo>
                  <a:lnTo>
                    <a:pt x="258" y="253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60" y="256"/>
                  </a:lnTo>
                  <a:lnTo>
                    <a:pt x="260" y="256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2" y="260"/>
                  </a:lnTo>
                  <a:lnTo>
                    <a:pt x="264" y="260"/>
                  </a:lnTo>
                  <a:lnTo>
                    <a:pt x="264" y="260"/>
                  </a:lnTo>
                  <a:lnTo>
                    <a:pt x="265" y="262"/>
                  </a:lnTo>
                  <a:lnTo>
                    <a:pt x="265" y="263"/>
                  </a:lnTo>
                  <a:lnTo>
                    <a:pt x="265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2"/>
                  </a:lnTo>
                  <a:lnTo>
                    <a:pt x="267" y="262"/>
                  </a:lnTo>
                  <a:close/>
                  <a:moveTo>
                    <a:pt x="197" y="247"/>
                  </a:moveTo>
                  <a:lnTo>
                    <a:pt x="197" y="247"/>
                  </a:lnTo>
                  <a:lnTo>
                    <a:pt x="197" y="247"/>
                  </a:lnTo>
                  <a:lnTo>
                    <a:pt x="195" y="247"/>
                  </a:lnTo>
                  <a:lnTo>
                    <a:pt x="195" y="247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3"/>
                  </a:lnTo>
                  <a:lnTo>
                    <a:pt x="193" y="243"/>
                  </a:lnTo>
                  <a:lnTo>
                    <a:pt x="193" y="243"/>
                  </a:lnTo>
                  <a:lnTo>
                    <a:pt x="193" y="243"/>
                  </a:lnTo>
                  <a:lnTo>
                    <a:pt x="191" y="245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0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0" y="247"/>
                  </a:lnTo>
                  <a:lnTo>
                    <a:pt x="190" y="247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49"/>
                  </a:lnTo>
                  <a:lnTo>
                    <a:pt x="195" y="249"/>
                  </a:lnTo>
                  <a:lnTo>
                    <a:pt x="195" y="249"/>
                  </a:lnTo>
                  <a:lnTo>
                    <a:pt x="197" y="247"/>
                  </a:lnTo>
                  <a:lnTo>
                    <a:pt x="197" y="247"/>
                  </a:lnTo>
                  <a:close/>
                  <a:moveTo>
                    <a:pt x="52" y="238"/>
                  </a:move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60" y="240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6" y="233"/>
                  </a:lnTo>
                  <a:lnTo>
                    <a:pt x="56" y="233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4"/>
                  </a:lnTo>
                  <a:lnTo>
                    <a:pt x="49" y="224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47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5" y="222"/>
                  </a:lnTo>
                  <a:lnTo>
                    <a:pt x="45" y="224"/>
                  </a:lnTo>
                  <a:lnTo>
                    <a:pt x="43" y="224"/>
                  </a:lnTo>
                  <a:lnTo>
                    <a:pt x="43" y="224"/>
                  </a:lnTo>
                  <a:lnTo>
                    <a:pt x="43" y="225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38" y="224"/>
                  </a:lnTo>
                  <a:lnTo>
                    <a:pt x="38" y="225"/>
                  </a:lnTo>
                  <a:lnTo>
                    <a:pt x="38" y="227"/>
                  </a:lnTo>
                  <a:lnTo>
                    <a:pt x="36" y="227"/>
                  </a:lnTo>
                  <a:lnTo>
                    <a:pt x="36" y="227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3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40" y="234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40" y="231"/>
                  </a:lnTo>
                  <a:lnTo>
                    <a:pt x="40" y="229"/>
                  </a:lnTo>
                  <a:lnTo>
                    <a:pt x="40" y="227"/>
                  </a:lnTo>
                  <a:lnTo>
                    <a:pt x="40" y="227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3" y="231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5" y="238"/>
                  </a:lnTo>
                  <a:lnTo>
                    <a:pt x="47" y="238"/>
                  </a:lnTo>
                  <a:lnTo>
                    <a:pt x="47" y="236"/>
                  </a:lnTo>
                  <a:lnTo>
                    <a:pt x="49" y="236"/>
                  </a:lnTo>
                  <a:lnTo>
                    <a:pt x="50" y="238"/>
                  </a:lnTo>
                  <a:lnTo>
                    <a:pt x="52" y="238"/>
                  </a:lnTo>
                  <a:close/>
                  <a:moveTo>
                    <a:pt x="54" y="220"/>
                  </a:move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3"/>
                  </a:lnTo>
                  <a:lnTo>
                    <a:pt x="52" y="213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2" y="220"/>
                  </a:lnTo>
                  <a:lnTo>
                    <a:pt x="52" y="222"/>
                  </a:lnTo>
                  <a:lnTo>
                    <a:pt x="54" y="222"/>
                  </a:lnTo>
                  <a:lnTo>
                    <a:pt x="52" y="224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4" y="220"/>
                  </a:lnTo>
                  <a:lnTo>
                    <a:pt x="54" y="220"/>
                  </a:lnTo>
                  <a:close/>
                  <a:moveTo>
                    <a:pt x="63" y="209"/>
                  </a:moveTo>
                  <a:lnTo>
                    <a:pt x="63" y="209"/>
                  </a:lnTo>
                  <a:lnTo>
                    <a:pt x="63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3" y="209"/>
                  </a:lnTo>
                  <a:lnTo>
                    <a:pt x="63" y="209"/>
                  </a:lnTo>
                  <a:close/>
                  <a:moveTo>
                    <a:pt x="325" y="209"/>
                  </a:move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1" y="207"/>
                  </a:lnTo>
                  <a:lnTo>
                    <a:pt x="321" y="207"/>
                  </a:lnTo>
                  <a:lnTo>
                    <a:pt x="320" y="206"/>
                  </a:lnTo>
                  <a:lnTo>
                    <a:pt x="318" y="206"/>
                  </a:lnTo>
                  <a:lnTo>
                    <a:pt x="311" y="207"/>
                  </a:lnTo>
                  <a:lnTo>
                    <a:pt x="311" y="209"/>
                  </a:lnTo>
                  <a:lnTo>
                    <a:pt x="311" y="209"/>
                  </a:lnTo>
                  <a:lnTo>
                    <a:pt x="311" y="209"/>
                  </a:lnTo>
                  <a:lnTo>
                    <a:pt x="311" y="211"/>
                  </a:lnTo>
                  <a:lnTo>
                    <a:pt x="311" y="211"/>
                  </a:lnTo>
                  <a:lnTo>
                    <a:pt x="312" y="213"/>
                  </a:lnTo>
                  <a:lnTo>
                    <a:pt x="314" y="215"/>
                  </a:lnTo>
                  <a:lnTo>
                    <a:pt x="314" y="215"/>
                  </a:lnTo>
                  <a:lnTo>
                    <a:pt x="314" y="215"/>
                  </a:lnTo>
                  <a:lnTo>
                    <a:pt x="316" y="215"/>
                  </a:lnTo>
                  <a:lnTo>
                    <a:pt x="316" y="216"/>
                  </a:lnTo>
                  <a:lnTo>
                    <a:pt x="316" y="216"/>
                  </a:lnTo>
                  <a:lnTo>
                    <a:pt x="316" y="216"/>
                  </a:lnTo>
                  <a:lnTo>
                    <a:pt x="316" y="218"/>
                  </a:lnTo>
                  <a:lnTo>
                    <a:pt x="316" y="218"/>
                  </a:lnTo>
                  <a:lnTo>
                    <a:pt x="316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18" y="225"/>
                  </a:lnTo>
                  <a:lnTo>
                    <a:pt x="316" y="225"/>
                  </a:lnTo>
                  <a:lnTo>
                    <a:pt x="316" y="225"/>
                  </a:lnTo>
                  <a:lnTo>
                    <a:pt x="314" y="225"/>
                  </a:lnTo>
                  <a:lnTo>
                    <a:pt x="314" y="225"/>
                  </a:lnTo>
                  <a:lnTo>
                    <a:pt x="314" y="225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6" y="233"/>
                  </a:lnTo>
                  <a:lnTo>
                    <a:pt x="316" y="233"/>
                  </a:lnTo>
                  <a:lnTo>
                    <a:pt x="316" y="233"/>
                  </a:lnTo>
                  <a:lnTo>
                    <a:pt x="318" y="233"/>
                  </a:lnTo>
                  <a:lnTo>
                    <a:pt x="318" y="234"/>
                  </a:lnTo>
                  <a:lnTo>
                    <a:pt x="318" y="23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0" y="233"/>
                  </a:lnTo>
                  <a:lnTo>
                    <a:pt x="321" y="231"/>
                  </a:lnTo>
                  <a:lnTo>
                    <a:pt x="323" y="231"/>
                  </a:lnTo>
                  <a:lnTo>
                    <a:pt x="325" y="231"/>
                  </a:lnTo>
                  <a:lnTo>
                    <a:pt x="325" y="229"/>
                  </a:lnTo>
                  <a:lnTo>
                    <a:pt x="323" y="227"/>
                  </a:lnTo>
                  <a:lnTo>
                    <a:pt x="325" y="225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7" y="222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7" y="216"/>
                  </a:lnTo>
                  <a:lnTo>
                    <a:pt x="327" y="215"/>
                  </a:lnTo>
                  <a:lnTo>
                    <a:pt x="327" y="215"/>
                  </a:lnTo>
                  <a:lnTo>
                    <a:pt x="325" y="215"/>
                  </a:lnTo>
                  <a:lnTo>
                    <a:pt x="327" y="215"/>
                  </a:lnTo>
                  <a:lnTo>
                    <a:pt x="325" y="215"/>
                  </a:lnTo>
                  <a:lnTo>
                    <a:pt x="325" y="215"/>
                  </a:lnTo>
                  <a:lnTo>
                    <a:pt x="325" y="213"/>
                  </a:lnTo>
                  <a:lnTo>
                    <a:pt x="327" y="213"/>
                  </a:lnTo>
                  <a:lnTo>
                    <a:pt x="327" y="211"/>
                  </a:lnTo>
                  <a:lnTo>
                    <a:pt x="327" y="211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07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close/>
                  <a:moveTo>
                    <a:pt x="300" y="209"/>
                  </a:move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4" y="206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11"/>
                  </a:lnTo>
                  <a:lnTo>
                    <a:pt x="298" y="209"/>
                  </a:lnTo>
                  <a:lnTo>
                    <a:pt x="298" y="209"/>
                  </a:lnTo>
                  <a:lnTo>
                    <a:pt x="298" y="211"/>
                  </a:lnTo>
                  <a:lnTo>
                    <a:pt x="300" y="211"/>
                  </a:lnTo>
                  <a:lnTo>
                    <a:pt x="300" y="209"/>
                  </a:lnTo>
                  <a:close/>
                  <a:moveTo>
                    <a:pt x="67" y="204"/>
                  </a:moveTo>
                  <a:lnTo>
                    <a:pt x="67" y="204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6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63" y="207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4"/>
                  </a:lnTo>
                  <a:close/>
                  <a:moveTo>
                    <a:pt x="58" y="202"/>
                  </a:move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close/>
                  <a:moveTo>
                    <a:pt x="54" y="195"/>
                  </a:moveTo>
                  <a:lnTo>
                    <a:pt x="54" y="193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2" y="191"/>
                  </a:lnTo>
                  <a:lnTo>
                    <a:pt x="52" y="189"/>
                  </a:lnTo>
                  <a:lnTo>
                    <a:pt x="52" y="191"/>
                  </a:lnTo>
                  <a:lnTo>
                    <a:pt x="50" y="191"/>
                  </a:lnTo>
                  <a:lnTo>
                    <a:pt x="50" y="193"/>
                  </a:lnTo>
                  <a:lnTo>
                    <a:pt x="49" y="193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7" y="197"/>
                  </a:lnTo>
                  <a:lnTo>
                    <a:pt x="47" y="198"/>
                  </a:lnTo>
                  <a:lnTo>
                    <a:pt x="47" y="200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7" y="207"/>
                  </a:lnTo>
                  <a:lnTo>
                    <a:pt x="47" y="207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9" y="204"/>
                  </a:lnTo>
                  <a:lnTo>
                    <a:pt x="49" y="206"/>
                  </a:lnTo>
                  <a:lnTo>
                    <a:pt x="50" y="206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242" y="187"/>
                  </a:move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2" y="189"/>
                  </a:lnTo>
                  <a:lnTo>
                    <a:pt x="242" y="189"/>
                  </a:lnTo>
                  <a:lnTo>
                    <a:pt x="242" y="187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6" y="189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7" y="191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6" y="193"/>
                  </a:lnTo>
                  <a:lnTo>
                    <a:pt x="247" y="197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89"/>
                  </a:lnTo>
                  <a:lnTo>
                    <a:pt x="247" y="189"/>
                  </a:lnTo>
                  <a:lnTo>
                    <a:pt x="247" y="189"/>
                  </a:lnTo>
                  <a:lnTo>
                    <a:pt x="247" y="187"/>
                  </a:lnTo>
                  <a:lnTo>
                    <a:pt x="247" y="187"/>
                  </a:lnTo>
                  <a:lnTo>
                    <a:pt x="247" y="186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4" y="182"/>
                  </a:lnTo>
                  <a:lnTo>
                    <a:pt x="242" y="182"/>
                  </a:lnTo>
                  <a:lnTo>
                    <a:pt x="242" y="182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42" y="187"/>
                  </a:lnTo>
                  <a:close/>
                  <a:moveTo>
                    <a:pt x="229" y="238"/>
                  </a:move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31" y="238"/>
                  </a:lnTo>
                  <a:lnTo>
                    <a:pt x="231" y="238"/>
                  </a:lnTo>
                  <a:lnTo>
                    <a:pt x="233" y="238"/>
                  </a:lnTo>
                  <a:lnTo>
                    <a:pt x="233" y="238"/>
                  </a:lnTo>
                  <a:lnTo>
                    <a:pt x="233" y="240"/>
                  </a:lnTo>
                  <a:lnTo>
                    <a:pt x="235" y="240"/>
                  </a:lnTo>
                  <a:lnTo>
                    <a:pt x="235" y="240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3"/>
                  </a:lnTo>
                  <a:lnTo>
                    <a:pt x="235" y="243"/>
                  </a:lnTo>
                  <a:lnTo>
                    <a:pt x="235" y="243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3"/>
                  </a:lnTo>
                  <a:lnTo>
                    <a:pt x="240" y="243"/>
                  </a:lnTo>
                  <a:lnTo>
                    <a:pt x="240" y="243"/>
                  </a:lnTo>
                  <a:lnTo>
                    <a:pt x="242" y="243"/>
                  </a:lnTo>
                  <a:lnTo>
                    <a:pt x="242" y="245"/>
                  </a:lnTo>
                  <a:lnTo>
                    <a:pt x="242" y="247"/>
                  </a:lnTo>
                  <a:lnTo>
                    <a:pt x="242" y="247"/>
                  </a:lnTo>
                  <a:lnTo>
                    <a:pt x="244" y="247"/>
                  </a:lnTo>
                  <a:lnTo>
                    <a:pt x="244" y="247"/>
                  </a:lnTo>
                  <a:lnTo>
                    <a:pt x="246" y="247"/>
                  </a:lnTo>
                  <a:lnTo>
                    <a:pt x="246" y="245"/>
                  </a:lnTo>
                  <a:lnTo>
                    <a:pt x="247" y="245"/>
                  </a:lnTo>
                  <a:lnTo>
                    <a:pt x="247" y="243"/>
                  </a:lnTo>
                  <a:lnTo>
                    <a:pt x="247" y="242"/>
                  </a:lnTo>
                  <a:lnTo>
                    <a:pt x="249" y="240"/>
                  </a:lnTo>
                  <a:lnTo>
                    <a:pt x="247" y="238"/>
                  </a:lnTo>
                  <a:lnTo>
                    <a:pt x="247" y="238"/>
                  </a:lnTo>
                  <a:lnTo>
                    <a:pt x="247" y="234"/>
                  </a:lnTo>
                  <a:lnTo>
                    <a:pt x="244" y="234"/>
                  </a:lnTo>
                  <a:lnTo>
                    <a:pt x="242" y="236"/>
                  </a:lnTo>
                  <a:lnTo>
                    <a:pt x="242" y="234"/>
                  </a:lnTo>
                  <a:lnTo>
                    <a:pt x="240" y="234"/>
                  </a:lnTo>
                  <a:lnTo>
                    <a:pt x="238" y="234"/>
                  </a:lnTo>
                  <a:lnTo>
                    <a:pt x="238" y="234"/>
                  </a:lnTo>
                  <a:lnTo>
                    <a:pt x="236" y="234"/>
                  </a:lnTo>
                  <a:lnTo>
                    <a:pt x="235" y="234"/>
                  </a:lnTo>
                  <a:lnTo>
                    <a:pt x="235" y="233"/>
                  </a:lnTo>
                  <a:lnTo>
                    <a:pt x="235" y="233"/>
                  </a:lnTo>
                  <a:lnTo>
                    <a:pt x="235" y="233"/>
                  </a:lnTo>
                  <a:lnTo>
                    <a:pt x="233" y="231"/>
                  </a:lnTo>
                  <a:lnTo>
                    <a:pt x="231" y="231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7"/>
                  </a:lnTo>
                  <a:lnTo>
                    <a:pt x="231" y="227"/>
                  </a:lnTo>
                  <a:lnTo>
                    <a:pt x="231" y="227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4"/>
                  </a:lnTo>
                  <a:lnTo>
                    <a:pt x="229" y="224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29" y="220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7" y="216"/>
                  </a:lnTo>
                  <a:lnTo>
                    <a:pt x="227" y="215"/>
                  </a:lnTo>
                  <a:lnTo>
                    <a:pt x="229" y="213"/>
                  </a:lnTo>
                  <a:lnTo>
                    <a:pt x="231" y="211"/>
                  </a:lnTo>
                  <a:lnTo>
                    <a:pt x="229" y="209"/>
                  </a:lnTo>
                  <a:lnTo>
                    <a:pt x="226" y="206"/>
                  </a:lnTo>
                  <a:lnTo>
                    <a:pt x="224" y="20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2"/>
                  </a:lnTo>
                  <a:lnTo>
                    <a:pt x="226" y="202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0" y="202"/>
                  </a:lnTo>
                  <a:lnTo>
                    <a:pt x="218" y="202"/>
                  </a:lnTo>
                  <a:lnTo>
                    <a:pt x="218" y="200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11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6" y="198"/>
                  </a:lnTo>
                  <a:lnTo>
                    <a:pt x="206" y="198"/>
                  </a:lnTo>
                  <a:lnTo>
                    <a:pt x="206" y="197"/>
                  </a:lnTo>
                  <a:lnTo>
                    <a:pt x="204" y="197"/>
                  </a:lnTo>
                  <a:lnTo>
                    <a:pt x="204" y="195"/>
                  </a:lnTo>
                  <a:lnTo>
                    <a:pt x="202" y="197"/>
                  </a:lnTo>
                  <a:lnTo>
                    <a:pt x="202" y="197"/>
                  </a:lnTo>
                  <a:lnTo>
                    <a:pt x="202" y="197"/>
                  </a:lnTo>
                  <a:lnTo>
                    <a:pt x="200" y="197"/>
                  </a:lnTo>
                  <a:lnTo>
                    <a:pt x="200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7" y="193"/>
                  </a:lnTo>
                  <a:lnTo>
                    <a:pt x="195" y="191"/>
                  </a:lnTo>
                  <a:lnTo>
                    <a:pt x="193" y="191"/>
                  </a:lnTo>
                  <a:lnTo>
                    <a:pt x="191" y="189"/>
                  </a:lnTo>
                  <a:lnTo>
                    <a:pt x="191" y="189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186" y="180"/>
                  </a:lnTo>
                  <a:lnTo>
                    <a:pt x="186" y="178"/>
                  </a:lnTo>
                  <a:lnTo>
                    <a:pt x="186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2" y="178"/>
                  </a:lnTo>
                  <a:lnTo>
                    <a:pt x="180" y="180"/>
                  </a:lnTo>
                  <a:lnTo>
                    <a:pt x="179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6"/>
                  </a:lnTo>
                  <a:lnTo>
                    <a:pt x="170" y="186"/>
                  </a:lnTo>
                  <a:lnTo>
                    <a:pt x="170" y="186"/>
                  </a:lnTo>
                  <a:lnTo>
                    <a:pt x="168" y="186"/>
                  </a:lnTo>
                  <a:lnTo>
                    <a:pt x="166" y="187"/>
                  </a:lnTo>
                  <a:lnTo>
                    <a:pt x="164" y="187"/>
                  </a:lnTo>
                  <a:lnTo>
                    <a:pt x="162" y="187"/>
                  </a:lnTo>
                  <a:lnTo>
                    <a:pt x="162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6" y="191"/>
                  </a:lnTo>
                  <a:lnTo>
                    <a:pt x="168" y="191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70" y="187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1" y="189"/>
                  </a:lnTo>
                  <a:lnTo>
                    <a:pt x="171" y="191"/>
                  </a:lnTo>
                  <a:lnTo>
                    <a:pt x="173" y="191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7" y="191"/>
                  </a:lnTo>
                  <a:lnTo>
                    <a:pt x="179" y="191"/>
                  </a:lnTo>
                  <a:lnTo>
                    <a:pt x="184" y="195"/>
                  </a:lnTo>
                  <a:lnTo>
                    <a:pt x="184" y="197"/>
                  </a:lnTo>
                  <a:lnTo>
                    <a:pt x="186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6" y="198"/>
                  </a:lnTo>
                  <a:lnTo>
                    <a:pt x="188" y="200"/>
                  </a:lnTo>
                  <a:lnTo>
                    <a:pt x="190" y="200"/>
                  </a:lnTo>
                  <a:lnTo>
                    <a:pt x="191" y="200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4"/>
                  </a:lnTo>
                  <a:lnTo>
                    <a:pt x="193" y="204"/>
                  </a:lnTo>
                  <a:lnTo>
                    <a:pt x="193" y="204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5" y="207"/>
                  </a:lnTo>
                  <a:lnTo>
                    <a:pt x="195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9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3"/>
                  </a:lnTo>
                  <a:lnTo>
                    <a:pt x="199" y="215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08" y="218"/>
                  </a:lnTo>
                  <a:lnTo>
                    <a:pt x="208" y="218"/>
                  </a:lnTo>
                  <a:lnTo>
                    <a:pt x="209" y="218"/>
                  </a:lnTo>
                  <a:lnTo>
                    <a:pt x="211" y="218"/>
                  </a:lnTo>
                  <a:lnTo>
                    <a:pt x="211" y="218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8" y="218"/>
                  </a:lnTo>
                  <a:lnTo>
                    <a:pt x="220" y="220"/>
                  </a:lnTo>
                  <a:lnTo>
                    <a:pt x="220" y="218"/>
                  </a:lnTo>
                  <a:lnTo>
                    <a:pt x="220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4"/>
                  </a:lnTo>
                  <a:lnTo>
                    <a:pt x="220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4" y="224"/>
                  </a:lnTo>
                  <a:lnTo>
                    <a:pt x="226" y="225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9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7" y="227"/>
                  </a:lnTo>
                  <a:lnTo>
                    <a:pt x="226" y="227"/>
                  </a:lnTo>
                  <a:lnTo>
                    <a:pt x="226" y="229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26" y="229"/>
                  </a:lnTo>
                  <a:lnTo>
                    <a:pt x="226" y="229"/>
                  </a:lnTo>
                  <a:lnTo>
                    <a:pt x="227" y="229"/>
                  </a:lnTo>
                  <a:lnTo>
                    <a:pt x="227" y="231"/>
                  </a:lnTo>
                  <a:lnTo>
                    <a:pt x="229" y="233"/>
                  </a:lnTo>
                  <a:lnTo>
                    <a:pt x="229" y="233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27" y="234"/>
                  </a:lnTo>
                  <a:lnTo>
                    <a:pt x="227" y="236"/>
                  </a:lnTo>
                  <a:lnTo>
                    <a:pt x="227" y="236"/>
                  </a:lnTo>
                  <a:lnTo>
                    <a:pt x="229" y="236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9" y="238"/>
                  </a:lnTo>
                  <a:close/>
                  <a:moveTo>
                    <a:pt x="190" y="171"/>
                  </a:move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3" y="171"/>
                  </a:lnTo>
                  <a:lnTo>
                    <a:pt x="193" y="169"/>
                  </a:lnTo>
                  <a:lnTo>
                    <a:pt x="193" y="171"/>
                  </a:lnTo>
                  <a:lnTo>
                    <a:pt x="195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0" y="171"/>
                  </a:lnTo>
                  <a:close/>
                  <a:moveTo>
                    <a:pt x="204" y="171"/>
                  </a:moveTo>
                  <a:lnTo>
                    <a:pt x="202" y="169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4" y="171"/>
                  </a:lnTo>
                  <a:close/>
                  <a:moveTo>
                    <a:pt x="27" y="166"/>
                  </a:moveTo>
                  <a:lnTo>
                    <a:pt x="27" y="166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8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7" y="169"/>
                  </a:lnTo>
                  <a:lnTo>
                    <a:pt x="29" y="169"/>
                  </a:lnTo>
                  <a:lnTo>
                    <a:pt x="29" y="168"/>
                  </a:lnTo>
                  <a:lnTo>
                    <a:pt x="27" y="166"/>
                  </a:lnTo>
                  <a:close/>
                  <a:moveTo>
                    <a:pt x="217" y="162"/>
                  </a:moveTo>
                  <a:lnTo>
                    <a:pt x="217" y="162"/>
                  </a:lnTo>
                  <a:lnTo>
                    <a:pt x="217" y="162"/>
                  </a:lnTo>
                  <a:lnTo>
                    <a:pt x="215" y="162"/>
                  </a:lnTo>
                  <a:lnTo>
                    <a:pt x="213" y="166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3" y="169"/>
                  </a:lnTo>
                  <a:lnTo>
                    <a:pt x="215" y="168"/>
                  </a:lnTo>
                  <a:lnTo>
                    <a:pt x="215" y="166"/>
                  </a:lnTo>
                  <a:lnTo>
                    <a:pt x="217" y="166"/>
                  </a:lnTo>
                  <a:lnTo>
                    <a:pt x="217" y="164"/>
                  </a:lnTo>
                  <a:lnTo>
                    <a:pt x="217" y="162"/>
                  </a:lnTo>
                  <a:lnTo>
                    <a:pt x="217" y="162"/>
                  </a:lnTo>
                  <a:lnTo>
                    <a:pt x="217" y="162"/>
                  </a:lnTo>
                  <a:lnTo>
                    <a:pt x="217" y="162"/>
                  </a:lnTo>
                  <a:close/>
                  <a:moveTo>
                    <a:pt x="222" y="160"/>
                  </a:moveTo>
                  <a:lnTo>
                    <a:pt x="222" y="162"/>
                  </a:lnTo>
                  <a:lnTo>
                    <a:pt x="222" y="160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7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0" y="159"/>
                  </a:lnTo>
                  <a:lnTo>
                    <a:pt x="220" y="159"/>
                  </a:lnTo>
                  <a:lnTo>
                    <a:pt x="220" y="160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2" y="160"/>
                  </a:lnTo>
                  <a:close/>
                  <a:moveTo>
                    <a:pt x="347" y="180"/>
                  </a:moveTo>
                  <a:lnTo>
                    <a:pt x="347" y="180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5" y="178"/>
                  </a:lnTo>
                  <a:lnTo>
                    <a:pt x="343" y="177"/>
                  </a:lnTo>
                  <a:lnTo>
                    <a:pt x="341" y="175"/>
                  </a:lnTo>
                  <a:lnTo>
                    <a:pt x="341" y="173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5" y="173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7" y="178"/>
                  </a:lnTo>
                  <a:lnTo>
                    <a:pt x="347" y="180"/>
                  </a:lnTo>
                  <a:lnTo>
                    <a:pt x="347" y="178"/>
                  </a:lnTo>
                  <a:lnTo>
                    <a:pt x="348" y="180"/>
                  </a:lnTo>
                  <a:lnTo>
                    <a:pt x="348" y="178"/>
                  </a:lnTo>
                  <a:lnTo>
                    <a:pt x="350" y="178"/>
                  </a:lnTo>
                  <a:lnTo>
                    <a:pt x="350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7" y="175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7" y="169"/>
                  </a:lnTo>
                  <a:lnTo>
                    <a:pt x="345" y="169"/>
                  </a:lnTo>
                  <a:lnTo>
                    <a:pt x="345" y="169"/>
                  </a:lnTo>
                  <a:lnTo>
                    <a:pt x="343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39" y="164"/>
                  </a:lnTo>
                  <a:lnTo>
                    <a:pt x="338" y="162"/>
                  </a:lnTo>
                  <a:lnTo>
                    <a:pt x="338" y="162"/>
                  </a:lnTo>
                  <a:lnTo>
                    <a:pt x="339" y="160"/>
                  </a:lnTo>
                  <a:lnTo>
                    <a:pt x="339" y="159"/>
                  </a:lnTo>
                  <a:lnTo>
                    <a:pt x="339" y="159"/>
                  </a:lnTo>
                  <a:lnTo>
                    <a:pt x="338" y="159"/>
                  </a:lnTo>
                  <a:lnTo>
                    <a:pt x="336" y="157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27" y="157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3" y="160"/>
                  </a:lnTo>
                  <a:lnTo>
                    <a:pt x="323" y="160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0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18" y="162"/>
                  </a:lnTo>
                  <a:lnTo>
                    <a:pt x="316" y="162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2" y="166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2" y="169"/>
                  </a:lnTo>
                  <a:lnTo>
                    <a:pt x="312" y="171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316" y="171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3" y="175"/>
                  </a:lnTo>
                  <a:lnTo>
                    <a:pt x="323" y="173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69"/>
                  </a:lnTo>
                  <a:lnTo>
                    <a:pt x="327" y="168"/>
                  </a:lnTo>
                  <a:lnTo>
                    <a:pt x="329" y="168"/>
                  </a:lnTo>
                  <a:lnTo>
                    <a:pt x="329" y="168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34" y="169"/>
                  </a:lnTo>
                  <a:lnTo>
                    <a:pt x="334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32" y="171"/>
                  </a:lnTo>
                  <a:lnTo>
                    <a:pt x="330" y="171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7" y="175"/>
                  </a:lnTo>
                  <a:lnTo>
                    <a:pt x="327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7"/>
                  </a:lnTo>
                  <a:lnTo>
                    <a:pt x="325" y="177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30" y="178"/>
                  </a:lnTo>
                  <a:lnTo>
                    <a:pt x="332" y="180"/>
                  </a:lnTo>
                  <a:lnTo>
                    <a:pt x="334" y="180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8" y="182"/>
                  </a:lnTo>
                  <a:lnTo>
                    <a:pt x="339" y="182"/>
                  </a:lnTo>
                  <a:lnTo>
                    <a:pt x="339" y="182"/>
                  </a:lnTo>
                  <a:lnTo>
                    <a:pt x="343" y="182"/>
                  </a:lnTo>
                  <a:lnTo>
                    <a:pt x="345" y="182"/>
                  </a:lnTo>
                  <a:lnTo>
                    <a:pt x="347" y="182"/>
                  </a:lnTo>
                  <a:lnTo>
                    <a:pt x="347" y="180"/>
                  </a:lnTo>
                  <a:close/>
                  <a:moveTo>
                    <a:pt x="267" y="148"/>
                  </a:moveTo>
                  <a:lnTo>
                    <a:pt x="267" y="151"/>
                  </a:lnTo>
                  <a:lnTo>
                    <a:pt x="269" y="151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8"/>
                  </a:lnTo>
                  <a:close/>
                  <a:moveTo>
                    <a:pt x="23" y="155"/>
                  </a:moveTo>
                  <a:lnTo>
                    <a:pt x="23" y="153"/>
                  </a:lnTo>
                  <a:lnTo>
                    <a:pt x="23" y="153"/>
                  </a:lnTo>
                  <a:lnTo>
                    <a:pt x="23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0" y="153"/>
                  </a:lnTo>
                  <a:lnTo>
                    <a:pt x="20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4" y="150"/>
                  </a:lnTo>
                  <a:lnTo>
                    <a:pt x="14" y="142"/>
                  </a:lnTo>
                  <a:lnTo>
                    <a:pt x="13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7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41"/>
                  </a:lnTo>
                  <a:lnTo>
                    <a:pt x="7" y="141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48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4" y="151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20" y="155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2" y="157"/>
                  </a:lnTo>
                  <a:lnTo>
                    <a:pt x="23" y="157"/>
                  </a:lnTo>
                  <a:lnTo>
                    <a:pt x="23" y="157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3" y="155"/>
                  </a:lnTo>
                  <a:close/>
                  <a:moveTo>
                    <a:pt x="282" y="117"/>
                  </a:move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8" y="115"/>
                  </a:lnTo>
                  <a:lnTo>
                    <a:pt x="276" y="117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3" y="115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21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1" y="122"/>
                  </a:lnTo>
                  <a:lnTo>
                    <a:pt x="271" y="122"/>
                  </a:lnTo>
                  <a:lnTo>
                    <a:pt x="271" y="122"/>
                  </a:lnTo>
                  <a:lnTo>
                    <a:pt x="273" y="122"/>
                  </a:lnTo>
                  <a:lnTo>
                    <a:pt x="273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3" y="124"/>
                  </a:lnTo>
                  <a:lnTo>
                    <a:pt x="273" y="124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3" y="126"/>
                  </a:lnTo>
                  <a:lnTo>
                    <a:pt x="274" y="124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4"/>
                  </a:lnTo>
                  <a:lnTo>
                    <a:pt x="278" y="126"/>
                  </a:lnTo>
                  <a:lnTo>
                    <a:pt x="276" y="126"/>
                  </a:lnTo>
                  <a:lnTo>
                    <a:pt x="276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4"/>
                  </a:lnTo>
                  <a:lnTo>
                    <a:pt x="278" y="124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78" y="122"/>
                  </a:lnTo>
                  <a:lnTo>
                    <a:pt x="280" y="121"/>
                  </a:lnTo>
                  <a:lnTo>
                    <a:pt x="282" y="121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3" y="122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0" y="124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3" y="126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5" y="130"/>
                  </a:lnTo>
                  <a:lnTo>
                    <a:pt x="285" y="130"/>
                  </a:lnTo>
                  <a:lnTo>
                    <a:pt x="287" y="130"/>
                  </a:lnTo>
                  <a:lnTo>
                    <a:pt x="287" y="130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6"/>
                  </a:lnTo>
                  <a:lnTo>
                    <a:pt x="287" y="126"/>
                  </a:lnTo>
                  <a:lnTo>
                    <a:pt x="285" y="126"/>
                  </a:lnTo>
                  <a:lnTo>
                    <a:pt x="287" y="124"/>
                  </a:lnTo>
                  <a:lnTo>
                    <a:pt x="285" y="124"/>
                  </a:lnTo>
                  <a:lnTo>
                    <a:pt x="285" y="124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89" y="121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1" y="115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7" y="117"/>
                  </a:lnTo>
                  <a:lnTo>
                    <a:pt x="287" y="117"/>
                  </a:lnTo>
                  <a:lnTo>
                    <a:pt x="285" y="117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2" y="117"/>
                  </a:lnTo>
                  <a:close/>
                  <a:moveTo>
                    <a:pt x="303" y="85"/>
                  </a:moveTo>
                  <a:lnTo>
                    <a:pt x="301" y="85"/>
                  </a:lnTo>
                  <a:lnTo>
                    <a:pt x="301" y="83"/>
                  </a:lnTo>
                  <a:lnTo>
                    <a:pt x="298" y="83"/>
                  </a:lnTo>
                  <a:lnTo>
                    <a:pt x="296" y="83"/>
                  </a:lnTo>
                  <a:lnTo>
                    <a:pt x="294" y="83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6"/>
                  </a:lnTo>
                  <a:lnTo>
                    <a:pt x="296" y="88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3" y="86"/>
                  </a:lnTo>
                  <a:lnTo>
                    <a:pt x="303" y="86"/>
                  </a:lnTo>
                  <a:lnTo>
                    <a:pt x="303" y="85"/>
                  </a:lnTo>
                  <a:close/>
                  <a:moveTo>
                    <a:pt x="258" y="68"/>
                  </a:moveTo>
                  <a:lnTo>
                    <a:pt x="258" y="66"/>
                  </a:lnTo>
                  <a:lnTo>
                    <a:pt x="258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5"/>
                  </a:lnTo>
                  <a:lnTo>
                    <a:pt x="255" y="65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51" y="63"/>
                  </a:lnTo>
                  <a:lnTo>
                    <a:pt x="247" y="66"/>
                  </a:lnTo>
                  <a:lnTo>
                    <a:pt x="246" y="68"/>
                  </a:lnTo>
                  <a:lnTo>
                    <a:pt x="246" y="70"/>
                  </a:lnTo>
                  <a:lnTo>
                    <a:pt x="244" y="72"/>
                  </a:lnTo>
                  <a:lnTo>
                    <a:pt x="244" y="74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47" y="76"/>
                  </a:lnTo>
                  <a:lnTo>
                    <a:pt x="247" y="76"/>
                  </a:lnTo>
                  <a:lnTo>
                    <a:pt x="249" y="76"/>
                  </a:lnTo>
                  <a:lnTo>
                    <a:pt x="249" y="76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51" y="77"/>
                  </a:lnTo>
                  <a:lnTo>
                    <a:pt x="251" y="77"/>
                  </a:lnTo>
                  <a:lnTo>
                    <a:pt x="251" y="79"/>
                  </a:lnTo>
                  <a:lnTo>
                    <a:pt x="251" y="77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5" y="77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4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8" y="70"/>
                  </a:lnTo>
                  <a:lnTo>
                    <a:pt x="258" y="70"/>
                  </a:lnTo>
                  <a:lnTo>
                    <a:pt x="256" y="70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8" y="68"/>
                  </a:lnTo>
                  <a:close/>
                  <a:moveTo>
                    <a:pt x="182" y="285"/>
                  </a:moveTo>
                  <a:lnTo>
                    <a:pt x="180" y="285"/>
                  </a:lnTo>
                  <a:lnTo>
                    <a:pt x="180" y="285"/>
                  </a:lnTo>
                  <a:lnTo>
                    <a:pt x="182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2" y="283"/>
                  </a:lnTo>
                  <a:lnTo>
                    <a:pt x="182" y="281"/>
                  </a:lnTo>
                  <a:lnTo>
                    <a:pt x="182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91" y="281"/>
                  </a:lnTo>
                  <a:lnTo>
                    <a:pt x="191" y="281"/>
                  </a:lnTo>
                  <a:lnTo>
                    <a:pt x="193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8" y="274"/>
                  </a:lnTo>
                  <a:lnTo>
                    <a:pt x="188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8" y="271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88" y="267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6" y="269"/>
                  </a:lnTo>
                  <a:lnTo>
                    <a:pt x="186" y="271"/>
                  </a:lnTo>
                  <a:lnTo>
                    <a:pt x="186" y="272"/>
                  </a:lnTo>
                  <a:lnTo>
                    <a:pt x="186" y="274"/>
                  </a:lnTo>
                  <a:lnTo>
                    <a:pt x="184" y="274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0" y="271"/>
                  </a:lnTo>
                  <a:lnTo>
                    <a:pt x="180" y="271"/>
                  </a:lnTo>
                  <a:lnTo>
                    <a:pt x="179" y="269"/>
                  </a:lnTo>
                  <a:lnTo>
                    <a:pt x="177" y="269"/>
                  </a:lnTo>
                  <a:lnTo>
                    <a:pt x="177" y="269"/>
                  </a:lnTo>
                  <a:lnTo>
                    <a:pt x="177" y="267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3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6"/>
                  </a:lnTo>
                  <a:lnTo>
                    <a:pt x="177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4"/>
                  </a:lnTo>
                  <a:lnTo>
                    <a:pt x="173" y="254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73" y="251"/>
                  </a:lnTo>
                  <a:lnTo>
                    <a:pt x="175" y="249"/>
                  </a:lnTo>
                  <a:lnTo>
                    <a:pt x="177" y="249"/>
                  </a:lnTo>
                  <a:lnTo>
                    <a:pt x="179" y="247"/>
                  </a:lnTo>
                  <a:lnTo>
                    <a:pt x="180" y="245"/>
                  </a:lnTo>
                  <a:lnTo>
                    <a:pt x="186" y="245"/>
                  </a:lnTo>
                  <a:lnTo>
                    <a:pt x="190" y="245"/>
                  </a:lnTo>
                  <a:lnTo>
                    <a:pt x="190" y="245"/>
                  </a:lnTo>
                  <a:lnTo>
                    <a:pt x="188" y="245"/>
                  </a:lnTo>
                  <a:lnTo>
                    <a:pt x="190" y="245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1" y="242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95" y="242"/>
                  </a:lnTo>
                  <a:lnTo>
                    <a:pt x="195" y="242"/>
                  </a:lnTo>
                  <a:lnTo>
                    <a:pt x="197" y="242"/>
                  </a:lnTo>
                  <a:lnTo>
                    <a:pt x="197" y="242"/>
                  </a:lnTo>
                  <a:lnTo>
                    <a:pt x="197" y="242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199" y="243"/>
                  </a:lnTo>
                  <a:lnTo>
                    <a:pt x="199" y="243"/>
                  </a:lnTo>
                  <a:lnTo>
                    <a:pt x="197" y="245"/>
                  </a:lnTo>
                  <a:lnTo>
                    <a:pt x="197" y="245"/>
                  </a:lnTo>
                  <a:lnTo>
                    <a:pt x="197" y="247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6" y="253"/>
                  </a:lnTo>
                  <a:lnTo>
                    <a:pt x="206" y="253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7" y="262"/>
                  </a:lnTo>
                  <a:lnTo>
                    <a:pt x="217" y="263"/>
                  </a:lnTo>
                  <a:lnTo>
                    <a:pt x="217" y="265"/>
                  </a:lnTo>
                  <a:lnTo>
                    <a:pt x="217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0" y="267"/>
                  </a:lnTo>
                  <a:lnTo>
                    <a:pt x="220" y="265"/>
                  </a:lnTo>
                  <a:lnTo>
                    <a:pt x="222" y="265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0"/>
                  </a:lnTo>
                  <a:lnTo>
                    <a:pt x="224" y="260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20" y="253"/>
                  </a:lnTo>
                  <a:lnTo>
                    <a:pt x="222" y="253"/>
                  </a:lnTo>
                  <a:lnTo>
                    <a:pt x="220" y="253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18" y="251"/>
                  </a:lnTo>
                  <a:lnTo>
                    <a:pt x="220" y="251"/>
                  </a:lnTo>
                  <a:lnTo>
                    <a:pt x="220" y="251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18" y="249"/>
                  </a:lnTo>
                  <a:lnTo>
                    <a:pt x="220" y="249"/>
                  </a:lnTo>
                  <a:lnTo>
                    <a:pt x="220" y="247"/>
                  </a:lnTo>
                  <a:lnTo>
                    <a:pt x="218" y="247"/>
                  </a:lnTo>
                  <a:lnTo>
                    <a:pt x="218" y="247"/>
                  </a:lnTo>
                  <a:lnTo>
                    <a:pt x="220" y="245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18" y="242"/>
                  </a:lnTo>
                  <a:lnTo>
                    <a:pt x="218" y="240"/>
                  </a:lnTo>
                  <a:lnTo>
                    <a:pt x="218" y="238"/>
                  </a:lnTo>
                  <a:lnTo>
                    <a:pt x="218" y="236"/>
                  </a:lnTo>
                  <a:lnTo>
                    <a:pt x="220" y="234"/>
                  </a:lnTo>
                  <a:lnTo>
                    <a:pt x="222" y="234"/>
                  </a:lnTo>
                  <a:lnTo>
                    <a:pt x="222" y="236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1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20" y="231"/>
                  </a:lnTo>
                  <a:lnTo>
                    <a:pt x="218" y="229"/>
                  </a:lnTo>
                  <a:lnTo>
                    <a:pt x="217" y="227"/>
                  </a:lnTo>
                  <a:lnTo>
                    <a:pt x="217" y="225"/>
                  </a:lnTo>
                  <a:lnTo>
                    <a:pt x="215" y="225"/>
                  </a:lnTo>
                  <a:lnTo>
                    <a:pt x="215" y="225"/>
                  </a:lnTo>
                  <a:lnTo>
                    <a:pt x="209" y="224"/>
                  </a:lnTo>
                  <a:lnTo>
                    <a:pt x="209" y="224"/>
                  </a:lnTo>
                  <a:lnTo>
                    <a:pt x="208" y="222"/>
                  </a:lnTo>
                  <a:lnTo>
                    <a:pt x="206" y="224"/>
                  </a:lnTo>
                  <a:lnTo>
                    <a:pt x="204" y="224"/>
                  </a:lnTo>
                  <a:lnTo>
                    <a:pt x="202" y="222"/>
                  </a:lnTo>
                  <a:lnTo>
                    <a:pt x="200" y="218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7" y="216"/>
                  </a:lnTo>
                  <a:lnTo>
                    <a:pt x="197" y="215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7" y="213"/>
                  </a:lnTo>
                  <a:lnTo>
                    <a:pt x="195" y="211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1"/>
                  </a:lnTo>
                  <a:lnTo>
                    <a:pt x="186" y="211"/>
                  </a:lnTo>
                  <a:lnTo>
                    <a:pt x="186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09"/>
                  </a:lnTo>
                  <a:lnTo>
                    <a:pt x="186" y="209"/>
                  </a:lnTo>
                  <a:lnTo>
                    <a:pt x="186" y="209"/>
                  </a:lnTo>
                  <a:lnTo>
                    <a:pt x="184" y="209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2" y="209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86" y="204"/>
                  </a:lnTo>
                  <a:lnTo>
                    <a:pt x="184" y="204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179" y="200"/>
                  </a:lnTo>
                  <a:lnTo>
                    <a:pt x="179" y="200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1" y="198"/>
                  </a:lnTo>
                  <a:lnTo>
                    <a:pt x="171" y="197"/>
                  </a:lnTo>
                  <a:lnTo>
                    <a:pt x="170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7"/>
                  </a:lnTo>
                  <a:lnTo>
                    <a:pt x="162" y="195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3"/>
                  </a:lnTo>
                  <a:lnTo>
                    <a:pt x="155" y="193"/>
                  </a:lnTo>
                  <a:lnTo>
                    <a:pt x="155" y="193"/>
                  </a:lnTo>
                  <a:lnTo>
                    <a:pt x="153" y="189"/>
                  </a:lnTo>
                  <a:lnTo>
                    <a:pt x="153" y="189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6" y="191"/>
                  </a:lnTo>
                  <a:lnTo>
                    <a:pt x="146" y="191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4" y="189"/>
                  </a:lnTo>
                  <a:lnTo>
                    <a:pt x="144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5" y="187"/>
                  </a:lnTo>
                  <a:lnTo>
                    <a:pt x="155" y="187"/>
                  </a:lnTo>
                  <a:lnTo>
                    <a:pt x="155" y="189"/>
                  </a:lnTo>
                  <a:lnTo>
                    <a:pt x="157" y="189"/>
                  </a:lnTo>
                  <a:lnTo>
                    <a:pt x="157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86"/>
                  </a:lnTo>
                  <a:lnTo>
                    <a:pt x="161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0" y="178"/>
                  </a:lnTo>
                  <a:lnTo>
                    <a:pt x="166" y="180"/>
                  </a:lnTo>
                  <a:lnTo>
                    <a:pt x="166" y="178"/>
                  </a:lnTo>
                  <a:lnTo>
                    <a:pt x="166" y="178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6" y="173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4" y="173"/>
                  </a:lnTo>
                  <a:lnTo>
                    <a:pt x="164" y="171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2" y="168"/>
                  </a:lnTo>
                  <a:lnTo>
                    <a:pt x="162" y="169"/>
                  </a:lnTo>
                  <a:lnTo>
                    <a:pt x="162" y="169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2" y="162"/>
                  </a:lnTo>
                  <a:lnTo>
                    <a:pt x="164" y="162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4" y="160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7" y="162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3" y="173"/>
                  </a:lnTo>
                  <a:lnTo>
                    <a:pt x="175" y="171"/>
                  </a:lnTo>
                  <a:lnTo>
                    <a:pt x="175" y="171"/>
                  </a:lnTo>
                  <a:lnTo>
                    <a:pt x="173" y="171"/>
                  </a:lnTo>
                  <a:lnTo>
                    <a:pt x="171" y="171"/>
                  </a:lnTo>
                  <a:lnTo>
                    <a:pt x="171" y="173"/>
                  </a:lnTo>
                  <a:lnTo>
                    <a:pt x="171" y="173"/>
                  </a:lnTo>
                  <a:lnTo>
                    <a:pt x="171" y="175"/>
                  </a:lnTo>
                  <a:lnTo>
                    <a:pt x="173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1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6" y="168"/>
                  </a:lnTo>
                  <a:lnTo>
                    <a:pt x="184" y="164"/>
                  </a:lnTo>
                  <a:lnTo>
                    <a:pt x="182" y="160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1" y="146"/>
                  </a:lnTo>
                  <a:lnTo>
                    <a:pt x="170" y="146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4" y="142"/>
                  </a:lnTo>
                  <a:lnTo>
                    <a:pt x="164" y="139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31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59" y="128"/>
                  </a:lnTo>
                  <a:lnTo>
                    <a:pt x="159" y="126"/>
                  </a:lnTo>
                  <a:lnTo>
                    <a:pt x="157" y="126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55" y="122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48" y="115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48" y="112"/>
                  </a:lnTo>
                  <a:lnTo>
                    <a:pt x="146" y="112"/>
                  </a:lnTo>
                  <a:lnTo>
                    <a:pt x="148" y="110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06"/>
                  </a:lnTo>
                  <a:lnTo>
                    <a:pt x="146" y="104"/>
                  </a:lnTo>
                  <a:lnTo>
                    <a:pt x="148" y="101"/>
                  </a:lnTo>
                  <a:lnTo>
                    <a:pt x="148" y="101"/>
                  </a:lnTo>
                  <a:lnTo>
                    <a:pt x="150" y="95"/>
                  </a:lnTo>
                  <a:lnTo>
                    <a:pt x="152" y="94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50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3"/>
                  </a:lnTo>
                  <a:lnTo>
                    <a:pt x="155" y="83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3"/>
                  </a:lnTo>
                  <a:lnTo>
                    <a:pt x="155" y="83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76"/>
                  </a:lnTo>
                  <a:lnTo>
                    <a:pt x="162" y="76"/>
                  </a:lnTo>
                  <a:lnTo>
                    <a:pt x="161" y="74"/>
                  </a:lnTo>
                  <a:lnTo>
                    <a:pt x="162" y="74"/>
                  </a:lnTo>
                  <a:lnTo>
                    <a:pt x="164" y="74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1" y="83"/>
                  </a:lnTo>
                  <a:lnTo>
                    <a:pt x="159" y="83"/>
                  </a:lnTo>
                  <a:lnTo>
                    <a:pt x="161" y="85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8"/>
                  </a:lnTo>
                  <a:lnTo>
                    <a:pt x="164" y="90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70" y="94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9" y="99"/>
                  </a:lnTo>
                  <a:lnTo>
                    <a:pt x="180" y="99"/>
                  </a:lnTo>
                  <a:lnTo>
                    <a:pt x="182" y="99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6" y="112"/>
                  </a:lnTo>
                  <a:lnTo>
                    <a:pt x="186" y="112"/>
                  </a:lnTo>
                  <a:lnTo>
                    <a:pt x="186" y="113"/>
                  </a:lnTo>
                  <a:lnTo>
                    <a:pt x="188" y="113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200" y="121"/>
                  </a:lnTo>
                  <a:lnTo>
                    <a:pt x="204" y="122"/>
                  </a:lnTo>
                  <a:lnTo>
                    <a:pt x="204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1"/>
                  </a:lnTo>
                  <a:lnTo>
                    <a:pt x="202" y="119"/>
                  </a:lnTo>
                  <a:lnTo>
                    <a:pt x="202" y="119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199" y="115"/>
                  </a:lnTo>
                  <a:lnTo>
                    <a:pt x="193" y="113"/>
                  </a:lnTo>
                  <a:lnTo>
                    <a:pt x="191" y="112"/>
                  </a:lnTo>
                  <a:lnTo>
                    <a:pt x="190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6" y="10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86" y="101"/>
                  </a:lnTo>
                  <a:lnTo>
                    <a:pt x="188" y="99"/>
                  </a:lnTo>
                  <a:lnTo>
                    <a:pt x="188" y="97"/>
                  </a:lnTo>
                  <a:lnTo>
                    <a:pt x="191" y="97"/>
                  </a:lnTo>
                  <a:lnTo>
                    <a:pt x="193" y="99"/>
                  </a:lnTo>
                  <a:lnTo>
                    <a:pt x="195" y="10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202" y="103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9" y="115"/>
                  </a:lnTo>
                  <a:lnTo>
                    <a:pt x="209" y="115"/>
                  </a:lnTo>
                  <a:lnTo>
                    <a:pt x="209" y="115"/>
                  </a:lnTo>
                  <a:lnTo>
                    <a:pt x="209" y="113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8" y="119"/>
                  </a:lnTo>
                  <a:lnTo>
                    <a:pt x="218" y="119"/>
                  </a:lnTo>
                  <a:lnTo>
                    <a:pt x="217" y="119"/>
                  </a:lnTo>
                  <a:lnTo>
                    <a:pt x="217" y="119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5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1" y="104"/>
                  </a:lnTo>
                  <a:lnTo>
                    <a:pt x="209" y="103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6" y="101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4" y="97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8" y="94"/>
                  </a:lnTo>
                  <a:lnTo>
                    <a:pt x="211" y="92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5" y="92"/>
                  </a:lnTo>
                  <a:lnTo>
                    <a:pt x="217" y="94"/>
                  </a:lnTo>
                  <a:lnTo>
                    <a:pt x="218" y="95"/>
                  </a:lnTo>
                  <a:lnTo>
                    <a:pt x="220" y="95"/>
                  </a:lnTo>
                  <a:lnTo>
                    <a:pt x="220" y="97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7" y="99"/>
                  </a:lnTo>
                  <a:lnTo>
                    <a:pt x="229" y="103"/>
                  </a:lnTo>
                  <a:lnTo>
                    <a:pt x="231" y="104"/>
                  </a:lnTo>
                  <a:lnTo>
                    <a:pt x="231" y="104"/>
                  </a:lnTo>
                  <a:lnTo>
                    <a:pt x="233" y="104"/>
                  </a:lnTo>
                  <a:lnTo>
                    <a:pt x="233" y="106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5" y="108"/>
                  </a:lnTo>
                  <a:lnTo>
                    <a:pt x="236" y="108"/>
                  </a:lnTo>
                  <a:lnTo>
                    <a:pt x="238" y="106"/>
                  </a:lnTo>
                  <a:lnTo>
                    <a:pt x="238" y="104"/>
                  </a:lnTo>
                  <a:lnTo>
                    <a:pt x="235" y="101"/>
                  </a:lnTo>
                  <a:lnTo>
                    <a:pt x="233" y="97"/>
                  </a:lnTo>
                  <a:lnTo>
                    <a:pt x="231" y="95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4" y="92"/>
                  </a:lnTo>
                  <a:lnTo>
                    <a:pt x="224" y="92"/>
                  </a:lnTo>
                  <a:lnTo>
                    <a:pt x="222" y="92"/>
                  </a:lnTo>
                  <a:lnTo>
                    <a:pt x="222" y="90"/>
                  </a:lnTo>
                  <a:lnTo>
                    <a:pt x="220" y="88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1" y="88"/>
                  </a:lnTo>
                  <a:lnTo>
                    <a:pt x="209" y="86"/>
                  </a:lnTo>
                  <a:lnTo>
                    <a:pt x="209" y="85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3" y="79"/>
                  </a:lnTo>
                  <a:lnTo>
                    <a:pt x="213" y="79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4" y="72"/>
                  </a:lnTo>
                  <a:lnTo>
                    <a:pt x="204" y="70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9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5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9" y="65"/>
                  </a:lnTo>
                  <a:lnTo>
                    <a:pt x="236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35" y="57"/>
                  </a:lnTo>
                  <a:lnTo>
                    <a:pt x="235" y="57"/>
                  </a:lnTo>
                  <a:lnTo>
                    <a:pt x="236" y="56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4" y="54"/>
                  </a:lnTo>
                  <a:lnTo>
                    <a:pt x="244" y="52"/>
                  </a:lnTo>
                  <a:lnTo>
                    <a:pt x="244" y="54"/>
                  </a:lnTo>
                  <a:lnTo>
                    <a:pt x="247" y="54"/>
                  </a:lnTo>
                  <a:lnTo>
                    <a:pt x="247" y="54"/>
                  </a:lnTo>
                  <a:lnTo>
                    <a:pt x="247" y="56"/>
                  </a:lnTo>
                  <a:lnTo>
                    <a:pt x="247" y="56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9" y="57"/>
                  </a:lnTo>
                  <a:lnTo>
                    <a:pt x="249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3" y="57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6" y="59"/>
                  </a:lnTo>
                  <a:lnTo>
                    <a:pt x="258" y="59"/>
                  </a:lnTo>
                  <a:lnTo>
                    <a:pt x="260" y="59"/>
                  </a:lnTo>
                  <a:lnTo>
                    <a:pt x="262" y="57"/>
                  </a:lnTo>
                  <a:lnTo>
                    <a:pt x="264" y="56"/>
                  </a:lnTo>
                  <a:lnTo>
                    <a:pt x="264" y="56"/>
                  </a:lnTo>
                  <a:lnTo>
                    <a:pt x="265" y="54"/>
                  </a:lnTo>
                  <a:lnTo>
                    <a:pt x="267" y="54"/>
                  </a:lnTo>
                  <a:lnTo>
                    <a:pt x="267" y="54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8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6"/>
                  </a:lnTo>
                  <a:lnTo>
                    <a:pt x="289" y="56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4" y="57"/>
                  </a:lnTo>
                  <a:lnTo>
                    <a:pt x="294" y="57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8" y="59"/>
                  </a:lnTo>
                  <a:lnTo>
                    <a:pt x="300" y="59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9" y="59"/>
                  </a:lnTo>
                  <a:lnTo>
                    <a:pt x="309" y="59"/>
                  </a:lnTo>
                  <a:lnTo>
                    <a:pt x="311" y="61"/>
                  </a:lnTo>
                  <a:lnTo>
                    <a:pt x="312" y="61"/>
                  </a:lnTo>
                  <a:lnTo>
                    <a:pt x="314" y="61"/>
                  </a:lnTo>
                  <a:lnTo>
                    <a:pt x="314" y="59"/>
                  </a:lnTo>
                  <a:lnTo>
                    <a:pt x="316" y="61"/>
                  </a:lnTo>
                  <a:lnTo>
                    <a:pt x="318" y="61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1" y="61"/>
                  </a:lnTo>
                  <a:lnTo>
                    <a:pt x="321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5"/>
                  </a:lnTo>
                  <a:lnTo>
                    <a:pt x="321" y="65"/>
                  </a:lnTo>
                  <a:lnTo>
                    <a:pt x="321" y="66"/>
                  </a:lnTo>
                  <a:lnTo>
                    <a:pt x="321" y="66"/>
                  </a:lnTo>
                  <a:lnTo>
                    <a:pt x="321" y="68"/>
                  </a:lnTo>
                  <a:lnTo>
                    <a:pt x="323" y="68"/>
                  </a:lnTo>
                  <a:lnTo>
                    <a:pt x="325" y="66"/>
                  </a:lnTo>
                  <a:lnTo>
                    <a:pt x="325" y="66"/>
                  </a:lnTo>
                  <a:lnTo>
                    <a:pt x="327" y="65"/>
                  </a:lnTo>
                  <a:lnTo>
                    <a:pt x="327" y="63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0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6" y="47"/>
                  </a:lnTo>
                  <a:lnTo>
                    <a:pt x="336" y="45"/>
                  </a:lnTo>
                  <a:lnTo>
                    <a:pt x="336" y="45"/>
                  </a:lnTo>
                  <a:lnTo>
                    <a:pt x="336" y="43"/>
                  </a:lnTo>
                  <a:lnTo>
                    <a:pt x="336" y="43"/>
                  </a:lnTo>
                  <a:lnTo>
                    <a:pt x="334" y="43"/>
                  </a:lnTo>
                  <a:lnTo>
                    <a:pt x="334" y="41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4" y="38"/>
                  </a:lnTo>
                  <a:lnTo>
                    <a:pt x="336" y="36"/>
                  </a:lnTo>
                  <a:lnTo>
                    <a:pt x="336" y="36"/>
                  </a:lnTo>
                  <a:lnTo>
                    <a:pt x="334" y="34"/>
                  </a:lnTo>
                  <a:lnTo>
                    <a:pt x="336" y="34"/>
                  </a:lnTo>
                  <a:lnTo>
                    <a:pt x="339" y="34"/>
                  </a:lnTo>
                  <a:lnTo>
                    <a:pt x="339" y="32"/>
                  </a:lnTo>
                  <a:lnTo>
                    <a:pt x="341" y="32"/>
                  </a:lnTo>
                  <a:lnTo>
                    <a:pt x="341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7" y="27"/>
                  </a:lnTo>
                  <a:lnTo>
                    <a:pt x="347" y="29"/>
                  </a:lnTo>
                  <a:lnTo>
                    <a:pt x="347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0" y="25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50" y="20"/>
                  </a:lnTo>
                  <a:lnTo>
                    <a:pt x="350" y="16"/>
                  </a:lnTo>
                  <a:lnTo>
                    <a:pt x="348" y="16"/>
                  </a:lnTo>
                  <a:lnTo>
                    <a:pt x="348" y="14"/>
                  </a:lnTo>
                  <a:lnTo>
                    <a:pt x="348" y="14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7" y="10"/>
                  </a:lnTo>
                  <a:lnTo>
                    <a:pt x="345" y="9"/>
                  </a:lnTo>
                  <a:lnTo>
                    <a:pt x="341" y="7"/>
                  </a:lnTo>
                  <a:lnTo>
                    <a:pt x="343" y="7"/>
                  </a:lnTo>
                  <a:lnTo>
                    <a:pt x="343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39" y="5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6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1"/>
                  </a:lnTo>
                  <a:lnTo>
                    <a:pt x="330" y="1"/>
                  </a:lnTo>
                  <a:lnTo>
                    <a:pt x="330" y="0"/>
                  </a:lnTo>
                  <a:lnTo>
                    <a:pt x="329" y="0"/>
                  </a:lnTo>
                  <a:lnTo>
                    <a:pt x="329" y="1"/>
                  </a:lnTo>
                  <a:lnTo>
                    <a:pt x="325" y="1"/>
                  </a:lnTo>
                  <a:lnTo>
                    <a:pt x="325" y="1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5"/>
                  </a:lnTo>
                  <a:lnTo>
                    <a:pt x="321" y="5"/>
                  </a:lnTo>
                  <a:lnTo>
                    <a:pt x="321" y="7"/>
                  </a:lnTo>
                  <a:lnTo>
                    <a:pt x="321" y="7"/>
                  </a:lnTo>
                  <a:lnTo>
                    <a:pt x="321" y="7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5" y="9"/>
                  </a:lnTo>
                  <a:lnTo>
                    <a:pt x="325" y="9"/>
                  </a:lnTo>
                  <a:lnTo>
                    <a:pt x="325" y="10"/>
                  </a:lnTo>
                  <a:lnTo>
                    <a:pt x="325" y="12"/>
                  </a:lnTo>
                  <a:lnTo>
                    <a:pt x="325" y="12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7" y="14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5" y="25"/>
                  </a:lnTo>
                  <a:lnTo>
                    <a:pt x="325" y="27"/>
                  </a:lnTo>
                  <a:lnTo>
                    <a:pt x="325" y="27"/>
                  </a:lnTo>
                  <a:lnTo>
                    <a:pt x="325" y="27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18" y="29"/>
                  </a:lnTo>
                  <a:lnTo>
                    <a:pt x="316" y="30"/>
                  </a:lnTo>
                  <a:lnTo>
                    <a:pt x="316" y="30"/>
                  </a:lnTo>
                  <a:lnTo>
                    <a:pt x="316" y="29"/>
                  </a:lnTo>
                  <a:lnTo>
                    <a:pt x="314" y="29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1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7" y="29"/>
                  </a:lnTo>
                  <a:lnTo>
                    <a:pt x="305" y="29"/>
                  </a:lnTo>
                  <a:lnTo>
                    <a:pt x="305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296" y="29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4" y="30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1" y="32"/>
                  </a:lnTo>
                  <a:lnTo>
                    <a:pt x="283" y="34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78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3" y="29"/>
                  </a:lnTo>
                  <a:lnTo>
                    <a:pt x="265" y="25"/>
                  </a:lnTo>
                  <a:lnTo>
                    <a:pt x="264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0" y="25"/>
                  </a:lnTo>
                  <a:lnTo>
                    <a:pt x="258" y="25"/>
                  </a:lnTo>
                  <a:lnTo>
                    <a:pt x="258" y="25"/>
                  </a:lnTo>
                  <a:lnTo>
                    <a:pt x="258" y="27"/>
                  </a:lnTo>
                  <a:lnTo>
                    <a:pt x="258" y="27"/>
                  </a:lnTo>
                  <a:lnTo>
                    <a:pt x="258" y="27"/>
                  </a:lnTo>
                  <a:lnTo>
                    <a:pt x="256" y="27"/>
                  </a:lnTo>
                  <a:lnTo>
                    <a:pt x="255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9" y="21"/>
                  </a:lnTo>
                  <a:lnTo>
                    <a:pt x="249" y="21"/>
                  </a:lnTo>
                  <a:lnTo>
                    <a:pt x="247" y="21"/>
                  </a:lnTo>
                  <a:lnTo>
                    <a:pt x="247" y="21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6"/>
                  </a:lnTo>
                  <a:lnTo>
                    <a:pt x="246" y="14"/>
                  </a:lnTo>
                  <a:lnTo>
                    <a:pt x="244" y="12"/>
                  </a:lnTo>
                  <a:lnTo>
                    <a:pt x="242" y="14"/>
                  </a:lnTo>
                  <a:lnTo>
                    <a:pt x="242" y="1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8" y="16"/>
                  </a:lnTo>
                  <a:lnTo>
                    <a:pt x="238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7" y="14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14"/>
                  </a:lnTo>
                  <a:lnTo>
                    <a:pt x="222" y="14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0" y="20"/>
                  </a:lnTo>
                  <a:lnTo>
                    <a:pt x="220" y="21"/>
                  </a:lnTo>
                  <a:lnTo>
                    <a:pt x="220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1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13" y="20"/>
                  </a:lnTo>
                  <a:lnTo>
                    <a:pt x="213" y="20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5"/>
                  </a:lnTo>
                  <a:lnTo>
                    <a:pt x="200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5" y="23"/>
                  </a:lnTo>
                  <a:lnTo>
                    <a:pt x="190" y="23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4" y="27"/>
                  </a:lnTo>
                  <a:lnTo>
                    <a:pt x="184" y="25"/>
                  </a:lnTo>
                  <a:lnTo>
                    <a:pt x="184" y="25"/>
                  </a:lnTo>
                  <a:lnTo>
                    <a:pt x="182" y="23"/>
                  </a:lnTo>
                  <a:lnTo>
                    <a:pt x="182" y="23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79" y="27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75" y="30"/>
                  </a:lnTo>
                  <a:lnTo>
                    <a:pt x="164" y="29"/>
                  </a:lnTo>
                  <a:lnTo>
                    <a:pt x="161" y="29"/>
                  </a:lnTo>
                  <a:lnTo>
                    <a:pt x="159" y="29"/>
                  </a:lnTo>
                  <a:lnTo>
                    <a:pt x="157" y="29"/>
                  </a:lnTo>
                  <a:lnTo>
                    <a:pt x="157" y="29"/>
                  </a:lnTo>
                  <a:lnTo>
                    <a:pt x="157" y="30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55" y="38"/>
                  </a:lnTo>
                  <a:lnTo>
                    <a:pt x="155" y="39"/>
                  </a:lnTo>
                  <a:lnTo>
                    <a:pt x="155" y="41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8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41"/>
                  </a:lnTo>
                  <a:lnTo>
                    <a:pt x="148" y="41"/>
                  </a:lnTo>
                  <a:lnTo>
                    <a:pt x="148" y="43"/>
                  </a:lnTo>
                  <a:lnTo>
                    <a:pt x="148" y="43"/>
                  </a:lnTo>
                  <a:lnTo>
                    <a:pt x="146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1" y="43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2" y="4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6" y="41"/>
                  </a:lnTo>
                  <a:lnTo>
                    <a:pt x="125" y="41"/>
                  </a:lnTo>
                  <a:lnTo>
                    <a:pt x="125" y="43"/>
                  </a:lnTo>
                  <a:lnTo>
                    <a:pt x="123" y="43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7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2" y="4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3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6" y="59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6"/>
                  </a:lnTo>
                  <a:lnTo>
                    <a:pt x="88" y="56"/>
                  </a:lnTo>
                  <a:lnTo>
                    <a:pt x="88" y="57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79" y="59"/>
                  </a:lnTo>
                  <a:lnTo>
                    <a:pt x="78" y="59"/>
                  </a:lnTo>
                  <a:lnTo>
                    <a:pt x="74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9" y="68"/>
                  </a:lnTo>
                  <a:lnTo>
                    <a:pt x="69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6"/>
                  </a:lnTo>
                  <a:lnTo>
                    <a:pt x="63" y="86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101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49" y="110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5"/>
                  </a:lnTo>
                  <a:lnTo>
                    <a:pt x="38" y="117"/>
                  </a:lnTo>
                  <a:lnTo>
                    <a:pt x="36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21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4" y="133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5"/>
                  </a:lnTo>
                  <a:lnTo>
                    <a:pt x="20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20" y="135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5" y="144"/>
                  </a:lnTo>
                  <a:lnTo>
                    <a:pt x="25" y="144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29" y="151"/>
                  </a:lnTo>
                  <a:lnTo>
                    <a:pt x="29" y="153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2" y="155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4" y="160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5" y="168"/>
                  </a:lnTo>
                  <a:lnTo>
                    <a:pt x="49" y="173"/>
                  </a:lnTo>
                  <a:lnTo>
                    <a:pt x="50" y="173"/>
                  </a:lnTo>
                  <a:lnTo>
                    <a:pt x="52" y="175"/>
                  </a:lnTo>
                  <a:lnTo>
                    <a:pt x="52" y="177"/>
                  </a:lnTo>
                  <a:lnTo>
                    <a:pt x="54" y="17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6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1" y="175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3" y="178"/>
                  </a:lnTo>
                  <a:lnTo>
                    <a:pt x="63" y="178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3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6" y="178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2" y="187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72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9" y="186"/>
                  </a:lnTo>
                  <a:lnTo>
                    <a:pt x="69" y="184"/>
                  </a:lnTo>
                  <a:lnTo>
                    <a:pt x="69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1" y="186"/>
                  </a:lnTo>
                  <a:lnTo>
                    <a:pt x="61" y="186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56" y="187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89"/>
                  </a:lnTo>
                  <a:lnTo>
                    <a:pt x="60" y="189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56" y="189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4" y="193"/>
                  </a:lnTo>
                  <a:lnTo>
                    <a:pt x="54" y="193"/>
                  </a:lnTo>
                  <a:lnTo>
                    <a:pt x="56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7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60" y="195"/>
                  </a:lnTo>
                  <a:lnTo>
                    <a:pt x="60" y="197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3" y="195"/>
                  </a:lnTo>
                  <a:lnTo>
                    <a:pt x="63" y="200"/>
                  </a:lnTo>
                  <a:lnTo>
                    <a:pt x="65" y="200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67" y="202"/>
                  </a:lnTo>
                  <a:lnTo>
                    <a:pt x="69" y="202"/>
                  </a:lnTo>
                  <a:lnTo>
                    <a:pt x="69" y="204"/>
                  </a:lnTo>
                  <a:lnTo>
                    <a:pt x="70" y="206"/>
                  </a:lnTo>
                  <a:lnTo>
                    <a:pt x="70" y="207"/>
                  </a:lnTo>
                  <a:lnTo>
                    <a:pt x="69" y="209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3"/>
                  </a:lnTo>
                  <a:lnTo>
                    <a:pt x="70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4" y="211"/>
                  </a:lnTo>
                  <a:lnTo>
                    <a:pt x="74" y="211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2" y="222"/>
                  </a:lnTo>
                  <a:lnTo>
                    <a:pt x="74" y="222"/>
                  </a:lnTo>
                  <a:lnTo>
                    <a:pt x="76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8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2"/>
                  </a:lnTo>
                  <a:lnTo>
                    <a:pt x="83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3" y="220"/>
                  </a:lnTo>
                  <a:lnTo>
                    <a:pt x="83" y="222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7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7" y="216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8" y="218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0"/>
                  </a:lnTo>
                  <a:lnTo>
                    <a:pt x="92" y="222"/>
                  </a:lnTo>
                  <a:lnTo>
                    <a:pt x="94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4" y="224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4" y="224"/>
                  </a:lnTo>
                  <a:lnTo>
                    <a:pt x="94" y="225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2" y="224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96" y="225"/>
                  </a:lnTo>
                  <a:lnTo>
                    <a:pt x="96" y="224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6" y="222"/>
                  </a:lnTo>
                  <a:lnTo>
                    <a:pt x="108" y="222"/>
                  </a:lnTo>
                  <a:lnTo>
                    <a:pt x="110" y="220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4" y="220"/>
                  </a:lnTo>
                  <a:lnTo>
                    <a:pt x="115" y="218"/>
                  </a:lnTo>
                  <a:lnTo>
                    <a:pt x="117" y="218"/>
                  </a:lnTo>
                  <a:lnTo>
                    <a:pt x="117" y="218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8" y="22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39" y="220"/>
                  </a:lnTo>
                  <a:lnTo>
                    <a:pt x="139" y="220"/>
                  </a:lnTo>
                  <a:lnTo>
                    <a:pt x="139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9" y="218"/>
                  </a:lnTo>
                  <a:lnTo>
                    <a:pt x="139" y="218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3" y="216"/>
                  </a:lnTo>
                  <a:lnTo>
                    <a:pt x="143" y="218"/>
                  </a:lnTo>
                  <a:lnTo>
                    <a:pt x="143" y="218"/>
                  </a:lnTo>
                  <a:lnTo>
                    <a:pt x="144" y="222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2" y="222"/>
                  </a:lnTo>
                  <a:lnTo>
                    <a:pt x="152" y="220"/>
                  </a:lnTo>
                  <a:lnTo>
                    <a:pt x="150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9"/>
                  </a:lnTo>
                  <a:lnTo>
                    <a:pt x="161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4" y="229"/>
                  </a:lnTo>
                  <a:lnTo>
                    <a:pt x="164" y="233"/>
                  </a:lnTo>
                  <a:lnTo>
                    <a:pt x="164" y="233"/>
                  </a:lnTo>
                  <a:lnTo>
                    <a:pt x="166" y="233"/>
                  </a:lnTo>
                  <a:lnTo>
                    <a:pt x="168" y="233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4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1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1" y="233"/>
                  </a:lnTo>
                  <a:lnTo>
                    <a:pt x="173" y="233"/>
                  </a:lnTo>
                  <a:lnTo>
                    <a:pt x="173" y="231"/>
                  </a:lnTo>
                  <a:lnTo>
                    <a:pt x="175" y="231"/>
                  </a:lnTo>
                  <a:lnTo>
                    <a:pt x="177" y="233"/>
                  </a:lnTo>
                  <a:lnTo>
                    <a:pt x="175" y="233"/>
                  </a:lnTo>
                  <a:lnTo>
                    <a:pt x="175" y="234"/>
                  </a:lnTo>
                  <a:lnTo>
                    <a:pt x="179" y="234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79" y="234"/>
                  </a:lnTo>
                  <a:lnTo>
                    <a:pt x="179" y="234"/>
                  </a:lnTo>
                  <a:lnTo>
                    <a:pt x="177" y="234"/>
                  </a:lnTo>
                  <a:lnTo>
                    <a:pt x="177" y="236"/>
                  </a:lnTo>
                  <a:lnTo>
                    <a:pt x="177" y="236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77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68" y="240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4" y="240"/>
                  </a:lnTo>
                  <a:lnTo>
                    <a:pt x="164" y="240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1" y="242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4" y="242"/>
                  </a:lnTo>
                  <a:lnTo>
                    <a:pt x="164" y="243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4" y="247"/>
                  </a:lnTo>
                  <a:lnTo>
                    <a:pt x="164" y="247"/>
                  </a:lnTo>
                  <a:lnTo>
                    <a:pt x="164" y="249"/>
                  </a:lnTo>
                  <a:lnTo>
                    <a:pt x="162" y="249"/>
                  </a:lnTo>
                  <a:lnTo>
                    <a:pt x="162" y="249"/>
                  </a:lnTo>
                  <a:lnTo>
                    <a:pt x="161" y="247"/>
                  </a:lnTo>
                  <a:lnTo>
                    <a:pt x="159" y="247"/>
                  </a:lnTo>
                  <a:lnTo>
                    <a:pt x="159" y="245"/>
                  </a:lnTo>
                  <a:lnTo>
                    <a:pt x="159" y="245"/>
                  </a:lnTo>
                  <a:lnTo>
                    <a:pt x="157" y="243"/>
                  </a:lnTo>
                  <a:lnTo>
                    <a:pt x="153" y="240"/>
                  </a:lnTo>
                  <a:lnTo>
                    <a:pt x="153" y="240"/>
                  </a:lnTo>
                  <a:lnTo>
                    <a:pt x="153" y="240"/>
                  </a:lnTo>
                  <a:lnTo>
                    <a:pt x="150" y="240"/>
                  </a:lnTo>
                  <a:lnTo>
                    <a:pt x="144" y="236"/>
                  </a:lnTo>
                  <a:lnTo>
                    <a:pt x="141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7" y="234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4" y="233"/>
                  </a:lnTo>
                  <a:lnTo>
                    <a:pt x="134" y="233"/>
                  </a:lnTo>
                  <a:lnTo>
                    <a:pt x="132" y="233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29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21" y="225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19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4" y="224"/>
                  </a:lnTo>
                  <a:lnTo>
                    <a:pt x="112" y="222"/>
                  </a:lnTo>
                  <a:lnTo>
                    <a:pt x="110" y="224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3" y="231"/>
                  </a:lnTo>
                  <a:lnTo>
                    <a:pt x="103" y="233"/>
                  </a:lnTo>
                  <a:lnTo>
                    <a:pt x="101" y="234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96" y="234"/>
                  </a:lnTo>
                  <a:lnTo>
                    <a:pt x="92" y="233"/>
                  </a:lnTo>
                  <a:lnTo>
                    <a:pt x="92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31"/>
                  </a:lnTo>
                  <a:lnTo>
                    <a:pt x="87" y="231"/>
                  </a:lnTo>
                  <a:lnTo>
                    <a:pt x="87" y="231"/>
                  </a:lnTo>
                  <a:lnTo>
                    <a:pt x="87" y="234"/>
                  </a:lnTo>
                  <a:lnTo>
                    <a:pt x="87" y="236"/>
                  </a:lnTo>
                  <a:lnTo>
                    <a:pt x="87" y="236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3" y="245"/>
                  </a:lnTo>
                  <a:lnTo>
                    <a:pt x="83" y="243"/>
                  </a:lnTo>
                  <a:lnTo>
                    <a:pt x="81" y="245"/>
                  </a:lnTo>
                  <a:lnTo>
                    <a:pt x="79" y="247"/>
                  </a:lnTo>
                  <a:lnTo>
                    <a:pt x="78" y="249"/>
                  </a:lnTo>
                  <a:lnTo>
                    <a:pt x="76" y="247"/>
                  </a:lnTo>
                  <a:lnTo>
                    <a:pt x="76" y="247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9" y="256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3"/>
                  </a:lnTo>
                  <a:lnTo>
                    <a:pt x="83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7"/>
                  </a:lnTo>
                  <a:lnTo>
                    <a:pt x="90" y="267"/>
                  </a:lnTo>
                  <a:lnTo>
                    <a:pt x="90" y="269"/>
                  </a:lnTo>
                  <a:lnTo>
                    <a:pt x="92" y="269"/>
                  </a:lnTo>
                  <a:lnTo>
                    <a:pt x="96" y="272"/>
                  </a:lnTo>
                  <a:lnTo>
                    <a:pt x="97" y="272"/>
                  </a:lnTo>
                  <a:lnTo>
                    <a:pt x="99" y="276"/>
                  </a:lnTo>
                  <a:lnTo>
                    <a:pt x="103" y="283"/>
                  </a:lnTo>
                  <a:lnTo>
                    <a:pt x="103" y="283"/>
                  </a:lnTo>
                  <a:lnTo>
                    <a:pt x="103" y="285"/>
                  </a:lnTo>
                  <a:lnTo>
                    <a:pt x="103" y="287"/>
                  </a:lnTo>
                  <a:lnTo>
                    <a:pt x="103" y="289"/>
                  </a:lnTo>
                  <a:lnTo>
                    <a:pt x="101" y="290"/>
                  </a:lnTo>
                  <a:lnTo>
                    <a:pt x="97" y="294"/>
                  </a:lnTo>
                  <a:lnTo>
                    <a:pt x="97" y="296"/>
                  </a:lnTo>
                  <a:lnTo>
                    <a:pt x="97" y="298"/>
                  </a:lnTo>
                  <a:lnTo>
                    <a:pt x="97" y="299"/>
                  </a:lnTo>
                  <a:lnTo>
                    <a:pt x="97" y="303"/>
                  </a:lnTo>
                  <a:lnTo>
                    <a:pt x="99" y="305"/>
                  </a:lnTo>
                  <a:lnTo>
                    <a:pt x="99" y="307"/>
                  </a:lnTo>
                  <a:lnTo>
                    <a:pt x="101" y="307"/>
                  </a:lnTo>
                  <a:lnTo>
                    <a:pt x="101" y="310"/>
                  </a:lnTo>
                  <a:lnTo>
                    <a:pt x="101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0"/>
                  </a:lnTo>
                  <a:lnTo>
                    <a:pt x="101" y="310"/>
                  </a:lnTo>
                  <a:lnTo>
                    <a:pt x="103" y="309"/>
                  </a:lnTo>
                  <a:lnTo>
                    <a:pt x="103" y="310"/>
                  </a:lnTo>
                  <a:lnTo>
                    <a:pt x="105" y="310"/>
                  </a:lnTo>
                  <a:lnTo>
                    <a:pt x="105" y="312"/>
                  </a:lnTo>
                  <a:lnTo>
                    <a:pt x="105" y="312"/>
                  </a:lnTo>
                  <a:lnTo>
                    <a:pt x="103" y="314"/>
                  </a:lnTo>
                  <a:lnTo>
                    <a:pt x="103" y="314"/>
                  </a:lnTo>
                  <a:lnTo>
                    <a:pt x="103" y="314"/>
                  </a:lnTo>
                  <a:lnTo>
                    <a:pt x="103" y="316"/>
                  </a:lnTo>
                  <a:lnTo>
                    <a:pt x="103" y="316"/>
                  </a:lnTo>
                  <a:lnTo>
                    <a:pt x="103" y="316"/>
                  </a:lnTo>
                  <a:lnTo>
                    <a:pt x="103" y="318"/>
                  </a:lnTo>
                  <a:lnTo>
                    <a:pt x="103" y="318"/>
                  </a:lnTo>
                  <a:lnTo>
                    <a:pt x="105" y="319"/>
                  </a:lnTo>
                  <a:lnTo>
                    <a:pt x="105" y="318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08" y="319"/>
                  </a:lnTo>
                  <a:lnTo>
                    <a:pt x="108" y="319"/>
                  </a:lnTo>
                  <a:lnTo>
                    <a:pt x="110" y="319"/>
                  </a:lnTo>
                  <a:lnTo>
                    <a:pt x="112" y="323"/>
                  </a:lnTo>
                  <a:lnTo>
                    <a:pt x="112" y="323"/>
                  </a:lnTo>
                  <a:lnTo>
                    <a:pt x="112" y="325"/>
                  </a:lnTo>
                  <a:lnTo>
                    <a:pt x="112" y="325"/>
                  </a:lnTo>
                  <a:lnTo>
                    <a:pt x="114" y="325"/>
                  </a:lnTo>
                  <a:lnTo>
                    <a:pt x="114" y="323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5" y="319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8"/>
                  </a:lnTo>
                  <a:lnTo>
                    <a:pt x="115" y="318"/>
                  </a:lnTo>
                  <a:lnTo>
                    <a:pt x="115" y="318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15" y="314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7" y="307"/>
                  </a:lnTo>
                  <a:lnTo>
                    <a:pt x="121" y="305"/>
                  </a:lnTo>
                  <a:lnTo>
                    <a:pt x="121" y="305"/>
                  </a:lnTo>
                  <a:lnTo>
                    <a:pt x="123" y="305"/>
                  </a:lnTo>
                  <a:lnTo>
                    <a:pt x="126" y="305"/>
                  </a:lnTo>
                  <a:lnTo>
                    <a:pt x="126" y="307"/>
                  </a:lnTo>
                  <a:lnTo>
                    <a:pt x="126" y="309"/>
                  </a:lnTo>
                  <a:lnTo>
                    <a:pt x="126" y="309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8" y="314"/>
                  </a:lnTo>
                  <a:lnTo>
                    <a:pt x="128" y="312"/>
                  </a:lnTo>
                  <a:lnTo>
                    <a:pt x="130" y="314"/>
                  </a:lnTo>
                  <a:lnTo>
                    <a:pt x="134" y="318"/>
                  </a:lnTo>
                  <a:lnTo>
                    <a:pt x="134" y="319"/>
                  </a:lnTo>
                  <a:lnTo>
                    <a:pt x="134" y="321"/>
                  </a:lnTo>
                  <a:lnTo>
                    <a:pt x="135" y="323"/>
                  </a:lnTo>
                  <a:lnTo>
                    <a:pt x="135" y="325"/>
                  </a:lnTo>
                  <a:lnTo>
                    <a:pt x="137" y="327"/>
                  </a:lnTo>
                  <a:lnTo>
                    <a:pt x="137" y="325"/>
                  </a:lnTo>
                  <a:lnTo>
                    <a:pt x="137" y="327"/>
                  </a:lnTo>
                  <a:lnTo>
                    <a:pt x="137" y="328"/>
                  </a:lnTo>
                  <a:lnTo>
                    <a:pt x="137" y="328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7"/>
                  </a:lnTo>
                  <a:lnTo>
                    <a:pt x="137" y="337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41" y="341"/>
                  </a:lnTo>
                  <a:lnTo>
                    <a:pt x="143" y="341"/>
                  </a:lnTo>
                  <a:lnTo>
                    <a:pt x="143" y="343"/>
                  </a:lnTo>
                  <a:lnTo>
                    <a:pt x="143" y="343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4" y="345"/>
                  </a:lnTo>
                  <a:lnTo>
                    <a:pt x="144" y="343"/>
                  </a:lnTo>
                  <a:lnTo>
                    <a:pt x="143" y="343"/>
                  </a:lnTo>
                  <a:lnTo>
                    <a:pt x="143" y="343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3" y="337"/>
                  </a:lnTo>
                  <a:lnTo>
                    <a:pt x="143" y="337"/>
                  </a:lnTo>
                  <a:lnTo>
                    <a:pt x="143" y="336"/>
                  </a:lnTo>
                  <a:lnTo>
                    <a:pt x="143" y="332"/>
                  </a:lnTo>
                  <a:lnTo>
                    <a:pt x="143" y="330"/>
                  </a:lnTo>
                  <a:lnTo>
                    <a:pt x="144" y="330"/>
                  </a:lnTo>
                  <a:lnTo>
                    <a:pt x="144" y="332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7"/>
                  </a:lnTo>
                  <a:lnTo>
                    <a:pt x="146" y="327"/>
                  </a:lnTo>
                  <a:lnTo>
                    <a:pt x="144" y="327"/>
                  </a:lnTo>
                  <a:lnTo>
                    <a:pt x="144" y="325"/>
                  </a:lnTo>
                  <a:lnTo>
                    <a:pt x="146" y="325"/>
                  </a:lnTo>
                  <a:lnTo>
                    <a:pt x="148" y="323"/>
                  </a:lnTo>
                  <a:lnTo>
                    <a:pt x="148" y="321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5" y="319"/>
                  </a:lnTo>
                  <a:lnTo>
                    <a:pt x="157" y="319"/>
                  </a:lnTo>
                  <a:lnTo>
                    <a:pt x="159" y="319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9" y="325"/>
                  </a:lnTo>
                  <a:lnTo>
                    <a:pt x="159" y="325"/>
                  </a:lnTo>
                  <a:lnTo>
                    <a:pt x="159" y="327"/>
                  </a:lnTo>
                  <a:lnTo>
                    <a:pt x="159" y="328"/>
                  </a:lnTo>
                  <a:lnTo>
                    <a:pt x="159" y="328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2" y="328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6" y="332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70" y="336"/>
                  </a:lnTo>
                  <a:lnTo>
                    <a:pt x="171" y="337"/>
                  </a:lnTo>
                  <a:lnTo>
                    <a:pt x="171" y="337"/>
                  </a:lnTo>
                  <a:lnTo>
                    <a:pt x="171" y="339"/>
                  </a:lnTo>
                  <a:lnTo>
                    <a:pt x="171" y="339"/>
                  </a:lnTo>
                  <a:lnTo>
                    <a:pt x="171" y="339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5" y="343"/>
                  </a:lnTo>
                  <a:lnTo>
                    <a:pt x="177" y="343"/>
                  </a:lnTo>
                  <a:lnTo>
                    <a:pt x="177" y="341"/>
                  </a:lnTo>
                  <a:lnTo>
                    <a:pt x="179" y="343"/>
                  </a:lnTo>
                  <a:lnTo>
                    <a:pt x="179" y="341"/>
                  </a:lnTo>
                  <a:lnTo>
                    <a:pt x="177" y="339"/>
                  </a:lnTo>
                  <a:lnTo>
                    <a:pt x="177" y="339"/>
                  </a:lnTo>
                  <a:lnTo>
                    <a:pt x="175" y="337"/>
                  </a:lnTo>
                  <a:lnTo>
                    <a:pt x="175" y="337"/>
                  </a:lnTo>
                  <a:lnTo>
                    <a:pt x="177" y="337"/>
                  </a:lnTo>
                  <a:lnTo>
                    <a:pt x="177" y="337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7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1" y="332"/>
                  </a:lnTo>
                  <a:lnTo>
                    <a:pt x="171" y="330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7"/>
                  </a:lnTo>
                  <a:lnTo>
                    <a:pt x="170" y="327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8"/>
                  </a:lnTo>
                  <a:lnTo>
                    <a:pt x="171" y="316"/>
                  </a:lnTo>
                  <a:lnTo>
                    <a:pt x="171" y="316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0" y="312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7"/>
                  </a:lnTo>
                  <a:lnTo>
                    <a:pt x="168" y="305"/>
                  </a:lnTo>
                  <a:lnTo>
                    <a:pt x="168" y="305"/>
                  </a:lnTo>
                  <a:lnTo>
                    <a:pt x="168" y="303"/>
                  </a:lnTo>
                  <a:lnTo>
                    <a:pt x="166" y="301"/>
                  </a:lnTo>
                  <a:lnTo>
                    <a:pt x="168" y="303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4" y="298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4"/>
                  </a:lnTo>
                  <a:lnTo>
                    <a:pt x="164" y="294"/>
                  </a:lnTo>
                  <a:lnTo>
                    <a:pt x="162" y="290"/>
                  </a:lnTo>
                  <a:lnTo>
                    <a:pt x="161" y="290"/>
                  </a:lnTo>
                  <a:lnTo>
                    <a:pt x="161" y="289"/>
                  </a:lnTo>
                  <a:lnTo>
                    <a:pt x="159" y="287"/>
                  </a:lnTo>
                  <a:lnTo>
                    <a:pt x="159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59" y="287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5" y="280"/>
                  </a:lnTo>
                  <a:lnTo>
                    <a:pt x="157" y="278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2"/>
                  </a:lnTo>
                  <a:lnTo>
                    <a:pt x="155" y="272"/>
                  </a:lnTo>
                  <a:lnTo>
                    <a:pt x="155" y="271"/>
                  </a:lnTo>
                  <a:lnTo>
                    <a:pt x="157" y="271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59" y="272"/>
                  </a:lnTo>
                  <a:lnTo>
                    <a:pt x="159" y="272"/>
                  </a:lnTo>
                  <a:lnTo>
                    <a:pt x="161" y="272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1" y="274"/>
                  </a:lnTo>
                  <a:lnTo>
                    <a:pt x="161" y="274"/>
                  </a:lnTo>
                  <a:lnTo>
                    <a:pt x="162" y="274"/>
                  </a:lnTo>
                  <a:lnTo>
                    <a:pt x="162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2"/>
                  </a:lnTo>
                  <a:lnTo>
                    <a:pt x="164" y="272"/>
                  </a:lnTo>
                  <a:lnTo>
                    <a:pt x="164" y="272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8" y="276"/>
                  </a:lnTo>
                  <a:lnTo>
                    <a:pt x="168" y="276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1" y="276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3" y="278"/>
                  </a:lnTo>
                  <a:lnTo>
                    <a:pt x="175" y="278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3" y="283"/>
                  </a:lnTo>
                  <a:lnTo>
                    <a:pt x="171" y="281"/>
                  </a:lnTo>
                  <a:lnTo>
                    <a:pt x="171" y="283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3" y="285"/>
                  </a:lnTo>
                  <a:lnTo>
                    <a:pt x="173" y="285"/>
                  </a:lnTo>
                  <a:lnTo>
                    <a:pt x="173" y="285"/>
                  </a:lnTo>
                  <a:lnTo>
                    <a:pt x="175" y="285"/>
                  </a:lnTo>
                  <a:lnTo>
                    <a:pt x="175" y="285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7" y="287"/>
                  </a:lnTo>
                  <a:lnTo>
                    <a:pt x="177" y="287"/>
                  </a:lnTo>
                  <a:lnTo>
                    <a:pt x="177" y="287"/>
                  </a:lnTo>
                  <a:lnTo>
                    <a:pt x="175" y="287"/>
                  </a:lnTo>
                  <a:lnTo>
                    <a:pt x="175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9" y="289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0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76131F37-C481-41C5-81ED-71C4BAA68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2349" y="3314422"/>
              <a:ext cx="861008" cy="1142085"/>
            </a:xfrm>
            <a:custGeom>
              <a:avLst/>
              <a:gdLst>
                <a:gd name="T0" fmla="*/ 452 w 775"/>
                <a:gd name="T1" fmla="*/ 698 h 1028"/>
                <a:gd name="T2" fmla="*/ 405 w 775"/>
                <a:gd name="T3" fmla="*/ 616 h 1028"/>
                <a:gd name="T4" fmla="*/ 398 w 775"/>
                <a:gd name="T5" fmla="*/ 566 h 1028"/>
                <a:gd name="T6" fmla="*/ 304 w 775"/>
                <a:gd name="T7" fmla="*/ 575 h 1028"/>
                <a:gd name="T8" fmla="*/ 329 w 775"/>
                <a:gd name="T9" fmla="*/ 618 h 1028"/>
                <a:gd name="T10" fmla="*/ 392 w 775"/>
                <a:gd name="T11" fmla="*/ 620 h 1028"/>
                <a:gd name="T12" fmla="*/ 383 w 775"/>
                <a:gd name="T13" fmla="*/ 494 h 1028"/>
                <a:gd name="T14" fmla="*/ 378 w 775"/>
                <a:gd name="T15" fmla="*/ 456 h 1028"/>
                <a:gd name="T16" fmla="*/ 338 w 775"/>
                <a:gd name="T17" fmla="*/ 419 h 1028"/>
                <a:gd name="T18" fmla="*/ 394 w 775"/>
                <a:gd name="T19" fmla="*/ 432 h 1028"/>
                <a:gd name="T20" fmla="*/ 315 w 775"/>
                <a:gd name="T21" fmla="*/ 369 h 1028"/>
                <a:gd name="T22" fmla="*/ 315 w 775"/>
                <a:gd name="T23" fmla="*/ 354 h 1028"/>
                <a:gd name="T24" fmla="*/ 387 w 775"/>
                <a:gd name="T25" fmla="*/ 326 h 1028"/>
                <a:gd name="T26" fmla="*/ 378 w 775"/>
                <a:gd name="T27" fmla="*/ 318 h 1028"/>
                <a:gd name="T28" fmla="*/ 360 w 775"/>
                <a:gd name="T29" fmla="*/ 336 h 1028"/>
                <a:gd name="T30" fmla="*/ 390 w 775"/>
                <a:gd name="T31" fmla="*/ 369 h 1028"/>
                <a:gd name="T32" fmla="*/ 342 w 775"/>
                <a:gd name="T33" fmla="*/ 257 h 1028"/>
                <a:gd name="T34" fmla="*/ 351 w 775"/>
                <a:gd name="T35" fmla="*/ 288 h 1028"/>
                <a:gd name="T36" fmla="*/ 378 w 775"/>
                <a:gd name="T37" fmla="*/ 261 h 1028"/>
                <a:gd name="T38" fmla="*/ 334 w 775"/>
                <a:gd name="T39" fmla="*/ 259 h 1028"/>
                <a:gd name="T40" fmla="*/ 679 w 775"/>
                <a:gd name="T41" fmla="*/ 672 h 1028"/>
                <a:gd name="T42" fmla="*/ 627 w 775"/>
                <a:gd name="T43" fmla="*/ 582 h 1028"/>
                <a:gd name="T44" fmla="*/ 564 w 775"/>
                <a:gd name="T45" fmla="*/ 466 h 1028"/>
                <a:gd name="T46" fmla="*/ 529 w 775"/>
                <a:gd name="T47" fmla="*/ 430 h 1028"/>
                <a:gd name="T48" fmla="*/ 566 w 775"/>
                <a:gd name="T49" fmla="*/ 311 h 1028"/>
                <a:gd name="T50" fmla="*/ 470 w 775"/>
                <a:gd name="T51" fmla="*/ 315 h 1028"/>
                <a:gd name="T52" fmla="*/ 529 w 775"/>
                <a:gd name="T53" fmla="*/ 230 h 1028"/>
                <a:gd name="T54" fmla="*/ 452 w 775"/>
                <a:gd name="T55" fmla="*/ 228 h 1028"/>
                <a:gd name="T56" fmla="*/ 419 w 775"/>
                <a:gd name="T57" fmla="*/ 262 h 1028"/>
                <a:gd name="T58" fmla="*/ 407 w 775"/>
                <a:gd name="T59" fmla="*/ 297 h 1028"/>
                <a:gd name="T60" fmla="*/ 405 w 775"/>
                <a:gd name="T61" fmla="*/ 336 h 1028"/>
                <a:gd name="T62" fmla="*/ 399 w 775"/>
                <a:gd name="T63" fmla="*/ 373 h 1028"/>
                <a:gd name="T64" fmla="*/ 401 w 775"/>
                <a:gd name="T65" fmla="*/ 418 h 1028"/>
                <a:gd name="T66" fmla="*/ 412 w 775"/>
                <a:gd name="T67" fmla="*/ 427 h 1028"/>
                <a:gd name="T68" fmla="*/ 405 w 775"/>
                <a:gd name="T69" fmla="*/ 488 h 1028"/>
                <a:gd name="T70" fmla="*/ 419 w 775"/>
                <a:gd name="T71" fmla="*/ 459 h 1028"/>
                <a:gd name="T72" fmla="*/ 443 w 775"/>
                <a:gd name="T73" fmla="*/ 466 h 1028"/>
                <a:gd name="T74" fmla="*/ 428 w 775"/>
                <a:gd name="T75" fmla="*/ 551 h 1028"/>
                <a:gd name="T76" fmla="*/ 484 w 775"/>
                <a:gd name="T77" fmla="*/ 571 h 1028"/>
                <a:gd name="T78" fmla="*/ 517 w 775"/>
                <a:gd name="T79" fmla="*/ 616 h 1028"/>
                <a:gd name="T80" fmla="*/ 546 w 775"/>
                <a:gd name="T81" fmla="*/ 696 h 1028"/>
                <a:gd name="T82" fmla="*/ 454 w 775"/>
                <a:gd name="T83" fmla="*/ 739 h 1028"/>
                <a:gd name="T84" fmla="*/ 445 w 775"/>
                <a:gd name="T85" fmla="*/ 804 h 1028"/>
                <a:gd name="T86" fmla="*/ 448 w 775"/>
                <a:gd name="T87" fmla="*/ 833 h 1028"/>
                <a:gd name="T88" fmla="*/ 495 w 775"/>
                <a:gd name="T89" fmla="*/ 837 h 1028"/>
                <a:gd name="T90" fmla="*/ 535 w 775"/>
                <a:gd name="T91" fmla="*/ 867 h 1028"/>
                <a:gd name="T92" fmla="*/ 416 w 775"/>
                <a:gd name="T93" fmla="*/ 947 h 1028"/>
                <a:gd name="T94" fmla="*/ 452 w 775"/>
                <a:gd name="T95" fmla="*/ 936 h 1028"/>
                <a:gd name="T96" fmla="*/ 513 w 775"/>
                <a:gd name="T97" fmla="*/ 913 h 1028"/>
                <a:gd name="T98" fmla="*/ 620 w 775"/>
                <a:gd name="T99" fmla="*/ 900 h 1028"/>
                <a:gd name="T100" fmla="*/ 752 w 775"/>
                <a:gd name="T101" fmla="*/ 876 h 1028"/>
                <a:gd name="T102" fmla="*/ 730 w 775"/>
                <a:gd name="T103" fmla="*/ 824 h 1028"/>
                <a:gd name="T104" fmla="*/ 517 w 775"/>
                <a:gd name="T105" fmla="*/ 197 h 1028"/>
                <a:gd name="T106" fmla="*/ 544 w 775"/>
                <a:gd name="T107" fmla="*/ 186 h 1028"/>
                <a:gd name="T108" fmla="*/ 533 w 775"/>
                <a:gd name="T109" fmla="*/ 167 h 1028"/>
                <a:gd name="T110" fmla="*/ 538 w 775"/>
                <a:gd name="T111" fmla="*/ 158 h 1028"/>
                <a:gd name="T112" fmla="*/ 632 w 775"/>
                <a:gd name="T113" fmla="*/ 69 h 1028"/>
                <a:gd name="T114" fmla="*/ 622 w 775"/>
                <a:gd name="T115" fmla="*/ 65 h 1028"/>
                <a:gd name="T116" fmla="*/ 629 w 775"/>
                <a:gd name="T117" fmla="*/ 62 h 1028"/>
                <a:gd name="T118" fmla="*/ 620 w 775"/>
                <a:gd name="T119" fmla="*/ 33 h 1028"/>
                <a:gd name="T120" fmla="*/ 611 w 775"/>
                <a:gd name="T121" fmla="*/ 55 h 1028"/>
                <a:gd name="T122" fmla="*/ 647 w 775"/>
                <a:gd name="T123" fmla="*/ 9 h 1028"/>
                <a:gd name="T124" fmla="*/ 455 w 775"/>
                <a:gd name="T125" fmla="*/ 63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" h="1028">
                  <a:moveTo>
                    <a:pt x="371" y="969"/>
                  </a:moveTo>
                  <a:lnTo>
                    <a:pt x="371" y="969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2" y="970"/>
                  </a:lnTo>
                  <a:lnTo>
                    <a:pt x="372" y="970"/>
                  </a:lnTo>
                  <a:lnTo>
                    <a:pt x="371" y="969"/>
                  </a:lnTo>
                  <a:lnTo>
                    <a:pt x="371" y="969"/>
                  </a:lnTo>
                  <a:close/>
                  <a:moveTo>
                    <a:pt x="369" y="967"/>
                  </a:moveTo>
                  <a:lnTo>
                    <a:pt x="369" y="967"/>
                  </a:lnTo>
                  <a:lnTo>
                    <a:pt x="369" y="967"/>
                  </a:lnTo>
                  <a:lnTo>
                    <a:pt x="369" y="967"/>
                  </a:lnTo>
                  <a:lnTo>
                    <a:pt x="369" y="967"/>
                  </a:lnTo>
                  <a:lnTo>
                    <a:pt x="369" y="969"/>
                  </a:lnTo>
                  <a:lnTo>
                    <a:pt x="369" y="969"/>
                  </a:lnTo>
                  <a:lnTo>
                    <a:pt x="371" y="967"/>
                  </a:lnTo>
                  <a:lnTo>
                    <a:pt x="369" y="967"/>
                  </a:lnTo>
                  <a:lnTo>
                    <a:pt x="369" y="967"/>
                  </a:lnTo>
                  <a:close/>
                  <a:moveTo>
                    <a:pt x="632" y="907"/>
                  </a:moveTo>
                  <a:lnTo>
                    <a:pt x="632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5"/>
                  </a:lnTo>
                  <a:lnTo>
                    <a:pt x="631" y="905"/>
                  </a:lnTo>
                  <a:lnTo>
                    <a:pt x="629" y="905"/>
                  </a:lnTo>
                  <a:lnTo>
                    <a:pt x="622" y="904"/>
                  </a:lnTo>
                  <a:lnTo>
                    <a:pt x="620" y="904"/>
                  </a:lnTo>
                  <a:lnTo>
                    <a:pt x="620" y="904"/>
                  </a:lnTo>
                  <a:lnTo>
                    <a:pt x="618" y="905"/>
                  </a:lnTo>
                  <a:lnTo>
                    <a:pt x="616" y="907"/>
                  </a:lnTo>
                  <a:lnTo>
                    <a:pt x="614" y="907"/>
                  </a:lnTo>
                  <a:lnTo>
                    <a:pt x="614" y="907"/>
                  </a:lnTo>
                  <a:lnTo>
                    <a:pt x="616" y="907"/>
                  </a:lnTo>
                  <a:lnTo>
                    <a:pt x="616" y="905"/>
                  </a:lnTo>
                  <a:lnTo>
                    <a:pt x="611" y="909"/>
                  </a:lnTo>
                  <a:lnTo>
                    <a:pt x="609" y="909"/>
                  </a:lnTo>
                  <a:lnTo>
                    <a:pt x="607" y="913"/>
                  </a:lnTo>
                  <a:lnTo>
                    <a:pt x="609" y="911"/>
                  </a:lnTo>
                  <a:lnTo>
                    <a:pt x="609" y="911"/>
                  </a:lnTo>
                  <a:lnTo>
                    <a:pt x="611" y="911"/>
                  </a:lnTo>
                  <a:lnTo>
                    <a:pt x="612" y="911"/>
                  </a:lnTo>
                  <a:lnTo>
                    <a:pt x="614" y="913"/>
                  </a:lnTo>
                  <a:lnTo>
                    <a:pt x="614" y="913"/>
                  </a:lnTo>
                  <a:lnTo>
                    <a:pt x="620" y="918"/>
                  </a:lnTo>
                  <a:lnTo>
                    <a:pt x="622" y="918"/>
                  </a:lnTo>
                  <a:lnTo>
                    <a:pt x="627" y="916"/>
                  </a:lnTo>
                  <a:lnTo>
                    <a:pt x="629" y="916"/>
                  </a:lnTo>
                  <a:lnTo>
                    <a:pt x="629" y="914"/>
                  </a:lnTo>
                  <a:lnTo>
                    <a:pt x="629" y="913"/>
                  </a:lnTo>
                  <a:lnTo>
                    <a:pt x="629" y="913"/>
                  </a:lnTo>
                  <a:lnTo>
                    <a:pt x="629" y="913"/>
                  </a:lnTo>
                  <a:lnTo>
                    <a:pt x="631" y="911"/>
                  </a:lnTo>
                  <a:lnTo>
                    <a:pt x="631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09"/>
                  </a:lnTo>
                  <a:lnTo>
                    <a:pt x="632" y="907"/>
                  </a:lnTo>
                  <a:lnTo>
                    <a:pt x="632" y="907"/>
                  </a:lnTo>
                  <a:close/>
                  <a:moveTo>
                    <a:pt x="638" y="902"/>
                  </a:moveTo>
                  <a:lnTo>
                    <a:pt x="638" y="900"/>
                  </a:lnTo>
                  <a:lnTo>
                    <a:pt x="638" y="900"/>
                  </a:lnTo>
                  <a:lnTo>
                    <a:pt x="640" y="900"/>
                  </a:lnTo>
                  <a:lnTo>
                    <a:pt x="640" y="900"/>
                  </a:lnTo>
                  <a:lnTo>
                    <a:pt x="640" y="898"/>
                  </a:lnTo>
                  <a:lnTo>
                    <a:pt x="638" y="898"/>
                  </a:lnTo>
                  <a:lnTo>
                    <a:pt x="638" y="898"/>
                  </a:lnTo>
                  <a:lnTo>
                    <a:pt x="636" y="900"/>
                  </a:lnTo>
                  <a:lnTo>
                    <a:pt x="636" y="902"/>
                  </a:lnTo>
                  <a:lnTo>
                    <a:pt x="636" y="902"/>
                  </a:lnTo>
                  <a:lnTo>
                    <a:pt x="640" y="902"/>
                  </a:lnTo>
                  <a:lnTo>
                    <a:pt x="640" y="902"/>
                  </a:lnTo>
                  <a:lnTo>
                    <a:pt x="640" y="902"/>
                  </a:lnTo>
                  <a:lnTo>
                    <a:pt x="638" y="902"/>
                  </a:lnTo>
                  <a:close/>
                  <a:moveTo>
                    <a:pt x="454" y="871"/>
                  </a:moveTo>
                  <a:lnTo>
                    <a:pt x="454" y="871"/>
                  </a:lnTo>
                  <a:lnTo>
                    <a:pt x="454" y="871"/>
                  </a:lnTo>
                  <a:lnTo>
                    <a:pt x="454" y="869"/>
                  </a:lnTo>
                  <a:lnTo>
                    <a:pt x="452" y="869"/>
                  </a:lnTo>
                  <a:lnTo>
                    <a:pt x="452" y="869"/>
                  </a:lnTo>
                  <a:lnTo>
                    <a:pt x="452" y="871"/>
                  </a:lnTo>
                  <a:lnTo>
                    <a:pt x="452" y="871"/>
                  </a:lnTo>
                  <a:lnTo>
                    <a:pt x="452" y="873"/>
                  </a:lnTo>
                  <a:lnTo>
                    <a:pt x="454" y="871"/>
                  </a:lnTo>
                  <a:close/>
                  <a:moveTo>
                    <a:pt x="732" y="851"/>
                  </a:moveTo>
                  <a:lnTo>
                    <a:pt x="732" y="851"/>
                  </a:lnTo>
                  <a:lnTo>
                    <a:pt x="724" y="849"/>
                  </a:lnTo>
                  <a:lnTo>
                    <a:pt x="724" y="849"/>
                  </a:lnTo>
                  <a:lnTo>
                    <a:pt x="724" y="849"/>
                  </a:lnTo>
                  <a:lnTo>
                    <a:pt x="723" y="853"/>
                  </a:lnTo>
                  <a:lnTo>
                    <a:pt x="723" y="853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6" y="855"/>
                  </a:lnTo>
                  <a:lnTo>
                    <a:pt x="732" y="857"/>
                  </a:lnTo>
                  <a:lnTo>
                    <a:pt x="733" y="855"/>
                  </a:lnTo>
                  <a:lnTo>
                    <a:pt x="733" y="855"/>
                  </a:lnTo>
                  <a:lnTo>
                    <a:pt x="733" y="853"/>
                  </a:lnTo>
                  <a:lnTo>
                    <a:pt x="732" y="853"/>
                  </a:lnTo>
                  <a:lnTo>
                    <a:pt x="732" y="851"/>
                  </a:lnTo>
                  <a:close/>
                  <a:moveTo>
                    <a:pt x="457" y="699"/>
                  </a:moveTo>
                  <a:lnTo>
                    <a:pt x="457" y="699"/>
                  </a:lnTo>
                  <a:lnTo>
                    <a:pt x="457" y="698"/>
                  </a:lnTo>
                  <a:lnTo>
                    <a:pt x="455" y="698"/>
                  </a:lnTo>
                  <a:lnTo>
                    <a:pt x="455" y="696"/>
                  </a:lnTo>
                  <a:lnTo>
                    <a:pt x="455" y="696"/>
                  </a:lnTo>
                  <a:lnTo>
                    <a:pt x="454" y="696"/>
                  </a:lnTo>
                  <a:lnTo>
                    <a:pt x="454" y="696"/>
                  </a:lnTo>
                  <a:lnTo>
                    <a:pt x="454" y="696"/>
                  </a:lnTo>
                  <a:lnTo>
                    <a:pt x="452" y="698"/>
                  </a:lnTo>
                  <a:lnTo>
                    <a:pt x="452" y="698"/>
                  </a:lnTo>
                  <a:lnTo>
                    <a:pt x="452" y="699"/>
                  </a:lnTo>
                  <a:lnTo>
                    <a:pt x="452" y="699"/>
                  </a:lnTo>
                  <a:lnTo>
                    <a:pt x="454" y="699"/>
                  </a:lnTo>
                  <a:lnTo>
                    <a:pt x="454" y="699"/>
                  </a:lnTo>
                  <a:lnTo>
                    <a:pt x="455" y="699"/>
                  </a:lnTo>
                  <a:lnTo>
                    <a:pt x="455" y="701"/>
                  </a:lnTo>
                  <a:lnTo>
                    <a:pt x="457" y="703"/>
                  </a:lnTo>
                  <a:lnTo>
                    <a:pt x="457" y="703"/>
                  </a:lnTo>
                  <a:lnTo>
                    <a:pt x="457" y="703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1"/>
                  </a:lnTo>
                  <a:lnTo>
                    <a:pt x="457" y="699"/>
                  </a:lnTo>
                  <a:close/>
                  <a:moveTo>
                    <a:pt x="473" y="690"/>
                  </a:moveTo>
                  <a:lnTo>
                    <a:pt x="472" y="690"/>
                  </a:lnTo>
                  <a:lnTo>
                    <a:pt x="472" y="689"/>
                  </a:lnTo>
                  <a:lnTo>
                    <a:pt x="472" y="689"/>
                  </a:lnTo>
                  <a:lnTo>
                    <a:pt x="470" y="689"/>
                  </a:lnTo>
                  <a:lnTo>
                    <a:pt x="468" y="689"/>
                  </a:lnTo>
                  <a:lnTo>
                    <a:pt x="466" y="687"/>
                  </a:lnTo>
                  <a:lnTo>
                    <a:pt x="464" y="687"/>
                  </a:lnTo>
                  <a:lnTo>
                    <a:pt x="459" y="689"/>
                  </a:lnTo>
                  <a:lnTo>
                    <a:pt x="457" y="690"/>
                  </a:lnTo>
                  <a:lnTo>
                    <a:pt x="457" y="690"/>
                  </a:lnTo>
                  <a:lnTo>
                    <a:pt x="459" y="692"/>
                  </a:lnTo>
                  <a:lnTo>
                    <a:pt x="457" y="696"/>
                  </a:lnTo>
                  <a:lnTo>
                    <a:pt x="457" y="698"/>
                  </a:lnTo>
                  <a:lnTo>
                    <a:pt x="457" y="698"/>
                  </a:lnTo>
                  <a:lnTo>
                    <a:pt x="457" y="699"/>
                  </a:lnTo>
                  <a:lnTo>
                    <a:pt x="457" y="699"/>
                  </a:lnTo>
                  <a:lnTo>
                    <a:pt x="459" y="701"/>
                  </a:lnTo>
                  <a:lnTo>
                    <a:pt x="461" y="705"/>
                  </a:lnTo>
                  <a:lnTo>
                    <a:pt x="461" y="705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8"/>
                  </a:lnTo>
                  <a:lnTo>
                    <a:pt x="461" y="708"/>
                  </a:lnTo>
                  <a:lnTo>
                    <a:pt x="463" y="708"/>
                  </a:lnTo>
                  <a:lnTo>
                    <a:pt x="463" y="708"/>
                  </a:lnTo>
                  <a:lnTo>
                    <a:pt x="464" y="708"/>
                  </a:lnTo>
                  <a:lnTo>
                    <a:pt x="464" y="710"/>
                  </a:lnTo>
                  <a:lnTo>
                    <a:pt x="464" y="708"/>
                  </a:lnTo>
                  <a:lnTo>
                    <a:pt x="466" y="708"/>
                  </a:lnTo>
                  <a:lnTo>
                    <a:pt x="466" y="707"/>
                  </a:lnTo>
                  <a:lnTo>
                    <a:pt x="466" y="707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466" y="710"/>
                  </a:lnTo>
                  <a:lnTo>
                    <a:pt x="466" y="710"/>
                  </a:lnTo>
                  <a:lnTo>
                    <a:pt x="466" y="710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8" y="712"/>
                  </a:lnTo>
                  <a:lnTo>
                    <a:pt x="468" y="712"/>
                  </a:lnTo>
                  <a:lnTo>
                    <a:pt x="468" y="712"/>
                  </a:lnTo>
                  <a:lnTo>
                    <a:pt x="472" y="710"/>
                  </a:lnTo>
                  <a:lnTo>
                    <a:pt x="473" y="708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5"/>
                  </a:lnTo>
                  <a:lnTo>
                    <a:pt x="477" y="705"/>
                  </a:lnTo>
                  <a:lnTo>
                    <a:pt x="477" y="703"/>
                  </a:lnTo>
                  <a:lnTo>
                    <a:pt x="479" y="703"/>
                  </a:lnTo>
                  <a:lnTo>
                    <a:pt x="481" y="703"/>
                  </a:lnTo>
                  <a:lnTo>
                    <a:pt x="481" y="701"/>
                  </a:lnTo>
                  <a:lnTo>
                    <a:pt x="482" y="699"/>
                  </a:lnTo>
                  <a:lnTo>
                    <a:pt x="484" y="698"/>
                  </a:lnTo>
                  <a:lnTo>
                    <a:pt x="482" y="698"/>
                  </a:lnTo>
                  <a:lnTo>
                    <a:pt x="482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6"/>
                  </a:lnTo>
                  <a:lnTo>
                    <a:pt x="481" y="696"/>
                  </a:lnTo>
                  <a:lnTo>
                    <a:pt x="479" y="696"/>
                  </a:lnTo>
                  <a:lnTo>
                    <a:pt x="479" y="698"/>
                  </a:lnTo>
                  <a:lnTo>
                    <a:pt x="479" y="698"/>
                  </a:lnTo>
                  <a:lnTo>
                    <a:pt x="479" y="698"/>
                  </a:lnTo>
                  <a:lnTo>
                    <a:pt x="477" y="698"/>
                  </a:lnTo>
                  <a:lnTo>
                    <a:pt x="477" y="698"/>
                  </a:lnTo>
                  <a:lnTo>
                    <a:pt x="475" y="698"/>
                  </a:lnTo>
                  <a:lnTo>
                    <a:pt x="475" y="698"/>
                  </a:lnTo>
                  <a:lnTo>
                    <a:pt x="475" y="696"/>
                  </a:lnTo>
                  <a:lnTo>
                    <a:pt x="475" y="696"/>
                  </a:lnTo>
                  <a:lnTo>
                    <a:pt x="475" y="694"/>
                  </a:lnTo>
                  <a:lnTo>
                    <a:pt x="475" y="694"/>
                  </a:lnTo>
                  <a:lnTo>
                    <a:pt x="473" y="694"/>
                  </a:lnTo>
                  <a:lnTo>
                    <a:pt x="475" y="694"/>
                  </a:lnTo>
                  <a:lnTo>
                    <a:pt x="475" y="694"/>
                  </a:lnTo>
                  <a:lnTo>
                    <a:pt x="475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0"/>
                  </a:lnTo>
                  <a:close/>
                  <a:moveTo>
                    <a:pt x="403" y="618"/>
                  </a:moveTo>
                  <a:lnTo>
                    <a:pt x="403" y="620"/>
                  </a:lnTo>
                  <a:lnTo>
                    <a:pt x="403" y="620"/>
                  </a:lnTo>
                  <a:lnTo>
                    <a:pt x="403" y="618"/>
                  </a:lnTo>
                  <a:lnTo>
                    <a:pt x="405" y="618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7" y="615"/>
                  </a:lnTo>
                  <a:lnTo>
                    <a:pt x="408" y="613"/>
                  </a:lnTo>
                  <a:lnTo>
                    <a:pt x="408" y="611"/>
                  </a:lnTo>
                  <a:lnTo>
                    <a:pt x="408" y="607"/>
                  </a:lnTo>
                  <a:lnTo>
                    <a:pt x="407" y="606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405" y="602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598"/>
                  </a:lnTo>
                  <a:lnTo>
                    <a:pt x="403" y="598"/>
                  </a:lnTo>
                  <a:lnTo>
                    <a:pt x="403" y="598"/>
                  </a:lnTo>
                  <a:lnTo>
                    <a:pt x="405" y="596"/>
                  </a:lnTo>
                  <a:lnTo>
                    <a:pt x="403" y="595"/>
                  </a:lnTo>
                  <a:lnTo>
                    <a:pt x="403" y="595"/>
                  </a:lnTo>
                  <a:lnTo>
                    <a:pt x="405" y="595"/>
                  </a:lnTo>
                  <a:lnTo>
                    <a:pt x="405" y="595"/>
                  </a:lnTo>
                  <a:lnTo>
                    <a:pt x="405" y="595"/>
                  </a:lnTo>
                  <a:lnTo>
                    <a:pt x="403" y="595"/>
                  </a:lnTo>
                  <a:lnTo>
                    <a:pt x="401" y="593"/>
                  </a:lnTo>
                  <a:lnTo>
                    <a:pt x="401" y="593"/>
                  </a:lnTo>
                  <a:lnTo>
                    <a:pt x="401" y="593"/>
                  </a:lnTo>
                  <a:lnTo>
                    <a:pt x="399" y="593"/>
                  </a:lnTo>
                  <a:lnTo>
                    <a:pt x="401" y="593"/>
                  </a:lnTo>
                  <a:lnTo>
                    <a:pt x="401" y="591"/>
                  </a:lnTo>
                  <a:lnTo>
                    <a:pt x="401" y="591"/>
                  </a:lnTo>
                  <a:lnTo>
                    <a:pt x="401" y="589"/>
                  </a:lnTo>
                  <a:lnTo>
                    <a:pt x="401" y="589"/>
                  </a:lnTo>
                  <a:lnTo>
                    <a:pt x="403" y="589"/>
                  </a:lnTo>
                  <a:lnTo>
                    <a:pt x="403" y="591"/>
                  </a:lnTo>
                  <a:lnTo>
                    <a:pt x="407" y="593"/>
                  </a:lnTo>
                  <a:lnTo>
                    <a:pt x="408" y="595"/>
                  </a:lnTo>
                  <a:lnTo>
                    <a:pt x="408" y="596"/>
                  </a:lnTo>
                  <a:lnTo>
                    <a:pt x="408" y="600"/>
                  </a:lnTo>
                  <a:lnTo>
                    <a:pt x="408" y="600"/>
                  </a:lnTo>
                  <a:lnTo>
                    <a:pt x="407" y="602"/>
                  </a:lnTo>
                  <a:lnTo>
                    <a:pt x="407" y="604"/>
                  </a:lnTo>
                  <a:lnTo>
                    <a:pt x="407" y="604"/>
                  </a:lnTo>
                  <a:lnTo>
                    <a:pt x="408" y="606"/>
                  </a:lnTo>
                  <a:lnTo>
                    <a:pt x="408" y="606"/>
                  </a:lnTo>
                  <a:lnTo>
                    <a:pt x="408" y="606"/>
                  </a:lnTo>
                  <a:lnTo>
                    <a:pt x="408" y="607"/>
                  </a:lnTo>
                  <a:lnTo>
                    <a:pt x="410" y="609"/>
                  </a:lnTo>
                  <a:lnTo>
                    <a:pt x="410" y="609"/>
                  </a:lnTo>
                  <a:lnTo>
                    <a:pt x="410" y="609"/>
                  </a:lnTo>
                  <a:lnTo>
                    <a:pt x="412" y="609"/>
                  </a:lnTo>
                  <a:lnTo>
                    <a:pt x="412" y="607"/>
                  </a:lnTo>
                  <a:lnTo>
                    <a:pt x="412" y="607"/>
                  </a:lnTo>
                  <a:lnTo>
                    <a:pt x="412" y="607"/>
                  </a:lnTo>
                  <a:lnTo>
                    <a:pt x="412" y="606"/>
                  </a:lnTo>
                  <a:lnTo>
                    <a:pt x="414" y="606"/>
                  </a:lnTo>
                  <a:lnTo>
                    <a:pt x="414" y="604"/>
                  </a:lnTo>
                  <a:lnTo>
                    <a:pt x="412" y="602"/>
                  </a:lnTo>
                  <a:lnTo>
                    <a:pt x="414" y="602"/>
                  </a:lnTo>
                  <a:lnTo>
                    <a:pt x="414" y="600"/>
                  </a:lnTo>
                  <a:lnTo>
                    <a:pt x="414" y="600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14" y="596"/>
                  </a:lnTo>
                  <a:lnTo>
                    <a:pt x="414" y="596"/>
                  </a:lnTo>
                  <a:lnTo>
                    <a:pt x="412" y="595"/>
                  </a:lnTo>
                  <a:lnTo>
                    <a:pt x="412" y="593"/>
                  </a:lnTo>
                  <a:lnTo>
                    <a:pt x="412" y="589"/>
                  </a:lnTo>
                  <a:lnTo>
                    <a:pt x="412" y="589"/>
                  </a:lnTo>
                  <a:lnTo>
                    <a:pt x="410" y="589"/>
                  </a:lnTo>
                  <a:lnTo>
                    <a:pt x="410" y="587"/>
                  </a:lnTo>
                  <a:lnTo>
                    <a:pt x="410" y="584"/>
                  </a:lnTo>
                  <a:lnTo>
                    <a:pt x="410" y="584"/>
                  </a:lnTo>
                  <a:lnTo>
                    <a:pt x="410" y="584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08" y="580"/>
                  </a:lnTo>
                  <a:lnTo>
                    <a:pt x="407" y="580"/>
                  </a:lnTo>
                  <a:lnTo>
                    <a:pt x="401" y="582"/>
                  </a:lnTo>
                  <a:lnTo>
                    <a:pt x="399" y="582"/>
                  </a:lnTo>
                  <a:lnTo>
                    <a:pt x="399" y="580"/>
                  </a:lnTo>
                  <a:lnTo>
                    <a:pt x="399" y="580"/>
                  </a:lnTo>
                  <a:lnTo>
                    <a:pt x="398" y="580"/>
                  </a:lnTo>
                  <a:lnTo>
                    <a:pt x="396" y="582"/>
                  </a:lnTo>
                  <a:lnTo>
                    <a:pt x="394" y="584"/>
                  </a:lnTo>
                  <a:lnTo>
                    <a:pt x="394" y="584"/>
                  </a:lnTo>
                  <a:lnTo>
                    <a:pt x="392" y="586"/>
                  </a:lnTo>
                  <a:lnTo>
                    <a:pt x="392" y="586"/>
                  </a:lnTo>
                  <a:lnTo>
                    <a:pt x="392" y="587"/>
                  </a:lnTo>
                  <a:lnTo>
                    <a:pt x="390" y="587"/>
                  </a:lnTo>
                  <a:lnTo>
                    <a:pt x="390" y="587"/>
                  </a:lnTo>
                  <a:lnTo>
                    <a:pt x="390" y="586"/>
                  </a:lnTo>
                  <a:lnTo>
                    <a:pt x="390" y="586"/>
                  </a:lnTo>
                  <a:lnTo>
                    <a:pt x="390" y="586"/>
                  </a:lnTo>
                  <a:lnTo>
                    <a:pt x="390" y="584"/>
                  </a:lnTo>
                  <a:lnTo>
                    <a:pt x="390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4" y="578"/>
                  </a:lnTo>
                  <a:lnTo>
                    <a:pt x="396" y="578"/>
                  </a:lnTo>
                  <a:lnTo>
                    <a:pt x="398" y="577"/>
                  </a:lnTo>
                  <a:lnTo>
                    <a:pt x="399" y="577"/>
                  </a:lnTo>
                  <a:lnTo>
                    <a:pt x="401" y="575"/>
                  </a:lnTo>
                  <a:lnTo>
                    <a:pt x="401" y="573"/>
                  </a:lnTo>
                  <a:lnTo>
                    <a:pt x="401" y="571"/>
                  </a:lnTo>
                  <a:lnTo>
                    <a:pt x="401" y="568"/>
                  </a:lnTo>
                  <a:lnTo>
                    <a:pt x="399" y="566"/>
                  </a:lnTo>
                  <a:lnTo>
                    <a:pt x="398" y="566"/>
                  </a:lnTo>
                  <a:lnTo>
                    <a:pt x="398" y="564"/>
                  </a:lnTo>
                  <a:lnTo>
                    <a:pt x="396" y="566"/>
                  </a:lnTo>
                  <a:lnTo>
                    <a:pt x="399" y="569"/>
                  </a:lnTo>
                  <a:lnTo>
                    <a:pt x="399" y="571"/>
                  </a:lnTo>
                  <a:lnTo>
                    <a:pt x="399" y="571"/>
                  </a:lnTo>
                  <a:lnTo>
                    <a:pt x="399" y="569"/>
                  </a:lnTo>
                  <a:lnTo>
                    <a:pt x="398" y="569"/>
                  </a:lnTo>
                  <a:lnTo>
                    <a:pt x="396" y="568"/>
                  </a:lnTo>
                  <a:lnTo>
                    <a:pt x="396" y="566"/>
                  </a:lnTo>
                  <a:lnTo>
                    <a:pt x="396" y="564"/>
                  </a:lnTo>
                  <a:lnTo>
                    <a:pt x="396" y="564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2" y="560"/>
                  </a:lnTo>
                  <a:lnTo>
                    <a:pt x="392" y="560"/>
                  </a:lnTo>
                  <a:lnTo>
                    <a:pt x="392" y="560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390" y="557"/>
                  </a:lnTo>
                  <a:lnTo>
                    <a:pt x="390" y="555"/>
                  </a:lnTo>
                  <a:lnTo>
                    <a:pt x="389" y="555"/>
                  </a:lnTo>
                  <a:lnTo>
                    <a:pt x="387" y="555"/>
                  </a:lnTo>
                  <a:lnTo>
                    <a:pt x="387" y="553"/>
                  </a:lnTo>
                  <a:lnTo>
                    <a:pt x="387" y="551"/>
                  </a:lnTo>
                  <a:lnTo>
                    <a:pt x="387" y="550"/>
                  </a:lnTo>
                  <a:lnTo>
                    <a:pt x="387" y="548"/>
                  </a:lnTo>
                  <a:lnTo>
                    <a:pt x="387" y="548"/>
                  </a:lnTo>
                  <a:lnTo>
                    <a:pt x="385" y="548"/>
                  </a:lnTo>
                  <a:lnTo>
                    <a:pt x="385" y="548"/>
                  </a:lnTo>
                  <a:lnTo>
                    <a:pt x="385" y="548"/>
                  </a:lnTo>
                  <a:lnTo>
                    <a:pt x="383" y="548"/>
                  </a:lnTo>
                  <a:lnTo>
                    <a:pt x="383" y="546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85" y="539"/>
                  </a:lnTo>
                  <a:lnTo>
                    <a:pt x="383" y="537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80" y="533"/>
                  </a:lnTo>
                  <a:lnTo>
                    <a:pt x="378" y="533"/>
                  </a:lnTo>
                  <a:lnTo>
                    <a:pt x="378" y="533"/>
                  </a:lnTo>
                  <a:lnTo>
                    <a:pt x="376" y="535"/>
                  </a:lnTo>
                  <a:lnTo>
                    <a:pt x="374" y="535"/>
                  </a:lnTo>
                  <a:lnTo>
                    <a:pt x="372" y="535"/>
                  </a:lnTo>
                  <a:lnTo>
                    <a:pt x="369" y="531"/>
                  </a:lnTo>
                  <a:lnTo>
                    <a:pt x="367" y="531"/>
                  </a:lnTo>
                  <a:lnTo>
                    <a:pt x="365" y="533"/>
                  </a:lnTo>
                  <a:lnTo>
                    <a:pt x="363" y="531"/>
                  </a:lnTo>
                  <a:lnTo>
                    <a:pt x="361" y="531"/>
                  </a:lnTo>
                  <a:lnTo>
                    <a:pt x="361" y="531"/>
                  </a:lnTo>
                  <a:lnTo>
                    <a:pt x="360" y="531"/>
                  </a:lnTo>
                  <a:lnTo>
                    <a:pt x="360" y="533"/>
                  </a:lnTo>
                  <a:lnTo>
                    <a:pt x="358" y="533"/>
                  </a:lnTo>
                  <a:lnTo>
                    <a:pt x="358" y="535"/>
                  </a:lnTo>
                  <a:lnTo>
                    <a:pt x="354" y="535"/>
                  </a:lnTo>
                  <a:lnTo>
                    <a:pt x="349" y="537"/>
                  </a:lnTo>
                  <a:lnTo>
                    <a:pt x="342" y="537"/>
                  </a:lnTo>
                  <a:lnTo>
                    <a:pt x="342" y="537"/>
                  </a:lnTo>
                  <a:lnTo>
                    <a:pt x="338" y="535"/>
                  </a:lnTo>
                  <a:lnTo>
                    <a:pt x="338" y="535"/>
                  </a:lnTo>
                  <a:lnTo>
                    <a:pt x="338" y="537"/>
                  </a:lnTo>
                  <a:lnTo>
                    <a:pt x="338" y="540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4"/>
                  </a:lnTo>
                  <a:lnTo>
                    <a:pt x="334" y="546"/>
                  </a:lnTo>
                  <a:lnTo>
                    <a:pt x="334" y="546"/>
                  </a:lnTo>
                  <a:lnTo>
                    <a:pt x="334" y="548"/>
                  </a:lnTo>
                  <a:lnTo>
                    <a:pt x="333" y="548"/>
                  </a:lnTo>
                  <a:lnTo>
                    <a:pt x="333" y="550"/>
                  </a:lnTo>
                  <a:lnTo>
                    <a:pt x="331" y="550"/>
                  </a:lnTo>
                  <a:lnTo>
                    <a:pt x="329" y="550"/>
                  </a:lnTo>
                  <a:lnTo>
                    <a:pt x="327" y="548"/>
                  </a:lnTo>
                  <a:lnTo>
                    <a:pt x="325" y="548"/>
                  </a:lnTo>
                  <a:lnTo>
                    <a:pt x="324" y="548"/>
                  </a:lnTo>
                  <a:lnTo>
                    <a:pt x="324" y="548"/>
                  </a:lnTo>
                  <a:lnTo>
                    <a:pt x="324" y="546"/>
                  </a:lnTo>
                  <a:lnTo>
                    <a:pt x="324" y="546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2" y="550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16" y="550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5" y="555"/>
                  </a:lnTo>
                  <a:lnTo>
                    <a:pt x="316" y="557"/>
                  </a:lnTo>
                  <a:lnTo>
                    <a:pt x="316" y="557"/>
                  </a:lnTo>
                  <a:lnTo>
                    <a:pt x="315" y="557"/>
                  </a:lnTo>
                  <a:lnTo>
                    <a:pt x="315" y="559"/>
                  </a:lnTo>
                  <a:lnTo>
                    <a:pt x="315" y="559"/>
                  </a:lnTo>
                  <a:lnTo>
                    <a:pt x="315" y="559"/>
                  </a:lnTo>
                  <a:lnTo>
                    <a:pt x="313" y="560"/>
                  </a:lnTo>
                  <a:lnTo>
                    <a:pt x="315" y="562"/>
                  </a:lnTo>
                  <a:lnTo>
                    <a:pt x="315" y="562"/>
                  </a:lnTo>
                  <a:lnTo>
                    <a:pt x="313" y="564"/>
                  </a:lnTo>
                  <a:lnTo>
                    <a:pt x="313" y="566"/>
                  </a:lnTo>
                  <a:lnTo>
                    <a:pt x="309" y="571"/>
                  </a:lnTo>
                  <a:lnTo>
                    <a:pt x="309" y="571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7" y="575"/>
                  </a:lnTo>
                  <a:lnTo>
                    <a:pt x="307" y="575"/>
                  </a:lnTo>
                  <a:lnTo>
                    <a:pt x="307" y="575"/>
                  </a:lnTo>
                  <a:lnTo>
                    <a:pt x="306" y="575"/>
                  </a:lnTo>
                  <a:lnTo>
                    <a:pt x="304" y="575"/>
                  </a:lnTo>
                  <a:lnTo>
                    <a:pt x="302" y="575"/>
                  </a:lnTo>
                  <a:lnTo>
                    <a:pt x="300" y="577"/>
                  </a:lnTo>
                  <a:lnTo>
                    <a:pt x="298" y="578"/>
                  </a:lnTo>
                  <a:lnTo>
                    <a:pt x="296" y="578"/>
                  </a:lnTo>
                  <a:lnTo>
                    <a:pt x="296" y="577"/>
                  </a:lnTo>
                  <a:lnTo>
                    <a:pt x="295" y="577"/>
                  </a:lnTo>
                  <a:lnTo>
                    <a:pt x="293" y="577"/>
                  </a:lnTo>
                  <a:lnTo>
                    <a:pt x="291" y="578"/>
                  </a:lnTo>
                  <a:lnTo>
                    <a:pt x="289" y="578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89" y="582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3" y="582"/>
                  </a:lnTo>
                  <a:lnTo>
                    <a:pt x="293" y="584"/>
                  </a:lnTo>
                  <a:lnTo>
                    <a:pt x="293" y="584"/>
                  </a:lnTo>
                  <a:lnTo>
                    <a:pt x="293" y="584"/>
                  </a:lnTo>
                  <a:lnTo>
                    <a:pt x="295" y="584"/>
                  </a:lnTo>
                  <a:lnTo>
                    <a:pt x="295" y="584"/>
                  </a:lnTo>
                  <a:lnTo>
                    <a:pt x="295" y="584"/>
                  </a:lnTo>
                  <a:lnTo>
                    <a:pt x="296" y="584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300" y="586"/>
                  </a:lnTo>
                  <a:lnTo>
                    <a:pt x="300" y="586"/>
                  </a:lnTo>
                  <a:lnTo>
                    <a:pt x="300" y="587"/>
                  </a:lnTo>
                  <a:lnTo>
                    <a:pt x="300" y="587"/>
                  </a:lnTo>
                  <a:lnTo>
                    <a:pt x="300" y="587"/>
                  </a:lnTo>
                  <a:lnTo>
                    <a:pt x="298" y="587"/>
                  </a:lnTo>
                  <a:lnTo>
                    <a:pt x="293" y="593"/>
                  </a:lnTo>
                  <a:lnTo>
                    <a:pt x="291" y="593"/>
                  </a:lnTo>
                  <a:lnTo>
                    <a:pt x="289" y="593"/>
                  </a:lnTo>
                  <a:lnTo>
                    <a:pt x="286" y="593"/>
                  </a:lnTo>
                  <a:lnTo>
                    <a:pt x="284" y="593"/>
                  </a:lnTo>
                  <a:lnTo>
                    <a:pt x="284" y="595"/>
                  </a:lnTo>
                  <a:lnTo>
                    <a:pt x="284" y="596"/>
                  </a:lnTo>
                  <a:lnTo>
                    <a:pt x="282" y="596"/>
                  </a:lnTo>
                  <a:lnTo>
                    <a:pt x="282" y="596"/>
                  </a:lnTo>
                  <a:lnTo>
                    <a:pt x="280" y="598"/>
                  </a:lnTo>
                  <a:lnTo>
                    <a:pt x="278" y="598"/>
                  </a:lnTo>
                  <a:lnTo>
                    <a:pt x="277" y="598"/>
                  </a:lnTo>
                  <a:lnTo>
                    <a:pt x="277" y="600"/>
                  </a:lnTo>
                  <a:lnTo>
                    <a:pt x="278" y="600"/>
                  </a:lnTo>
                  <a:lnTo>
                    <a:pt x="278" y="600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80" y="604"/>
                  </a:lnTo>
                  <a:lnTo>
                    <a:pt x="282" y="606"/>
                  </a:lnTo>
                  <a:lnTo>
                    <a:pt x="284" y="607"/>
                  </a:lnTo>
                  <a:lnTo>
                    <a:pt x="284" y="607"/>
                  </a:lnTo>
                  <a:lnTo>
                    <a:pt x="286" y="607"/>
                  </a:lnTo>
                  <a:lnTo>
                    <a:pt x="287" y="611"/>
                  </a:lnTo>
                  <a:lnTo>
                    <a:pt x="287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91" y="615"/>
                  </a:lnTo>
                  <a:lnTo>
                    <a:pt x="291" y="615"/>
                  </a:lnTo>
                  <a:lnTo>
                    <a:pt x="293" y="616"/>
                  </a:lnTo>
                  <a:lnTo>
                    <a:pt x="293" y="620"/>
                  </a:lnTo>
                  <a:lnTo>
                    <a:pt x="293" y="620"/>
                  </a:lnTo>
                  <a:lnTo>
                    <a:pt x="295" y="622"/>
                  </a:lnTo>
                  <a:lnTo>
                    <a:pt x="296" y="622"/>
                  </a:lnTo>
                  <a:lnTo>
                    <a:pt x="300" y="622"/>
                  </a:lnTo>
                  <a:lnTo>
                    <a:pt x="300" y="622"/>
                  </a:lnTo>
                  <a:lnTo>
                    <a:pt x="304" y="624"/>
                  </a:lnTo>
                  <a:lnTo>
                    <a:pt x="306" y="625"/>
                  </a:lnTo>
                  <a:lnTo>
                    <a:pt x="306" y="625"/>
                  </a:lnTo>
                  <a:lnTo>
                    <a:pt x="306" y="627"/>
                  </a:lnTo>
                  <a:lnTo>
                    <a:pt x="306" y="627"/>
                  </a:lnTo>
                  <a:lnTo>
                    <a:pt x="311" y="629"/>
                  </a:lnTo>
                  <a:lnTo>
                    <a:pt x="313" y="627"/>
                  </a:lnTo>
                  <a:lnTo>
                    <a:pt x="315" y="625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6" y="627"/>
                  </a:lnTo>
                  <a:lnTo>
                    <a:pt x="316" y="627"/>
                  </a:lnTo>
                  <a:lnTo>
                    <a:pt x="316" y="629"/>
                  </a:lnTo>
                  <a:lnTo>
                    <a:pt x="316" y="629"/>
                  </a:lnTo>
                  <a:lnTo>
                    <a:pt x="316" y="629"/>
                  </a:lnTo>
                  <a:lnTo>
                    <a:pt x="320" y="629"/>
                  </a:lnTo>
                  <a:lnTo>
                    <a:pt x="320" y="629"/>
                  </a:lnTo>
                  <a:lnTo>
                    <a:pt x="320" y="629"/>
                  </a:lnTo>
                  <a:lnTo>
                    <a:pt x="320" y="627"/>
                  </a:lnTo>
                  <a:lnTo>
                    <a:pt x="320" y="625"/>
                  </a:lnTo>
                  <a:lnTo>
                    <a:pt x="320" y="625"/>
                  </a:lnTo>
                  <a:lnTo>
                    <a:pt x="322" y="625"/>
                  </a:lnTo>
                  <a:lnTo>
                    <a:pt x="322" y="625"/>
                  </a:lnTo>
                  <a:lnTo>
                    <a:pt x="322" y="625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2" y="629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4" y="627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7" y="620"/>
                  </a:lnTo>
                  <a:lnTo>
                    <a:pt x="329" y="620"/>
                  </a:lnTo>
                  <a:lnTo>
                    <a:pt x="327" y="618"/>
                  </a:lnTo>
                  <a:lnTo>
                    <a:pt x="329" y="618"/>
                  </a:lnTo>
                  <a:lnTo>
                    <a:pt x="327" y="616"/>
                  </a:lnTo>
                  <a:lnTo>
                    <a:pt x="327" y="615"/>
                  </a:lnTo>
                  <a:lnTo>
                    <a:pt x="325" y="615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7" y="613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5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09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9" y="609"/>
                  </a:lnTo>
                  <a:lnTo>
                    <a:pt x="333" y="606"/>
                  </a:lnTo>
                  <a:lnTo>
                    <a:pt x="333" y="604"/>
                  </a:lnTo>
                  <a:lnTo>
                    <a:pt x="334" y="604"/>
                  </a:lnTo>
                  <a:lnTo>
                    <a:pt x="336" y="604"/>
                  </a:lnTo>
                  <a:lnTo>
                    <a:pt x="340" y="607"/>
                  </a:lnTo>
                  <a:lnTo>
                    <a:pt x="340" y="607"/>
                  </a:lnTo>
                  <a:lnTo>
                    <a:pt x="340" y="609"/>
                  </a:lnTo>
                  <a:lnTo>
                    <a:pt x="342" y="609"/>
                  </a:lnTo>
                  <a:lnTo>
                    <a:pt x="342" y="609"/>
                  </a:lnTo>
                  <a:lnTo>
                    <a:pt x="342" y="609"/>
                  </a:lnTo>
                  <a:lnTo>
                    <a:pt x="342" y="611"/>
                  </a:lnTo>
                  <a:lnTo>
                    <a:pt x="343" y="613"/>
                  </a:lnTo>
                  <a:lnTo>
                    <a:pt x="343" y="615"/>
                  </a:lnTo>
                  <a:lnTo>
                    <a:pt x="343" y="615"/>
                  </a:lnTo>
                  <a:lnTo>
                    <a:pt x="342" y="615"/>
                  </a:lnTo>
                  <a:lnTo>
                    <a:pt x="343" y="616"/>
                  </a:lnTo>
                  <a:lnTo>
                    <a:pt x="343" y="616"/>
                  </a:lnTo>
                  <a:lnTo>
                    <a:pt x="343" y="618"/>
                  </a:lnTo>
                  <a:lnTo>
                    <a:pt x="345" y="618"/>
                  </a:lnTo>
                  <a:lnTo>
                    <a:pt x="345" y="618"/>
                  </a:lnTo>
                  <a:lnTo>
                    <a:pt x="345" y="620"/>
                  </a:lnTo>
                  <a:lnTo>
                    <a:pt x="347" y="622"/>
                  </a:lnTo>
                  <a:lnTo>
                    <a:pt x="347" y="622"/>
                  </a:lnTo>
                  <a:lnTo>
                    <a:pt x="349" y="624"/>
                  </a:lnTo>
                  <a:lnTo>
                    <a:pt x="349" y="624"/>
                  </a:lnTo>
                  <a:lnTo>
                    <a:pt x="349" y="624"/>
                  </a:lnTo>
                  <a:lnTo>
                    <a:pt x="351" y="622"/>
                  </a:lnTo>
                  <a:lnTo>
                    <a:pt x="351" y="622"/>
                  </a:lnTo>
                  <a:lnTo>
                    <a:pt x="351" y="622"/>
                  </a:lnTo>
                  <a:lnTo>
                    <a:pt x="352" y="622"/>
                  </a:lnTo>
                  <a:lnTo>
                    <a:pt x="352" y="624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54" y="625"/>
                  </a:lnTo>
                  <a:lnTo>
                    <a:pt x="354" y="627"/>
                  </a:lnTo>
                  <a:lnTo>
                    <a:pt x="352" y="629"/>
                  </a:lnTo>
                  <a:lnTo>
                    <a:pt x="352" y="631"/>
                  </a:lnTo>
                  <a:lnTo>
                    <a:pt x="352" y="631"/>
                  </a:lnTo>
                  <a:lnTo>
                    <a:pt x="352" y="633"/>
                  </a:lnTo>
                  <a:lnTo>
                    <a:pt x="352" y="634"/>
                  </a:lnTo>
                  <a:lnTo>
                    <a:pt x="354" y="634"/>
                  </a:lnTo>
                  <a:lnTo>
                    <a:pt x="354" y="636"/>
                  </a:lnTo>
                  <a:lnTo>
                    <a:pt x="356" y="636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8" y="634"/>
                  </a:lnTo>
                  <a:lnTo>
                    <a:pt x="358" y="634"/>
                  </a:lnTo>
                  <a:lnTo>
                    <a:pt x="361" y="633"/>
                  </a:lnTo>
                  <a:lnTo>
                    <a:pt x="363" y="633"/>
                  </a:lnTo>
                  <a:lnTo>
                    <a:pt x="363" y="633"/>
                  </a:lnTo>
                  <a:lnTo>
                    <a:pt x="363" y="633"/>
                  </a:lnTo>
                  <a:lnTo>
                    <a:pt x="363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7" y="633"/>
                  </a:lnTo>
                  <a:lnTo>
                    <a:pt x="367" y="633"/>
                  </a:lnTo>
                  <a:lnTo>
                    <a:pt x="367" y="633"/>
                  </a:lnTo>
                  <a:lnTo>
                    <a:pt x="367" y="631"/>
                  </a:lnTo>
                  <a:lnTo>
                    <a:pt x="367" y="631"/>
                  </a:lnTo>
                  <a:lnTo>
                    <a:pt x="367" y="631"/>
                  </a:lnTo>
                  <a:lnTo>
                    <a:pt x="369" y="629"/>
                  </a:lnTo>
                  <a:lnTo>
                    <a:pt x="369" y="629"/>
                  </a:lnTo>
                  <a:lnTo>
                    <a:pt x="369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372" y="629"/>
                  </a:lnTo>
                  <a:lnTo>
                    <a:pt x="372" y="631"/>
                  </a:lnTo>
                  <a:lnTo>
                    <a:pt x="372" y="629"/>
                  </a:lnTo>
                  <a:lnTo>
                    <a:pt x="374" y="631"/>
                  </a:lnTo>
                  <a:lnTo>
                    <a:pt x="376" y="631"/>
                  </a:lnTo>
                  <a:lnTo>
                    <a:pt x="376" y="631"/>
                  </a:lnTo>
                  <a:lnTo>
                    <a:pt x="378" y="633"/>
                  </a:lnTo>
                  <a:lnTo>
                    <a:pt x="378" y="633"/>
                  </a:lnTo>
                  <a:lnTo>
                    <a:pt x="381" y="634"/>
                  </a:lnTo>
                  <a:lnTo>
                    <a:pt x="381" y="634"/>
                  </a:lnTo>
                  <a:lnTo>
                    <a:pt x="380" y="634"/>
                  </a:lnTo>
                  <a:lnTo>
                    <a:pt x="380" y="634"/>
                  </a:lnTo>
                  <a:lnTo>
                    <a:pt x="381" y="636"/>
                  </a:lnTo>
                  <a:lnTo>
                    <a:pt x="381" y="636"/>
                  </a:lnTo>
                  <a:lnTo>
                    <a:pt x="383" y="636"/>
                  </a:lnTo>
                  <a:lnTo>
                    <a:pt x="385" y="636"/>
                  </a:lnTo>
                  <a:lnTo>
                    <a:pt x="387" y="634"/>
                  </a:lnTo>
                  <a:lnTo>
                    <a:pt x="389" y="633"/>
                  </a:lnTo>
                  <a:lnTo>
                    <a:pt x="390" y="631"/>
                  </a:lnTo>
                  <a:lnTo>
                    <a:pt x="392" y="629"/>
                  </a:lnTo>
                  <a:lnTo>
                    <a:pt x="392" y="629"/>
                  </a:lnTo>
                  <a:lnTo>
                    <a:pt x="392" y="627"/>
                  </a:lnTo>
                  <a:lnTo>
                    <a:pt x="392" y="625"/>
                  </a:lnTo>
                  <a:lnTo>
                    <a:pt x="392" y="624"/>
                  </a:lnTo>
                  <a:lnTo>
                    <a:pt x="392" y="624"/>
                  </a:lnTo>
                  <a:lnTo>
                    <a:pt x="392" y="620"/>
                  </a:lnTo>
                  <a:lnTo>
                    <a:pt x="392" y="620"/>
                  </a:lnTo>
                  <a:lnTo>
                    <a:pt x="394" y="618"/>
                  </a:lnTo>
                  <a:lnTo>
                    <a:pt x="394" y="618"/>
                  </a:lnTo>
                  <a:lnTo>
                    <a:pt x="398" y="618"/>
                  </a:lnTo>
                  <a:lnTo>
                    <a:pt x="399" y="618"/>
                  </a:lnTo>
                  <a:lnTo>
                    <a:pt x="401" y="618"/>
                  </a:lnTo>
                  <a:lnTo>
                    <a:pt x="403" y="618"/>
                  </a:lnTo>
                  <a:close/>
                  <a:moveTo>
                    <a:pt x="376" y="528"/>
                  </a:moveTo>
                  <a:lnTo>
                    <a:pt x="376" y="530"/>
                  </a:lnTo>
                  <a:lnTo>
                    <a:pt x="376" y="530"/>
                  </a:lnTo>
                  <a:lnTo>
                    <a:pt x="376" y="530"/>
                  </a:lnTo>
                  <a:lnTo>
                    <a:pt x="378" y="528"/>
                  </a:lnTo>
                  <a:lnTo>
                    <a:pt x="378" y="528"/>
                  </a:lnTo>
                  <a:lnTo>
                    <a:pt x="378" y="526"/>
                  </a:lnTo>
                  <a:lnTo>
                    <a:pt x="376" y="526"/>
                  </a:lnTo>
                  <a:lnTo>
                    <a:pt x="374" y="526"/>
                  </a:lnTo>
                  <a:lnTo>
                    <a:pt x="374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4" y="526"/>
                  </a:lnTo>
                  <a:lnTo>
                    <a:pt x="376" y="526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8"/>
                  </a:lnTo>
                  <a:close/>
                  <a:moveTo>
                    <a:pt x="417" y="492"/>
                  </a:moveTo>
                  <a:lnTo>
                    <a:pt x="417" y="494"/>
                  </a:lnTo>
                  <a:lnTo>
                    <a:pt x="416" y="495"/>
                  </a:lnTo>
                  <a:lnTo>
                    <a:pt x="416" y="499"/>
                  </a:lnTo>
                  <a:lnTo>
                    <a:pt x="417" y="501"/>
                  </a:lnTo>
                  <a:lnTo>
                    <a:pt x="417" y="503"/>
                  </a:lnTo>
                  <a:lnTo>
                    <a:pt x="419" y="504"/>
                  </a:lnTo>
                  <a:lnTo>
                    <a:pt x="419" y="504"/>
                  </a:lnTo>
                  <a:lnTo>
                    <a:pt x="419" y="504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9" y="510"/>
                  </a:lnTo>
                  <a:lnTo>
                    <a:pt x="419" y="510"/>
                  </a:lnTo>
                  <a:lnTo>
                    <a:pt x="419" y="510"/>
                  </a:lnTo>
                  <a:lnTo>
                    <a:pt x="421" y="512"/>
                  </a:lnTo>
                  <a:lnTo>
                    <a:pt x="423" y="513"/>
                  </a:lnTo>
                  <a:lnTo>
                    <a:pt x="425" y="515"/>
                  </a:lnTo>
                  <a:lnTo>
                    <a:pt x="428" y="515"/>
                  </a:lnTo>
                  <a:lnTo>
                    <a:pt x="430" y="513"/>
                  </a:lnTo>
                  <a:lnTo>
                    <a:pt x="432" y="513"/>
                  </a:lnTo>
                  <a:lnTo>
                    <a:pt x="432" y="513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2" y="508"/>
                  </a:lnTo>
                  <a:lnTo>
                    <a:pt x="432" y="508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2" y="504"/>
                  </a:lnTo>
                  <a:lnTo>
                    <a:pt x="432" y="503"/>
                  </a:lnTo>
                  <a:lnTo>
                    <a:pt x="428" y="501"/>
                  </a:lnTo>
                  <a:lnTo>
                    <a:pt x="430" y="499"/>
                  </a:lnTo>
                  <a:lnTo>
                    <a:pt x="428" y="495"/>
                  </a:lnTo>
                  <a:lnTo>
                    <a:pt x="428" y="494"/>
                  </a:lnTo>
                  <a:lnTo>
                    <a:pt x="426" y="492"/>
                  </a:lnTo>
                  <a:lnTo>
                    <a:pt x="426" y="492"/>
                  </a:lnTo>
                  <a:lnTo>
                    <a:pt x="423" y="490"/>
                  </a:lnTo>
                  <a:lnTo>
                    <a:pt x="423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19" y="490"/>
                  </a:lnTo>
                  <a:lnTo>
                    <a:pt x="417" y="492"/>
                  </a:lnTo>
                  <a:close/>
                  <a:moveTo>
                    <a:pt x="436" y="484"/>
                  </a:moveTo>
                  <a:lnTo>
                    <a:pt x="436" y="484"/>
                  </a:lnTo>
                  <a:lnTo>
                    <a:pt x="436" y="483"/>
                  </a:lnTo>
                  <a:lnTo>
                    <a:pt x="434" y="481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434" y="477"/>
                  </a:lnTo>
                  <a:lnTo>
                    <a:pt x="432" y="477"/>
                  </a:lnTo>
                  <a:lnTo>
                    <a:pt x="432" y="477"/>
                  </a:lnTo>
                  <a:lnTo>
                    <a:pt x="432" y="475"/>
                  </a:lnTo>
                  <a:lnTo>
                    <a:pt x="432" y="475"/>
                  </a:lnTo>
                  <a:lnTo>
                    <a:pt x="432" y="475"/>
                  </a:lnTo>
                  <a:lnTo>
                    <a:pt x="430" y="475"/>
                  </a:lnTo>
                  <a:lnTo>
                    <a:pt x="430" y="474"/>
                  </a:lnTo>
                  <a:lnTo>
                    <a:pt x="428" y="472"/>
                  </a:lnTo>
                  <a:lnTo>
                    <a:pt x="426" y="472"/>
                  </a:lnTo>
                  <a:lnTo>
                    <a:pt x="426" y="474"/>
                  </a:lnTo>
                  <a:lnTo>
                    <a:pt x="426" y="475"/>
                  </a:lnTo>
                  <a:lnTo>
                    <a:pt x="426" y="477"/>
                  </a:lnTo>
                  <a:lnTo>
                    <a:pt x="426" y="477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30" y="483"/>
                  </a:lnTo>
                  <a:lnTo>
                    <a:pt x="430" y="484"/>
                  </a:lnTo>
                  <a:lnTo>
                    <a:pt x="434" y="486"/>
                  </a:lnTo>
                  <a:lnTo>
                    <a:pt x="434" y="488"/>
                  </a:lnTo>
                  <a:lnTo>
                    <a:pt x="434" y="490"/>
                  </a:lnTo>
                  <a:lnTo>
                    <a:pt x="436" y="490"/>
                  </a:lnTo>
                  <a:lnTo>
                    <a:pt x="436" y="488"/>
                  </a:lnTo>
                  <a:lnTo>
                    <a:pt x="436" y="488"/>
                  </a:lnTo>
                  <a:lnTo>
                    <a:pt x="436" y="488"/>
                  </a:lnTo>
                  <a:lnTo>
                    <a:pt x="434" y="486"/>
                  </a:lnTo>
                  <a:lnTo>
                    <a:pt x="436" y="486"/>
                  </a:lnTo>
                  <a:lnTo>
                    <a:pt x="436" y="484"/>
                  </a:lnTo>
                  <a:close/>
                  <a:moveTo>
                    <a:pt x="380" y="497"/>
                  </a:moveTo>
                  <a:lnTo>
                    <a:pt x="381" y="497"/>
                  </a:lnTo>
                  <a:lnTo>
                    <a:pt x="381" y="495"/>
                  </a:lnTo>
                  <a:lnTo>
                    <a:pt x="383" y="494"/>
                  </a:lnTo>
                  <a:lnTo>
                    <a:pt x="383" y="495"/>
                  </a:lnTo>
                  <a:lnTo>
                    <a:pt x="383" y="494"/>
                  </a:lnTo>
                  <a:lnTo>
                    <a:pt x="383" y="494"/>
                  </a:lnTo>
                  <a:lnTo>
                    <a:pt x="385" y="494"/>
                  </a:lnTo>
                  <a:lnTo>
                    <a:pt x="385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5" y="488"/>
                  </a:lnTo>
                  <a:lnTo>
                    <a:pt x="383" y="488"/>
                  </a:lnTo>
                  <a:lnTo>
                    <a:pt x="383" y="488"/>
                  </a:lnTo>
                  <a:lnTo>
                    <a:pt x="383" y="488"/>
                  </a:lnTo>
                  <a:lnTo>
                    <a:pt x="383" y="486"/>
                  </a:lnTo>
                  <a:lnTo>
                    <a:pt x="383" y="486"/>
                  </a:lnTo>
                  <a:lnTo>
                    <a:pt x="383" y="484"/>
                  </a:lnTo>
                  <a:lnTo>
                    <a:pt x="383" y="484"/>
                  </a:lnTo>
                  <a:lnTo>
                    <a:pt x="383" y="484"/>
                  </a:lnTo>
                  <a:lnTo>
                    <a:pt x="381" y="484"/>
                  </a:lnTo>
                  <a:lnTo>
                    <a:pt x="381" y="483"/>
                  </a:lnTo>
                  <a:lnTo>
                    <a:pt x="381" y="483"/>
                  </a:lnTo>
                  <a:lnTo>
                    <a:pt x="381" y="479"/>
                  </a:lnTo>
                  <a:lnTo>
                    <a:pt x="380" y="475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78" y="470"/>
                  </a:lnTo>
                  <a:lnTo>
                    <a:pt x="378" y="470"/>
                  </a:lnTo>
                  <a:lnTo>
                    <a:pt x="378" y="472"/>
                  </a:lnTo>
                  <a:lnTo>
                    <a:pt x="376" y="472"/>
                  </a:lnTo>
                  <a:lnTo>
                    <a:pt x="376" y="472"/>
                  </a:lnTo>
                  <a:lnTo>
                    <a:pt x="374" y="474"/>
                  </a:lnTo>
                  <a:lnTo>
                    <a:pt x="372" y="475"/>
                  </a:lnTo>
                  <a:lnTo>
                    <a:pt x="371" y="477"/>
                  </a:lnTo>
                  <a:lnTo>
                    <a:pt x="371" y="479"/>
                  </a:lnTo>
                  <a:lnTo>
                    <a:pt x="371" y="481"/>
                  </a:lnTo>
                  <a:lnTo>
                    <a:pt x="371" y="481"/>
                  </a:lnTo>
                  <a:lnTo>
                    <a:pt x="371" y="481"/>
                  </a:lnTo>
                  <a:lnTo>
                    <a:pt x="369" y="479"/>
                  </a:lnTo>
                  <a:lnTo>
                    <a:pt x="369" y="479"/>
                  </a:lnTo>
                  <a:lnTo>
                    <a:pt x="369" y="477"/>
                  </a:lnTo>
                  <a:lnTo>
                    <a:pt x="371" y="475"/>
                  </a:lnTo>
                  <a:lnTo>
                    <a:pt x="371" y="475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9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9"/>
                  </a:lnTo>
                  <a:lnTo>
                    <a:pt x="363" y="479"/>
                  </a:lnTo>
                  <a:lnTo>
                    <a:pt x="363" y="481"/>
                  </a:lnTo>
                  <a:lnTo>
                    <a:pt x="363" y="483"/>
                  </a:lnTo>
                  <a:lnTo>
                    <a:pt x="363" y="483"/>
                  </a:lnTo>
                  <a:lnTo>
                    <a:pt x="361" y="483"/>
                  </a:lnTo>
                  <a:lnTo>
                    <a:pt x="363" y="484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3" y="494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9" y="484"/>
                  </a:lnTo>
                  <a:lnTo>
                    <a:pt x="369" y="484"/>
                  </a:lnTo>
                  <a:lnTo>
                    <a:pt x="371" y="484"/>
                  </a:lnTo>
                  <a:lnTo>
                    <a:pt x="372" y="484"/>
                  </a:lnTo>
                  <a:lnTo>
                    <a:pt x="374" y="484"/>
                  </a:lnTo>
                  <a:lnTo>
                    <a:pt x="371" y="486"/>
                  </a:lnTo>
                  <a:lnTo>
                    <a:pt x="371" y="488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2" y="492"/>
                  </a:lnTo>
                  <a:lnTo>
                    <a:pt x="372" y="492"/>
                  </a:lnTo>
                  <a:lnTo>
                    <a:pt x="374" y="495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2" y="503"/>
                  </a:lnTo>
                  <a:lnTo>
                    <a:pt x="372" y="501"/>
                  </a:lnTo>
                  <a:lnTo>
                    <a:pt x="374" y="501"/>
                  </a:lnTo>
                  <a:lnTo>
                    <a:pt x="374" y="501"/>
                  </a:lnTo>
                  <a:lnTo>
                    <a:pt x="374" y="499"/>
                  </a:lnTo>
                  <a:lnTo>
                    <a:pt x="376" y="497"/>
                  </a:lnTo>
                  <a:lnTo>
                    <a:pt x="376" y="497"/>
                  </a:lnTo>
                  <a:lnTo>
                    <a:pt x="378" y="497"/>
                  </a:lnTo>
                  <a:lnTo>
                    <a:pt x="380" y="497"/>
                  </a:lnTo>
                  <a:close/>
                  <a:moveTo>
                    <a:pt x="376" y="456"/>
                  </a:moveTo>
                  <a:lnTo>
                    <a:pt x="376" y="456"/>
                  </a:lnTo>
                  <a:lnTo>
                    <a:pt x="376" y="456"/>
                  </a:lnTo>
                  <a:lnTo>
                    <a:pt x="374" y="457"/>
                  </a:lnTo>
                  <a:lnTo>
                    <a:pt x="374" y="459"/>
                  </a:lnTo>
                  <a:lnTo>
                    <a:pt x="374" y="459"/>
                  </a:lnTo>
                  <a:lnTo>
                    <a:pt x="374" y="461"/>
                  </a:lnTo>
                  <a:lnTo>
                    <a:pt x="372" y="461"/>
                  </a:lnTo>
                  <a:lnTo>
                    <a:pt x="374" y="461"/>
                  </a:lnTo>
                  <a:lnTo>
                    <a:pt x="374" y="461"/>
                  </a:lnTo>
                  <a:lnTo>
                    <a:pt x="376" y="461"/>
                  </a:lnTo>
                  <a:lnTo>
                    <a:pt x="378" y="461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80" y="454"/>
                  </a:lnTo>
                  <a:lnTo>
                    <a:pt x="380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6" y="456"/>
                  </a:lnTo>
                  <a:close/>
                  <a:moveTo>
                    <a:pt x="389" y="483"/>
                  </a:moveTo>
                  <a:lnTo>
                    <a:pt x="389" y="481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90" y="475"/>
                  </a:lnTo>
                  <a:lnTo>
                    <a:pt x="390" y="474"/>
                  </a:lnTo>
                  <a:lnTo>
                    <a:pt x="392" y="475"/>
                  </a:lnTo>
                  <a:lnTo>
                    <a:pt x="392" y="472"/>
                  </a:lnTo>
                  <a:lnTo>
                    <a:pt x="398" y="463"/>
                  </a:lnTo>
                  <a:lnTo>
                    <a:pt x="399" y="457"/>
                  </a:lnTo>
                  <a:lnTo>
                    <a:pt x="399" y="457"/>
                  </a:lnTo>
                  <a:lnTo>
                    <a:pt x="401" y="456"/>
                  </a:lnTo>
                  <a:lnTo>
                    <a:pt x="401" y="454"/>
                  </a:lnTo>
                  <a:lnTo>
                    <a:pt x="401" y="454"/>
                  </a:lnTo>
                  <a:lnTo>
                    <a:pt x="401" y="452"/>
                  </a:lnTo>
                  <a:lnTo>
                    <a:pt x="401" y="452"/>
                  </a:lnTo>
                  <a:lnTo>
                    <a:pt x="399" y="450"/>
                  </a:lnTo>
                  <a:lnTo>
                    <a:pt x="399" y="452"/>
                  </a:lnTo>
                  <a:lnTo>
                    <a:pt x="396" y="454"/>
                  </a:lnTo>
                  <a:lnTo>
                    <a:pt x="392" y="457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9" y="461"/>
                  </a:lnTo>
                  <a:lnTo>
                    <a:pt x="387" y="465"/>
                  </a:lnTo>
                  <a:lnTo>
                    <a:pt x="387" y="466"/>
                  </a:lnTo>
                  <a:lnTo>
                    <a:pt x="387" y="466"/>
                  </a:lnTo>
                  <a:lnTo>
                    <a:pt x="389" y="466"/>
                  </a:lnTo>
                  <a:lnTo>
                    <a:pt x="390" y="466"/>
                  </a:lnTo>
                  <a:lnTo>
                    <a:pt x="392" y="466"/>
                  </a:lnTo>
                  <a:lnTo>
                    <a:pt x="390" y="468"/>
                  </a:lnTo>
                  <a:lnTo>
                    <a:pt x="387" y="468"/>
                  </a:lnTo>
                  <a:lnTo>
                    <a:pt x="385" y="470"/>
                  </a:lnTo>
                  <a:lnTo>
                    <a:pt x="383" y="472"/>
                  </a:lnTo>
                  <a:lnTo>
                    <a:pt x="383" y="472"/>
                  </a:lnTo>
                  <a:lnTo>
                    <a:pt x="381" y="472"/>
                  </a:lnTo>
                  <a:lnTo>
                    <a:pt x="381" y="474"/>
                  </a:lnTo>
                  <a:lnTo>
                    <a:pt x="381" y="475"/>
                  </a:lnTo>
                  <a:lnTo>
                    <a:pt x="381" y="479"/>
                  </a:lnTo>
                  <a:lnTo>
                    <a:pt x="383" y="481"/>
                  </a:lnTo>
                  <a:lnTo>
                    <a:pt x="385" y="483"/>
                  </a:lnTo>
                  <a:lnTo>
                    <a:pt x="387" y="483"/>
                  </a:lnTo>
                  <a:lnTo>
                    <a:pt x="389" y="483"/>
                  </a:lnTo>
                  <a:close/>
                  <a:moveTo>
                    <a:pt x="401" y="447"/>
                  </a:moveTo>
                  <a:lnTo>
                    <a:pt x="401" y="447"/>
                  </a:lnTo>
                  <a:lnTo>
                    <a:pt x="399" y="448"/>
                  </a:lnTo>
                  <a:lnTo>
                    <a:pt x="399" y="448"/>
                  </a:lnTo>
                  <a:lnTo>
                    <a:pt x="399" y="450"/>
                  </a:lnTo>
                  <a:lnTo>
                    <a:pt x="399" y="450"/>
                  </a:lnTo>
                  <a:lnTo>
                    <a:pt x="401" y="450"/>
                  </a:lnTo>
                  <a:lnTo>
                    <a:pt x="403" y="448"/>
                  </a:lnTo>
                  <a:lnTo>
                    <a:pt x="401" y="447"/>
                  </a:lnTo>
                  <a:close/>
                  <a:moveTo>
                    <a:pt x="403" y="445"/>
                  </a:moveTo>
                  <a:lnTo>
                    <a:pt x="403" y="447"/>
                  </a:lnTo>
                  <a:lnTo>
                    <a:pt x="405" y="448"/>
                  </a:lnTo>
                  <a:lnTo>
                    <a:pt x="405" y="445"/>
                  </a:lnTo>
                  <a:lnTo>
                    <a:pt x="405" y="443"/>
                  </a:lnTo>
                  <a:lnTo>
                    <a:pt x="405" y="443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3" y="441"/>
                  </a:lnTo>
                  <a:lnTo>
                    <a:pt x="403" y="443"/>
                  </a:lnTo>
                  <a:lnTo>
                    <a:pt x="403" y="445"/>
                  </a:lnTo>
                  <a:close/>
                  <a:moveTo>
                    <a:pt x="407" y="436"/>
                  </a:moveTo>
                  <a:lnTo>
                    <a:pt x="407" y="436"/>
                  </a:lnTo>
                  <a:lnTo>
                    <a:pt x="407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3" y="438"/>
                  </a:lnTo>
                  <a:lnTo>
                    <a:pt x="405" y="439"/>
                  </a:lnTo>
                  <a:lnTo>
                    <a:pt x="405" y="439"/>
                  </a:lnTo>
                  <a:lnTo>
                    <a:pt x="407" y="439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7" y="436"/>
                  </a:lnTo>
                  <a:close/>
                  <a:moveTo>
                    <a:pt x="408" y="429"/>
                  </a:moveTo>
                  <a:lnTo>
                    <a:pt x="410" y="429"/>
                  </a:lnTo>
                  <a:lnTo>
                    <a:pt x="410" y="427"/>
                  </a:lnTo>
                  <a:lnTo>
                    <a:pt x="410" y="427"/>
                  </a:lnTo>
                  <a:lnTo>
                    <a:pt x="410" y="427"/>
                  </a:lnTo>
                  <a:lnTo>
                    <a:pt x="408" y="427"/>
                  </a:lnTo>
                  <a:lnTo>
                    <a:pt x="407" y="429"/>
                  </a:lnTo>
                  <a:lnTo>
                    <a:pt x="407" y="429"/>
                  </a:lnTo>
                  <a:lnTo>
                    <a:pt x="407" y="430"/>
                  </a:lnTo>
                  <a:lnTo>
                    <a:pt x="408" y="430"/>
                  </a:lnTo>
                  <a:lnTo>
                    <a:pt x="408" y="429"/>
                  </a:lnTo>
                  <a:close/>
                  <a:moveTo>
                    <a:pt x="376" y="423"/>
                  </a:moveTo>
                  <a:lnTo>
                    <a:pt x="378" y="423"/>
                  </a:lnTo>
                  <a:lnTo>
                    <a:pt x="378" y="421"/>
                  </a:lnTo>
                  <a:lnTo>
                    <a:pt x="376" y="419"/>
                  </a:lnTo>
                  <a:lnTo>
                    <a:pt x="376" y="419"/>
                  </a:lnTo>
                  <a:lnTo>
                    <a:pt x="374" y="419"/>
                  </a:lnTo>
                  <a:lnTo>
                    <a:pt x="374" y="419"/>
                  </a:lnTo>
                  <a:lnTo>
                    <a:pt x="374" y="419"/>
                  </a:lnTo>
                  <a:lnTo>
                    <a:pt x="372" y="421"/>
                  </a:lnTo>
                  <a:lnTo>
                    <a:pt x="374" y="423"/>
                  </a:lnTo>
                  <a:lnTo>
                    <a:pt x="376" y="423"/>
                  </a:lnTo>
                  <a:close/>
                  <a:moveTo>
                    <a:pt x="343" y="421"/>
                  </a:moveTo>
                  <a:lnTo>
                    <a:pt x="345" y="421"/>
                  </a:lnTo>
                  <a:lnTo>
                    <a:pt x="345" y="419"/>
                  </a:lnTo>
                  <a:lnTo>
                    <a:pt x="345" y="418"/>
                  </a:lnTo>
                  <a:lnTo>
                    <a:pt x="349" y="418"/>
                  </a:lnTo>
                  <a:lnTo>
                    <a:pt x="349" y="418"/>
                  </a:lnTo>
                  <a:lnTo>
                    <a:pt x="349" y="416"/>
                  </a:lnTo>
                  <a:lnTo>
                    <a:pt x="347" y="416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2" y="418"/>
                  </a:lnTo>
                  <a:lnTo>
                    <a:pt x="342" y="418"/>
                  </a:lnTo>
                  <a:lnTo>
                    <a:pt x="338" y="419"/>
                  </a:lnTo>
                  <a:lnTo>
                    <a:pt x="336" y="419"/>
                  </a:lnTo>
                  <a:lnTo>
                    <a:pt x="336" y="421"/>
                  </a:lnTo>
                  <a:lnTo>
                    <a:pt x="338" y="421"/>
                  </a:lnTo>
                  <a:lnTo>
                    <a:pt x="338" y="423"/>
                  </a:lnTo>
                  <a:lnTo>
                    <a:pt x="342" y="425"/>
                  </a:lnTo>
                  <a:lnTo>
                    <a:pt x="342" y="425"/>
                  </a:lnTo>
                  <a:lnTo>
                    <a:pt x="342" y="423"/>
                  </a:lnTo>
                  <a:lnTo>
                    <a:pt x="342" y="421"/>
                  </a:lnTo>
                  <a:lnTo>
                    <a:pt x="343" y="421"/>
                  </a:lnTo>
                  <a:close/>
                  <a:moveTo>
                    <a:pt x="383" y="407"/>
                  </a:moveTo>
                  <a:lnTo>
                    <a:pt x="383" y="407"/>
                  </a:lnTo>
                  <a:lnTo>
                    <a:pt x="381" y="407"/>
                  </a:lnTo>
                  <a:lnTo>
                    <a:pt x="380" y="405"/>
                  </a:lnTo>
                  <a:lnTo>
                    <a:pt x="378" y="405"/>
                  </a:lnTo>
                  <a:lnTo>
                    <a:pt x="376" y="407"/>
                  </a:lnTo>
                  <a:lnTo>
                    <a:pt x="374" y="407"/>
                  </a:lnTo>
                  <a:lnTo>
                    <a:pt x="374" y="409"/>
                  </a:lnTo>
                  <a:lnTo>
                    <a:pt x="374" y="410"/>
                  </a:lnTo>
                  <a:lnTo>
                    <a:pt x="374" y="410"/>
                  </a:lnTo>
                  <a:lnTo>
                    <a:pt x="374" y="409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2" y="410"/>
                  </a:lnTo>
                  <a:lnTo>
                    <a:pt x="371" y="410"/>
                  </a:lnTo>
                  <a:lnTo>
                    <a:pt x="371" y="410"/>
                  </a:lnTo>
                  <a:lnTo>
                    <a:pt x="371" y="412"/>
                  </a:lnTo>
                  <a:lnTo>
                    <a:pt x="372" y="412"/>
                  </a:lnTo>
                  <a:lnTo>
                    <a:pt x="369" y="414"/>
                  </a:lnTo>
                  <a:lnTo>
                    <a:pt x="371" y="416"/>
                  </a:lnTo>
                  <a:lnTo>
                    <a:pt x="371" y="416"/>
                  </a:lnTo>
                  <a:lnTo>
                    <a:pt x="372" y="416"/>
                  </a:lnTo>
                  <a:lnTo>
                    <a:pt x="376" y="418"/>
                  </a:lnTo>
                  <a:lnTo>
                    <a:pt x="378" y="418"/>
                  </a:lnTo>
                  <a:lnTo>
                    <a:pt x="378" y="419"/>
                  </a:lnTo>
                  <a:lnTo>
                    <a:pt x="378" y="419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1" y="421"/>
                  </a:lnTo>
                  <a:lnTo>
                    <a:pt x="381" y="421"/>
                  </a:lnTo>
                  <a:lnTo>
                    <a:pt x="381" y="421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85" y="421"/>
                  </a:lnTo>
                  <a:lnTo>
                    <a:pt x="385" y="421"/>
                  </a:lnTo>
                  <a:lnTo>
                    <a:pt x="385" y="423"/>
                  </a:lnTo>
                  <a:lnTo>
                    <a:pt x="385" y="423"/>
                  </a:lnTo>
                  <a:lnTo>
                    <a:pt x="381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7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6" y="429"/>
                  </a:lnTo>
                  <a:lnTo>
                    <a:pt x="376" y="430"/>
                  </a:lnTo>
                  <a:lnTo>
                    <a:pt x="376" y="430"/>
                  </a:lnTo>
                  <a:lnTo>
                    <a:pt x="376" y="432"/>
                  </a:lnTo>
                  <a:lnTo>
                    <a:pt x="378" y="432"/>
                  </a:lnTo>
                  <a:lnTo>
                    <a:pt x="378" y="432"/>
                  </a:lnTo>
                  <a:lnTo>
                    <a:pt x="381" y="432"/>
                  </a:lnTo>
                  <a:lnTo>
                    <a:pt x="383" y="430"/>
                  </a:lnTo>
                  <a:lnTo>
                    <a:pt x="385" y="430"/>
                  </a:lnTo>
                  <a:lnTo>
                    <a:pt x="385" y="430"/>
                  </a:lnTo>
                  <a:lnTo>
                    <a:pt x="383" y="432"/>
                  </a:lnTo>
                  <a:lnTo>
                    <a:pt x="381" y="432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6" y="434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2" y="436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9" y="438"/>
                  </a:lnTo>
                  <a:lnTo>
                    <a:pt x="369" y="439"/>
                  </a:lnTo>
                  <a:lnTo>
                    <a:pt x="369" y="439"/>
                  </a:lnTo>
                  <a:lnTo>
                    <a:pt x="371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74" y="439"/>
                  </a:lnTo>
                  <a:lnTo>
                    <a:pt x="374" y="439"/>
                  </a:lnTo>
                  <a:lnTo>
                    <a:pt x="374" y="439"/>
                  </a:lnTo>
                  <a:lnTo>
                    <a:pt x="380" y="439"/>
                  </a:lnTo>
                  <a:lnTo>
                    <a:pt x="380" y="439"/>
                  </a:lnTo>
                  <a:lnTo>
                    <a:pt x="380" y="438"/>
                  </a:lnTo>
                  <a:lnTo>
                    <a:pt x="381" y="438"/>
                  </a:lnTo>
                  <a:lnTo>
                    <a:pt x="381" y="438"/>
                  </a:lnTo>
                  <a:lnTo>
                    <a:pt x="381" y="438"/>
                  </a:lnTo>
                  <a:lnTo>
                    <a:pt x="383" y="439"/>
                  </a:lnTo>
                  <a:lnTo>
                    <a:pt x="383" y="438"/>
                  </a:lnTo>
                  <a:lnTo>
                    <a:pt x="385" y="438"/>
                  </a:lnTo>
                  <a:lnTo>
                    <a:pt x="389" y="436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2"/>
                  </a:lnTo>
                  <a:lnTo>
                    <a:pt x="392" y="432"/>
                  </a:lnTo>
                  <a:lnTo>
                    <a:pt x="392" y="432"/>
                  </a:lnTo>
                  <a:lnTo>
                    <a:pt x="394" y="432"/>
                  </a:lnTo>
                  <a:lnTo>
                    <a:pt x="394" y="434"/>
                  </a:lnTo>
                  <a:lnTo>
                    <a:pt x="392" y="434"/>
                  </a:lnTo>
                  <a:lnTo>
                    <a:pt x="392" y="436"/>
                  </a:lnTo>
                  <a:lnTo>
                    <a:pt x="392" y="436"/>
                  </a:lnTo>
                  <a:lnTo>
                    <a:pt x="394" y="436"/>
                  </a:lnTo>
                  <a:lnTo>
                    <a:pt x="396" y="436"/>
                  </a:lnTo>
                  <a:lnTo>
                    <a:pt x="399" y="432"/>
                  </a:lnTo>
                  <a:lnTo>
                    <a:pt x="401" y="432"/>
                  </a:lnTo>
                  <a:lnTo>
                    <a:pt x="401" y="430"/>
                  </a:lnTo>
                  <a:lnTo>
                    <a:pt x="401" y="430"/>
                  </a:lnTo>
                  <a:lnTo>
                    <a:pt x="399" y="430"/>
                  </a:lnTo>
                  <a:lnTo>
                    <a:pt x="398" y="430"/>
                  </a:lnTo>
                  <a:lnTo>
                    <a:pt x="398" y="432"/>
                  </a:lnTo>
                  <a:lnTo>
                    <a:pt x="398" y="430"/>
                  </a:lnTo>
                  <a:lnTo>
                    <a:pt x="398" y="430"/>
                  </a:lnTo>
                  <a:lnTo>
                    <a:pt x="399" y="429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9"/>
                  </a:lnTo>
                  <a:lnTo>
                    <a:pt x="399" y="429"/>
                  </a:lnTo>
                  <a:lnTo>
                    <a:pt x="401" y="429"/>
                  </a:lnTo>
                  <a:lnTo>
                    <a:pt x="403" y="429"/>
                  </a:lnTo>
                  <a:lnTo>
                    <a:pt x="403" y="429"/>
                  </a:lnTo>
                  <a:lnTo>
                    <a:pt x="403" y="427"/>
                  </a:lnTo>
                  <a:lnTo>
                    <a:pt x="401" y="427"/>
                  </a:lnTo>
                  <a:lnTo>
                    <a:pt x="401" y="425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03" y="427"/>
                  </a:lnTo>
                  <a:lnTo>
                    <a:pt x="403" y="425"/>
                  </a:lnTo>
                  <a:lnTo>
                    <a:pt x="403" y="423"/>
                  </a:lnTo>
                  <a:lnTo>
                    <a:pt x="403" y="425"/>
                  </a:lnTo>
                  <a:lnTo>
                    <a:pt x="401" y="423"/>
                  </a:lnTo>
                  <a:lnTo>
                    <a:pt x="401" y="423"/>
                  </a:lnTo>
                  <a:lnTo>
                    <a:pt x="401" y="421"/>
                  </a:lnTo>
                  <a:lnTo>
                    <a:pt x="401" y="421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8" y="421"/>
                  </a:lnTo>
                  <a:lnTo>
                    <a:pt x="398" y="419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4" y="419"/>
                  </a:lnTo>
                  <a:lnTo>
                    <a:pt x="394" y="418"/>
                  </a:lnTo>
                  <a:lnTo>
                    <a:pt x="394" y="418"/>
                  </a:lnTo>
                  <a:lnTo>
                    <a:pt x="394" y="418"/>
                  </a:lnTo>
                  <a:lnTo>
                    <a:pt x="389" y="418"/>
                  </a:lnTo>
                  <a:lnTo>
                    <a:pt x="389" y="418"/>
                  </a:lnTo>
                  <a:lnTo>
                    <a:pt x="389" y="416"/>
                  </a:lnTo>
                  <a:lnTo>
                    <a:pt x="389" y="416"/>
                  </a:lnTo>
                  <a:lnTo>
                    <a:pt x="387" y="416"/>
                  </a:lnTo>
                  <a:lnTo>
                    <a:pt x="385" y="410"/>
                  </a:lnTo>
                  <a:lnTo>
                    <a:pt x="385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07"/>
                  </a:lnTo>
                  <a:close/>
                  <a:moveTo>
                    <a:pt x="352" y="412"/>
                  </a:moveTo>
                  <a:lnTo>
                    <a:pt x="351" y="412"/>
                  </a:lnTo>
                  <a:lnTo>
                    <a:pt x="351" y="412"/>
                  </a:lnTo>
                  <a:lnTo>
                    <a:pt x="352" y="414"/>
                  </a:lnTo>
                  <a:lnTo>
                    <a:pt x="352" y="414"/>
                  </a:lnTo>
                  <a:lnTo>
                    <a:pt x="352" y="414"/>
                  </a:lnTo>
                  <a:lnTo>
                    <a:pt x="352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2"/>
                  </a:lnTo>
                  <a:lnTo>
                    <a:pt x="358" y="410"/>
                  </a:lnTo>
                  <a:lnTo>
                    <a:pt x="360" y="409"/>
                  </a:lnTo>
                  <a:lnTo>
                    <a:pt x="360" y="409"/>
                  </a:lnTo>
                  <a:lnTo>
                    <a:pt x="361" y="409"/>
                  </a:lnTo>
                  <a:lnTo>
                    <a:pt x="361" y="407"/>
                  </a:lnTo>
                  <a:lnTo>
                    <a:pt x="361" y="407"/>
                  </a:lnTo>
                  <a:lnTo>
                    <a:pt x="361" y="407"/>
                  </a:lnTo>
                  <a:lnTo>
                    <a:pt x="363" y="405"/>
                  </a:lnTo>
                  <a:lnTo>
                    <a:pt x="363" y="403"/>
                  </a:lnTo>
                  <a:lnTo>
                    <a:pt x="363" y="403"/>
                  </a:lnTo>
                  <a:lnTo>
                    <a:pt x="363" y="401"/>
                  </a:lnTo>
                  <a:lnTo>
                    <a:pt x="361" y="403"/>
                  </a:lnTo>
                  <a:lnTo>
                    <a:pt x="361" y="403"/>
                  </a:lnTo>
                  <a:lnTo>
                    <a:pt x="360" y="403"/>
                  </a:lnTo>
                  <a:lnTo>
                    <a:pt x="358" y="405"/>
                  </a:lnTo>
                  <a:lnTo>
                    <a:pt x="356" y="405"/>
                  </a:lnTo>
                  <a:lnTo>
                    <a:pt x="356" y="407"/>
                  </a:lnTo>
                  <a:lnTo>
                    <a:pt x="354" y="410"/>
                  </a:lnTo>
                  <a:lnTo>
                    <a:pt x="352" y="412"/>
                  </a:lnTo>
                  <a:close/>
                  <a:moveTo>
                    <a:pt x="313" y="380"/>
                  </a:moveTo>
                  <a:lnTo>
                    <a:pt x="313" y="380"/>
                  </a:lnTo>
                  <a:lnTo>
                    <a:pt x="315" y="380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6" y="376"/>
                  </a:lnTo>
                  <a:lnTo>
                    <a:pt x="318" y="376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6" y="373"/>
                  </a:lnTo>
                  <a:lnTo>
                    <a:pt x="316" y="373"/>
                  </a:lnTo>
                  <a:lnTo>
                    <a:pt x="315" y="373"/>
                  </a:lnTo>
                  <a:lnTo>
                    <a:pt x="315" y="371"/>
                  </a:lnTo>
                  <a:lnTo>
                    <a:pt x="315" y="371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3" y="369"/>
                  </a:lnTo>
                  <a:lnTo>
                    <a:pt x="313" y="371"/>
                  </a:lnTo>
                  <a:lnTo>
                    <a:pt x="313" y="373"/>
                  </a:lnTo>
                  <a:lnTo>
                    <a:pt x="311" y="373"/>
                  </a:lnTo>
                  <a:lnTo>
                    <a:pt x="309" y="373"/>
                  </a:lnTo>
                  <a:lnTo>
                    <a:pt x="311" y="374"/>
                  </a:lnTo>
                  <a:lnTo>
                    <a:pt x="311" y="374"/>
                  </a:lnTo>
                  <a:lnTo>
                    <a:pt x="311" y="376"/>
                  </a:lnTo>
                  <a:lnTo>
                    <a:pt x="309" y="376"/>
                  </a:lnTo>
                  <a:lnTo>
                    <a:pt x="309" y="376"/>
                  </a:lnTo>
                  <a:lnTo>
                    <a:pt x="307" y="378"/>
                  </a:lnTo>
                  <a:lnTo>
                    <a:pt x="307" y="378"/>
                  </a:lnTo>
                  <a:lnTo>
                    <a:pt x="309" y="378"/>
                  </a:lnTo>
                  <a:lnTo>
                    <a:pt x="313" y="380"/>
                  </a:lnTo>
                  <a:close/>
                  <a:moveTo>
                    <a:pt x="374" y="371"/>
                  </a:moveTo>
                  <a:lnTo>
                    <a:pt x="372" y="371"/>
                  </a:lnTo>
                  <a:lnTo>
                    <a:pt x="371" y="369"/>
                  </a:lnTo>
                  <a:lnTo>
                    <a:pt x="367" y="369"/>
                  </a:lnTo>
                  <a:lnTo>
                    <a:pt x="367" y="371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5" y="376"/>
                  </a:lnTo>
                  <a:lnTo>
                    <a:pt x="367" y="376"/>
                  </a:lnTo>
                  <a:lnTo>
                    <a:pt x="367" y="376"/>
                  </a:lnTo>
                  <a:lnTo>
                    <a:pt x="369" y="378"/>
                  </a:lnTo>
                  <a:lnTo>
                    <a:pt x="369" y="380"/>
                  </a:lnTo>
                  <a:lnTo>
                    <a:pt x="371" y="380"/>
                  </a:lnTo>
                  <a:lnTo>
                    <a:pt x="372" y="378"/>
                  </a:lnTo>
                  <a:lnTo>
                    <a:pt x="372" y="376"/>
                  </a:lnTo>
                  <a:lnTo>
                    <a:pt x="374" y="373"/>
                  </a:lnTo>
                  <a:lnTo>
                    <a:pt x="372" y="373"/>
                  </a:lnTo>
                  <a:lnTo>
                    <a:pt x="372" y="373"/>
                  </a:lnTo>
                  <a:lnTo>
                    <a:pt x="374" y="371"/>
                  </a:lnTo>
                  <a:close/>
                  <a:moveTo>
                    <a:pt x="358" y="369"/>
                  </a:moveTo>
                  <a:lnTo>
                    <a:pt x="360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0" y="367"/>
                  </a:lnTo>
                  <a:lnTo>
                    <a:pt x="360" y="367"/>
                  </a:lnTo>
                  <a:lnTo>
                    <a:pt x="358" y="367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8" y="369"/>
                  </a:lnTo>
                  <a:close/>
                  <a:moveTo>
                    <a:pt x="387" y="344"/>
                  </a:moveTo>
                  <a:lnTo>
                    <a:pt x="385" y="345"/>
                  </a:lnTo>
                  <a:lnTo>
                    <a:pt x="385" y="345"/>
                  </a:lnTo>
                  <a:lnTo>
                    <a:pt x="387" y="347"/>
                  </a:lnTo>
                  <a:lnTo>
                    <a:pt x="389" y="347"/>
                  </a:lnTo>
                  <a:lnTo>
                    <a:pt x="390" y="347"/>
                  </a:lnTo>
                  <a:lnTo>
                    <a:pt x="390" y="345"/>
                  </a:lnTo>
                  <a:lnTo>
                    <a:pt x="389" y="344"/>
                  </a:lnTo>
                  <a:lnTo>
                    <a:pt x="387" y="344"/>
                  </a:lnTo>
                  <a:close/>
                  <a:moveTo>
                    <a:pt x="322" y="353"/>
                  </a:moveTo>
                  <a:lnTo>
                    <a:pt x="324" y="353"/>
                  </a:lnTo>
                  <a:lnTo>
                    <a:pt x="324" y="351"/>
                  </a:lnTo>
                  <a:lnTo>
                    <a:pt x="324" y="349"/>
                  </a:lnTo>
                  <a:lnTo>
                    <a:pt x="324" y="349"/>
                  </a:lnTo>
                  <a:lnTo>
                    <a:pt x="325" y="347"/>
                  </a:lnTo>
                  <a:lnTo>
                    <a:pt x="325" y="347"/>
                  </a:lnTo>
                  <a:lnTo>
                    <a:pt x="325" y="347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4" y="345"/>
                  </a:lnTo>
                  <a:lnTo>
                    <a:pt x="324" y="344"/>
                  </a:lnTo>
                  <a:lnTo>
                    <a:pt x="324" y="344"/>
                  </a:lnTo>
                  <a:lnTo>
                    <a:pt x="322" y="344"/>
                  </a:lnTo>
                  <a:lnTo>
                    <a:pt x="320" y="344"/>
                  </a:lnTo>
                  <a:lnTo>
                    <a:pt x="320" y="342"/>
                  </a:lnTo>
                  <a:lnTo>
                    <a:pt x="320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38"/>
                  </a:lnTo>
                  <a:lnTo>
                    <a:pt x="318" y="338"/>
                  </a:lnTo>
                  <a:lnTo>
                    <a:pt x="318" y="340"/>
                  </a:lnTo>
                  <a:lnTo>
                    <a:pt x="320" y="340"/>
                  </a:lnTo>
                  <a:lnTo>
                    <a:pt x="322" y="342"/>
                  </a:lnTo>
                  <a:lnTo>
                    <a:pt x="322" y="344"/>
                  </a:lnTo>
                  <a:lnTo>
                    <a:pt x="324" y="344"/>
                  </a:lnTo>
                  <a:lnTo>
                    <a:pt x="325" y="342"/>
                  </a:lnTo>
                  <a:lnTo>
                    <a:pt x="325" y="342"/>
                  </a:lnTo>
                  <a:lnTo>
                    <a:pt x="324" y="342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4" y="340"/>
                  </a:lnTo>
                  <a:lnTo>
                    <a:pt x="318" y="336"/>
                  </a:lnTo>
                  <a:lnTo>
                    <a:pt x="318" y="336"/>
                  </a:lnTo>
                  <a:lnTo>
                    <a:pt x="316" y="338"/>
                  </a:lnTo>
                  <a:lnTo>
                    <a:pt x="315" y="338"/>
                  </a:lnTo>
                  <a:lnTo>
                    <a:pt x="316" y="342"/>
                  </a:lnTo>
                  <a:lnTo>
                    <a:pt x="316" y="345"/>
                  </a:lnTo>
                  <a:lnTo>
                    <a:pt x="316" y="347"/>
                  </a:lnTo>
                  <a:lnTo>
                    <a:pt x="315" y="347"/>
                  </a:lnTo>
                  <a:lnTo>
                    <a:pt x="315" y="347"/>
                  </a:lnTo>
                  <a:lnTo>
                    <a:pt x="315" y="347"/>
                  </a:lnTo>
                  <a:lnTo>
                    <a:pt x="315" y="349"/>
                  </a:lnTo>
                  <a:lnTo>
                    <a:pt x="315" y="351"/>
                  </a:lnTo>
                  <a:lnTo>
                    <a:pt x="315" y="351"/>
                  </a:lnTo>
                  <a:lnTo>
                    <a:pt x="313" y="353"/>
                  </a:lnTo>
                  <a:lnTo>
                    <a:pt x="315" y="353"/>
                  </a:lnTo>
                  <a:lnTo>
                    <a:pt x="315" y="353"/>
                  </a:lnTo>
                  <a:lnTo>
                    <a:pt x="315" y="354"/>
                  </a:lnTo>
                  <a:lnTo>
                    <a:pt x="315" y="354"/>
                  </a:lnTo>
                  <a:lnTo>
                    <a:pt x="315" y="356"/>
                  </a:lnTo>
                  <a:lnTo>
                    <a:pt x="315" y="358"/>
                  </a:lnTo>
                  <a:lnTo>
                    <a:pt x="316" y="362"/>
                  </a:lnTo>
                  <a:lnTo>
                    <a:pt x="316" y="363"/>
                  </a:lnTo>
                  <a:lnTo>
                    <a:pt x="318" y="365"/>
                  </a:lnTo>
                  <a:lnTo>
                    <a:pt x="320" y="363"/>
                  </a:lnTo>
                  <a:lnTo>
                    <a:pt x="324" y="365"/>
                  </a:lnTo>
                  <a:lnTo>
                    <a:pt x="325" y="363"/>
                  </a:lnTo>
                  <a:lnTo>
                    <a:pt x="325" y="363"/>
                  </a:lnTo>
                  <a:lnTo>
                    <a:pt x="324" y="363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2" y="360"/>
                  </a:lnTo>
                  <a:lnTo>
                    <a:pt x="322" y="360"/>
                  </a:lnTo>
                  <a:lnTo>
                    <a:pt x="320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20" y="360"/>
                  </a:lnTo>
                  <a:lnTo>
                    <a:pt x="322" y="360"/>
                  </a:lnTo>
                  <a:lnTo>
                    <a:pt x="322" y="360"/>
                  </a:lnTo>
                  <a:lnTo>
                    <a:pt x="324" y="360"/>
                  </a:lnTo>
                  <a:lnTo>
                    <a:pt x="324" y="358"/>
                  </a:lnTo>
                  <a:lnTo>
                    <a:pt x="324" y="356"/>
                  </a:lnTo>
                  <a:lnTo>
                    <a:pt x="322" y="354"/>
                  </a:lnTo>
                  <a:lnTo>
                    <a:pt x="322" y="353"/>
                  </a:lnTo>
                  <a:lnTo>
                    <a:pt x="318" y="353"/>
                  </a:lnTo>
                  <a:lnTo>
                    <a:pt x="318" y="351"/>
                  </a:lnTo>
                  <a:lnTo>
                    <a:pt x="322" y="353"/>
                  </a:lnTo>
                  <a:close/>
                  <a:moveTo>
                    <a:pt x="322" y="329"/>
                  </a:moveTo>
                  <a:lnTo>
                    <a:pt x="324" y="329"/>
                  </a:lnTo>
                  <a:lnTo>
                    <a:pt x="324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0" y="329"/>
                  </a:lnTo>
                  <a:lnTo>
                    <a:pt x="320" y="329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8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3"/>
                  </a:lnTo>
                  <a:lnTo>
                    <a:pt x="316" y="335"/>
                  </a:lnTo>
                  <a:lnTo>
                    <a:pt x="320" y="336"/>
                  </a:lnTo>
                  <a:lnTo>
                    <a:pt x="322" y="336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4" y="335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4" y="331"/>
                  </a:lnTo>
                  <a:lnTo>
                    <a:pt x="324" y="329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close/>
                  <a:moveTo>
                    <a:pt x="383" y="342"/>
                  </a:moveTo>
                  <a:lnTo>
                    <a:pt x="383" y="342"/>
                  </a:lnTo>
                  <a:lnTo>
                    <a:pt x="383" y="342"/>
                  </a:lnTo>
                  <a:lnTo>
                    <a:pt x="383" y="344"/>
                  </a:lnTo>
                  <a:lnTo>
                    <a:pt x="383" y="344"/>
                  </a:lnTo>
                  <a:lnTo>
                    <a:pt x="385" y="344"/>
                  </a:lnTo>
                  <a:lnTo>
                    <a:pt x="385" y="344"/>
                  </a:lnTo>
                  <a:lnTo>
                    <a:pt x="385" y="342"/>
                  </a:lnTo>
                  <a:lnTo>
                    <a:pt x="387" y="342"/>
                  </a:lnTo>
                  <a:lnTo>
                    <a:pt x="387" y="340"/>
                  </a:lnTo>
                  <a:lnTo>
                    <a:pt x="385" y="338"/>
                  </a:lnTo>
                  <a:lnTo>
                    <a:pt x="385" y="338"/>
                  </a:lnTo>
                  <a:lnTo>
                    <a:pt x="385" y="335"/>
                  </a:lnTo>
                  <a:lnTo>
                    <a:pt x="385" y="333"/>
                  </a:lnTo>
                  <a:lnTo>
                    <a:pt x="387" y="329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5" y="327"/>
                  </a:lnTo>
                  <a:lnTo>
                    <a:pt x="387" y="327"/>
                  </a:lnTo>
                  <a:lnTo>
                    <a:pt x="387" y="329"/>
                  </a:lnTo>
                  <a:lnTo>
                    <a:pt x="385" y="327"/>
                  </a:lnTo>
                  <a:lnTo>
                    <a:pt x="385" y="327"/>
                  </a:lnTo>
                  <a:lnTo>
                    <a:pt x="385" y="329"/>
                  </a:lnTo>
                  <a:lnTo>
                    <a:pt x="385" y="329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83" y="331"/>
                  </a:lnTo>
                  <a:lnTo>
                    <a:pt x="383" y="333"/>
                  </a:lnTo>
                  <a:lnTo>
                    <a:pt x="383" y="335"/>
                  </a:lnTo>
                  <a:lnTo>
                    <a:pt x="381" y="340"/>
                  </a:lnTo>
                  <a:lnTo>
                    <a:pt x="381" y="342"/>
                  </a:lnTo>
                  <a:lnTo>
                    <a:pt x="383" y="342"/>
                  </a:lnTo>
                  <a:close/>
                  <a:moveTo>
                    <a:pt x="387" y="326"/>
                  </a:moveTo>
                  <a:lnTo>
                    <a:pt x="387" y="326"/>
                  </a:lnTo>
                  <a:lnTo>
                    <a:pt x="389" y="322"/>
                  </a:lnTo>
                  <a:lnTo>
                    <a:pt x="389" y="320"/>
                  </a:lnTo>
                  <a:lnTo>
                    <a:pt x="387" y="320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4"/>
                  </a:lnTo>
                  <a:lnTo>
                    <a:pt x="387" y="326"/>
                  </a:lnTo>
                  <a:lnTo>
                    <a:pt x="387" y="326"/>
                  </a:lnTo>
                  <a:lnTo>
                    <a:pt x="387" y="326"/>
                  </a:lnTo>
                  <a:close/>
                  <a:moveTo>
                    <a:pt x="0" y="318"/>
                  </a:move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close/>
                  <a:moveTo>
                    <a:pt x="311" y="322"/>
                  </a:moveTo>
                  <a:lnTo>
                    <a:pt x="313" y="322"/>
                  </a:lnTo>
                  <a:lnTo>
                    <a:pt x="313" y="322"/>
                  </a:lnTo>
                  <a:lnTo>
                    <a:pt x="313" y="322"/>
                  </a:lnTo>
                  <a:lnTo>
                    <a:pt x="313" y="320"/>
                  </a:lnTo>
                  <a:lnTo>
                    <a:pt x="315" y="320"/>
                  </a:lnTo>
                  <a:lnTo>
                    <a:pt x="315" y="320"/>
                  </a:lnTo>
                  <a:lnTo>
                    <a:pt x="318" y="322"/>
                  </a:lnTo>
                  <a:lnTo>
                    <a:pt x="320" y="324"/>
                  </a:lnTo>
                  <a:lnTo>
                    <a:pt x="320" y="324"/>
                  </a:lnTo>
                  <a:lnTo>
                    <a:pt x="318" y="324"/>
                  </a:lnTo>
                  <a:lnTo>
                    <a:pt x="318" y="324"/>
                  </a:lnTo>
                  <a:lnTo>
                    <a:pt x="320" y="324"/>
                  </a:lnTo>
                  <a:lnTo>
                    <a:pt x="320" y="326"/>
                  </a:lnTo>
                  <a:lnTo>
                    <a:pt x="320" y="326"/>
                  </a:lnTo>
                  <a:lnTo>
                    <a:pt x="320" y="327"/>
                  </a:lnTo>
                  <a:lnTo>
                    <a:pt x="320" y="327"/>
                  </a:lnTo>
                  <a:lnTo>
                    <a:pt x="322" y="327"/>
                  </a:lnTo>
                  <a:lnTo>
                    <a:pt x="324" y="327"/>
                  </a:lnTo>
                  <a:lnTo>
                    <a:pt x="324" y="327"/>
                  </a:lnTo>
                  <a:lnTo>
                    <a:pt x="325" y="327"/>
                  </a:lnTo>
                  <a:lnTo>
                    <a:pt x="325" y="327"/>
                  </a:lnTo>
                  <a:lnTo>
                    <a:pt x="327" y="327"/>
                  </a:lnTo>
                  <a:lnTo>
                    <a:pt x="329" y="326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27" y="324"/>
                  </a:lnTo>
                  <a:lnTo>
                    <a:pt x="327" y="322"/>
                  </a:lnTo>
                  <a:lnTo>
                    <a:pt x="324" y="324"/>
                  </a:lnTo>
                  <a:lnTo>
                    <a:pt x="320" y="324"/>
                  </a:lnTo>
                  <a:lnTo>
                    <a:pt x="320" y="324"/>
                  </a:lnTo>
                  <a:lnTo>
                    <a:pt x="322" y="322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4" y="324"/>
                  </a:lnTo>
                  <a:lnTo>
                    <a:pt x="325" y="322"/>
                  </a:lnTo>
                  <a:lnTo>
                    <a:pt x="325" y="322"/>
                  </a:lnTo>
                  <a:lnTo>
                    <a:pt x="329" y="322"/>
                  </a:lnTo>
                  <a:lnTo>
                    <a:pt x="329" y="322"/>
                  </a:lnTo>
                  <a:lnTo>
                    <a:pt x="331" y="318"/>
                  </a:lnTo>
                  <a:lnTo>
                    <a:pt x="329" y="320"/>
                  </a:lnTo>
                  <a:lnTo>
                    <a:pt x="329" y="320"/>
                  </a:lnTo>
                  <a:lnTo>
                    <a:pt x="327" y="318"/>
                  </a:lnTo>
                  <a:lnTo>
                    <a:pt x="327" y="318"/>
                  </a:lnTo>
                  <a:lnTo>
                    <a:pt x="327" y="317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7" y="315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33" y="317"/>
                  </a:lnTo>
                  <a:lnTo>
                    <a:pt x="333" y="315"/>
                  </a:lnTo>
                  <a:lnTo>
                    <a:pt x="333" y="315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29" y="313"/>
                  </a:lnTo>
                  <a:lnTo>
                    <a:pt x="329" y="313"/>
                  </a:lnTo>
                  <a:lnTo>
                    <a:pt x="327" y="315"/>
                  </a:lnTo>
                  <a:lnTo>
                    <a:pt x="327" y="313"/>
                  </a:lnTo>
                  <a:lnTo>
                    <a:pt x="327" y="313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5" y="311"/>
                  </a:lnTo>
                  <a:lnTo>
                    <a:pt x="324" y="313"/>
                  </a:lnTo>
                  <a:lnTo>
                    <a:pt x="322" y="313"/>
                  </a:lnTo>
                  <a:lnTo>
                    <a:pt x="324" y="313"/>
                  </a:lnTo>
                  <a:lnTo>
                    <a:pt x="324" y="313"/>
                  </a:lnTo>
                  <a:lnTo>
                    <a:pt x="324" y="315"/>
                  </a:lnTo>
                  <a:lnTo>
                    <a:pt x="322" y="315"/>
                  </a:lnTo>
                  <a:lnTo>
                    <a:pt x="320" y="313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18" y="313"/>
                  </a:lnTo>
                  <a:lnTo>
                    <a:pt x="316" y="315"/>
                  </a:lnTo>
                  <a:lnTo>
                    <a:pt x="315" y="315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1" y="315"/>
                  </a:lnTo>
                  <a:lnTo>
                    <a:pt x="311" y="317"/>
                  </a:lnTo>
                  <a:lnTo>
                    <a:pt x="309" y="318"/>
                  </a:lnTo>
                  <a:lnTo>
                    <a:pt x="309" y="318"/>
                  </a:lnTo>
                  <a:lnTo>
                    <a:pt x="309" y="318"/>
                  </a:lnTo>
                  <a:lnTo>
                    <a:pt x="311" y="320"/>
                  </a:lnTo>
                  <a:lnTo>
                    <a:pt x="311" y="322"/>
                  </a:lnTo>
                  <a:close/>
                  <a:moveTo>
                    <a:pt x="378" y="318"/>
                  </a:moveTo>
                  <a:lnTo>
                    <a:pt x="378" y="318"/>
                  </a:lnTo>
                  <a:lnTo>
                    <a:pt x="376" y="317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2" y="313"/>
                  </a:lnTo>
                  <a:lnTo>
                    <a:pt x="372" y="311"/>
                  </a:lnTo>
                  <a:lnTo>
                    <a:pt x="371" y="311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11"/>
                  </a:lnTo>
                  <a:lnTo>
                    <a:pt x="369" y="313"/>
                  </a:lnTo>
                  <a:lnTo>
                    <a:pt x="367" y="313"/>
                  </a:lnTo>
                  <a:lnTo>
                    <a:pt x="365" y="313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5" y="317"/>
                  </a:lnTo>
                  <a:lnTo>
                    <a:pt x="365" y="317"/>
                  </a:lnTo>
                  <a:lnTo>
                    <a:pt x="367" y="317"/>
                  </a:lnTo>
                  <a:lnTo>
                    <a:pt x="365" y="318"/>
                  </a:lnTo>
                  <a:lnTo>
                    <a:pt x="367" y="318"/>
                  </a:lnTo>
                  <a:lnTo>
                    <a:pt x="367" y="318"/>
                  </a:lnTo>
                  <a:lnTo>
                    <a:pt x="367" y="320"/>
                  </a:lnTo>
                  <a:lnTo>
                    <a:pt x="369" y="318"/>
                  </a:lnTo>
                  <a:lnTo>
                    <a:pt x="367" y="322"/>
                  </a:lnTo>
                  <a:lnTo>
                    <a:pt x="367" y="322"/>
                  </a:lnTo>
                  <a:lnTo>
                    <a:pt x="367" y="324"/>
                  </a:lnTo>
                  <a:lnTo>
                    <a:pt x="367" y="326"/>
                  </a:lnTo>
                  <a:lnTo>
                    <a:pt x="369" y="327"/>
                  </a:lnTo>
                  <a:lnTo>
                    <a:pt x="371" y="327"/>
                  </a:lnTo>
                  <a:lnTo>
                    <a:pt x="371" y="329"/>
                  </a:lnTo>
                  <a:lnTo>
                    <a:pt x="371" y="329"/>
                  </a:lnTo>
                  <a:lnTo>
                    <a:pt x="371" y="331"/>
                  </a:lnTo>
                  <a:lnTo>
                    <a:pt x="371" y="331"/>
                  </a:lnTo>
                  <a:lnTo>
                    <a:pt x="371" y="331"/>
                  </a:lnTo>
                  <a:lnTo>
                    <a:pt x="367" y="326"/>
                  </a:lnTo>
                  <a:lnTo>
                    <a:pt x="365" y="326"/>
                  </a:lnTo>
                  <a:lnTo>
                    <a:pt x="365" y="327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5" y="326"/>
                  </a:lnTo>
                  <a:lnTo>
                    <a:pt x="363" y="326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24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58" y="322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56" y="320"/>
                  </a:lnTo>
                  <a:lnTo>
                    <a:pt x="356" y="318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4" y="322"/>
                  </a:lnTo>
                  <a:lnTo>
                    <a:pt x="352" y="324"/>
                  </a:lnTo>
                  <a:lnTo>
                    <a:pt x="354" y="324"/>
                  </a:lnTo>
                  <a:lnTo>
                    <a:pt x="356" y="324"/>
                  </a:lnTo>
                  <a:lnTo>
                    <a:pt x="358" y="326"/>
                  </a:lnTo>
                  <a:lnTo>
                    <a:pt x="358" y="327"/>
                  </a:lnTo>
                  <a:lnTo>
                    <a:pt x="356" y="327"/>
                  </a:lnTo>
                  <a:lnTo>
                    <a:pt x="356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3"/>
                  </a:lnTo>
                  <a:lnTo>
                    <a:pt x="354" y="333"/>
                  </a:lnTo>
                  <a:lnTo>
                    <a:pt x="354" y="333"/>
                  </a:lnTo>
                  <a:lnTo>
                    <a:pt x="354" y="331"/>
                  </a:lnTo>
                  <a:lnTo>
                    <a:pt x="352" y="331"/>
                  </a:lnTo>
                  <a:lnTo>
                    <a:pt x="351" y="327"/>
                  </a:lnTo>
                  <a:lnTo>
                    <a:pt x="351" y="327"/>
                  </a:lnTo>
                  <a:lnTo>
                    <a:pt x="349" y="327"/>
                  </a:lnTo>
                  <a:lnTo>
                    <a:pt x="349" y="327"/>
                  </a:lnTo>
                  <a:lnTo>
                    <a:pt x="349" y="329"/>
                  </a:lnTo>
                  <a:lnTo>
                    <a:pt x="349" y="329"/>
                  </a:lnTo>
                  <a:lnTo>
                    <a:pt x="349" y="331"/>
                  </a:lnTo>
                  <a:lnTo>
                    <a:pt x="351" y="331"/>
                  </a:lnTo>
                  <a:lnTo>
                    <a:pt x="347" y="331"/>
                  </a:lnTo>
                  <a:lnTo>
                    <a:pt x="347" y="335"/>
                  </a:lnTo>
                  <a:lnTo>
                    <a:pt x="349" y="336"/>
                  </a:lnTo>
                  <a:lnTo>
                    <a:pt x="351" y="338"/>
                  </a:lnTo>
                  <a:lnTo>
                    <a:pt x="351" y="340"/>
                  </a:lnTo>
                  <a:lnTo>
                    <a:pt x="351" y="340"/>
                  </a:lnTo>
                  <a:lnTo>
                    <a:pt x="352" y="342"/>
                  </a:lnTo>
                  <a:lnTo>
                    <a:pt x="356" y="344"/>
                  </a:lnTo>
                  <a:lnTo>
                    <a:pt x="358" y="342"/>
                  </a:lnTo>
                  <a:lnTo>
                    <a:pt x="358" y="342"/>
                  </a:lnTo>
                  <a:lnTo>
                    <a:pt x="358" y="340"/>
                  </a:lnTo>
                  <a:lnTo>
                    <a:pt x="358" y="338"/>
                  </a:lnTo>
                  <a:lnTo>
                    <a:pt x="358" y="338"/>
                  </a:lnTo>
                  <a:lnTo>
                    <a:pt x="358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1" y="336"/>
                  </a:lnTo>
                  <a:lnTo>
                    <a:pt x="361" y="336"/>
                  </a:lnTo>
                  <a:lnTo>
                    <a:pt x="361" y="338"/>
                  </a:lnTo>
                  <a:lnTo>
                    <a:pt x="361" y="338"/>
                  </a:lnTo>
                  <a:lnTo>
                    <a:pt x="361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1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3" y="342"/>
                  </a:lnTo>
                  <a:lnTo>
                    <a:pt x="363" y="342"/>
                  </a:lnTo>
                  <a:lnTo>
                    <a:pt x="363" y="342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7" y="342"/>
                  </a:lnTo>
                  <a:lnTo>
                    <a:pt x="367" y="342"/>
                  </a:lnTo>
                  <a:lnTo>
                    <a:pt x="371" y="345"/>
                  </a:lnTo>
                  <a:lnTo>
                    <a:pt x="371" y="347"/>
                  </a:lnTo>
                  <a:lnTo>
                    <a:pt x="369" y="345"/>
                  </a:lnTo>
                  <a:lnTo>
                    <a:pt x="369" y="345"/>
                  </a:lnTo>
                  <a:lnTo>
                    <a:pt x="367" y="344"/>
                  </a:lnTo>
                  <a:lnTo>
                    <a:pt x="367" y="344"/>
                  </a:lnTo>
                  <a:lnTo>
                    <a:pt x="365" y="344"/>
                  </a:lnTo>
                  <a:lnTo>
                    <a:pt x="363" y="344"/>
                  </a:lnTo>
                  <a:lnTo>
                    <a:pt x="361" y="345"/>
                  </a:lnTo>
                  <a:lnTo>
                    <a:pt x="361" y="345"/>
                  </a:lnTo>
                  <a:lnTo>
                    <a:pt x="361" y="345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9"/>
                  </a:lnTo>
                  <a:lnTo>
                    <a:pt x="365" y="351"/>
                  </a:lnTo>
                  <a:lnTo>
                    <a:pt x="367" y="353"/>
                  </a:lnTo>
                  <a:lnTo>
                    <a:pt x="369" y="351"/>
                  </a:lnTo>
                  <a:lnTo>
                    <a:pt x="369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3"/>
                  </a:lnTo>
                  <a:lnTo>
                    <a:pt x="367" y="354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71" y="356"/>
                  </a:lnTo>
                  <a:lnTo>
                    <a:pt x="371" y="356"/>
                  </a:lnTo>
                  <a:lnTo>
                    <a:pt x="372" y="356"/>
                  </a:lnTo>
                  <a:lnTo>
                    <a:pt x="372" y="356"/>
                  </a:lnTo>
                  <a:lnTo>
                    <a:pt x="371" y="358"/>
                  </a:lnTo>
                  <a:lnTo>
                    <a:pt x="371" y="358"/>
                  </a:lnTo>
                  <a:lnTo>
                    <a:pt x="371" y="360"/>
                  </a:lnTo>
                  <a:lnTo>
                    <a:pt x="378" y="358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1" y="360"/>
                  </a:lnTo>
                  <a:lnTo>
                    <a:pt x="381" y="362"/>
                  </a:lnTo>
                  <a:lnTo>
                    <a:pt x="381" y="362"/>
                  </a:lnTo>
                  <a:lnTo>
                    <a:pt x="383" y="362"/>
                  </a:lnTo>
                  <a:lnTo>
                    <a:pt x="383" y="362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5" y="358"/>
                  </a:lnTo>
                  <a:lnTo>
                    <a:pt x="385" y="356"/>
                  </a:lnTo>
                  <a:lnTo>
                    <a:pt x="385" y="354"/>
                  </a:lnTo>
                  <a:lnTo>
                    <a:pt x="383" y="354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4"/>
                  </a:lnTo>
                  <a:lnTo>
                    <a:pt x="387" y="356"/>
                  </a:lnTo>
                  <a:lnTo>
                    <a:pt x="387" y="356"/>
                  </a:lnTo>
                  <a:lnTo>
                    <a:pt x="387" y="356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90" y="358"/>
                  </a:lnTo>
                  <a:lnTo>
                    <a:pt x="392" y="358"/>
                  </a:lnTo>
                  <a:lnTo>
                    <a:pt x="394" y="356"/>
                  </a:lnTo>
                  <a:lnTo>
                    <a:pt x="394" y="358"/>
                  </a:lnTo>
                  <a:lnTo>
                    <a:pt x="389" y="360"/>
                  </a:lnTo>
                  <a:lnTo>
                    <a:pt x="389" y="360"/>
                  </a:lnTo>
                  <a:lnTo>
                    <a:pt x="389" y="362"/>
                  </a:lnTo>
                  <a:lnTo>
                    <a:pt x="387" y="363"/>
                  </a:lnTo>
                  <a:lnTo>
                    <a:pt x="387" y="363"/>
                  </a:lnTo>
                  <a:lnTo>
                    <a:pt x="387" y="363"/>
                  </a:lnTo>
                  <a:lnTo>
                    <a:pt x="387" y="365"/>
                  </a:lnTo>
                  <a:lnTo>
                    <a:pt x="387" y="365"/>
                  </a:lnTo>
                  <a:lnTo>
                    <a:pt x="385" y="365"/>
                  </a:lnTo>
                  <a:lnTo>
                    <a:pt x="385" y="365"/>
                  </a:lnTo>
                  <a:lnTo>
                    <a:pt x="387" y="367"/>
                  </a:lnTo>
                  <a:lnTo>
                    <a:pt x="385" y="369"/>
                  </a:lnTo>
                  <a:lnTo>
                    <a:pt x="385" y="371"/>
                  </a:lnTo>
                  <a:lnTo>
                    <a:pt x="385" y="371"/>
                  </a:lnTo>
                  <a:lnTo>
                    <a:pt x="385" y="371"/>
                  </a:lnTo>
                  <a:lnTo>
                    <a:pt x="389" y="371"/>
                  </a:lnTo>
                  <a:lnTo>
                    <a:pt x="389" y="371"/>
                  </a:lnTo>
                  <a:lnTo>
                    <a:pt x="390" y="369"/>
                  </a:lnTo>
                  <a:lnTo>
                    <a:pt x="392" y="365"/>
                  </a:lnTo>
                  <a:lnTo>
                    <a:pt x="394" y="365"/>
                  </a:lnTo>
                  <a:lnTo>
                    <a:pt x="394" y="363"/>
                  </a:lnTo>
                  <a:lnTo>
                    <a:pt x="396" y="363"/>
                  </a:lnTo>
                  <a:lnTo>
                    <a:pt x="396" y="363"/>
                  </a:lnTo>
                  <a:lnTo>
                    <a:pt x="396" y="362"/>
                  </a:lnTo>
                  <a:lnTo>
                    <a:pt x="396" y="360"/>
                  </a:lnTo>
                  <a:lnTo>
                    <a:pt x="398" y="358"/>
                  </a:lnTo>
                  <a:lnTo>
                    <a:pt x="399" y="358"/>
                  </a:lnTo>
                  <a:lnTo>
                    <a:pt x="399" y="358"/>
                  </a:lnTo>
                  <a:lnTo>
                    <a:pt x="401" y="356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49"/>
                  </a:lnTo>
                  <a:lnTo>
                    <a:pt x="399" y="349"/>
                  </a:lnTo>
                  <a:lnTo>
                    <a:pt x="399" y="349"/>
                  </a:lnTo>
                  <a:lnTo>
                    <a:pt x="398" y="349"/>
                  </a:lnTo>
                  <a:lnTo>
                    <a:pt x="396" y="349"/>
                  </a:lnTo>
                  <a:lnTo>
                    <a:pt x="394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0" y="351"/>
                  </a:lnTo>
                  <a:lnTo>
                    <a:pt x="390" y="351"/>
                  </a:lnTo>
                  <a:lnTo>
                    <a:pt x="390" y="351"/>
                  </a:lnTo>
                  <a:lnTo>
                    <a:pt x="390" y="349"/>
                  </a:lnTo>
                  <a:lnTo>
                    <a:pt x="389" y="349"/>
                  </a:lnTo>
                  <a:lnTo>
                    <a:pt x="389" y="349"/>
                  </a:lnTo>
                  <a:lnTo>
                    <a:pt x="387" y="349"/>
                  </a:lnTo>
                  <a:lnTo>
                    <a:pt x="387" y="349"/>
                  </a:lnTo>
                  <a:lnTo>
                    <a:pt x="385" y="347"/>
                  </a:lnTo>
                  <a:lnTo>
                    <a:pt x="385" y="347"/>
                  </a:lnTo>
                  <a:lnTo>
                    <a:pt x="383" y="349"/>
                  </a:lnTo>
                  <a:lnTo>
                    <a:pt x="381" y="349"/>
                  </a:lnTo>
                  <a:lnTo>
                    <a:pt x="381" y="347"/>
                  </a:lnTo>
                  <a:lnTo>
                    <a:pt x="383" y="347"/>
                  </a:lnTo>
                  <a:lnTo>
                    <a:pt x="383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8" y="345"/>
                  </a:lnTo>
                  <a:lnTo>
                    <a:pt x="380" y="345"/>
                  </a:lnTo>
                  <a:lnTo>
                    <a:pt x="381" y="344"/>
                  </a:lnTo>
                  <a:lnTo>
                    <a:pt x="381" y="344"/>
                  </a:lnTo>
                  <a:lnTo>
                    <a:pt x="381" y="342"/>
                  </a:lnTo>
                  <a:lnTo>
                    <a:pt x="380" y="342"/>
                  </a:lnTo>
                  <a:lnTo>
                    <a:pt x="380" y="342"/>
                  </a:lnTo>
                  <a:lnTo>
                    <a:pt x="380" y="340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80" y="336"/>
                  </a:lnTo>
                  <a:lnTo>
                    <a:pt x="380" y="336"/>
                  </a:lnTo>
                  <a:lnTo>
                    <a:pt x="378" y="336"/>
                  </a:lnTo>
                  <a:lnTo>
                    <a:pt x="378" y="336"/>
                  </a:lnTo>
                  <a:lnTo>
                    <a:pt x="376" y="338"/>
                  </a:lnTo>
                  <a:lnTo>
                    <a:pt x="378" y="336"/>
                  </a:lnTo>
                  <a:lnTo>
                    <a:pt x="378" y="335"/>
                  </a:lnTo>
                  <a:lnTo>
                    <a:pt x="380" y="335"/>
                  </a:lnTo>
                  <a:lnTo>
                    <a:pt x="380" y="333"/>
                  </a:lnTo>
                  <a:lnTo>
                    <a:pt x="380" y="331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6"/>
                  </a:lnTo>
                  <a:lnTo>
                    <a:pt x="378" y="320"/>
                  </a:lnTo>
                  <a:lnTo>
                    <a:pt x="378" y="318"/>
                  </a:lnTo>
                  <a:close/>
                  <a:moveTo>
                    <a:pt x="327" y="307"/>
                  </a:moveTo>
                  <a:lnTo>
                    <a:pt x="329" y="307"/>
                  </a:lnTo>
                  <a:lnTo>
                    <a:pt x="327" y="306"/>
                  </a:lnTo>
                  <a:lnTo>
                    <a:pt x="327" y="306"/>
                  </a:lnTo>
                  <a:lnTo>
                    <a:pt x="325" y="307"/>
                  </a:lnTo>
                  <a:lnTo>
                    <a:pt x="325" y="309"/>
                  </a:lnTo>
                  <a:lnTo>
                    <a:pt x="327" y="307"/>
                  </a:lnTo>
                  <a:close/>
                  <a:moveTo>
                    <a:pt x="255" y="297"/>
                  </a:moveTo>
                  <a:lnTo>
                    <a:pt x="255" y="297"/>
                  </a:lnTo>
                  <a:lnTo>
                    <a:pt x="255" y="298"/>
                  </a:lnTo>
                  <a:lnTo>
                    <a:pt x="257" y="298"/>
                  </a:lnTo>
                  <a:lnTo>
                    <a:pt x="257" y="298"/>
                  </a:lnTo>
                  <a:lnTo>
                    <a:pt x="259" y="298"/>
                  </a:lnTo>
                  <a:lnTo>
                    <a:pt x="257" y="298"/>
                  </a:lnTo>
                  <a:lnTo>
                    <a:pt x="255" y="297"/>
                  </a:lnTo>
                  <a:close/>
                  <a:moveTo>
                    <a:pt x="333" y="293"/>
                  </a:moveTo>
                  <a:lnTo>
                    <a:pt x="333" y="293"/>
                  </a:lnTo>
                  <a:lnTo>
                    <a:pt x="333" y="291"/>
                  </a:lnTo>
                  <a:lnTo>
                    <a:pt x="334" y="291"/>
                  </a:lnTo>
                  <a:lnTo>
                    <a:pt x="334" y="289"/>
                  </a:lnTo>
                  <a:lnTo>
                    <a:pt x="336" y="291"/>
                  </a:lnTo>
                  <a:lnTo>
                    <a:pt x="336" y="291"/>
                  </a:lnTo>
                  <a:lnTo>
                    <a:pt x="336" y="289"/>
                  </a:lnTo>
                  <a:lnTo>
                    <a:pt x="334" y="288"/>
                  </a:lnTo>
                  <a:lnTo>
                    <a:pt x="334" y="289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3"/>
                  </a:lnTo>
                  <a:close/>
                  <a:moveTo>
                    <a:pt x="342" y="259"/>
                  </a:moveTo>
                  <a:lnTo>
                    <a:pt x="343" y="261"/>
                  </a:lnTo>
                  <a:lnTo>
                    <a:pt x="343" y="261"/>
                  </a:lnTo>
                  <a:lnTo>
                    <a:pt x="343" y="261"/>
                  </a:lnTo>
                  <a:lnTo>
                    <a:pt x="342" y="261"/>
                  </a:lnTo>
                  <a:lnTo>
                    <a:pt x="342" y="261"/>
                  </a:lnTo>
                  <a:lnTo>
                    <a:pt x="347" y="261"/>
                  </a:lnTo>
                  <a:lnTo>
                    <a:pt x="347" y="261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3" y="257"/>
                  </a:lnTo>
                  <a:lnTo>
                    <a:pt x="342" y="257"/>
                  </a:lnTo>
                  <a:lnTo>
                    <a:pt x="342" y="257"/>
                  </a:lnTo>
                  <a:lnTo>
                    <a:pt x="342" y="259"/>
                  </a:lnTo>
                  <a:lnTo>
                    <a:pt x="342" y="259"/>
                  </a:lnTo>
                  <a:close/>
                  <a:moveTo>
                    <a:pt x="331" y="270"/>
                  </a:moveTo>
                  <a:lnTo>
                    <a:pt x="331" y="270"/>
                  </a:lnTo>
                  <a:lnTo>
                    <a:pt x="331" y="271"/>
                  </a:lnTo>
                  <a:lnTo>
                    <a:pt x="331" y="271"/>
                  </a:lnTo>
                  <a:lnTo>
                    <a:pt x="333" y="275"/>
                  </a:lnTo>
                  <a:lnTo>
                    <a:pt x="333" y="275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5"/>
                  </a:lnTo>
                  <a:lnTo>
                    <a:pt x="334" y="275"/>
                  </a:lnTo>
                  <a:lnTo>
                    <a:pt x="333" y="275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3" y="277"/>
                  </a:lnTo>
                  <a:lnTo>
                    <a:pt x="333" y="277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36" y="279"/>
                  </a:lnTo>
                  <a:lnTo>
                    <a:pt x="334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80"/>
                  </a:lnTo>
                  <a:lnTo>
                    <a:pt x="333" y="280"/>
                  </a:lnTo>
                  <a:lnTo>
                    <a:pt x="333" y="280"/>
                  </a:lnTo>
                  <a:lnTo>
                    <a:pt x="331" y="280"/>
                  </a:lnTo>
                  <a:lnTo>
                    <a:pt x="331" y="282"/>
                  </a:lnTo>
                  <a:lnTo>
                    <a:pt x="333" y="284"/>
                  </a:lnTo>
                  <a:lnTo>
                    <a:pt x="333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8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2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5" y="289"/>
                  </a:lnTo>
                  <a:lnTo>
                    <a:pt x="343" y="289"/>
                  </a:lnTo>
                  <a:lnTo>
                    <a:pt x="342" y="289"/>
                  </a:lnTo>
                  <a:lnTo>
                    <a:pt x="340" y="289"/>
                  </a:lnTo>
                  <a:lnTo>
                    <a:pt x="338" y="291"/>
                  </a:lnTo>
                  <a:lnTo>
                    <a:pt x="338" y="291"/>
                  </a:lnTo>
                  <a:lnTo>
                    <a:pt x="340" y="293"/>
                  </a:lnTo>
                  <a:lnTo>
                    <a:pt x="338" y="293"/>
                  </a:lnTo>
                  <a:lnTo>
                    <a:pt x="336" y="293"/>
                  </a:lnTo>
                  <a:lnTo>
                    <a:pt x="336" y="295"/>
                  </a:lnTo>
                  <a:lnTo>
                    <a:pt x="333" y="298"/>
                  </a:lnTo>
                  <a:lnTo>
                    <a:pt x="333" y="297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331" y="298"/>
                  </a:lnTo>
                  <a:lnTo>
                    <a:pt x="331" y="298"/>
                  </a:lnTo>
                  <a:lnTo>
                    <a:pt x="331" y="298"/>
                  </a:lnTo>
                  <a:lnTo>
                    <a:pt x="334" y="302"/>
                  </a:lnTo>
                  <a:lnTo>
                    <a:pt x="334" y="302"/>
                  </a:lnTo>
                  <a:lnTo>
                    <a:pt x="336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3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3" y="298"/>
                  </a:lnTo>
                  <a:lnTo>
                    <a:pt x="343" y="298"/>
                  </a:lnTo>
                  <a:lnTo>
                    <a:pt x="343" y="297"/>
                  </a:lnTo>
                  <a:lnTo>
                    <a:pt x="343" y="297"/>
                  </a:lnTo>
                  <a:lnTo>
                    <a:pt x="345" y="2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9" y="297"/>
                  </a:lnTo>
                  <a:lnTo>
                    <a:pt x="349" y="297"/>
                  </a:lnTo>
                  <a:lnTo>
                    <a:pt x="349" y="297"/>
                  </a:lnTo>
                  <a:lnTo>
                    <a:pt x="349" y="295"/>
                  </a:lnTo>
                  <a:lnTo>
                    <a:pt x="347" y="293"/>
                  </a:lnTo>
                  <a:lnTo>
                    <a:pt x="347" y="293"/>
                  </a:lnTo>
                  <a:lnTo>
                    <a:pt x="347" y="293"/>
                  </a:lnTo>
                  <a:lnTo>
                    <a:pt x="345" y="293"/>
                  </a:lnTo>
                  <a:lnTo>
                    <a:pt x="345" y="291"/>
                  </a:lnTo>
                  <a:lnTo>
                    <a:pt x="347" y="291"/>
                  </a:lnTo>
                  <a:lnTo>
                    <a:pt x="347" y="291"/>
                  </a:lnTo>
                  <a:lnTo>
                    <a:pt x="347" y="289"/>
                  </a:lnTo>
                  <a:lnTo>
                    <a:pt x="349" y="291"/>
                  </a:lnTo>
                  <a:lnTo>
                    <a:pt x="352" y="293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1" y="289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1" y="286"/>
                  </a:lnTo>
                  <a:lnTo>
                    <a:pt x="351" y="286"/>
                  </a:lnTo>
                  <a:lnTo>
                    <a:pt x="351" y="286"/>
                  </a:lnTo>
                  <a:lnTo>
                    <a:pt x="349" y="284"/>
                  </a:lnTo>
                  <a:lnTo>
                    <a:pt x="349" y="282"/>
                  </a:lnTo>
                  <a:lnTo>
                    <a:pt x="347" y="280"/>
                  </a:lnTo>
                  <a:lnTo>
                    <a:pt x="349" y="280"/>
                  </a:lnTo>
                  <a:lnTo>
                    <a:pt x="351" y="279"/>
                  </a:lnTo>
                  <a:lnTo>
                    <a:pt x="351" y="277"/>
                  </a:lnTo>
                  <a:lnTo>
                    <a:pt x="351" y="277"/>
                  </a:lnTo>
                  <a:lnTo>
                    <a:pt x="351" y="275"/>
                  </a:lnTo>
                  <a:lnTo>
                    <a:pt x="356" y="275"/>
                  </a:lnTo>
                  <a:lnTo>
                    <a:pt x="356" y="277"/>
                  </a:lnTo>
                  <a:lnTo>
                    <a:pt x="354" y="277"/>
                  </a:lnTo>
                  <a:lnTo>
                    <a:pt x="352" y="277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2"/>
                  </a:lnTo>
                  <a:lnTo>
                    <a:pt x="351" y="284"/>
                  </a:lnTo>
                  <a:lnTo>
                    <a:pt x="352" y="286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4" y="288"/>
                  </a:lnTo>
                  <a:lnTo>
                    <a:pt x="354" y="289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6" y="286"/>
                  </a:lnTo>
                  <a:lnTo>
                    <a:pt x="356" y="288"/>
                  </a:lnTo>
                  <a:lnTo>
                    <a:pt x="356" y="288"/>
                  </a:lnTo>
                  <a:lnTo>
                    <a:pt x="358" y="289"/>
                  </a:lnTo>
                  <a:lnTo>
                    <a:pt x="358" y="289"/>
                  </a:lnTo>
                  <a:lnTo>
                    <a:pt x="360" y="288"/>
                  </a:lnTo>
                  <a:lnTo>
                    <a:pt x="360" y="288"/>
                  </a:lnTo>
                  <a:lnTo>
                    <a:pt x="360" y="288"/>
                  </a:lnTo>
                  <a:lnTo>
                    <a:pt x="358" y="288"/>
                  </a:lnTo>
                  <a:lnTo>
                    <a:pt x="358" y="288"/>
                  </a:lnTo>
                  <a:lnTo>
                    <a:pt x="358" y="286"/>
                  </a:lnTo>
                  <a:lnTo>
                    <a:pt x="360" y="286"/>
                  </a:lnTo>
                  <a:lnTo>
                    <a:pt x="360" y="288"/>
                  </a:lnTo>
                  <a:lnTo>
                    <a:pt x="361" y="288"/>
                  </a:lnTo>
                  <a:lnTo>
                    <a:pt x="361" y="286"/>
                  </a:lnTo>
                  <a:lnTo>
                    <a:pt x="361" y="286"/>
                  </a:lnTo>
                  <a:lnTo>
                    <a:pt x="363" y="284"/>
                  </a:lnTo>
                  <a:lnTo>
                    <a:pt x="363" y="284"/>
                  </a:lnTo>
                  <a:lnTo>
                    <a:pt x="363" y="284"/>
                  </a:lnTo>
                  <a:lnTo>
                    <a:pt x="363" y="282"/>
                  </a:lnTo>
                  <a:lnTo>
                    <a:pt x="361" y="282"/>
                  </a:lnTo>
                  <a:lnTo>
                    <a:pt x="360" y="280"/>
                  </a:lnTo>
                  <a:lnTo>
                    <a:pt x="360" y="280"/>
                  </a:lnTo>
                  <a:lnTo>
                    <a:pt x="358" y="280"/>
                  </a:lnTo>
                  <a:lnTo>
                    <a:pt x="358" y="279"/>
                  </a:lnTo>
                  <a:lnTo>
                    <a:pt x="360" y="279"/>
                  </a:lnTo>
                  <a:lnTo>
                    <a:pt x="360" y="280"/>
                  </a:lnTo>
                  <a:lnTo>
                    <a:pt x="365" y="280"/>
                  </a:lnTo>
                  <a:lnTo>
                    <a:pt x="365" y="280"/>
                  </a:lnTo>
                  <a:lnTo>
                    <a:pt x="367" y="279"/>
                  </a:lnTo>
                  <a:lnTo>
                    <a:pt x="367" y="279"/>
                  </a:lnTo>
                  <a:lnTo>
                    <a:pt x="369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5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7" y="273"/>
                  </a:lnTo>
                  <a:lnTo>
                    <a:pt x="367" y="271"/>
                  </a:lnTo>
                  <a:lnTo>
                    <a:pt x="365" y="271"/>
                  </a:lnTo>
                  <a:lnTo>
                    <a:pt x="365" y="271"/>
                  </a:lnTo>
                  <a:lnTo>
                    <a:pt x="363" y="271"/>
                  </a:lnTo>
                  <a:lnTo>
                    <a:pt x="356" y="273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56" y="273"/>
                  </a:lnTo>
                  <a:lnTo>
                    <a:pt x="358" y="271"/>
                  </a:lnTo>
                  <a:lnTo>
                    <a:pt x="360" y="271"/>
                  </a:lnTo>
                  <a:lnTo>
                    <a:pt x="360" y="271"/>
                  </a:lnTo>
                  <a:lnTo>
                    <a:pt x="361" y="271"/>
                  </a:lnTo>
                  <a:lnTo>
                    <a:pt x="361" y="271"/>
                  </a:lnTo>
                  <a:lnTo>
                    <a:pt x="361" y="271"/>
                  </a:lnTo>
                  <a:lnTo>
                    <a:pt x="363" y="270"/>
                  </a:lnTo>
                  <a:lnTo>
                    <a:pt x="367" y="268"/>
                  </a:lnTo>
                  <a:lnTo>
                    <a:pt x="367" y="268"/>
                  </a:lnTo>
                  <a:lnTo>
                    <a:pt x="367" y="268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4"/>
                  </a:lnTo>
                  <a:lnTo>
                    <a:pt x="365" y="261"/>
                  </a:lnTo>
                  <a:lnTo>
                    <a:pt x="367" y="261"/>
                  </a:lnTo>
                  <a:lnTo>
                    <a:pt x="369" y="262"/>
                  </a:lnTo>
                  <a:lnTo>
                    <a:pt x="369" y="262"/>
                  </a:lnTo>
                  <a:lnTo>
                    <a:pt x="371" y="262"/>
                  </a:lnTo>
                  <a:lnTo>
                    <a:pt x="372" y="262"/>
                  </a:lnTo>
                  <a:lnTo>
                    <a:pt x="374" y="264"/>
                  </a:lnTo>
                  <a:lnTo>
                    <a:pt x="374" y="264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1"/>
                  </a:lnTo>
                  <a:lnTo>
                    <a:pt x="378" y="261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6" y="257"/>
                  </a:lnTo>
                  <a:lnTo>
                    <a:pt x="374" y="261"/>
                  </a:lnTo>
                  <a:lnTo>
                    <a:pt x="372" y="261"/>
                  </a:lnTo>
                  <a:lnTo>
                    <a:pt x="371" y="261"/>
                  </a:lnTo>
                  <a:lnTo>
                    <a:pt x="369" y="261"/>
                  </a:lnTo>
                  <a:lnTo>
                    <a:pt x="367" y="259"/>
                  </a:lnTo>
                  <a:lnTo>
                    <a:pt x="369" y="259"/>
                  </a:lnTo>
                  <a:lnTo>
                    <a:pt x="369" y="259"/>
                  </a:lnTo>
                  <a:lnTo>
                    <a:pt x="371" y="259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371" y="255"/>
                  </a:lnTo>
                  <a:lnTo>
                    <a:pt x="372" y="255"/>
                  </a:lnTo>
                  <a:lnTo>
                    <a:pt x="372" y="253"/>
                  </a:lnTo>
                  <a:lnTo>
                    <a:pt x="372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1"/>
                  </a:lnTo>
                  <a:lnTo>
                    <a:pt x="374" y="251"/>
                  </a:lnTo>
                  <a:lnTo>
                    <a:pt x="374" y="250"/>
                  </a:lnTo>
                  <a:lnTo>
                    <a:pt x="376" y="248"/>
                  </a:lnTo>
                  <a:lnTo>
                    <a:pt x="378" y="248"/>
                  </a:lnTo>
                  <a:lnTo>
                    <a:pt x="378" y="248"/>
                  </a:lnTo>
                  <a:lnTo>
                    <a:pt x="378" y="248"/>
                  </a:lnTo>
                  <a:lnTo>
                    <a:pt x="376" y="248"/>
                  </a:lnTo>
                  <a:lnTo>
                    <a:pt x="376" y="246"/>
                  </a:lnTo>
                  <a:lnTo>
                    <a:pt x="376" y="246"/>
                  </a:lnTo>
                  <a:lnTo>
                    <a:pt x="376" y="242"/>
                  </a:lnTo>
                  <a:lnTo>
                    <a:pt x="376" y="242"/>
                  </a:lnTo>
                  <a:lnTo>
                    <a:pt x="378" y="241"/>
                  </a:lnTo>
                  <a:lnTo>
                    <a:pt x="378" y="241"/>
                  </a:lnTo>
                  <a:lnTo>
                    <a:pt x="376" y="239"/>
                  </a:lnTo>
                  <a:lnTo>
                    <a:pt x="376" y="237"/>
                  </a:lnTo>
                  <a:lnTo>
                    <a:pt x="376" y="235"/>
                  </a:lnTo>
                  <a:lnTo>
                    <a:pt x="374" y="233"/>
                  </a:lnTo>
                  <a:lnTo>
                    <a:pt x="374" y="232"/>
                  </a:lnTo>
                  <a:lnTo>
                    <a:pt x="372" y="232"/>
                  </a:lnTo>
                  <a:lnTo>
                    <a:pt x="371" y="233"/>
                  </a:lnTo>
                  <a:lnTo>
                    <a:pt x="369" y="237"/>
                  </a:lnTo>
                  <a:lnTo>
                    <a:pt x="360" y="244"/>
                  </a:lnTo>
                  <a:lnTo>
                    <a:pt x="358" y="246"/>
                  </a:lnTo>
                  <a:lnTo>
                    <a:pt x="358" y="246"/>
                  </a:lnTo>
                  <a:lnTo>
                    <a:pt x="354" y="248"/>
                  </a:lnTo>
                  <a:lnTo>
                    <a:pt x="354" y="248"/>
                  </a:lnTo>
                  <a:lnTo>
                    <a:pt x="352" y="248"/>
                  </a:lnTo>
                  <a:lnTo>
                    <a:pt x="351" y="248"/>
                  </a:lnTo>
                  <a:lnTo>
                    <a:pt x="351" y="250"/>
                  </a:lnTo>
                  <a:lnTo>
                    <a:pt x="351" y="250"/>
                  </a:lnTo>
                  <a:lnTo>
                    <a:pt x="351" y="250"/>
                  </a:lnTo>
                  <a:lnTo>
                    <a:pt x="349" y="250"/>
                  </a:lnTo>
                  <a:lnTo>
                    <a:pt x="345" y="253"/>
                  </a:lnTo>
                  <a:lnTo>
                    <a:pt x="345" y="253"/>
                  </a:lnTo>
                  <a:lnTo>
                    <a:pt x="345" y="253"/>
                  </a:lnTo>
                  <a:lnTo>
                    <a:pt x="345" y="255"/>
                  </a:lnTo>
                  <a:lnTo>
                    <a:pt x="347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7"/>
                  </a:lnTo>
                  <a:lnTo>
                    <a:pt x="345" y="257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9" y="259"/>
                  </a:lnTo>
                  <a:lnTo>
                    <a:pt x="349" y="261"/>
                  </a:lnTo>
                  <a:lnTo>
                    <a:pt x="349" y="261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51" y="262"/>
                  </a:lnTo>
                  <a:lnTo>
                    <a:pt x="349" y="266"/>
                  </a:lnTo>
                  <a:lnTo>
                    <a:pt x="349" y="264"/>
                  </a:lnTo>
                  <a:lnTo>
                    <a:pt x="347" y="262"/>
                  </a:lnTo>
                  <a:lnTo>
                    <a:pt x="345" y="262"/>
                  </a:lnTo>
                  <a:lnTo>
                    <a:pt x="345" y="262"/>
                  </a:lnTo>
                  <a:lnTo>
                    <a:pt x="345" y="262"/>
                  </a:lnTo>
                  <a:lnTo>
                    <a:pt x="342" y="262"/>
                  </a:lnTo>
                  <a:lnTo>
                    <a:pt x="342" y="264"/>
                  </a:lnTo>
                  <a:lnTo>
                    <a:pt x="342" y="264"/>
                  </a:lnTo>
                  <a:lnTo>
                    <a:pt x="342" y="264"/>
                  </a:lnTo>
                  <a:lnTo>
                    <a:pt x="342" y="266"/>
                  </a:lnTo>
                  <a:lnTo>
                    <a:pt x="342" y="266"/>
                  </a:lnTo>
                  <a:lnTo>
                    <a:pt x="343" y="268"/>
                  </a:lnTo>
                  <a:lnTo>
                    <a:pt x="343" y="268"/>
                  </a:lnTo>
                  <a:lnTo>
                    <a:pt x="343" y="270"/>
                  </a:lnTo>
                  <a:lnTo>
                    <a:pt x="343" y="270"/>
                  </a:lnTo>
                  <a:lnTo>
                    <a:pt x="343" y="271"/>
                  </a:lnTo>
                  <a:lnTo>
                    <a:pt x="342" y="270"/>
                  </a:lnTo>
                  <a:lnTo>
                    <a:pt x="342" y="268"/>
                  </a:lnTo>
                  <a:lnTo>
                    <a:pt x="342" y="266"/>
                  </a:lnTo>
                  <a:lnTo>
                    <a:pt x="342" y="264"/>
                  </a:lnTo>
                  <a:lnTo>
                    <a:pt x="340" y="264"/>
                  </a:lnTo>
                  <a:lnTo>
                    <a:pt x="340" y="262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38" y="259"/>
                  </a:lnTo>
                  <a:lnTo>
                    <a:pt x="338" y="259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4" y="259"/>
                  </a:lnTo>
                  <a:lnTo>
                    <a:pt x="333" y="259"/>
                  </a:lnTo>
                  <a:lnTo>
                    <a:pt x="333" y="261"/>
                  </a:lnTo>
                  <a:lnTo>
                    <a:pt x="333" y="261"/>
                  </a:lnTo>
                  <a:lnTo>
                    <a:pt x="333" y="262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8"/>
                  </a:lnTo>
                  <a:lnTo>
                    <a:pt x="329" y="268"/>
                  </a:lnTo>
                  <a:lnTo>
                    <a:pt x="329" y="270"/>
                  </a:lnTo>
                  <a:lnTo>
                    <a:pt x="329" y="270"/>
                  </a:lnTo>
                  <a:lnTo>
                    <a:pt x="331" y="270"/>
                  </a:lnTo>
                  <a:close/>
                  <a:moveTo>
                    <a:pt x="773" y="761"/>
                  </a:moveTo>
                  <a:lnTo>
                    <a:pt x="773" y="759"/>
                  </a:lnTo>
                  <a:lnTo>
                    <a:pt x="773" y="757"/>
                  </a:lnTo>
                  <a:lnTo>
                    <a:pt x="773" y="755"/>
                  </a:lnTo>
                  <a:lnTo>
                    <a:pt x="773" y="754"/>
                  </a:lnTo>
                  <a:lnTo>
                    <a:pt x="773" y="752"/>
                  </a:lnTo>
                  <a:lnTo>
                    <a:pt x="771" y="748"/>
                  </a:lnTo>
                  <a:lnTo>
                    <a:pt x="771" y="745"/>
                  </a:lnTo>
                  <a:lnTo>
                    <a:pt x="770" y="743"/>
                  </a:lnTo>
                  <a:lnTo>
                    <a:pt x="768" y="741"/>
                  </a:lnTo>
                  <a:lnTo>
                    <a:pt x="757" y="732"/>
                  </a:lnTo>
                  <a:lnTo>
                    <a:pt x="750" y="728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7" y="727"/>
                  </a:lnTo>
                  <a:lnTo>
                    <a:pt x="737" y="727"/>
                  </a:lnTo>
                  <a:lnTo>
                    <a:pt x="735" y="727"/>
                  </a:lnTo>
                  <a:lnTo>
                    <a:pt x="732" y="727"/>
                  </a:lnTo>
                  <a:lnTo>
                    <a:pt x="730" y="725"/>
                  </a:lnTo>
                  <a:lnTo>
                    <a:pt x="728" y="725"/>
                  </a:lnTo>
                  <a:lnTo>
                    <a:pt x="724" y="725"/>
                  </a:lnTo>
                  <a:lnTo>
                    <a:pt x="723" y="725"/>
                  </a:lnTo>
                  <a:lnTo>
                    <a:pt x="721" y="725"/>
                  </a:lnTo>
                  <a:lnTo>
                    <a:pt x="721" y="725"/>
                  </a:lnTo>
                  <a:lnTo>
                    <a:pt x="719" y="725"/>
                  </a:lnTo>
                  <a:lnTo>
                    <a:pt x="721" y="725"/>
                  </a:lnTo>
                  <a:lnTo>
                    <a:pt x="717" y="725"/>
                  </a:lnTo>
                  <a:lnTo>
                    <a:pt x="715" y="725"/>
                  </a:lnTo>
                  <a:lnTo>
                    <a:pt x="712" y="727"/>
                  </a:lnTo>
                  <a:lnTo>
                    <a:pt x="710" y="728"/>
                  </a:lnTo>
                  <a:lnTo>
                    <a:pt x="710" y="730"/>
                  </a:lnTo>
                  <a:lnTo>
                    <a:pt x="710" y="732"/>
                  </a:lnTo>
                  <a:lnTo>
                    <a:pt x="708" y="734"/>
                  </a:lnTo>
                  <a:lnTo>
                    <a:pt x="708" y="736"/>
                  </a:lnTo>
                  <a:lnTo>
                    <a:pt x="708" y="737"/>
                  </a:lnTo>
                  <a:lnTo>
                    <a:pt x="706" y="739"/>
                  </a:lnTo>
                  <a:lnTo>
                    <a:pt x="705" y="739"/>
                  </a:lnTo>
                  <a:lnTo>
                    <a:pt x="706" y="741"/>
                  </a:lnTo>
                  <a:lnTo>
                    <a:pt x="706" y="743"/>
                  </a:lnTo>
                  <a:lnTo>
                    <a:pt x="705" y="741"/>
                  </a:lnTo>
                  <a:lnTo>
                    <a:pt x="703" y="739"/>
                  </a:lnTo>
                  <a:lnTo>
                    <a:pt x="703" y="739"/>
                  </a:lnTo>
                  <a:lnTo>
                    <a:pt x="701" y="739"/>
                  </a:lnTo>
                  <a:lnTo>
                    <a:pt x="699" y="739"/>
                  </a:lnTo>
                  <a:lnTo>
                    <a:pt x="699" y="739"/>
                  </a:lnTo>
                  <a:lnTo>
                    <a:pt x="697" y="737"/>
                  </a:lnTo>
                  <a:lnTo>
                    <a:pt x="696" y="734"/>
                  </a:lnTo>
                  <a:lnTo>
                    <a:pt x="694" y="734"/>
                  </a:lnTo>
                  <a:lnTo>
                    <a:pt x="694" y="734"/>
                  </a:lnTo>
                  <a:lnTo>
                    <a:pt x="692" y="732"/>
                  </a:lnTo>
                  <a:lnTo>
                    <a:pt x="690" y="732"/>
                  </a:lnTo>
                  <a:lnTo>
                    <a:pt x="688" y="732"/>
                  </a:lnTo>
                  <a:lnTo>
                    <a:pt x="687" y="732"/>
                  </a:lnTo>
                  <a:lnTo>
                    <a:pt x="687" y="732"/>
                  </a:lnTo>
                  <a:lnTo>
                    <a:pt x="688" y="730"/>
                  </a:lnTo>
                  <a:lnTo>
                    <a:pt x="688" y="730"/>
                  </a:lnTo>
                  <a:lnTo>
                    <a:pt x="690" y="728"/>
                  </a:lnTo>
                  <a:lnTo>
                    <a:pt x="690" y="728"/>
                  </a:lnTo>
                  <a:lnTo>
                    <a:pt x="694" y="721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1" y="716"/>
                  </a:lnTo>
                  <a:lnTo>
                    <a:pt x="701" y="716"/>
                  </a:lnTo>
                  <a:lnTo>
                    <a:pt x="703" y="716"/>
                  </a:lnTo>
                  <a:lnTo>
                    <a:pt x="703" y="716"/>
                  </a:lnTo>
                  <a:lnTo>
                    <a:pt x="703" y="716"/>
                  </a:lnTo>
                  <a:lnTo>
                    <a:pt x="705" y="710"/>
                  </a:lnTo>
                  <a:lnTo>
                    <a:pt x="705" y="707"/>
                  </a:lnTo>
                  <a:lnTo>
                    <a:pt x="703" y="703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0"/>
                  </a:lnTo>
                  <a:lnTo>
                    <a:pt x="697" y="689"/>
                  </a:lnTo>
                  <a:lnTo>
                    <a:pt x="697" y="689"/>
                  </a:lnTo>
                  <a:lnTo>
                    <a:pt x="697" y="689"/>
                  </a:lnTo>
                  <a:lnTo>
                    <a:pt x="696" y="687"/>
                  </a:lnTo>
                  <a:lnTo>
                    <a:pt x="696" y="687"/>
                  </a:lnTo>
                  <a:lnTo>
                    <a:pt x="696" y="687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4" y="683"/>
                  </a:lnTo>
                  <a:lnTo>
                    <a:pt x="694" y="683"/>
                  </a:lnTo>
                  <a:lnTo>
                    <a:pt x="692" y="683"/>
                  </a:lnTo>
                  <a:lnTo>
                    <a:pt x="692" y="681"/>
                  </a:lnTo>
                  <a:lnTo>
                    <a:pt x="687" y="678"/>
                  </a:lnTo>
                  <a:lnTo>
                    <a:pt x="685" y="676"/>
                  </a:lnTo>
                  <a:lnTo>
                    <a:pt x="683" y="674"/>
                  </a:lnTo>
                  <a:lnTo>
                    <a:pt x="681" y="674"/>
                  </a:lnTo>
                  <a:lnTo>
                    <a:pt x="681" y="674"/>
                  </a:lnTo>
                  <a:lnTo>
                    <a:pt x="679" y="672"/>
                  </a:lnTo>
                  <a:lnTo>
                    <a:pt x="678" y="671"/>
                  </a:lnTo>
                  <a:lnTo>
                    <a:pt x="674" y="665"/>
                  </a:lnTo>
                  <a:lnTo>
                    <a:pt x="672" y="663"/>
                  </a:lnTo>
                  <a:lnTo>
                    <a:pt x="670" y="663"/>
                  </a:lnTo>
                  <a:lnTo>
                    <a:pt x="661" y="665"/>
                  </a:lnTo>
                  <a:lnTo>
                    <a:pt x="661" y="665"/>
                  </a:lnTo>
                  <a:lnTo>
                    <a:pt x="659" y="667"/>
                  </a:lnTo>
                  <a:lnTo>
                    <a:pt x="659" y="665"/>
                  </a:lnTo>
                  <a:lnTo>
                    <a:pt x="658" y="665"/>
                  </a:lnTo>
                  <a:lnTo>
                    <a:pt x="656" y="663"/>
                  </a:lnTo>
                  <a:lnTo>
                    <a:pt x="656" y="663"/>
                  </a:lnTo>
                  <a:lnTo>
                    <a:pt x="654" y="663"/>
                  </a:lnTo>
                  <a:lnTo>
                    <a:pt x="652" y="663"/>
                  </a:lnTo>
                  <a:lnTo>
                    <a:pt x="652" y="665"/>
                  </a:lnTo>
                  <a:lnTo>
                    <a:pt x="650" y="665"/>
                  </a:lnTo>
                  <a:lnTo>
                    <a:pt x="650" y="665"/>
                  </a:lnTo>
                  <a:lnTo>
                    <a:pt x="650" y="665"/>
                  </a:lnTo>
                  <a:lnTo>
                    <a:pt x="650" y="663"/>
                  </a:lnTo>
                  <a:lnTo>
                    <a:pt x="654" y="662"/>
                  </a:lnTo>
                  <a:lnTo>
                    <a:pt x="654" y="662"/>
                  </a:lnTo>
                  <a:lnTo>
                    <a:pt x="658" y="662"/>
                  </a:lnTo>
                  <a:lnTo>
                    <a:pt x="658" y="662"/>
                  </a:lnTo>
                  <a:lnTo>
                    <a:pt x="659" y="663"/>
                  </a:lnTo>
                  <a:lnTo>
                    <a:pt x="659" y="663"/>
                  </a:lnTo>
                  <a:lnTo>
                    <a:pt x="661" y="663"/>
                  </a:lnTo>
                  <a:lnTo>
                    <a:pt x="665" y="663"/>
                  </a:lnTo>
                  <a:lnTo>
                    <a:pt x="670" y="662"/>
                  </a:lnTo>
                  <a:lnTo>
                    <a:pt x="672" y="662"/>
                  </a:lnTo>
                  <a:lnTo>
                    <a:pt x="674" y="662"/>
                  </a:lnTo>
                  <a:lnTo>
                    <a:pt x="676" y="663"/>
                  </a:lnTo>
                  <a:lnTo>
                    <a:pt x="679" y="669"/>
                  </a:lnTo>
                  <a:lnTo>
                    <a:pt x="681" y="669"/>
                  </a:lnTo>
                  <a:lnTo>
                    <a:pt x="681" y="671"/>
                  </a:lnTo>
                  <a:lnTo>
                    <a:pt x="683" y="671"/>
                  </a:lnTo>
                  <a:lnTo>
                    <a:pt x="685" y="671"/>
                  </a:lnTo>
                  <a:lnTo>
                    <a:pt x="685" y="671"/>
                  </a:lnTo>
                  <a:lnTo>
                    <a:pt x="687" y="669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92" y="671"/>
                  </a:lnTo>
                  <a:lnTo>
                    <a:pt x="692" y="671"/>
                  </a:lnTo>
                  <a:lnTo>
                    <a:pt x="694" y="672"/>
                  </a:lnTo>
                  <a:lnTo>
                    <a:pt x="694" y="672"/>
                  </a:lnTo>
                  <a:lnTo>
                    <a:pt x="692" y="676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4" y="672"/>
                  </a:lnTo>
                  <a:lnTo>
                    <a:pt x="694" y="669"/>
                  </a:lnTo>
                  <a:lnTo>
                    <a:pt x="685" y="656"/>
                  </a:lnTo>
                  <a:lnTo>
                    <a:pt x="679" y="647"/>
                  </a:lnTo>
                  <a:lnTo>
                    <a:pt x="678" y="645"/>
                  </a:lnTo>
                  <a:lnTo>
                    <a:pt x="676" y="640"/>
                  </a:lnTo>
                  <a:lnTo>
                    <a:pt x="676" y="636"/>
                  </a:lnTo>
                  <a:lnTo>
                    <a:pt x="676" y="633"/>
                  </a:lnTo>
                  <a:lnTo>
                    <a:pt x="678" y="631"/>
                  </a:lnTo>
                  <a:lnTo>
                    <a:pt x="683" y="629"/>
                  </a:lnTo>
                  <a:lnTo>
                    <a:pt x="681" y="627"/>
                  </a:lnTo>
                  <a:lnTo>
                    <a:pt x="674" y="625"/>
                  </a:lnTo>
                  <a:lnTo>
                    <a:pt x="674" y="624"/>
                  </a:lnTo>
                  <a:lnTo>
                    <a:pt x="674" y="624"/>
                  </a:lnTo>
                  <a:lnTo>
                    <a:pt x="672" y="622"/>
                  </a:lnTo>
                  <a:lnTo>
                    <a:pt x="672" y="620"/>
                  </a:lnTo>
                  <a:lnTo>
                    <a:pt x="672" y="620"/>
                  </a:lnTo>
                  <a:lnTo>
                    <a:pt x="670" y="618"/>
                  </a:lnTo>
                  <a:lnTo>
                    <a:pt x="670" y="618"/>
                  </a:lnTo>
                  <a:lnTo>
                    <a:pt x="668" y="618"/>
                  </a:lnTo>
                  <a:lnTo>
                    <a:pt x="668" y="618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667" y="615"/>
                  </a:lnTo>
                  <a:lnTo>
                    <a:pt x="667" y="615"/>
                  </a:lnTo>
                  <a:lnTo>
                    <a:pt x="667" y="615"/>
                  </a:lnTo>
                  <a:lnTo>
                    <a:pt x="665" y="613"/>
                  </a:lnTo>
                  <a:lnTo>
                    <a:pt x="665" y="613"/>
                  </a:lnTo>
                  <a:lnTo>
                    <a:pt x="665" y="611"/>
                  </a:lnTo>
                  <a:lnTo>
                    <a:pt x="665" y="609"/>
                  </a:lnTo>
                  <a:lnTo>
                    <a:pt x="663" y="607"/>
                  </a:lnTo>
                  <a:lnTo>
                    <a:pt x="663" y="606"/>
                  </a:lnTo>
                  <a:lnTo>
                    <a:pt x="663" y="606"/>
                  </a:lnTo>
                  <a:lnTo>
                    <a:pt x="661" y="604"/>
                  </a:lnTo>
                  <a:lnTo>
                    <a:pt x="659" y="604"/>
                  </a:lnTo>
                  <a:lnTo>
                    <a:pt x="659" y="602"/>
                  </a:lnTo>
                  <a:lnTo>
                    <a:pt x="659" y="602"/>
                  </a:lnTo>
                  <a:lnTo>
                    <a:pt x="659" y="600"/>
                  </a:lnTo>
                  <a:lnTo>
                    <a:pt x="659" y="600"/>
                  </a:lnTo>
                  <a:lnTo>
                    <a:pt x="658" y="598"/>
                  </a:lnTo>
                  <a:lnTo>
                    <a:pt x="647" y="591"/>
                  </a:lnTo>
                  <a:lnTo>
                    <a:pt x="636" y="587"/>
                  </a:lnTo>
                  <a:lnTo>
                    <a:pt x="634" y="586"/>
                  </a:lnTo>
                  <a:lnTo>
                    <a:pt x="632" y="586"/>
                  </a:lnTo>
                  <a:lnTo>
                    <a:pt x="631" y="586"/>
                  </a:lnTo>
                  <a:lnTo>
                    <a:pt x="631" y="584"/>
                  </a:lnTo>
                  <a:lnTo>
                    <a:pt x="629" y="584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5" y="584"/>
                  </a:lnTo>
                  <a:lnTo>
                    <a:pt x="627" y="584"/>
                  </a:lnTo>
                  <a:lnTo>
                    <a:pt x="627" y="584"/>
                  </a:lnTo>
                  <a:lnTo>
                    <a:pt x="629" y="582"/>
                  </a:lnTo>
                  <a:lnTo>
                    <a:pt x="627" y="582"/>
                  </a:lnTo>
                  <a:lnTo>
                    <a:pt x="627" y="582"/>
                  </a:lnTo>
                  <a:lnTo>
                    <a:pt x="627" y="582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27" y="578"/>
                  </a:lnTo>
                  <a:lnTo>
                    <a:pt x="627" y="578"/>
                  </a:lnTo>
                  <a:lnTo>
                    <a:pt x="627" y="578"/>
                  </a:lnTo>
                  <a:lnTo>
                    <a:pt x="625" y="577"/>
                  </a:lnTo>
                  <a:lnTo>
                    <a:pt x="625" y="577"/>
                  </a:lnTo>
                  <a:lnTo>
                    <a:pt x="623" y="575"/>
                  </a:lnTo>
                  <a:lnTo>
                    <a:pt x="622" y="571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59"/>
                  </a:lnTo>
                  <a:lnTo>
                    <a:pt x="618" y="557"/>
                  </a:lnTo>
                  <a:lnTo>
                    <a:pt x="618" y="557"/>
                  </a:lnTo>
                  <a:lnTo>
                    <a:pt x="618" y="557"/>
                  </a:lnTo>
                  <a:lnTo>
                    <a:pt x="618" y="555"/>
                  </a:lnTo>
                  <a:lnTo>
                    <a:pt x="618" y="555"/>
                  </a:lnTo>
                  <a:lnTo>
                    <a:pt x="616" y="553"/>
                  </a:lnTo>
                  <a:lnTo>
                    <a:pt x="616" y="553"/>
                  </a:lnTo>
                  <a:lnTo>
                    <a:pt x="616" y="553"/>
                  </a:lnTo>
                  <a:lnTo>
                    <a:pt x="616" y="551"/>
                  </a:lnTo>
                  <a:lnTo>
                    <a:pt x="614" y="551"/>
                  </a:lnTo>
                  <a:lnTo>
                    <a:pt x="614" y="550"/>
                  </a:lnTo>
                  <a:lnTo>
                    <a:pt x="614" y="550"/>
                  </a:lnTo>
                  <a:lnTo>
                    <a:pt x="614" y="548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4"/>
                  </a:lnTo>
                  <a:lnTo>
                    <a:pt x="612" y="542"/>
                  </a:lnTo>
                  <a:lnTo>
                    <a:pt x="611" y="540"/>
                  </a:lnTo>
                  <a:lnTo>
                    <a:pt x="611" y="540"/>
                  </a:lnTo>
                  <a:lnTo>
                    <a:pt x="611" y="539"/>
                  </a:lnTo>
                  <a:lnTo>
                    <a:pt x="611" y="539"/>
                  </a:lnTo>
                  <a:lnTo>
                    <a:pt x="611" y="537"/>
                  </a:lnTo>
                  <a:lnTo>
                    <a:pt x="611" y="537"/>
                  </a:lnTo>
                  <a:lnTo>
                    <a:pt x="611" y="535"/>
                  </a:lnTo>
                  <a:lnTo>
                    <a:pt x="611" y="535"/>
                  </a:lnTo>
                  <a:lnTo>
                    <a:pt x="611" y="535"/>
                  </a:lnTo>
                  <a:lnTo>
                    <a:pt x="611" y="533"/>
                  </a:lnTo>
                  <a:lnTo>
                    <a:pt x="611" y="533"/>
                  </a:lnTo>
                  <a:lnTo>
                    <a:pt x="609" y="531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07" y="528"/>
                  </a:lnTo>
                  <a:lnTo>
                    <a:pt x="607" y="528"/>
                  </a:lnTo>
                  <a:lnTo>
                    <a:pt x="607" y="528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4"/>
                  </a:lnTo>
                  <a:lnTo>
                    <a:pt x="607" y="522"/>
                  </a:lnTo>
                  <a:lnTo>
                    <a:pt x="607" y="521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7" y="517"/>
                  </a:lnTo>
                  <a:lnTo>
                    <a:pt x="607" y="517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4"/>
                  </a:lnTo>
                  <a:lnTo>
                    <a:pt x="605" y="504"/>
                  </a:lnTo>
                  <a:lnTo>
                    <a:pt x="605" y="504"/>
                  </a:lnTo>
                  <a:lnTo>
                    <a:pt x="605" y="503"/>
                  </a:lnTo>
                  <a:lnTo>
                    <a:pt x="605" y="503"/>
                  </a:lnTo>
                  <a:lnTo>
                    <a:pt x="605" y="503"/>
                  </a:lnTo>
                  <a:lnTo>
                    <a:pt x="605" y="501"/>
                  </a:lnTo>
                  <a:lnTo>
                    <a:pt x="602" y="499"/>
                  </a:lnTo>
                  <a:lnTo>
                    <a:pt x="600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7"/>
                  </a:lnTo>
                  <a:lnTo>
                    <a:pt x="598" y="497"/>
                  </a:lnTo>
                  <a:lnTo>
                    <a:pt x="598" y="495"/>
                  </a:lnTo>
                  <a:lnTo>
                    <a:pt x="596" y="495"/>
                  </a:lnTo>
                  <a:lnTo>
                    <a:pt x="596" y="495"/>
                  </a:lnTo>
                  <a:lnTo>
                    <a:pt x="596" y="497"/>
                  </a:lnTo>
                  <a:lnTo>
                    <a:pt x="596" y="497"/>
                  </a:lnTo>
                  <a:lnTo>
                    <a:pt x="596" y="497"/>
                  </a:lnTo>
                  <a:lnTo>
                    <a:pt x="594" y="497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3" y="494"/>
                  </a:lnTo>
                  <a:lnTo>
                    <a:pt x="593" y="492"/>
                  </a:lnTo>
                  <a:lnTo>
                    <a:pt x="585" y="483"/>
                  </a:lnTo>
                  <a:lnTo>
                    <a:pt x="585" y="483"/>
                  </a:lnTo>
                  <a:lnTo>
                    <a:pt x="582" y="475"/>
                  </a:lnTo>
                  <a:lnTo>
                    <a:pt x="582" y="475"/>
                  </a:lnTo>
                  <a:lnTo>
                    <a:pt x="580" y="475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2"/>
                  </a:lnTo>
                  <a:lnTo>
                    <a:pt x="578" y="472"/>
                  </a:lnTo>
                  <a:lnTo>
                    <a:pt x="571" y="470"/>
                  </a:lnTo>
                  <a:lnTo>
                    <a:pt x="569" y="470"/>
                  </a:lnTo>
                  <a:lnTo>
                    <a:pt x="566" y="466"/>
                  </a:lnTo>
                  <a:lnTo>
                    <a:pt x="564" y="466"/>
                  </a:lnTo>
                  <a:lnTo>
                    <a:pt x="562" y="465"/>
                  </a:lnTo>
                  <a:lnTo>
                    <a:pt x="560" y="463"/>
                  </a:lnTo>
                  <a:lnTo>
                    <a:pt x="560" y="465"/>
                  </a:lnTo>
                  <a:lnTo>
                    <a:pt x="560" y="465"/>
                  </a:lnTo>
                  <a:lnTo>
                    <a:pt x="560" y="465"/>
                  </a:lnTo>
                  <a:lnTo>
                    <a:pt x="558" y="465"/>
                  </a:lnTo>
                  <a:lnTo>
                    <a:pt x="558" y="465"/>
                  </a:lnTo>
                  <a:lnTo>
                    <a:pt x="557" y="465"/>
                  </a:lnTo>
                  <a:lnTo>
                    <a:pt x="557" y="465"/>
                  </a:lnTo>
                  <a:lnTo>
                    <a:pt x="558" y="463"/>
                  </a:lnTo>
                  <a:lnTo>
                    <a:pt x="557" y="461"/>
                  </a:lnTo>
                  <a:lnTo>
                    <a:pt x="555" y="459"/>
                  </a:lnTo>
                  <a:lnTo>
                    <a:pt x="555" y="459"/>
                  </a:lnTo>
                  <a:lnTo>
                    <a:pt x="546" y="459"/>
                  </a:lnTo>
                  <a:lnTo>
                    <a:pt x="546" y="459"/>
                  </a:lnTo>
                  <a:lnTo>
                    <a:pt x="544" y="461"/>
                  </a:lnTo>
                  <a:lnTo>
                    <a:pt x="542" y="461"/>
                  </a:lnTo>
                  <a:lnTo>
                    <a:pt x="542" y="463"/>
                  </a:lnTo>
                  <a:lnTo>
                    <a:pt x="544" y="463"/>
                  </a:lnTo>
                  <a:lnTo>
                    <a:pt x="544" y="463"/>
                  </a:lnTo>
                  <a:lnTo>
                    <a:pt x="542" y="465"/>
                  </a:lnTo>
                  <a:lnTo>
                    <a:pt x="542" y="465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5" y="468"/>
                  </a:lnTo>
                  <a:lnTo>
                    <a:pt x="533" y="470"/>
                  </a:lnTo>
                  <a:lnTo>
                    <a:pt x="531" y="470"/>
                  </a:lnTo>
                  <a:lnTo>
                    <a:pt x="531" y="468"/>
                  </a:lnTo>
                  <a:lnTo>
                    <a:pt x="531" y="468"/>
                  </a:lnTo>
                  <a:lnTo>
                    <a:pt x="529" y="466"/>
                  </a:lnTo>
                  <a:lnTo>
                    <a:pt x="520" y="466"/>
                  </a:lnTo>
                  <a:lnTo>
                    <a:pt x="520" y="466"/>
                  </a:lnTo>
                  <a:lnTo>
                    <a:pt x="520" y="465"/>
                  </a:lnTo>
                  <a:lnTo>
                    <a:pt x="519" y="465"/>
                  </a:lnTo>
                  <a:lnTo>
                    <a:pt x="519" y="465"/>
                  </a:lnTo>
                  <a:lnTo>
                    <a:pt x="515" y="465"/>
                  </a:lnTo>
                  <a:lnTo>
                    <a:pt x="508" y="463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2" y="461"/>
                  </a:lnTo>
                  <a:lnTo>
                    <a:pt x="501" y="463"/>
                  </a:lnTo>
                  <a:lnTo>
                    <a:pt x="501" y="461"/>
                  </a:lnTo>
                  <a:lnTo>
                    <a:pt x="501" y="461"/>
                  </a:lnTo>
                  <a:lnTo>
                    <a:pt x="499" y="457"/>
                  </a:lnTo>
                  <a:lnTo>
                    <a:pt x="497" y="457"/>
                  </a:lnTo>
                  <a:lnTo>
                    <a:pt x="497" y="457"/>
                  </a:lnTo>
                  <a:lnTo>
                    <a:pt x="495" y="456"/>
                  </a:lnTo>
                  <a:lnTo>
                    <a:pt x="495" y="454"/>
                  </a:lnTo>
                  <a:lnTo>
                    <a:pt x="495" y="454"/>
                  </a:lnTo>
                  <a:lnTo>
                    <a:pt x="495" y="456"/>
                  </a:lnTo>
                  <a:lnTo>
                    <a:pt x="497" y="456"/>
                  </a:lnTo>
                  <a:lnTo>
                    <a:pt x="499" y="457"/>
                  </a:lnTo>
                  <a:lnTo>
                    <a:pt x="499" y="457"/>
                  </a:lnTo>
                  <a:lnTo>
                    <a:pt x="501" y="459"/>
                  </a:lnTo>
                  <a:lnTo>
                    <a:pt x="502" y="459"/>
                  </a:lnTo>
                  <a:lnTo>
                    <a:pt x="508" y="459"/>
                  </a:lnTo>
                  <a:lnTo>
                    <a:pt x="515" y="463"/>
                  </a:lnTo>
                  <a:lnTo>
                    <a:pt x="517" y="463"/>
                  </a:lnTo>
                  <a:lnTo>
                    <a:pt x="519" y="463"/>
                  </a:lnTo>
                  <a:lnTo>
                    <a:pt x="520" y="461"/>
                  </a:lnTo>
                  <a:lnTo>
                    <a:pt x="522" y="459"/>
                  </a:lnTo>
                  <a:lnTo>
                    <a:pt x="524" y="459"/>
                  </a:lnTo>
                  <a:lnTo>
                    <a:pt x="528" y="459"/>
                  </a:lnTo>
                  <a:lnTo>
                    <a:pt x="528" y="459"/>
                  </a:lnTo>
                  <a:lnTo>
                    <a:pt x="529" y="457"/>
                  </a:lnTo>
                  <a:lnTo>
                    <a:pt x="529" y="454"/>
                  </a:lnTo>
                  <a:lnTo>
                    <a:pt x="529" y="454"/>
                  </a:lnTo>
                  <a:lnTo>
                    <a:pt x="531" y="454"/>
                  </a:lnTo>
                  <a:lnTo>
                    <a:pt x="531" y="452"/>
                  </a:lnTo>
                  <a:lnTo>
                    <a:pt x="535" y="450"/>
                  </a:lnTo>
                  <a:lnTo>
                    <a:pt x="537" y="448"/>
                  </a:lnTo>
                  <a:lnTo>
                    <a:pt x="537" y="447"/>
                  </a:lnTo>
                  <a:lnTo>
                    <a:pt x="538" y="447"/>
                  </a:lnTo>
                  <a:lnTo>
                    <a:pt x="538" y="447"/>
                  </a:lnTo>
                  <a:lnTo>
                    <a:pt x="542" y="447"/>
                  </a:lnTo>
                  <a:lnTo>
                    <a:pt x="544" y="447"/>
                  </a:lnTo>
                  <a:lnTo>
                    <a:pt x="546" y="448"/>
                  </a:lnTo>
                  <a:lnTo>
                    <a:pt x="547" y="447"/>
                  </a:lnTo>
                  <a:lnTo>
                    <a:pt x="549" y="445"/>
                  </a:lnTo>
                  <a:lnTo>
                    <a:pt x="553" y="445"/>
                  </a:lnTo>
                  <a:lnTo>
                    <a:pt x="553" y="445"/>
                  </a:lnTo>
                  <a:lnTo>
                    <a:pt x="555" y="443"/>
                  </a:lnTo>
                  <a:lnTo>
                    <a:pt x="557" y="439"/>
                  </a:lnTo>
                  <a:lnTo>
                    <a:pt x="557" y="439"/>
                  </a:lnTo>
                  <a:lnTo>
                    <a:pt x="555" y="438"/>
                  </a:lnTo>
                  <a:lnTo>
                    <a:pt x="555" y="438"/>
                  </a:lnTo>
                  <a:lnTo>
                    <a:pt x="553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6" y="434"/>
                  </a:lnTo>
                  <a:lnTo>
                    <a:pt x="546" y="434"/>
                  </a:lnTo>
                  <a:lnTo>
                    <a:pt x="546" y="432"/>
                  </a:lnTo>
                  <a:lnTo>
                    <a:pt x="546" y="432"/>
                  </a:lnTo>
                  <a:lnTo>
                    <a:pt x="544" y="432"/>
                  </a:lnTo>
                  <a:lnTo>
                    <a:pt x="546" y="430"/>
                  </a:lnTo>
                  <a:lnTo>
                    <a:pt x="546" y="430"/>
                  </a:lnTo>
                  <a:lnTo>
                    <a:pt x="546" y="429"/>
                  </a:lnTo>
                  <a:lnTo>
                    <a:pt x="546" y="427"/>
                  </a:lnTo>
                  <a:lnTo>
                    <a:pt x="546" y="425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3"/>
                  </a:lnTo>
                  <a:lnTo>
                    <a:pt x="540" y="423"/>
                  </a:lnTo>
                  <a:lnTo>
                    <a:pt x="540" y="425"/>
                  </a:lnTo>
                  <a:lnTo>
                    <a:pt x="538" y="425"/>
                  </a:lnTo>
                  <a:lnTo>
                    <a:pt x="538" y="425"/>
                  </a:lnTo>
                  <a:lnTo>
                    <a:pt x="529" y="430"/>
                  </a:lnTo>
                  <a:lnTo>
                    <a:pt x="528" y="432"/>
                  </a:lnTo>
                  <a:lnTo>
                    <a:pt x="524" y="432"/>
                  </a:lnTo>
                  <a:lnTo>
                    <a:pt x="524" y="432"/>
                  </a:lnTo>
                  <a:lnTo>
                    <a:pt x="522" y="432"/>
                  </a:lnTo>
                  <a:lnTo>
                    <a:pt x="520" y="432"/>
                  </a:lnTo>
                  <a:lnTo>
                    <a:pt x="520" y="432"/>
                  </a:lnTo>
                  <a:lnTo>
                    <a:pt x="522" y="432"/>
                  </a:lnTo>
                  <a:lnTo>
                    <a:pt x="524" y="432"/>
                  </a:lnTo>
                  <a:lnTo>
                    <a:pt x="529" y="427"/>
                  </a:lnTo>
                  <a:lnTo>
                    <a:pt x="531" y="425"/>
                  </a:lnTo>
                  <a:lnTo>
                    <a:pt x="533" y="423"/>
                  </a:lnTo>
                  <a:lnTo>
                    <a:pt x="533" y="423"/>
                  </a:lnTo>
                  <a:lnTo>
                    <a:pt x="546" y="421"/>
                  </a:lnTo>
                  <a:lnTo>
                    <a:pt x="547" y="421"/>
                  </a:lnTo>
                  <a:lnTo>
                    <a:pt x="549" y="421"/>
                  </a:lnTo>
                  <a:lnTo>
                    <a:pt x="549" y="423"/>
                  </a:lnTo>
                  <a:lnTo>
                    <a:pt x="549" y="423"/>
                  </a:lnTo>
                  <a:lnTo>
                    <a:pt x="549" y="423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3" y="418"/>
                  </a:lnTo>
                  <a:lnTo>
                    <a:pt x="555" y="418"/>
                  </a:lnTo>
                  <a:lnTo>
                    <a:pt x="555" y="416"/>
                  </a:lnTo>
                  <a:lnTo>
                    <a:pt x="560" y="412"/>
                  </a:lnTo>
                  <a:lnTo>
                    <a:pt x="560" y="410"/>
                  </a:lnTo>
                  <a:lnTo>
                    <a:pt x="560" y="410"/>
                  </a:lnTo>
                  <a:lnTo>
                    <a:pt x="562" y="409"/>
                  </a:lnTo>
                  <a:lnTo>
                    <a:pt x="562" y="409"/>
                  </a:lnTo>
                  <a:lnTo>
                    <a:pt x="562" y="407"/>
                  </a:lnTo>
                  <a:lnTo>
                    <a:pt x="562" y="407"/>
                  </a:lnTo>
                  <a:lnTo>
                    <a:pt x="562" y="405"/>
                  </a:lnTo>
                  <a:lnTo>
                    <a:pt x="562" y="405"/>
                  </a:lnTo>
                  <a:lnTo>
                    <a:pt x="564" y="403"/>
                  </a:lnTo>
                  <a:lnTo>
                    <a:pt x="564" y="401"/>
                  </a:lnTo>
                  <a:lnTo>
                    <a:pt x="564" y="398"/>
                  </a:lnTo>
                  <a:lnTo>
                    <a:pt x="564" y="398"/>
                  </a:lnTo>
                  <a:lnTo>
                    <a:pt x="566" y="396"/>
                  </a:lnTo>
                  <a:lnTo>
                    <a:pt x="566" y="396"/>
                  </a:lnTo>
                  <a:lnTo>
                    <a:pt x="567" y="394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1" y="391"/>
                  </a:lnTo>
                  <a:lnTo>
                    <a:pt x="573" y="389"/>
                  </a:lnTo>
                  <a:lnTo>
                    <a:pt x="575" y="387"/>
                  </a:lnTo>
                  <a:lnTo>
                    <a:pt x="575" y="385"/>
                  </a:lnTo>
                  <a:lnTo>
                    <a:pt x="576" y="383"/>
                  </a:lnTo>
                  <a:lnTo>
                    <a:pt x="576" y="383"/>
                  </a:lnTo>
                  <a:lnTo>
                    <a:pt x="576" y="382"/>
                  </a:lnTo>
                  <a:lnTo>
                    <a:pt x="576" y="382"/>
                  </a:lnTo>
                  <a:lnTo>
                    <a:pt x="576" y="382"/>
                  </a:lnTo>
                  <a:lnTo>
                    <a:pt x="576" y="380"/>
                  </a:lnTo>
                  <a:lnTo>
                    <a:pt x="576" y="380"/>
                  </a:lnTo>
                  <a:lnTo>
                    <a:pt x="576" y="378"/>
                  </a:lnTo>
                  <a:lnTo>
                    <a:pt x="576" y="376"/>
                  </a:lnTo>
                  <a:lnTo>
                    <a:pt x="578" y="373"/>
                  </a:lnTo>
                  <a:lnTo>
                    <a:pt x="584" y="365"/>
                  </a:lnTo>
                  <a:lnTo>
                    <a:pt x="584" y="365"/>
                  </a:lnTo>
                  <a:lnTo>
                    <a:pt x="584" y="363"/>
                  </a:lnTo>
                  <a:lnTo>
                    <a:pt x="584" y="362"/>
                  </a:lnTo>
                  <a:lnTo>
                    <a:pt x="582" y="362"/>
                  </a:lnTo>
                  <a:lnTo>
                    <a:pt x="582" y="360"/>
                  </a:lnTo>
                  <a:lnTo>
                    <a:pt x="584" y="358"/>
                  </a:lnTo>
                  <a:lnTo>
                    <a:pt x="584" y="353"/>
                  </a:lnTo>
                  <a:lnTo>
                    <a:pt x="587" y="345"/>
                  </a:lnTo>
                  <a:lnTo>
                    <a:pt x="589" y="342"/>
                  </a:lnTo>
                  <a:lnTo>
                    <a:pt x="594" y="338"/>
                  </a:lnTo>
                  <a:lnTo>
                    <a:pt x="594" y="336"/>
                  </a:lnTo>
                  <a:lnTo>
                    <a:pt x="594" y="335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598" y="331"/>
                  </a:lnTo>
                  <a:lnTo>
                    <a:pt x="598" y="329"/>
                  </a:lnTo>
                  <a:lnTo>
                    <a:pt x="598" y="329"/>
                  </a:lnTo>
                  <a:lnTo>
                    <a:pt x="596" y="329"/>
                  </a:lnTo>
                  <a:lnTo>
                    <a:pt x="598" y="327"/>
                  </a:lnTo>
                  <a:lnTo>
                    <a:pt x="598" y="327"/>
                  </a:lnTo>
                  <a:lnTo>
                    <a:pt x="596" y="326"/>
                  </a:lnTo>
                  <a:lnTo>
                    <a:pt x="596" y="326"/>
                  </a:lnTo>
                  <a:lnTo>
                    <a:pt x="596" y="324"/>
                  </a:lnTo>
                  <a:lnTo>
                    <a:pt x="596" y="324"/>
                  </a:lnTo>
                  <a:lnTo>
                    <a:pt x="596" y="322"/>
                  </a:lnTo>
                  <a:lnTo>
                    <a:pt x="596" y="320"/>
                  </a:lnTo>
                  <a:lnTo>
                    <a:pt x="594" y="318"/>
                  </a:lnTo>
                  <a:lnTo>
                    <a:pt x="594" y="317"/>
                  </a:lnTo>
                  <a:lnTo>
                    <a:pt x="591" y="313"/>
                  </a:lnTo>
                  <a:lnTo>
                    <a:pt x="591" y="311"/>
                  </a:lnTo>
                  <a:lnTo>
                    <a:pt x="589" y="311"/>
                  </a:lnTo>
                  <a:lnTo>
                    <a:pt x="589" y="311"/>
                  </a:lnTo>
                  <a:lnTo>
                    <a:pt x="589" y="311"/>
                  </a:lnTo>
                  <a:lnTo>
                    <a:pt x="587" y="311"/>
                  </a:lnTo>
                  <a:lnTo>
                    <a:pt x="587" y="311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0" y="309"/>
                  </a:lnTo>
                  <a:lnTo>
                    <a:pt x="580" y="309"/>
                  </a:lnTo>
                  <a:lnTo>
                    <a:pt x="576" y="311"/>
                  </a:lnTo>
                  <a:lnTo>
                    <a:pt x="576" y="311"/>
                  </a:lnTo>
                  <a:lnTo>
                    <a:pt x="575" y="311"/>
                  </a:lnTo>
                  <a:lnTo>
                    <a:pt x="573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11"/>
                  </a:lnTo>
                  <a:lnTo>
                    <a:pt x="569" y="311"/>
                  </a:lnTo>
                  <a:lnTo>
                    <a:pt x="569" y="311"/>
                  </a:lnTo>
                  <a:lnTo>
                    <a:pt x="569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6" y="313"/>
                  </a:lnTo>
                  <a:lnTo>
                    <a:pt x="566" y="313"/>
                  </a:lnTo>
                  <a:lnTo>
                    <a:pt x="566" y="311"/>
                  </a:lnTo>
                  <a:lnTo>
                    <a:pt x="566" y="311"/>
                  </a:lnTo>
                  <a:lnTo>
                    <a:pt x="564" y="313"/>
                  </a:lnTo>
                  <a:lnTo>
                    <a:pt x="562" y="311"/>
                  </a:lnTo>
                  <a:lnTo>
                    <a:pt x="562" y="311"/>
                  </a:lnTo>
                  <a:lnTo>
                    <a:pt x="560" y="311"/>
                  </a:lnTo>
                  <a:lnTo>
                    <a:pt x="560" y="311"/>
                  </a:lnTo>
                  <a:lnTo>
                    <a:pt x="560" y="313"/>
                  </a:lnTo>
                  <a:lnTo>
                    <a:pt x="558" y="311"/>
                  </a:lnTo>
                  <a:lnTo>
                    <a:pt x="558" y="311"/>
                  </a:lnTo>
                  <a:lnTo>
                    <a:pt x="553" y="309"/>
                  </a:lnTo>
                  <a:lnTo>
                    <a:pt x="551" y="311"/>
                  </a:lnTo>
                  <a:lnTo>
                    <a:pt x="551" y="309"/>
                  </a:lnTo>
                  <a:lnTo>
                    <a:pt x="551" y="309"/>
                  </a:lnTo>
                  <a:lnTo>
                    <a:pt x="549" y="309"/>
                  </a:lnTo>
                  <a:lnTo>
                    <a:pt x="549" y="311"/>
                  </a:lnTo>
                  <a:lnTo>
                    <a:pt x="549" y="309"/>
                  </a:lnTo>
                  <a:lnTo>
                    <a:pt x="549" y="309"/>
                  </a:lnTo>
                  <a:lnTo>
                    <a:pt x="547" y="309"/>
                  </a:lnTo>
                  <a:lnTo>
                    <a:pt x="540" y="309"/>
                  </a:lnTo>
                  <a:lnTo>
                    <a:pt x="540" y="309"/>
                  </a:lnTo>
                  <a:lnTo>
                    <a:pt x="537" y="311"/>
                  </a:lnTo>
                  <a:lnTo>
                    <a:pt x="535" y="313"/>
                  </a:lnTo>
                  <a:lnTo>
                    <a:pt x="533" y="313"/>
                  </a:lnTo>
                  <a:lnTo>
                    <a:pt x="526" y="309"/>
                  </a:lnTo>
                  <a:lnTo>
                    <a:pt x="522" y="307"/>
                  </a:lnTo>
                  <a:lnTo>
                    <a:pt x="515" y="307"/>
                  </a:lnTo>
                  <a:lnTo>
                    <a:pt x="515" y="307"/>
                  </a:lnTo>
                  <a:lnTo>
                    <a:pt x="513" y="307"/>
                  </a:lnTo>
                  <a:lnTo>
                    <a:pt x="513" y="307"/>
                  </a:lnTo>
                  <a:lnTo>
                    <a:pt x="513" y="307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9"/>
                  </a:lnTo>
                  <a:lnTo>
                    <a:pt x="511" y="309"/>
                  </a:lnTo>
                  <a:lnTo>
                    <a:pt x="511" y="311"/>
                  </a:lnTo>
                  <a:lnTo>
                    <a:pt x="510" y="313"/>
                  </a:lnTo>
                  <a:lnTo>
                    <a:pt x="510" y="313"/>
                  </a:lnTo>
                  <a:lnTo>
                    <a:pt x="508" y="313"/>
                  </a:lnTo>
                  <a:lnTo>
                    <a:pt x="508" y="313"/>
                  </a:lnTo>
                  <a:lnTo>
                    <a:pt x="506" y="313"/>
                  </a:lnTo>
                  <a:lnTo>
                    <a:pt x="506" y="315"/>
                  </a:lnTo>
                  <a:lnTo>
                    <a:pt x="506" y="315"/>
                  </a:lnTo>
                  <a:lnTo>
                    <a:pt x="506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3"/>
                  </a:lnTo>
                  <a:lnTo>
                    <a:pt x="504" y="313"/>
                  </a:lnTo>
                  <a:lnTo>
                    <a:pt x="502" y="313"/>
                  </a:lnTo>
                  <a:lnTo>
                    <a:pt x="495" y="318"/>
                  </a:lnTo>
                  <a:lnTo>
                    <a:pt x="493" y="320"/>
                  </a:lnTo>
                  <a:lnTo>
                    <a:pt x="488" y="318"/>
                  </a:lnTo>
                  <a:lnTo>
                    <a:pt x="482" y="320"/>
                  </a:lnTo>
                  <a:lnTo>
                    <a:pt x="482" y="320"/>
                  </a:lnTo>
                  <a:lnTo>
                    <a:pt x="484" y="322"/>
                  </a:lnTo>
                  <a:lnTo>
                    <a:pt x="484" y="322"/>
                  </a:lnTo>
                  <a:lnTo>
                    <a:pt x="484" y="324"/>
                  </a:lnTo>
                  <a:lnTo>
                    <a:pt x="482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81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7"/>
                  </a:lnTo>
                  <a:lnTo>
                    <a:pt x="477" y="327"/>
                  </a:lnTo>
                  <a:lnTo>
                    <a:pt x="477" y="329"/>
                  </a:lnTo>
                  <a:lnTo>
                    <a:pt x="475" y="329"/>
                  </a:lnTo>
                  <a:lnTo>
                    <a:pt x="473" y="327"/>
                  </a:lnTo>
                  <a:lnTo>
                    <a:pt x="473" y="327"/>
                  </a:lnTo>
                  <a:lnTo>
                    <a:pt x="475" y="326"/>
                  </a:lnTo>
                  <a:lnTo>
                    <a:pt x="475" y="324"/>
                  </a:lnTo>
                  <a:lnTo>
                    <a:pt x="475" y="324"/>
                  </a:lnTo>
                  <a:lnTo>
                    <a:pt x="475" y="324"/>
                  </a:lnTo>
                  <a:lnTo>
                    <a:pt x="473" y="324"/>
                  </a:lnTo>
                  <a:lnTo>
                    <a:pt x="473" y="324"/>
                  </a:lnTo>
                  <a:lnTo>
                    <a:pt x="475" y="324"/>
                  </a:lnTo>
                  <a:lnTo>
                    <a:pt x="477" y="324"/>
                  </a:lnTo>
                  <a:lnTo>
                    <a:pt x="477" y="324"/>
                  </a:lnTo>
                  <a:lnTo>
                    <a:pt x="477" y="322"/>
                  </a:lnTo>
                  <a:lnTo>
                    <a:pt x="477" y="322"/>
                  </a:lnTo>
                  <a:lnTo>
                    <a:pt x="479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18"/>
                  </a:lnTo>
                  <a:lnTo>
                    <a:pt x="482" y="317"/>
                  </a:lnTo>
                  <a:lnTo>
                    <a:pt x="484" y="315"/>
                  </a:lnTo>
                  <a:lnTo>
                    <a:pt x="484" y="313"/>
                  </a:lnTo>
                  <a:lnTo>
                    <a:pt x="486" y="311"/>
                  </a:lnTo>
                  <a:lnTo>
                    <a:pt x="486" y="311"/>
                  </a:lnTo>
                  <a:lnTo>
                    <a:pt x="484" y="311"/>
                  </a:lnTo>
                  <a:lnTo>
                    <a:pt x="482" y="311"/>
                  </a:lnTo>
                  <a:lnTo>
                    <a:pt x="482" y="313"/>
                  </a:lnTo>
                  <a:lnTo>
                    <a:pt x="481" y="313"/>
                  </a:lnTo>
                  <a:lnTo>
                    <a:pt x="481" y="313"/>
                  </a:lnTo>
                  <a:lnTo>
                    <a:pt x="477" y="313"/>
                  </a:lnTo>
                  <a:lnTo>
                    <a:pt x="477" y="311"/>
                  </a:lnTo>
                  <a:lnTo>
                    <a:pt x="477" y="311"/>
                  </a:lnTo>
                  <a:lnTo>
                    <a:pt x="475" y="311"/>
                  </a:lnTo>
                  <a:lnTo>
                    <a:pt x="473" y="313"/>
                  </a:lnTo>
                  <a:lnTo>
                    <a:pt x="472" y="315"/>
                  </a:lnTo>
                  <a:lnTo>
                    <a:pt x="470" y="317"/>
                  </a:lnTo>
                  <a:lnTo>
                    <a:pt x="470" y="317"/>
                  </a:lnTo>
                  <a:lnTo>
                    <a:pt x="468" y="318"/>
                  </a:lnTo>
                  <a:lnTo>
                    <a:pt x="468" y="318"/>
                  </a:lnTo>
                  <a:lnTo>
                    <a:pt x="466" y="320"/>
                  </a:lnTo>
                  <a:lnTo>
                    <a:pt x="466" y="320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64" y="318"/>
                  </a:lnTo>
                  <a:lnTo>
                    <a:pt x="466" y="318"/>
                  </a:lnTo>
                  <a:lnTo>
                    <a:pt x="466" y="318"/>
                  </a:lnTo>
                  <a:lnTo>
                    <a:pt x="470" y="315"/>
                  </a:lnTo>
                  <a:lnTo>
                    <a:pt x="470" y="315"/>
                  </a:lnTo>
                  <a:lnTo>
                    <a:pt x="470" y="313"/>
                  </a:lnTo>
                  <a:lnTo>
                    <a:pt x="472" y="313"/>
                  </a:lnTo>
                  <a:lnTo>
                    <a:pt x="472" y="311"/>
                  </a:lnTo>
                  <a:lnTo>
                    <a:pt x="472" y="311"/>
                  </a:lnTo>
                  <a:lnTo>
                    <a:pt x="473" y="311"/>
                  </a:lnTo>
                  <a:lnTo>
                    <a:pt x="477" y="311"/>
                  </a:lnTo>
                  <a:lnTo>
                    <a:pt x="477" y="309"/>
                  </a:lnTo>
                  <a:lnTo>
                    <a:pt x="479" y="309"/>
                  </a:lnTo>
                  <a:lnTo>
                    <a:pt x="482" y="306"/>
                  </a:lnTo>
                  <a:lnTo>
                    <a:pt x="484" y="306"/>
                  </a:lnTo>
                  <a:lnTo>
                    <a:pt x="486" y="307"/>
                  </a:lnTo>
                  <a:lnTo>
                    <a:pt x="484" y="309"/>
                  </a:lnTo>
                  <a:lnTo>
                    <a:pt x="484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8" y="309"/>
                  </a:lnTo>
                  <a:lnTo>
                    <a:pt x="488" y="307"/>
                  </a:lnTo>
                  <a:lnTo>
                    <a:pt x="490" y="306"/>
                  </a:lnTo>
                  <a:lnTo>
                    <a:pt x="497" y="297"/>
                  </a:lnTo>
                  <a:lnTo>
                    <a:pt x="497" y="297"/>
                  </a:lnTo>
                  <a:lnTo>
                    <a:pt x="497" y="295"/>
                  </a:lnTo>
                  <a:lnTo>
                    <a:pt x="497" y="293"/>
                  </a:lnTo>
                  <a:lnTo>
                    <a:pt x="497" y="293"/>
                  </a:lnTo>
                  <a:lnTo>
                    <a:pt x="495" y="295"/>
                  </a:lnTo>
                  <a:lnTo>
                    <a:pt x="493" y="297"/>
                  </a:lnTo>
                  <a:lnTo>
                    <a:pt x="492" y="298"/>
                  </a:lnTo>
                  <a:lnTo>
                    <a:pt x="490" y="298"/>
                  </a:lnTo>
                  <a:lnTo>
                    <a:pt x="488" y="298"/>
                  </a:lnTo>
                  <a:lnTo>
                    <a:pt x="490" y="297"/>
                  </a:lnTo>
                  <a:lnTo>
                    <a:pt x="488" y="297"/>
                  </a:lnTo>
                  <a:lnTo>
                    <a:pt x="486" y="297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79" y="295"/>
                  </a:lnTo>
                  <a:lnTo>
                    <a:pt x="479" y="297"/>
                  </a:lnTo>
                  <a:lnTo>
                    <a:pt x="479" y="297"/>
                  </a:lnTo>
                  <a:lnTo>
                    <a:pt x="477" y="297"/>
                  </a:lnTo>
                  <a:lnTo>
                    <a:pt x="477" y="295"/>
                  </a:lnTo>
                  <a:lnTo>
                    <a:pt x="475" y="295"/>
                  </a:lnTo>
                  <a:lnTo>
                    <a:pt x="475" y="295"/>
                  </a:lnTo>
                  <a:lnTo>
                    <a:pt x="473" y="295"/>
                  </a:lnTo>
                  <a:lnTo>
                    <a:pt x="470" y="295"/>
                  </a:lnTo>
                  <a:lnTo>
                    <a:pt x="470" y="293"/>
                  </a:lnTo>
                  <a:lnTo>
                    <a:pt x="466" y="289"/>
                  </a:lnTo>
                  <a:lnTo>
                    <a:pt x="468" y="289"/>
                  </a:lnTo>
                  <a:lnTo>
                    <a:pt x="468" y="291"/>
                  </a:lnTo>
                  <a:lnTo>
                    <a:pt x="470" y="293"/>
                  </a:lnTo>
                  <a:lnTo>
                    <a:pt x="472" y="293"/>
                  </a:lnTo>
                  <a:lnTo>
                    <a:pt x="475" y="293"/>
                  </a:lnTo>
                  <a:lnTo>
                    <a:pt x="477" y="293"/>
                  </a:lnTo>
                  <a:lnTo>
                    <a:pt x="479" y="295"/>
                  </a:lnTo>
                  <a:lnTo>
                    <a:pt x="481" y="295"/>
                  </a:lnTo>
                  <a:lnTo>
                    <a:pt x="481" y="295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4" y="293"/>
                  </a:lnTo>
                  <a:lnTo>
                    <a:pt x="486" y="293"/>
                  </a:lnTo>
                  <a:lnTo>
                    <a:pt x="486" y="293"/>
                  </a:lnTo>
                  <a:lnTo>
                    <a:pt x="486" y="291"/>
                  </a:lnTo>
                  <a:lnTo>
                    <a:pt x="486" y="289"/>
                  </a:lnTo>
                  <a:lnTo>
                    <a:pt x="486" y="288"/>
                  </a:lnTo>
                  <a:lnTo>
                    <a:pt x="486" y="288"/>
                  </a:lnTo>
                  <a:lnTo>
                    <a:pt x="484" y="288"/>
                  </a:lnTo>
                  <a:lnTo>
                    <a:pt x="482" y="288"/>
                  </a:lnTo>
                  <a:lnTo>
                    <a:pt x="482" y="286"/>
                  </a:lnTo>
                  <a:lnTo>
                    <a:pt x="482" y="286"/>
                  </a:lnTo>
                  <a:lnTo>
                    <a:pt x="482" y="284"/>
                  </a:lnTo>
                  <a:lnTo>
                    <a:pt x="482" y="284"/>
                  </a:lnTo>
                  <a:lnTo>
                    <a:pt x="482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6" y="286"/>
                  </a:lnTo>
                  <a:lnTo>
                    <a:pt x="486" y="284"/>
                  </a:lnTo>
                  <a:lnTo>
                    <a:pt x="488" y="284"/>
                  </a:lnTo>
                  <a:lnTo>
                    <a:pt x="490" y="282"/>
                  </a:lnTo>
                  <a:lnTo>
                    <a:pt x="492" y="282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5" y="279"/>
                  </a:lnTo>
                  <a:lnTo>
                    <a:pt x="495" y="277"/>
                  </a:lnTo>
                  <a:lnTo>
                    <a:pt x="495" y="277"/>
                  </a:lnTo>
                  <a:lnTo>
                    <a:pt x="499" y="275"/>
                  </a:lnTo>
                  <a:lnTo>
                    <a:pt x="510" y="266"/>
                  </a:lnTo>
                  <a:lnTo>
                    <a:pt x="513" y="262"/>
                  </a:lnTo>
                  <a:lnTo>
                    <a:pt x="513" y="261"/>
                  </a:lnTo>
                  <a:lnTo>
                    <a:pt x="513" y="259"/>
                  </a:lnTo>
                  <a:lnTo>
                    <a:pt x="515" y="259"/>
                  </a:lnTo>
                  <a:lnTo>
                    <a:pt x="517" y="255"/>
                  </a:lnTo>
                  <a:lnTo>
                    <a:pt x="519" y="255"/>
                  </a:lnTo>
                  <a:lnTo>
                    <a:pt x="522" y="253"/>
                  </a:lnTo>
                  <a:lnTo>
                    <a:pt x="526" y="251"/>
                  </a:lnTo>
                  <a:lnTo>
                    <a:pt x="528" y="250"/>
                  </a:lnTo>
                  <a:lnTo>
                    <a:pt x="529" y="246"/>
                  </a:lnTo>
                  <a:lnTo>
                    <a:pt x="531" y="242"/>
                  </a:lnTo>
                  <a:lnTo>
                    <a:pt x="533" y="239"/>
                  </a:lnTo>
                  <a:lnTo>
                    <a:pt x="533" y="239"/>
                  </a:lnTo>
                  <a:lnTo>
                    <a:pt x="533" y="237"/>
                  </a:lnTo>
                  <a:lnTo>
                    <a:pt x="533" y="237"/>
                  </a:lnTo>
                  <a:lnTo>
                    <a:pt x="533" y="235"/>
                  </a:lnTo>
                  <a:lnTo>
                    <a:pt x="533" y="235"/>
                  </a:lnTo>
                  <a:lnTo>
                    <a:pt x="533" y="235"/>
                  </a:lnTo>
                  <a:lnTo>
                    <a:pt x="531" y="235"/>
                  </a:lnTo>
                  <a:lnTo>
                    <a:pt x="531" y="235"/>
                  </a:lnTo>
                  <a:lnTo>
                    <a:pt x="529" y="235"/>
                  </a:lnTo>
                  <a:lnTo>
                    <a:pt x="529" y="233"/>
                  </a:lnTo>
                  <a:lnTo>
                    <a:pt x="529" y="232"/>
                  </a:lnTo>
                  <a:lnTo>
                    <a:pt x="529" y="230"/>
                  </a:lnTo>
                  <a:lnTo>
                    <a:pt x="531" y="230"/>
                  </a:lnTo>
                  <a:lnTo>
                    <a:pt x="531" y="228"/>
                  </a:lnTo>
                  <a:lnTo>
                    <a:pt x="533" y="228"/>
                  </a:lnTo>
                  <a:lnTo>
                    <a:pt x="533" y="226"/>
                  </a:lnTo>
                  <a:lnTo>
                    <a:pt x="533" y="224"/>
                  </a:lnTo>
                  <a:lnTo>
                    <a:pt x="533" y="224"/>
                  </a:lnTo>
                  <a:lnTo>
                    <a:pt x="535" y="223"/>
                  </a:lnTo>
                  <a:lnTo>
                    <a:pt x="535" y="221"/>
                  </a:lnTo>
                  <a:lnTo>
                    <a:pt x="533" y="219"/>
                  </a:lnTo>
                  <a:lnTo>
                    <a:pt x="529" y="221"/>
                  </a:lnTo>
                  <a:lnTo>
                    <a:pt x="529" y="221"/>
                  </a:lnTo>
                  <a:lnTo>
                    <a:pt x="526" y="217"/>
                  </a:lnTo>
                  <a:lnTo>
                    <a:pt x="524" y="219"/>
                  </a:lnTo>
                  <a:lnTo>
                    <a:pt x="520" y="219"/>
                  </a:lnTo>
                  <a:lnTo>
                    <a:pt x="519" y="219"/>
                  </a:lnTo>
                  <a:lnTo>
                    <a:pt x="519" y="219"/>
                  </a:lnTo>
                  <a:lnTo>
                    <a:pt x="519" y="219"/>
                  </a:lnTo>
                  <a:lnTo>
                    <a:pt x="519" y="217"/>
                  </a:lnTo>
                  <a:lnTo>
                    <a:pt x="519" y="217"/>
                  </a:lnTo>
                  <a:lnTo>
                    <a:pt x="517" y="217"/>
                  </a:lnTo>
                  <a:lnTo>
                    <a:pt x="517" y="217"/>
                  </a:lnTo>
                  <a:lnTo>
                    <a:pt x="515" y="219"/>
                  </a:lnTo>
                  <a:lnTo>
                    <a:pt x="517" y="221"/>
                  </a:lnTo>
                  <a:lnTo>
                    <a:pt x="517" y="221"/>
                  </a:lnTo>
                  <a:lnTo>
                    <a:pt x="519" y="221"/>
                  </a:lnTo>
                  <a:lnTo>
                    <a:pt x="519" y="223"/>
                  </a:lnTo>
                  <a:lnTo>
                    <a:pt x="519" y="224"/>
                  </a:lnTo>
                  <a:lnTo>
                    <a:pt x="517" y="224"/>
                  </a:lnTo>
                  <a:lnTo>
                    <a:pt x="513" y="223"/>
                  </a:lnTo>
                  <a:lnTo>
                    <a:pt x="511" y="224"/>
                  </a:lnTo>
                  <a:lnTo>
                    <a:pt x="510" y="224"/>
                  </a:lnTo>
                  <a:lnTo>
                    <a:pt x="508" y="223"/>
                  </a:lnTo>
                  <a:lnTo>
                    <a:pt x="508" y="223"/>
                  </a:lnTo>
                  <a:lnTo>
                    <a:pt x="510" y="223"/>
                  </a:lnTo>
                  <a:lnTo>
                    <a:pt x="508" y="221"/>
                  </a:lnTo>
                  <a:lnTo>
                    <a:pt x="506" y="221"/>
                  </a:lnTo>
                  <a:lnTo>
                    <a:pt x="502" y="223"/>
                  </a:lnTo>
                  <a:lnTo>
                    <a:pt x="501" y="223"/>
                  </a:lnTo>
                  <a:lnTo>
                    <a:pt x="497" y="226"/>
                  </a:lnTo>
                  <a:lnTo>
                    <a:pt x="495" y="226"/>
                  </a:lnTo>
                  <a:lnTo>
                    <a:pt x="492" y="228"/>
                  </a:lnTo>
                  <a:lnTo>
                    <a:pt x="488" y="226"/>
                  </a:lnTo>
                  <a:lnTo>
                    <a:pt x="486" y="226"/>
                  </a:lnTo>
                  <a:lnTo>
                    <a:pt x="486" y="226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2" y="226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1" y="228"/>
                  </a:lnTo>
                  <a:lnTo>
                    <a:pt x="479" y="228"/>
                  </a:lnTo>
                  <a:lnTo>
                    <a:pt x="479" y="228"/>
                  </a:lnTo>
                  <a:lnTo>
                    <a:pt x="477" y="228"/>
                  </a:lnTo>
                  <a:lnTo>
                    <a:pt x="477" y="230"/>
                  </a:lnTo>
                  <a:lnTo>
                    <a:pt x="477" y="230"/>
                  </a:lnTo>
                  <a:lnTo>
                    <a:pt x="475" y="228"/>
                  </a:lnTo>
                  <a:lnTo>
                    <a:pt x="475" y="228"/>
                  </a:lnTo>
                  <a:lnTo>
                    <a:pt x="475" y="228"/>
                  </a:lnTo>
                  <a:lnTo>
                    <a:pt x="475" y="230"/>
                  </a:lnTo>
                  <a:lnTo>
                    <a:pt x="473" y="230"/>
                  </a:lnTo>
                  <a:lnTo>
                    <a:pt x="473" y="230"/>
                  </a:lnTo>
                  <a:lnTo>
                    <a:pt x="475" y="232"/>
                  </a:lnTo>
                  <a:lnTo>
                    <a:pt x="473" y="232"/>
                  </a:lnTo>
                  <a:lnTo>
                    <a:pt x="472" y="230"/>
                  </a:lnTo>
                  <a:lnTo>
                    <a:pt x="472" y="230"/>
                  </a:lnTo>
                  <a:lnTo>
                    <a:pt x="470" y="230"/>
                  </a:lnTo>
                  <a:lnTo>
                    <a:pt x="468" y="230"/>
                  </a:lnTo>
                  <a:lnTo>
                    <a:pt x="466" y="232"/>
                  </a:lnTo>
                  <a:lnTo>
                    <a:pt x="466" y="232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5"/>
                  </a:lnTo>
                  <a:lnTo>
                    <a:pt x="464" y="235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1" y="239"/>
                  </a:lnTo>
                  <a:lnTo>
                    <a:pt x="463" y="237"/>
                  </a:lnTo>
                  <a:lnTo>
                    <a:pt x="463" y="233"/>
                  </a:lnTo>
                  <a:lnTo>
                    <a:pt x="464" y="233"/>
                  </a:lnTo>
                  <a:lnTo>
                    <a:pt x="464" y="232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3" y="228"/>
                  </a:lnTo>
                  <a:lnTo>
                    <a:pt x="461" y="226"/>
                  </a:lnTo>
                  <a:lnTo>
                    <a:pt x="457" y="226"/>
                  </a:lnTo>
                  <a:lnTo>
                    <a:pt x="457" y="226"/>
                  </a:lnTo>
                  <a:lnTo>
                    <a:pt x="457" y="228"/>
                  </a:lnTo>
                  <a:lnTo>
                    <a:pt x="455" y="230"/>
                  </a:lnTo>
                  <a:lnTo>
                    <a:pt x="455" y="232"/>
                  </a:lnTo>
                  <a:lnTo>
                    <a:pt x="455" y="232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48" y="239"/>
                  </a:lnTo>
                  <a:lnTo>
                    <a:pt x="448" y="239"/>
                  </a:lnTo>
                  <a:lnTo>
                    <a:pt x="448" y="237"/>
                  </a:lnTo>
                  <a:lnTo>
                    <a:pt x="450" y="235"/>
                  </a:lnTo>
                  <a:lnTo>
                    <a:pt x="450" y="233"/>
                  </a:lnTo>
                  <a:lnTo>
                    <a:pt x="452" y="232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2" y="228"/>
                  </a:lnTo>
                  <a:lnTo>
                    <a:pt x="452" y="228"/>
                  </a:lnTo>
                  <a:lnTo>
                    <a:pt x="450" y="226"/>
                  </a:lnTo>
                  <a:lnTo>
                    <a:pt x="450" y="226"/>
                  </a:lnTo>
                  <a:lnTo>
                    <a:pt x="448" y="224"/>
                  </a:lnTo>
                  <a:lnTo>
                    <a:pt x="446" y="223"/>
                  </a:lnTo>
                  <a:lnTo>
                    <a:pt x="448" y="224"/>
                  </a:lnTo>
                  <a:lnTo>
                    <a:pt x="446" y="226"/>
                  </a:lnTo>
                  <a:lnTo>
                    <a:pt x="446" y="226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30"/>
                  </a:lnTo>
                  <a:lnTo>
                    <a:pt x="446" y="230"/>
                  </a:lnTo>
                  <a:lnTo>
                    <a:pt x="445" y="232"/>
                  </a:lnTo>
                  <a:lnTo>
                    <a:pt x="446" y="230"/>
                  </a:lnTo>
                  <a:lnTo>
                    <a:pt x="446" y="230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5" y="226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5" y="223"/>
                  </a:lnTo>
                  <a:lnTo>
                    <a:pt x="443" y="223"/>
                  </a:lnTo>
                  <a:lnTo>
                    <a:pt x="437" y="221"/>
                  </a:lnTo>
                  <a:lnTo>
                    <a:pt x="436" y="223"/>
                  </a:lnTo>
                  <a:lnTo>
                    <a:pt x="436" y="224"/>
                  </a:lnTo>
                  <a:lnTo>
                    <a:pt x="436" y="226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36" y="230"/>
                  </a:lnTo>
                  <a:lnTo>
                    <a:pt x="434" y="230"/>
                  </a:lnTo>
                  <a:lnTo>
                    <a:pt x="432" y="232"/>
                  </a:lnTo>
                  <a:lnTo>
                    <a:pt x="430" y="232"/>
                  </a:lnTo>
                  <a:lnTo>
                    <a:pt x="430" y="233"/>
                  </a:lnTo>
                  <a:lnTo>
                    <a:pt x="430" y="235"/>
                  </a:lnTo>
                  <a:lnTo>
                    <a:pt x="436" y="239"/>
                  </a:lnTo>
                  <a:lnTo>
                    <a:pt x="436" y="239"/>
                  </a:lnTo>
                  <a:lnTo>
                    <a:pt x="434" y="237"/>
                  </a:lnTo>
                  <a:lnTo>
                    <a:pt x="430" y="239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2"/>
                  </a:lnTo>
                  <a:lnTo>
                    <a:pt x="432" y="242"/>
                  </a:lnTo>
                  <a:lnTo>
                    <a:pt x="432" y="242"/>
                  </a:lnTo>
                  <a:lnTo>
                    <a:pt x="432" y="241"/>
                  </a:lnTo>
                  <a:lnTo>
                    <a:pt x="434" y="241"/>
                  </a:lnTo>
                  <a:lnTo>
                    <a:pt x="434" y="242"/>
                  </a:lnTo>
                  <a:lnTo>
                    <a:pt x="434" y="242"/>
                  </a:lnTo>
                  <a:lnTo>
                    <a:pt x="434" y="242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6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50"/>
                  </a:lnTo>
                  <a:lnTo>
                    <a:pt x="428" y="250"/>
                  </a:lnTo>
                  <a:lnTo>
                    <a:pt x="428" y="251"/>
                  </a:lnTo>
                  <a:lnTo>
                    <a:pt x="430" y="251"/>
                  </a:lnTo>
                  <a:lnTo>
                    <a:pt x="430" y="253"/>
                  </a:lnTo>
                  <a:lnTo>
                    <a:pt x="432" y="255"/>
                  </a:lnTo>
                  <a:lnTo>
                    <a:pt x="432" y="255"/>
                  </a:lnTo>
                  <a:lnTo>
                    <a:pt x="432" y="255"/>
                  </a:lnTo>
                  <a:lnTo>
                    <a:pt x="434" y="257"/>
                  </a:lnTo>
                  <a:lnTo>
                    <a:pt x="434" y="257"/>
                  </a:lnTo>
                  <a:lnTo>
                    <a:pt x="434" y="257"/>
                  </a:lnTo>
                  <a:lnTo>
                    <a:pt x="436" y="255"/>
                  </a:lnTo>
                  <a:lnTo>
                    <a:pt x="436" y="255"/>
                  </a:lnTo>
                  <a:lnTo>
                    <a:pt x="437" y="255"/>
                  </a:lnTo>
                  <a:lnTo>
                    <a:pt x="439" y="255"/>
                  </a:lnTo>
                  <a:lnTo>
                    <a:pt x="439" y="257"/>
                  </a:lnTo>
                  <a:lnTo>
                    <a:pt x="437" y="257"/>
                  </a:lnTo>
                  <a:lnTo>
                    <a:pt x="437" y="257"/>
                  </a:lnTo>
                  <a:lnTo>
                    <a:pt x="439" y="259"/>
                  </a:lnTo>
                  <a:lnTo>
                    <a:pt x="439" y="259"/>
                  </a:lnTo>
                  <a:lnTo>
                    <a:pt x="439" y="261"/>
                  </a:lnTo>
                  <a:lnTo>
                    <a:pt x="436" y="257"/>
                  </a:lnTo>
                  <a:lnTo>
                    <a:pt x="436" y="257"/>
                  </a:lnTo>
                  <a:lnTo>
                    <a:pt x="432" y="257"/>
                  </a:lnTo>
                  <a:lnTo>
                    <a:pt x="432" y="257"/>
                  </a:lnTo>
                  <a:lnTo>
                    <a:pt x="430" y="255"/>
                  </a:lnTo>
                  <a:lnTo>
                    <a:pt x="430" y="255"/>
                  </a:lnTo>
                  <a:lnTo>
                    <a:pt x="428" y="255"/>
                  </a:lnTo>
                  <a:lnTo>
                    <a:pt x="428" y="255"/>
                  </a:lnTo>
                  <a:lnTo>
                    <a:pt x="428" y="257"/>
                  </a:lnTo>
                  <a:lnTo>
                    <a:pt x="426" y="257"/>
                  </a:lnTo>
                  <a:lnTo>
                    <a:pt x="426" y="257"/>
                  </a:lnTo>
                  <a:lnTo>
                    <a:pt x="425" y="257"/>
                  </a:lnTo>
                  <a:lnTo>
                    <a:pt x="425" y="257"/>
                  </a:lnTo>
                  <a:lnTo>
                    <a:pt x="423" y="259"/>
                  </a:lnTo>
                  <a:lnTo>
                    <a:pt x="421" y="259"/>
                  </a:lnTo>
                  <a:lnTo>
                    <a:pt x="421" y="259"/>
                  </a:lnTo>
                  <a:lnTo>
                    <a:pt x="419" y="257"/>
                  </a:lnTo>
                  <a:lnTo>
                    <a:pt x="417" y="255"/>
                  </a:lnTo>
                  <a:lnTo>
                    <a:pt x="416" y="257"/>
                  </a:lnTo>
                  <a:lnTo>
                    <a:pt x="416" y="259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4"/>
                  </a:lnTo>
                  <a:lnTo>
                    <a:pt x="419" y="264"/>
                  </a:lnTo>
                  <a:lnTo>
                    <a:pt x="419" y="264"/>
                  </a:lnTo>
                  <a:lnTo>
                    <a:pt x="421" y="264"/>
                  </a:lnTo>
                  <a:lnTo>
                    <a:pt x="421" y="264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3" y="266"/>
                  </a:lnTo>
                  <a:lnTo>
                    <a:pt x="425" y="266"/>
                  </a:lnTo>
                  <a:lnTo>
                    <a:pt x="425" y="268"/>
                  </a:lnTo>
                  <a:lnTo>
                    <a:pt x="423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3" y="270"/>
                  </a:lnTo>
                  <a:lnTo>
                    <a:pt x="423" y="270"/>
                  </a:lnTo>
                  <a:lnTo>
                    <a:pt x="421" y="270"/>
                  </a:lnTo>
                  <a:lnTo>
                    <a:pt x="421" y="270"/>
                  </a:lnTo>
                  <a:lnTo>
                    <a:pt x="423" y="271"/>
                  </a:lnTo>
                  <a:lnTo>
                    <a:pt x="423" y="271"/>
                  </a:lnTo>
                  <a:lnTo>
                    <a:pt x="421" y="273"/>
                  </a:lnTo>
                  <a:lnTo>
                    <a:pt x="423" y="273"/>
                  </a:lnTo>
                  <a:lnTo>
                    <a:pt x="421" y="275"/>
                  </a:lnTo>
                  <a:lnTo>
                    <a:pt x="419" y="275"/>
                  </a:lnTo>
                  <a:lnTo>
                    <a:pt x="419" y="273"/>
                  </a:lnTo>
                  <a:lnTo>
                    <a:pt x="417" y="275"/>
                  </a:lnTo>
                  <a:lnTo>
                    <a:pt x="416" y="273"/>
                  </a:lnTo>
                  <a:lnTo>
                    <a:pt x="414" y="271"/>
                  </a:lnTo>
                  <a:lnTo>
                    <a:pt x="414" y="273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4" y="279"/>
                  </a:lnTo>
                  <a:lnTo>
                    <a:pt x="417" y="279"/>
                  </a:lnTo>
                  <a:lnTo>
                    <a:pt x="417" y="279"/>
                  </a:lnTo>
                  <a:lnTo>
                    <a:pt x="419" y="279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9" y="280"/>
                  </a:lnTo>
                  <a:lnTo>
                    <a:pt x="421" y="282"/>
                  </a:lnTo>
                  <a:lnTo>
                    <a:pt x="423" y="284"/>
                  </a:lnTo>
                  <a:lnTo>
                    <a:pt x="423" y="284"/>
                  </a:lnTo>
                  <a:lnTo>
                    <a:pt x="425" y="284"/>
                  </a:lnTo>
                  <a:lnTo>
                    <a:pt x="426" y="284"/>
                  </a:lnTo>
                  <a:lnTo>
                    <a:pt x="426" y="286"/>
                  </a:lnTo>
                  <a:lnTo>
                    <a:pt x="426" y="288"/>
                  </a:lnTo>
                  <a:lnTo>
                    <a:pt x="426" y="288"/>
                  </a:lnTo>
                  <a:lnTo>
                    <a:pt x="425" y="288"/>
                  </a:lnTo>
                  <a:lnTo>
                    <a:pt x="425" y="288"/>
                  </a:lnTo>
                  <a:lnTo>
                    <a:pt x="426" y="289"/>
                  </a:lnTo>
                  <a:lnTo>
                    <a:pt x="432" y="293"/>
                  </a:lnTo>
                  <a:lnTo>
                    <a:pt x="432" y="293"/>
                  </a:lnTo>
                  <a:lnTo>
                    <a:pt x="432" y="295"/>
                  </a:lnTo>
                  <a:lnTo>
                    <a:pt x="432" y="295"/>
                  </a:lnTo>
                  <a:lnTo>
                    <a:pt x="432" y="297"/>
                  </a:lnTo>
                  <a:lnTo>
                    <a:pt x="432" y="297"/>
                  </a:lnTo>
                  <a:lnTo>
                    <a:pt x="432" y="297"/>
                  </a:lnTo>
                  <a:lnTo>
                    <a:pt x="430" y="293"/>
                  </a:lnTo>
                  <a:lnTo>
                    <a:pt x="428" y="293"/>
                  </a:lnTo>
                  <a:lnTo>
                    <a:pt x="426" y="291"/>
                  </a:lnTo>
                  <a:lnTo>
                    <a:pt x="425" y="289"/>
                  </a:lnTo>
                  <a:lnTo>
                    <a:pt x="425" y="289"/>
                  </a:lnTo>
                  <a:lnTo>
                    <a:pt x="425" y="289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19" y="288"/>
                  </a:lnTo>
                  <a:lnTo>
                    <a:pt x="417" y="286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9"/>
                  </a:lnTo>
                  <a:lnTo>
                    <a:pt x="417" y="289"/>
                  </a:lnTo>
                  <a:lnTo>
                    <a:pt x="419" y="291"/>
                  </a:lnTo>
                  <a:lnTo>
                    <a:pt x="423" y="293"/>
                  </a:lnTo>
                  <a:lnTo>
                    <a:pt x="423" y="293"/>
                  </a:lnTo>
                  <a:lnTo>
                    <a:pt x="425" y="295"/>
                  </a:lnTo>
                  <a:lnTo>
                    <a:pt x="425" y="295"/>
                  </a:lnTo>
                  <a:lnTo>
                    <a:pt x="421" y="295"/>
                  </a:lnTo>
                  <a:lnTo>
                    <a:pt x="419" y="293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6" y="289"/>
                  </a:lnTo>
                  <a:lnTo>
                    <a:pt x="414" y="289"/>
                  </a:lnTo>
                  <a:lnTo>
                    <a:pt x="414" y="291"/>
                  </a:lnTo>
                  <a:lnTo>
                    <a:pt x="414" y="293"/>
                  </a:lnTo>
                  <a:lnTo>
                    <a:pt x="414" y="295"/>
                  </a:lnTo>
                  <a:lnTo>
                    <a:pt x="414" y="295"/>
                  </a:lnTo>
                  <a:lnTo>
                    <a:pt x="412" y="295"/>
                  </a:lnTo>
                  <a:lnTo>
                    <a:pt x="410" y="293"/>
                  </a:lnTo>
                  <a:lnTo>
                    <a:pt x="408" y="291"/>
                  </a:lnTo>
                  <a:lnTo>
                    <a:pt x="408" y="289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5" y="288"/>
                  </a:lnTo>
                  <a:lnTo>
                    <a:pt x="405" y="288"/>
                  </a:lnTo>
                  <a:lnTo>
                    <a:pt x="403" y="289"/>
                  </a:lnTo>
                  <a:lnTo>
                    <a:pt x="403" y="291"/>
                  </a:lnTo>
                  <a:lnTo>
                    <a:pt x="403" y="291"/>
                  </a:lnTo>
                  <a:lnTo>
                    <a:pt x="403" y="291"/>
                  </a:lnTo>
                  <a:lnTo>
                    <a:pt x="405" y="291"/>
                  </a:lnTo>
                  <a:lnTo>
                    <a:pt x="403" y="293"/>
                  </a:lnTo>
                  <a:lnTo>
                    <a:pt x="405" y="293"/>
                  </a:lnTo>
                  <a:lnTo>
                    <a:pt x="407" y="295"/>
                  </a:lnTo>
                  <a:lnTo>
                    <a:pt x="407" y="297"/>
                  </a:lnTo>
                  <a:lnTo>
                    <a:pt x="407" y="298"/>
                  </a:lnTo>
                  <a:lnTo>
                    <a:pt x="407" y="300"/>
                  </a:lnTo>
                  <a:lnTo>
                    <a:pt x="407" y="302"/>
                  </a:lnTo>
                  <a:lnTo>
                    <a:pt x="407" y="300"/>
                  </a:lnTo>
                  <a:lnTo>
                    <a:pt x="405" y="300"/>
                  </a:lnTo>
                  <a:lnTo>
                    <a:pt x="405" y="300"/>
                  </a:lnTo>
                  <a:lnTo>
                    <a:pt x="405" y="302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5" y="302"/>
                  </a:lnTo>
                  <a:lnTo>
                    <a:pt x="405" y="302"/>
                  </a:lnTo>
                  <a:lnTo>
                    <a:pt x="403" y="302"/>
                  </a:lnTo>
                  <a:lnTo>
                    <a:pt x="403" y="300"/>
                  </a:lnTo>
                  <a:lnTo>
                    <a:pt x="403" y="298"/>
                  </a:lnTo>
                  <a:lnTo>
                    <a:pt x="403" y="297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1" y="293"/>
                  </a:lnTo>
                  <a:lnTo>
                    <a:pt x="399" y="293"/>
                  </a:lnTo>
                  <a:lnTo>
                    <a:pt x="398" y="293"/>
                  </a:lnTo>
                  <a:lnTo>
                    <a:pt x="398" y="293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7"/>
                  </a:lnTo>
                  <a:lnTo>
                    <a:pt x="396" y="298"/>
                  </a:lnTo>
                  <a:lnTo>
                    <a:pt x="396" y="300"/>
                  </a:lnTo>
                  <a:lnTo>
                    <a:pt x="396" y="300"/>
                  </a:lnTo>
                  <a:lnTo>
                    <a:pt x="396" y="302"/>
                  </a:lnTo>
                  <a:lnTo>
                    <a:pt x="396" y="304"/>
                  </a:lnTo>
                  <a:lnTo>
                    <a:pt x="396" y="306"/>
                  </a:lnTo>
                  <a:lnTo>
                    <a:pt x="399" y="306"/>
                  </a:lnTo>
                  <a:lnTo>
                    <a:pt x="401" y="306"/>
                  </a:lnTo>
                  <a:lnTo>
                    <a:pt x="401" y="307"/>
                  </a:lnTo>
                  <a:lnTo>
                    <a:pt x="401" y="307"/>
                  </a:lnTo>
                  <a:lnTo>
                    <a:pt x="401" y="307"/>
                  </a:lnTo>
                  <a:lnTo>
                    <a:pt x="403" y="307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399" y="309"/>
                  </a:lnTo>
                  <a:lnTo>
                    <a:pt x="398" y="309"/>
                  </a:lnTo>
                  <a:lnTo>
                    <a:pt x="396" y="309"/>
                  </a:lnTo>
                  <a:lnTo>
                    <a:pt x="396" y="311"/>
                  </a:lnTo>
                  <a:lnTo>
                    <a:pt x="398" y="311"/>
                  </a:lnTo>
                  <a:lnTo>
                    <a:pt x="396" y="313"/>
                  </a:lnTo>
                  <a:lnTo>
                    <a:pt x="396" y="313"/>
                  </a:lnTo>
                  <a:lnTo>
                    <a:pt x="396" y="315"/>
                  </a:lnTo>
                  <a:lnTo>
                    <a:pt x="396" y="315"/>
                  </a:lnTo>
                  <a:lnTo>
                    <a:pt x="398" y="315"/>
                  </a:lnTo>
                  <a:lnTo>
                    <a:pt x="398" y="315"/>
                  </a:lnTo>
                  <a:lnTo>
                    <a:pt x="399" y="317"/>
                  </a:lnTo>
                  <a:lnTo>
                    <a:pt x="399" y="318"/>
                  </a:lnTo>
                  <a:lnTo>
                    <a:pt x="399" y="320"/>
                  </a:lnTo>
                  <a:lnTo>
                    <a:pt x="401" y="320"/>
                  </a:lnTo>
                  <a:lnTo>
                    <a:pt x="401" y="322"/>
                  </a:lnTo>
                  <a:lnTo>
                    <a:pt x="401" y="322"/>
                  </a:lnTo>
                  <a:lnTo>
                    <a:pt x="403" y="324"/>
                  </a:lnTo>
                  <a:lnTo>
                    <a:pt x="405" y="322"/>
                  </a:lnTo>
                  <a:lnTo>
                    <a:pt x="407" y="322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0" y="324"/>
                  </a:lnTo>
                  <a:lnTo>
                    <a:pt x="408" y="324"/>
                  </a:lnTo>
                  <a:lnTo>
                    <a:pt x="407" y="324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5" y="327"/>
                  </a:lnTo>
                  <a:lnTo>
                    <a:pt x="403" y="327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1" y="324"/>
                  </a:lnTo>
                  <a:lnTo>
                    <a:pt x="399" y="324"/>
                  </a:lnTo>
                  <a:lnTo>
                    <a:pt x="399" y="324"/>
                  </a:lnTo>
                  <a:lnTo>
                    <a:pt x="396" y="320"/>
                  </a:lnTo>
                  <a:lnTo>
                    <a:pt x="396" y="320"/>
                  </a:lnTo>
                  <a:lnTo>
                    <a:pt x="396" y="320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394" y="324"/>
                  </a:lnTo>
                  <a:lnTo>
                    <a:pt x="394" y="324"/>
                  </a:lnTo>
                  <a:lnTo>
                    <a:pt x="394" y="326"/>
                  </a:lnTo>
                  <a:lnTo>
                    <a:pt x="394" y="326"/>
                  </a:lnTo>
                  <a:lnTo>
                    <a:pt x="392" y="327"/>
                  </a:lnTo>
                  <a:lnTo>
                    <a:pt x="392" y="329"/>
                  </a:lnTo>
                  <a:lnTo>
                    <a:pt x="392" y="329"/>
                  </a:lnTo>
                  <a:lnTo>
                    <a:pt x="392" y="331"/>
                  </a:lnTo>
                  <a:lnTo>
                    <a:pt x="392" y="333"/>
                  </a:lnTo>
                  <a:lnTo>
                    <a:pt x="394" y="333"/>
                  </a:lnTo>
                  <a:lnTo>
                    <a:pt x="396" y="333"/>
                  </a:lnTo>
                  <a:lnTo>
                    <a:pt x="396" y="333"/>
                  </a:lnTo>
                  <a:lnTo>
                    <a:pt x="396" y="335"/>
                  </a:lnTo>
                  <a:lnTo>
                    <a:pt x="394" y="335"/>
                  </a:lnTo>
                  <a:lnTo>
                    <a:pt x="394" y="336"/>
                  </a:lnTo>
                  <a:lnTo>
                    <a:pt x="394" y="336"/>
                  </a:lnTo>
                  <a:lnTo>
                    <a:pt x="396" y="336"/>
                  </a:lnTo>
                  <a:lnTo>
                    <a:pt x="396" y="336"/>
                  </a:lnTo>
                  <a:lnTo>
                    <a:pt x="396" y="336"/>
                  </a:lnTo>
                  <a:lnTo>
                    <a:pt x="396" y="338"/>
                  </a:lnTo>
                  <a:lnTo>
                    <a:pt x="396" y="338"/>
                  </a:lnTo>
                  <a:lnTo>
                    <a:pt x="394" y="338"/>
                  </a:lnTo>
                  <a:lnTo>
                    <a:pt x="396" y="342"/>
                  </a:lnTo>
                  <a:lnTo>
                    <a:pt x="398" y="342"/>
                  </a:lnTo>
                  <a:lnTo>
                    <a:pt x="399" y="342"/>
                  </a:lnTo>
                  <a:lnTo>
                    <a:pt x="401" y="340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5" y="338"/>
                  </a:lnTo>
                  <a:lnTo>
                    <a:pt x="405" y="338"/>
                  </a:lnTo>
                  <a:lnTo>
                    <a:pt x="405" y="340"/>
                  </a:lnTo>
                  <a:lnTo>
                    <a:pt x="405" y="340"/>
                  </a:lnTo>
                  <a:lnTo>
                    <a:pt x="407" y="340"/>
                  </a:lnTo>
                  <a:lnTo>
                    <a:pt x="408" y="340"/>
                  </a:lnTo>
                  <a:lnTo>
                    <a:pt x="408" y="340"/>
                  </a:lnTo>
                  <a:lnTo>
                    <a:pt x="412" y="336"/>
                  </a:lnTo>
                  <a:lnTo>
                    <a:pt x="412" y="335"/>
                  </a:lnTo>
                  <a:lnTo>
                    <a:pt x="414" y="335"/>
                  </a:lnTo>
                  <a:lnTo>
                    <a:pt x="414" y="338"/>
                  </a:lnTo>
                  <a:lnTo>
                    <a:pt x="410" y="340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1" y="344"/>
                  </a:lnTo>
                  <a:lnTo>
                    <a:pt x="401" y="344"/>
                  </a:lnTo>
                  <a:lnTo>
                    <a:pt x="399" y="345"/>
                  </a:lnTo>
                  <a:lnTo>
                    <a:pt x="399" y="347"/>
                  </a:lnTo>
                  <a:lnTo>
                    <a:pt x="399" y="347"/>
                  </a:lnTo>
                  <a:lnTo>
                    <a:pt x="401" y="347"/>
                  </a:lnTo>
                  <a:lnTo>
                    <a:pt x="403" y="347"/>
                  </a:lnTo>
                  <a:lnTo>
                    <a:pt x="405" y="347"/>
                  </a:lnTo>
                  <a:lnTo>
                    <a:pt x="407" y="349"/>
                  </a:lnTo>
                  <a:lnTo>
                    <a:pt x="407" y="349"/>
                  </a:lnTo>
                  <a:lnTo>
                    <a:pt x="408" y="347"/>
                  </a:lnTo>
                  <a:lnTo>
                    <a:pt x="410" y="347"/>
                  </a:lnTo>
                  <a:lnTo>
                    <a:pt x="410" y="347"/>
                  </a:lnTo>
                  <a:lnTo>
                    <a:pt x="412" y="345"/>
                  </a:lnTo>
                  <a:lnTo>
                    <a:pt x="412" y="345"/>
                  </a:lnTo>
                  <a:lnTo>
                    <a:pt x="412" y="344"/>
                  </a:lnTo>
                  <a:lnTo>
                    <a:pt x="414" y="345"/>
                  </a:lnTo>
                  <a:lnTo>
                    <a:pt x="414" y="345"/>
                  </a:lnTo>
                  <a:lnTo>
                    <a:pt x="412" y="345"/>
                  </a:lnTo>
                  <a:lnTo>
                    <a:pt x="412" y="347"/>
                  </a:lnTo>
                  <a:lnTo>
                    <a:pt x="410" y="349"/>
                  </a:lnTo>
                  <a:lnTo>
                    <a:pt x="412" y="349"/>
                  </a:lnTo>
                  <a:lnTo>
                    <a:pt x="412" y="349"/>
                  </a:lnTo>
                  <a:lnTo>
                    <a:pt x="412" y="351"/>
                  </a:lnTo>
                  <a:lnTo>
                    <a:pt x="414" y="351"/>
                  </a:lnTo>
                  <a:lnTo>
                    <a:pt x="414" y="351"/>
                  </a:lnTo>
                  <a:lnTo>
                    <a:pt x="416" y="353"/>
                  </a:lnTo>
                  <a:lnTo>
                    <a:pt x="416" y="353"/>
                  </a:lnTo>
                  <a:lnTo>
                    <a:pt x="414" y="353"/>
                  </a:lnTo>
                  <a:lnTo>
                    <a:pt x="412" y="353"/>
                  </a:lnTo>
                  <a:lnTo>
                    <a:pt x="410" y="351"/>
                  </a:lnTo>
                  <a:lnTo>
                    <a:pt x="408" y="349"/>
                  </a:lnTo>
                  <a:lnTo>
                    <a:pt x="407" y="349"/>
                  </a:lnTo>
                  <a:lnTo>
                    <a:pt x="405" y="351"/>
                  </a:lnTo>
                  <a:lnTo>
                    <a:pt x="403" y="353"/>
                  </a:lnTo>
                  <a:lnTo>
                    <a:pt x="405" y="354"/>
                  </a:lnTo>
                  <a:lnTo>
                    <a:pt x="405" y="356"/>
                  </a:lnTo>
                  <a:lnTo>
                    <a:pt x="403" y="358"/>
                  </a:lnTo>
                  <a:lnTo>
                    <a:pt x="401" y="360"/>
                  </a:lnTo>
                  <a:lnTo>
                    <a:pt x="403" y="360"/>
                  </a:lnTo>
                  <a:lnTo>
                    <a:pt x="407" y="362"/>
                  </a:lnTo>
                  <a:lnTo>
                    <a:pt x="407" y="362"/>
                  </a:lnTo>
                  <a:lnTo>
                    <a:pt x="408" y="363"/>
                  </a:lnTo>
                  <a:lnTo>
                    <a:pt x="408" y="363"/>
                  </a:lnTo>
                  <a:lnTo>
                    <a:pt x="410" y="363"/>
                  </a:lnTo>
                  <a:lnTo>
                    <a:pt x="410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4" y="363"/>
                  </a:lnTo>
                  <a:lnTo>
                    <a:pt x="414" y="363"/>
                  </a:lnTo>
                  <a:lnTo>
                    <a:pt x="414" y="365"/>
                  </a:lnTo>
                  <a:lnTo>
                    <a:pt x="414" y="365"/>
                  </a:lnTo>
                  <a:lnTo>
                    <a:pt x="408" y="365"/>
                  </a:lnTo>
                  <a:lnTo>
                    <a:pt x="407" y="363"/>
                  </a:lnTo>
                  <a:lnTo>
                    <a:pt x="405" y="363"/>
                  </a:lnTo>
                  <a:lnTo>
                    <a:pt x="403" y="362"/>
                  </a:lnTo>
                  <a:lnTo>
                    <a:pt x="403" y="363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399" y="363"/>
                  </a:lnTo>
                  <a:lnTo>
                    <a:pt x="399" y="363"/>
                  </a:lnTo>
                  <a:lnTo>
                    <a:pt x="399" y="363"/>
                  </a:lnTo>
                  <a:lnTo>
                    <a:pt x="398" y="367"/>
                  </a:lnTo>
                  <a:lnTo>
                    <a:pt x="396" y="369"/>
                  </a:lnTo>
                  <a:lnTo>
                    <a:pt x="398" y="369"/>
                  </a:lnTo>
                  <a:lnTo>
                    <a:pt x="398" y="369"/>
                  </a:lnTo>
                  <a:lnTo>
                    <a:pt x="398" y="371"/>
                  </a:lnTo>
                  <a:lnTo>
                    <a:pt x="399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1" y="373"/>
                  </a:lnTo>
                  <a:lnTo>
                    <a:pt x="403" y="374"/>
                  </a:lnTo>
                  <a:lnTo>
                    <a:pt x="403" y="374"/>
                  </a:lnTo>
                  <a:lnTo>
                    <a:pt x="405" y="374"/>
                  </a:lnTo>
                  <a:lnTo>
                    <a:pt x="405" y="374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07" y="376"/>
                  </a:lnTo>
                  <a:lnTo>
                    <a:pt x="405" y="376"/>
                  </a:lnTo>
                  <a:lnTo>
                    <a:pt x="403" y="376"/>
                  </a:lnTo>
                  <a:lnTo>
                    <a:pt x="403" y="376"/>
                  </a:lnTo>
                  <a:lnTo>
                    <a:pt x="401" y="374"/>
                  </a:lnTo>
                  <a:lnTo>
                    <a:pt x="401" y="374"/>
                  </a:lnTo>
                  <a:lnTo>
                    <a:pt x="399" y="373"/>
                  </a:lnTo>
                  <a:lnTo>
                    <a:pt x="399" y="373"/>
                  </a:lnTo>
                  <a:lnTo>
                    <a:pt x="398" y="371"/>
                  </a:lnTo>
                  <a:lnTo>
                    <a:pt x="398" y="373"/>
                  </a:lnTo>
                  <a:lnTo>
                    <a:pt x="396" y="373"/>
                  </a:lnTo>
                  <a:lnTo>
                    <a:pt x="394" y="374"/>
                  </a:lnTo>
                  <a:lnTo>
                    <a:pt x="394" y="376"/>
                  </a:lnTo>
                  <a:lnTo>
                    <a:pt x="394" y="378"/>
                  </a:lnTo>
                  <a:lnTo>
                    <a:pt x="392" y="380"/>
                  </a:lnTo>
                  <a:lnTo>
                    <a:pt x="392" y="382"/>
                  </a:lnTo>
                  <a:lnTo>
                    <a:pt x="392" y="382"/>
                  </a:lnTo>
                  <a:lnTo>
                    <a:pt x="394" y="383"/>
                  </a:lnTo>
                  <a:lnTo>
                    <a:pt x="394" y="383"/>
                  </a:lnTo>
                  <a:lnTo>
                    <a:pt x="392" y="383"/>
                  </a:lnTo>
                  <a:lnTo>
                    <a:pt x="390" y="383"/>
                  </a:lnTo>
                  <a:lnTo>
                    <a:pt x="392" y="385"/>
                  </a:lnTo>
                  <a:lnTo>
                    <a:pt x="398" y="383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8" y="387"/>
                  </a:lnTo>
                  <a:lnTo>
                    <a:pt x="399" y="387"/>
                  </a:lnTo>
                  <a:lnTo>
                    <a:pt x="399" y="387"/>
                  </a:lnTo>
                  <a:lnTo>
                    <a:pt x="401" y="385"/>
                  </a:lnTo>
                  <a:lnTo>
                    <a:pt x="401" y="385"/>
                  </a:lnTo>
                  <a:lnTo>
                    <a:pt x="403" y="385"/>
                  </a:lnTo>
                  <a:lnTo>
                    <a:pt x="403" y="385"/>
                  </a:lnTo>
                  <a:lnTo>
                    <a:pt x="401" y="387"/>
                  </a:lnTo>
                  <a:lnTo>
                    <a:pt x="399" y="389"/>
                  </a:lnTo>
                  <a:lnTo>
                    <a:pt x="394" y="389"/>
                  </a:lnTo>
                  <a:lnTo>
                    <a:pt x="394" y="389"/>
                  </a:lnTo>
                  <a:lnTo>
                    <a:pt x="394" y="391"/>
                  </a:lnTo>
                  <a:lnTo>
                    <a:pt x="394" y="392"/>
                  </a:lnTo>
                  <a:lnTo>
                    <a:pt x="398" y="394"/>
                  </a:lnTo>
                  <a:lnTo>
                    <a:pt x="398" y="394"/>
                  </a:lnTo>
                  <a:lnTo>
                    <a:pt x="396" y="392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4" y="396"/>
                  </a:lnTo>
                  <a:lnTo>
                    <a:pt x="394" y="396"/>
                  </a:lnTo>
                  <a:lnTo>
                    <a:pt x="394" y="398"/>
                  </a:lnTo>
                  <a:lnTo>
                    <a:pt x="392" y="396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89" y="394"/>
                  </a:lnTo>
                  <a:lnTo>
                    <a:pt x="389" y="394"/>
                  </a:lnTo>
                  <a:lnTo>
                    <a:pt x="389" y="394"/>
                  </a:lnTo>
                  <a:lnTo>
                    <a:pt x="387" y="394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78" y="396"/>
                  </a:lnTo>
                  <a:lnTo>
                    <a:pt x="376" y="398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1"/>
                  </a:lnTo>
                  <a:lnTo>
                    <a:pt x="374" y="401"/>
                  </a:lnTo>
                  <a:lnTo>
                    <a:pt x="374" y="401"/>
                  </a:lnTo>
                  <a:lnTo>
                    <a:pt x="376" y="403"/>
                  </a:lnTo>
                  <a:lnTo>
                    <a:pt x="376" y="403"/>
                  </a:lnTo>
                  <a:lnTo>
                    <a:pt x="378" y="403"/>
                  </a:lnTo>
                  <a:lnTo>
                    <a:pt x="380" y="403"/>
                  </a:lnTo>
                  <a:lnTo>
                    <a:pt x="380" y="401"/>
                  </a:lnTo>
                  <a:lnTo>
                    <a:pt x="381" y="401"/>
                  </a:lnTo>
                  <a:lnTo>
                    <a:pt x="385" y="403"/>
                  </a:lnTo>
                  <a:lnTo>
                    <a:pt x="389" y="403"/>
                  </a:lnTo>
                  <a:lnTo>
                    <a:pt x="389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2" y="403"/>
                  </a:lnTo>
                  <a:lnTo>
                    <a:pt x="399" y="400"/>
                  </a:lnTo>
                  <a:lnTo>
                    <a:pt x="401" y="401"/>
                  </a:lnTo>
                  <a:lnTo>
                    <a:pt x="403" y="401"/>
                  </a:lnTo>
                  <a:lnTo>
                    <a:pt x="405" y="403"/>
                  </a:lnTo>
                  <a:lnTo>
                    <a:pt x="408" y="401"/>
                  </a:lnTo>
                  <a:lnTo>
                    <a:pt x="408" y="403"/>
                  </a:lnTo>
                  <a:lnTo>
                    <a:pt x="407" y="403"/>
                  </a:lnTo>
                  <a:lnTo>
                    <a:pt x="403" y="403"/>
                  </a:lnTo>
                  <a:lnTo>
                    <a:pt x="403" y="403"/>
                  </a:lnTo>
                  <a:lnTo>
                    <a:pt x="399" y="401"/>
                  </a:lnTo>
                  <a:lnTo>
                    <a:pt x="398" y="401"/>
                  </a:lnTo>
                  <a:lnTo>
                    <a:pt x="392" y="405"/>
                  </a:lnTo>
                  <a:lnTo>
                    <a:pt x="392" y="405"/>
                  </a:lnTo>
                  <a:lnTo>
                    <a:pt x="394" y="407"/>
                  </a:lnTo>
                  <a:lnTo>
                    <a:pt x="394" y="407"/>
                  </a:lnTo>
                  <a:lnTo>
                    <a:pt x="394" y="409"/>
                  </a:lnTo>
                  <a:lnTo>
                    <a:pt x="392" y="407"/>
                  </a:lnTo>
                  <a:lnTo>
                    <a:pt x="390" y="405"/>
                  </a:lnTo>
                  <a:lnTo>
                    <a:pt x="389" y="405"/>
                  </a:lnTo>
                  <a:lnTo>
                    <a:pt x="387" y="405"/>
                  </a:lnTo>
                  <a:lnTo>
                    <a:pt x="387" y="407"/>
                  </a:lnTo>
                  <a:lnTo>
                    <a:pt x="385" y="407"/>
                  </a:lnTo>
                  <a:lnTo>
                    <a:pt x="385" y="409"/>
                  </a:lnTo>
                  <a:lnTo>
                    <a:pt x="385" y="409"/>
                  </a:lnTo>
                  <a:lnTo>
                    <a:pt x="394" y="416"/>
                  </a:lnTo>
                  <a:lnTo>
                    <a:pt x="396" y="416"/>
                  </a:lnTo>
                  <a:lnTo>
                    <a:pt x="398" y="412"/>
                  </a:lnTo>
                  <a:lnTo>
                    <a:pt x="399" y="412"/>
                  </a:lnTo>
                  <a:lnTo>
                    <a:pt x="398" y="414"/>
                  </a:lnTo>
                  <a:lnTo>
                    <a:pt x="398" y="414"/>
                  </a:lnTo>
                  <a:lnTo>
                    <a:pt x="398" y="416"/>
                  </a:lnTo>
                  <a:lnTo>
                    <a:pt x="398" y="418"/>
                  </a:lnTo>
                  <a:lnTo>
                    <a:pt x="399" y="418"/>
                  </a:lnTo>
                  <a:lnTo>
                    <a:pt x="399" y="418"/>
                  </a:lnTo>
                  <a:lnTo>
                    <a:pt x="401" y="418"/>
                  </a:lnTo>
                  <a:lnTo>
                    <a:pt x="401" y="418"/>
                  </a:lnTo>
                  <a:lnTo>
                    <a:pt x="401" y="419"/>
                  </a:lnTo>
                  <a:lnTo>
                    <a:pt x="403" y="419"/>
                  </a:lnTo>
                  <a:lnTo>
                    <a:pt x="403" y="419"/>
                  </a:lnTo>
                  <a:lnTo>
                    <a:pt x="407" y="418"/>
                  </a:lnTo>
                  <a:lnTo>
                    <a:pt x="410" y="412"/>
                  </a:lnTo>
                  <a:lnTo>
                    <a:pt x="412" y="410"/>
                  </a:lnTo>
                  <a:lnTo>
                    <a:pt x="412" y="409"/>
                  </a:lnTo>
                  <a:lnTo>
                    <a:pt x="412" y="409"/>
                  </a:lnTo>
                  <a:lnTo>
                    <a:pt x="414" y="409"/>
                  </a:lnTo>
                  <a:lnTo>
                    <a:pt x="414" y="409"/>
                  </a:lnTo>
                  <a:lnTo>
                    <a:pt x="414" y="407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7" y="405"/>
                  </a:lnTo>
                  <a:lnTo>
                    <a:pt x="417" y="403"/>
                  </a:lnTo>
                  <a:lnTo>
                    <a:pt x="419" y="403"/>
                  </a:lnTo>
                  <a:lnTo>
                    <a:pt x="419" y="401"/>
                  </a:lnTo>
                  <a:lnTo>
                    <a:pt x="419" y="401"/>
                  </a:lnTo>
                  <a:lnTo>
                    <a:pt x="421" y="401"/>
                  </a:lnTo>
                  <a:lnTo>
                    <a:pt x="421" y="401"/>
                  </a:lnTo>
                  <a:lnTo>
                    <a:pt x="421" y="401"/>
                  </a:lnTo>
                  <a:lnTo>
                    <a:pt x="423" y="400"/>
                  </a:lnTo>
                  <a:lnTo>
                    <a:pt x="423" y="400"/>
                  </a:lnTo>
                  <a:lnTo>
                    <a:pt x="425" y="398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30" y="391"/>
                  </a:lnTo>
                  <a:lnTo>
                    <a:pt x="430" y="392"/>
                  </a:lnTo>
                  <a:lnTo>
                    <a:pt x="428" y="394"/>
                  </a:lnTo>
                  <a:lnTo>
                    <a:pt x="425" y="398"/>
                  </a:lnTo>
                  <a:lnTo>
                    <a:pt x="425" y="398"/>
                  </a:lnTo>
                  <a:lnTo>
                    <a:pt x="425" y="400"/>
                  </a:lnTo>
                  <a:lnTo>
                    <a:pt x="425" y="400"/>
                  </a:lnTo>
                  <a:lnTo>
                    <a:pt x="428" y="401"/>
                  </a:lnTo>
                  <a:lnTo>
                    <a:pt x="436" y="400"/>
                  </a:lnTo>
                  <a:lnTo>
                    <a:pt x="436" y="401"/>
                  </a:lnTo>
                  <a:lnTo>
                    <a:pt x="432" y="401"/>
                  </a:lnTo>
                  <a:lnTo>
                    <a:pt x="430" y="403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5" y="403"/>
                  </a:lnTo>
                  <a:lnTo>
                    <a:pt x="423" y="403"/>
                  </a:lnTo>
                  <a:lnTo>
                    <a:pt x="423" y="403"/>
                  </a:lnTo>
                  <a:lnTo>
                    <a:pt x="421" y="403"/>
                  </a:lnTo>
                  <a:lnTo>
                    <a:pt x="421" y="405"/>
                  </a:lnTo>
                  <a:lnTo>
                    <a:pt x="419" y="405"/>
                  </a:lnTo>
                  <a:lnTo>
                    <a:pt x="419" y="405"/>
                  </a:lnTo>
                  <a:lnTo>
                    <a:pt x="421" y="407"/>
                  </a:lnTo>
                  <a:lnTo>
                    <a:pt x="421" y="407"/>
                  </a:lnTo>
                  <a:lnTo>
                    <a:pt x="421" y="407"/>
                  </a:lnTo>
                  <a:lnTo>
                    <a:pt x="419" y="409"/>
                  </a:lnTo>
                  <a:lnTo>
                    <a:pt x="417" y="410"/>
                  </a:lnTo>
                  <a:lnTo>
                    <a:pt x="417" y="412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6"/>
                  </a:lnTo>
                  <a:lnTo>
                    <a:pt x="416" y="416"/>
                  </a:lnTo>
                  <a:lnTo>
                    <a:pt x="417" y="416"/>
                  </a:lnTo>
                  <a:lnTo>
                    <a:pt x="417" y="418"/>
                  </a:lnTo>
                  <a:lnTo>
                    <a:pt x="417" y="416"/>
                  </a:lnTo>
                  <a:lnTo>
                    <a:pt x="419" y="416"/>
                  </a:lnTo>
                  <a:lnTo>
                    <a:pt x="419" y="416"/>
                  </a:lnTo>
                  <a:lnTo>
                    <a:pt x="421" y="414"/>
                  </a:lnTo>
                  <a:lnTo>
                    <a:pt x="421" y="414"/>
                  </a:lnTo>
                  <a:lnTo>
                    <a:pt x="421" y="414"/>
                  </a:lnTo>
                  <a:lnTo>
                    <a:pt x="423" y="414"/>
                  </a:lnTo>
                  <a:lnTo>
                    <a:pt x="425" y="414"/>
                  </a:lnTo>
                  <a:lnTo>
                    <a:pt x="423" y="414"/>
                  </a:lnTo>
                  <a:lnTo>
                    <a:pt x="423" y="414"/>
                  </a:lnTo>
                  <a:lnTo>
                    <a:pt x="421" y="416"/>
                  </a:lnTo>
                  <a:lnTo>
                    <a:pt x="419" y="418"/>
                  </a:lnTo>
                  <a:lnTo>
                    <a:pt x="417" y="418"/>
                  </a:lnTo>
                  <a:lnTo>
                    <a:pt x="417" y="418"/>
                  </a:lnTo>
                  <a:lnTo>
                    <a:pt x="416" y="418"/>
                  </a:lnTo>
                  <a:lnTo>
                    <a:pt x="414" y="416"/>
                  </a:lnTo>
                  <a:lnTo>
                    <a:pt x="414" y="418"/>
                  </a:lnTo>
                  <a:lnTo>
                    <a:pt x="412" y="421"/>
                  </a:lnTo>
                  <a:lnTo>
                    <a:pt x="414" y="423"/>
                  </a:lnTo>
                  <a:lnTo>
                    <a:pt x="414" y="419"/>
                  </a:lnTo>
                  <a:lnTo>
                    <a:pt x="416" y="419"/>
                  </a:lnTo>
                  <a:lnTo>
                    <a:pt x="416" y="419"/>
                  </a:lnTo>
                  <a:lnTo>
                    <a:pt x="416" y="423"/>
                  </a:lnTo>
                  <a:lnTo>
                    <a:pt x="417" y="423"/>
                  </a:lnTo>
                  <a:lnTo>
                    <a:pt x="419" y="421"/>
                  </a:lnTo>
                  <a:lnTo>
                    <a:pt x="425" y="423"/>
                  </a:lnTo>
                  <a:lnTo>
                    <a:pt x="426" y="423"/>
                  </a:lnTo>
                  <a:lnTo>
                    <a:pt x="426" y="423"/>
                  </a:lnTo>
                  <a:lnTo>
                    <a:pt x="428" y="421"/>
                  </a:lnTo>
                  <a:lnTo>
                    <a:pt x="430" y="419"/>
                  </a:lnTo>
                  <a:lnTo>
                    <a:pt x="430" y="418"/>
                  </a:lnTo>
                  <a:lnTo>
                    <a:pt x="432" y="416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6"/>
                  </a:lnTo>
                  <a:lnTo>
                    <a:pt x="430" y="419"/>
                  </a:lnTo>
                  <a:lnTo>
                    <a:pt x="426" y="423"/>
                  </a:lnTo>
                  <a:lnTo>
                    <a:pt x="426" y="425"/>
                  </a:lnTo>
                  <a:lnTo>
                    <a:pt x="425" y="425"/>
                  </a:lnTo>
                  <a:lnTo>
                    <a:pt x="419" y="423"/>
                  </a:lnTo>
                  <a:lnTo>
                    <a:pt x="416" y="425"/>
                  </a:lnTo>
                  <a:lnTo>
                    <a:pt x="414" y="425"/>
                  </a:lnTo>
                  <a:lnTo>
                    <a:pt x="412" y="427"/>
                  </a:lnTo>
                  <a:lnTo>
                    <a:pt x="412" y="427"/>
                  </a:lnTo>
                  <a:lnTo>
                    <a:pt x="412" y="42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408" y="432"/>
                  </a:lnTo>
                  <a:lnTo>
                    <a:pt x="410" y="432"/>
                  </a:lnTo>
                  <a:lnTo>
                    <a:pt x="412" y="432"/>
                  </a:lnTo>
                  <a:lnTo>
                    <a:pt x="414" y="432"/>
                  </a:lnTo>
                  <a:lnTo>
                    <a:pt x="414" y="432"/>
                  </a:lnTo>
                  <a:lnTo>
                    <a:pt x="410" y="434"/>
                  </a:lnTo>
                  <a:lnTo>
                    <a:pt x="410" y="434"/>
                  </a:lnTo>
                  <a:lnTo>
                    <a:pt x="408" y="432"/>
                  </a:lnTo>
                  <a:lnTo>
                    <a:pt x="408" y="434"/>
                  </a:lnTo>
                  <a:lnTo>
                    <a:pt x="407" y="436"/>
                  </a:lnTo>
                  <a:lnTo>
                    <a:pt x="407" y="439"/>
                  </a:lnTo>
                  <a:lnTo>
                    <a:pt x="407" y="441"/>
                  </a:lnTo>
                  <a:lnTo>
                    <a:pt x="407" y="441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1"/>
                  </a:lnTo>
                  <a:lnTo>
                    <a:pt x="408" y="441"/>
                  </a:lnTo>
                  <a:lnTo>
                    <a:pt x="408" y="441"/>
                  </a:lnTo>
                  <a:lnTo>
                    <a:pt x="410" y="439"/>
                  </a:lnTo>
                  <a:lnTo>
                    <a:pt x="410" y="441"/>
                  </a:lnTo>
                  <a:lnTo>
                    <a:pt x="412" y="441"/>
                  </a:lnTo>
                  <a:lnTo>
                    <a:pt x="412" y="441"/>
                  </a:lnTo>
                  <a:lnTo>
                    <a:pt x="410" y="443"/>
                  </a:lnTo>
                  <a:lnTo>
                    <a:pt x="410" y="443"/>
                  </a:lnTo>
                  <a:lnTo>
                    <a:pt x="408" y="443"/>
                  </a:lnTo>
                  <a:lnTo>
                    <a:pt x="408" y="445"/>
                  </a:lnTo>
                  <a:lnTo>
                    <a:pt x="408" y="445"/>
                  </a:lnTo>
                  <a:lnTo>
                    <a:pt x="408" y="447"/>
                  </a:lnTo>
                  <a:lnTo>
                    <a:pt x="407" y="448"/>
                  </a:lnTo>
                  <a:lnTo>
                    <a:pt x="407" y="450"/>
                  </a:lnTo>
                  <a:lnTo>
                    <a:pt x="407" y="452"/>
                  </a:lnTo>
                  <a:lnTo>
                    <a:pt x="407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10" y="448"/>
                  </a:lnTo>
                  <a:lnTo>
                    <a:pt x="410" y="448"/>
                  </a:lnTo>
                  <a:lnTo>
                    <a:pt x="410" y="450"/>
                  </a:lnTo>
                  <a:lnTo>
                    <a:pt x="408" y="452"/>
                  </a:lnTo>
                  <a:lnTo>
                    <a:pt x="408" y="452"/>
                  </a:lnTo>
                  <a:lnTo>
                    <a:pt x="408" y="454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10" y="456"/>
                  </a:lnTo>
                  <a:lnTo>
                    <a:pt x="410" y="457"/>
                  </a:lnTo>
                  <a:lnTo>
                    <a:pt x="408" y="457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7" y="456"/>
                  </a:lnTo>
                  <a:lnTo>
                    <a:pt x="407" y="456"/>
                  </a:lnTo>
                  <a:lnTo>
                    <a:pt x="407" y="456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3" y="463"/>
                  </a:lnTo>
                  <a:lnTo>
                    <a:pt x="401" y="466"/>
                  </a:lnTo>
                  <a:lnTo>
                    <a:pt x="401" y="468"/>
                  </a:lnTo>
                  <a:lnTo>
                    <a:pt x="401" y="468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3" y="468"/>
                  </a:lnTo>
                  <a:lnTo>
                    <a:pt x="403" y="466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5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3"/>
                  </a:lnTo>
                  <a:lnTo>
                    <a:pt x="407" y="463"/>
                  </a:lnTo>
                  <a:lnTo>
                    <a:pt x="407" y="463"/>
                  </a:lnTo>
                  <a:lnTo>
                    <a:pt x="401" y="472"/>
                  </a:lnTo>
                  <a:lnTo>
                    <a:pt x="401" y="474"/>
                  </a:lnTo>
                  <a:lnTo>
                    <a:pt x="401" y="474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3" y="474"/>
                  </a:lnTo>
                  <a:lnTo>
                    <a:pt x="405" y="474"/>
                  </a:lnTo>
                  <a:lnTo>
                    <a:pt x="407" y="472"/>
                  </a:lnTo>
                  <a:lnTo>
                    <a:pt x="407" y="470"/>
                  </a:lnTo>
                  <a:lnTo>
                    <a:pt x="407" y="472"/>
                  </a:lnTo>
                  <a:lnTo>
                    <a:pt x="407" y="472"/>
                  </a:lnTo>
                  <a:lnTo>
                    <a:pt x="405" y="474"/>
                  </a:lnTo>
                  <a:lnTo>
                    <a:pt x="405" y="474"/>
                  </a:lnTo>
                  <a:lnTo>
                    <a:pt x="405" y="475"/>
                  </a:lnTo>
                  <a:lnTo>
                    <a:pt x="403" y="479"/>
                  </a:lnTo>
                  <a:lnTo>
                    <a:pt x="403" y="479"/>
                  </a:lnTo>
                  <a:lnTo>
                    <a:pt x="403" y="481"/>
                  </a:lnTo>
                  <a:lnTo>
                    <a:pt x="403" y="483"/>
                  </a:lnTo>
                  <a:lnTo>
                    <a:pt x="403" y="483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5" y="486"/>
                  </a:lnTo>
                  <a:lnTo>
                    <a:pt x="407" y="486"/>
                  </a:lnTo>
                  <a:lnTo>
                    <a:pt x="407" y="484"/>
                  </a:lnTo>
                  <a:lnTo>
                    <a:pt x="408" y="484"/>
                  </a:lnTo>
                  <a:lnTo>
                    <a:pt x="414" y="479"/>
                  </a:lnTo>
                  <a:lnTo>
                    <a:pt x="412" y="481"/>
                  </a:lnTo>
                  <a:lnTo>
                    <a:pt x="410" y="483"/>
                  </a:lnTo>
                  <a:lnTo>
                    <a:pt x="408" y="484"/>
                  </a:lnTo>
                  <a:lnTo>
                    <a:pt x="408" y="486"/>
                  </a:lnTo>
                  <a:lnTo>
                    <a:pt x="407" y="486"/>
                  </a:lnTo>
                  <a:lnTo>
                    <a:pt x="407" y="488"/>
                  </a:lnTo>
                  <a:lnTo>
                    <a:pt x="405" y="488"/>
                  </a:lnTo>
                  <a:lnTo>
                    <a:pt x="405" y="490"/>
                  </a:lnTo>
                  <a:lnTo>
                    <a:pt x="405" y="492"/>
                  </a:lnTo>
                  <a:lnTo>
                    <a:pt x="401" y="494"/>
                  </a:lnTo>
                  <a:lnTo>
                    <a:pt x="403" y="495"/>
                  </a:lnTo>
                  <a:lnTo>
                    <a:pt x="403" y="497"/>
                  </a:lnTo>
                  <a:lnTo>
                    <a:pt x="401" y="499"/>
                  </a:lnTo>
                  <a:lnTo>
                    <a:pt x="399" y="503"/>
                  </a:lnTo>
                  <a:lnTo>
                    <a:pt x="399" y="503"/>
                  </a:lnTo>
                  <a:lnTo>
                    <a:pt x="399" y="504"/>
                  </a:lnTo>
                  <a:lnTo>
                    <a:pt x="401" y="504"/>
                  </a:lnTo>
                  <a:lnTo>
                    <a:pt x="401" y="504"/>
                  </a:lnTo>
                  <a:lnTo>
                    <a:pt x="399" y="508"/>
                  </a:lnTo>
                  <a:lnTo>
                    <a:pt x="399" y="510"/>
                  </a:lnTo>
                  <a:lnTo>
                    <a:pt x="399" y="512"/>
                  </a:lnTo>
                  <a:lnTo>
                    <a:pt x="399" y="513"/>
                  </a:lnTo>
                  <a:lnTo>
                    <a:pt x="399" y="515"/>
                  </a:lnTo>
                  <a:lnTo>
                    <a:pt x="398" y="517"/>
                  </a:lnTo>
                  <a:lnTo>
                    <a:pt x="396" y="517"/>
                  </a:lnTo>
                  <a:lnTo>
                    <a:pt x="396" y="519"/>
                  </a:lnTo>
                  <a:lnTo>
                    <a:pt x="396" y="522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399" y="526"/>
                  </a:lnTo>
                  <a:lnTo>
                    <a:pt x="401" y="526"/>
                  </a:lnTo>
                  <a:lnTo>
                    <a:pt x="401" y="526"/>
                  </a:lnTo>
                  <a:lnTo>
                    <a:pt x="401" y="526"/>
                  </a:lnTo>
                  <a:lnTo>
                    <a:pt x="403" y="526"/>
                  </a:lnTo>
                  <a:lnTo>
                    <a:pt x="403" y="526"/>
                  </a:lnTo>
                  <a:lnTo>
                    <a:pt x="405" y="526"/>
                  </a:lnTo>
                  <a:lnTo>
                    <a:pt x="405" y="526"/>
                  </a:lnTo>
                  <a:lnTo>
                    <a:pt x="407" y="526"/>
                  </a:lnTo>
                  <a:lnTo>
                    <a:pt x="407" y="524"/>
                  </a:lnTo>
                  <a:lnTo>
                    <a:pt x="408" y="524"/>
                  </a:lnTo>
                  <a:lnTo>
                    <a:pt x="410" y="521"/>
                  </a:lnTo>
                  <a:lnTo>
                    <a:pt x="410" y="521"/>
                  </a:lnTo>
                  <a:lnTo>
                    <a:pt x="410" y="519"/>
                  </a:lnTo>
                  <a:lnTo>
                    <a:pt x="410" y="519"/>
                  </a:lnTo>
                  <a:lnTo>
                    <a:pt x="408" y="517"/>
                  </a:lnTo>
                  <a:lnTo>
                    <a:pt x="408" y="517"/>
                  </a:lnTo>
                  <a:lnTo>
                    <a:pt x="408" y="515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08" y="515"/>
                  </a:lnTo>
                  <a:lnTo>
                    <a:pt x="408" y="513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08"/>
                  </a:lnTo>
                  <a:lnTo>
                    <a:pt x="410" y="508"/>
                  </a:lnTo>
                  <a:lnTo>
                    <a:pt x="410" y="506"/>
                  </a:lnTo>
                  <a:lnTo>
                    <a:pt x="412" y="504"/>
                  </a:lnTo>
                  <a:lnTo>
                    <a:pt x="412" y="503"/>
                  </a:lnTo>
                  <a:lnTo>
                    <a:pt x="412" y="503"/>
                  </a:lnTo>
                  <a:lnTo>
                    <a:pt x="414" y="503"/>
                  </a:lnTo>
                  <a:lnTo>
                    <a:pt x="414" y="501"/>
                  </a:lnTo>
                  <a:lnTo>
                    <a:pt x="412" y="501"/>
                  </a:lnTo>
                  <a:lnTo>
                    <a:pt x="412" y="499"/>
                  </a:lnTo>
                  <a:lnTo>
                    <a:pt x="412" y="499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5"/>
                  </a:lnTo>
                  <a:lnTo>
                    <a:pt x="412" y="495"/>
                  </a:lnTo>
                  <a:lnTo>
                    <a:pt x="412" y="495"/>
                  </a:lnTo>
                  <a:lnTo>
                    <a:pt x="412" y="494"/>
                  </a:lnTo>
                  <a:lnTo>
                    <a:pt x="414" y="492"/>
                  </a:lnTo>
                  <a:lnTo>
                    <a:pt x="414" y="492"/>
                  </a:lnTo>
                  <a:lnTo>
                    <a:pt x="414" y="490"/>
                  </a:lnTo>
                  <a:lnTo>
                    <a:pt x="414" y="490"/>
                  </a:lnTo>
                  <a:lnTo>
                    <a:pt x="417" y="486"/>
                  </a:lnTo>
                  <a:lnTo>
                    <a:pt x="417" y="486"/>
                  </a:lnTo>
                  <a:lnTo>
                    <a:pt x="419" y="486"/>
                  </a:lnTo>
                  <a:lnTo>
                    <a:pt x="419" y="484"/>
                  </a:lnTo>
                  <a:lnTo>
                    <a:pt x="419" y="484"/>
                  </a:lnTo>
                  <a:lnTo>
                    <a:pt x="419" y="481"/>
                  </a:lnTo>
                  <a:lnTo>
                    <a:pt x="419" y="479"/>
                  </a:lnTo>
                  <a:lnTo>
                    <a:pt x="416" y="477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2"/>
                  </a:lnTo>
                  <a:lnTo>
                    <a:pt x="416" y="470"/>
                  </a:lnTo>
                  <a:lnTo>
                    <a:pt x="414" y="470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1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6" y="465"/>
                  </a:lnTo>
                  <a:lnTo>
                    <a:pt x="416" y="465"/>
                  </a:lnTo>
                  <a:lnTo>
                    <a:pt x="417" y="463"/>
                  </a:lnTo>
                  <a:lnTo>
                    <a:pt x="417" y="463"/>
                  </a:lnTo>
                  <a:lnTo>
                    <a:pt x="417" y="463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59"/>
                  </a:lnTo>
                  <a:lnTo>
                    <a:pt x="419" y="459"/>
                  </a:lnTo>
                  <a:lnTo>
                    <a:pt x="419" y="459"/>
                  </a:lnTo>
                  <a:lnTo>
                    <a:pt x="421" y="459"/>
                  </a:lnTo>
                  <a:lnTo>
                    <a:pt x="425" y="454"/>
                  </a:lnTo>
                  <a:lnTo>
                    <a:pt x="430" y="448"/>
                  </a:lnTo>
                  <a:lnTo>
                    <a:pt x="432" y="448"/>
                  </a:lnTo>
                  <a:lnTo>
                    <a:pt x="432" y="445"/>
                  </a:lnTo>
                  <a:lnTo>
                    <a:pt x="434" y="445"/>
                  </a:lnTo>
                  <a:lnTo>
                    <a:pt x="434" y="443"/>
                  </a:lnTo>
                  <a:lnTo>
                    <a:pt x="434" y="443"/>
                  </a:lnTo>
                  <a:lnTo>
                    <a:pt x="437" y="443"/>
                  </a:lnTo>
                  <a:lnTo>
                    <a:pt x="437" y="443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39" y="441"/>
                  </a:lnTo>
                  <a:lnTo>
                    <a:pt x="437" y="443"/>
                  </a:lnTo>
                  <a:lnTo>
                    <a:pt x="436" y="445"/>
                  </a:lnTo>
                  <a:lnTo>
                    <a:pt x="434" y="445"/>
                  </a:lnTo>
                  <a:lnTo>
                    <a:pt x="434" y="447"/>
                  </a:lnTo>
                  <a:lnTo>
                    <a:pt x="432" y="450"/>
                  </a:lnTo>
                  <a:lnTo>
                    <a:pt x="430" y="450"/>
                  </a:lnTo>
                  <a:lnTo>
                    <a:pt x="428" y="452"/>
                  </a:lnTo>
                  <a:lnTo>
                    <a:pt x="426" y="454"/>
                  </a:lnTo>
                  <a:lnTo>
                    <a:pt x="421" y="463"/>
                  </a:lnTo>
                  <a:lnTo>
                    <a:pt x="419" y="465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70"/>
                  </a:lnTo>
                  <a:lnTo>
                    <a:pt x="419" y="470"/>
                  </a:lnTo>
                  <a:lnTo>
                    <a:pt x="419" y="472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21" y="475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3" y="479"/>
                  </a:lnTo>
                  <a:lnTo>
                    <a:pt x="425" y="479"/>
                  </a:lnTo>
                  <a:lnTo>
                    <a:pt x="426" y="479"/>
                  </a:lnTo>
                  <a:lnTo>
                    <a:pt x="426" y="477"/>
                  </a:lnTo>
                  <a:lnTo>
                    <a:pt x="425" y="477"/>
                  </a:lnTo>
                  <a:lnTo>
                    <a:pt x="425" y="474"/>
                  </a:lnTo>
                  <a:lnTo>
                    <a:pt x="425" y="472"/>
                  </a:lnTo>
                  <a:lnTo>
                    <a:pt x="426" y="472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70"/>
                  </a:lnTo>
                  <a:lnTo>
                    <a:pt x="430" y="474"/>
                  </a:lnTo>
                  <a:lnTo>
                    <a:pt x="432" y="474"/>
                  </a:lnTo>
                  <a:lnTo>
                    <a:pt x="432" y="472"/>
                  </a:lnTo>
                  <a:lnTo>
                    <a:pt x="432" y="470"/>
                  </a:lnTo>
                  <a:lnTo>
                    <a:pt x="430" y="466"/>
                  </a:lnTo>
                  <a:lnTo>
                    <a:pt x="428" y="465"/>
                  </a:lnTo>
                  <a:lnTo>
                    <a:pt x="430" y="463"/>
                  </a:lnTo>
                  <a:lnTo>
                    <a:pt x="430" y="465"/>
                  </a:lnTo>
                  <a:lnTo>
                    <a:pt x="430" y="465"/>
                  </a:lnTo>
                  <a:lnTo>
                    <a:pt x="432" y="468"/>
                  </a:lnTo>
                  <a:lnTo>
                    <a:pt x="432" y="470"/>
                  </a:lnTo>
                  <a:lnTo>
                    <a:pt x="434" y="472"/>
                  </a:lnTo>
                  <a:lnTo>
                    <a:pt x="434" y="475"/>
                  </a:lnTo>
                  <a:lnTo>
                    <a:pt x="436" y="475"/>
                  </a:lnTo>
                  <a:lnTo>
                    <a:pt x="436" y="475"/>
                  </a:lnTo>
                  <a:lnTo>
                    <a:pt x="437" y="475"/>
                  </a:lnTo>
                  <a:lnTo>
                    <a:pt x="437" y="475"/>
                  </a:lnTo>
                  <a:lnTo>
                    <a:pt x="437" y="474"/>
                  </a:lnTo>
                  <a:lnTo>
                    <a:pt x="439" y="474"/>
                  </a:lnTo>
                  <a:lnTo>
                    <a:pt x="439" y="472"/>
                  </a:lnTo>
                  <a:lnTo>
                    <a:pt x="439" y="472"/>
                  </a:lnTo>
                  <a:lnTo>
                    <a:pt x="439" y="470"/>
                  </a:lnTo>
                  <a:lnTo>
                    <a:pt x="439" y="470"/>
                  </a:lnTo>
                  <a:lnTo>
                    <a:pt x="441" y="470"/>
                  </a:lnTo>
                  <a:lnTo>
                    <a:pt x="441" y="468"/>
                  </a:lnTo>
                  <a:lnTo>
                    <a:pt x="441" y="466"/>
                  </a:lnTo>
                  <a:lnTo>
                    <a:pt x="439" y="466"/>
                  </a:lnTo>
                  <a:lnTo>
                    <a:pt x="439" y="466"/>
                  </a:lnTo>
                  <a:lnTo>
                    <a:pt x="439" y="465"/>
                  </a:lnTo>
                  <a:lnTo>
                    <a:pt x="439" y="465"/>
                  </a:lnTo>
                  <a:lnTo>
                    <a:pt x="439" y="465"/>
                  </a:lnTo>
                  <a:lnTo>
                    <a:pt x="439" y="466"/>
                  </a:lnTo>
                  <a:lnTo>
                    <a:pt x="441" y="466"/>
                  </a:lnTo>
                  <a:lnTo>
                    <a:pt x="441" y="465"/>
                  </a:lnTo>
                  <a:lnTo>
                    <a:pt x="441" y="465"/>
                  </a:lnTo>
                  <a:lnTo>
                    <a:pt x="441" y="463"/>
                  </a:lnTo>
                  <a:lnTo>
                    <a:pt x="441" y="461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1" y="457"/>
                  </a:lnTo>
                  <a:lnTo>
                    <a:pt x="441" y="454"/>
                  </a:lnTo>
                  <a:lnTo>
                    <a:pt x="441" y="452"/>
                  </a:lnTo>
                  <a:lnTo>
                    <a:pt x="439" y="450"/>
                  </a:lnTo>
                  <a:lnTo>
                    <a:pt x="441" y="448"/>
                  </a:lnTo>
                  <a:lnTo>
                    <a:pt x="441" y="448"/>
                  </a:lnTo>
                  <a:lnTo>
                    <a:pt x="443" y="450"/>
                  </a:lnTo>
                  <a:lnTo>
                    <a:pt x="443" y="450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5" y="454"/>
                  </a:lnTo>
                  <a:lnTo>
                    <a:pt x="446" y="447"/>
                  </a:lnTo>
                  <a:lnTo>
                    <a:pt x="448" y="447"/>
                  </a:lnTo>
                  <a:lnTo>
                    <a:pt x="448" y="447"/>
                  </a:lnTo>
                  <a:lnTo>
                    <a:pt x="448" y="447"/>
                  </a:lnTo>
                  <a:lnTo>
                    <a:pt x="448" y="448"/>
                  </a:lnTo>
                  <a:lnTo>
                    <a:pt x="445" y="454"/>
                  </a:lnTo>
                  <a:lnTo>
                    <a:pt x="443" y="459"/>
                  </a:lnTo>
                  <a:lnTo>
                    <a:pt x="443" y="459"/>
                  </a:lnTo>
                  <a:lnTo>
                    <a:pt x="443" y="463"/>
                  </a:lnTo>
                  <a:lnTo>
                    <a:pt x="443" y="465"/>
                  </a:lnTo>
                  <a:lnTo>
                    <a:pt x="443" y="466"/>
                  </a:lnTo>
                  <a:lnTo>
                    <a:pt x="445" y="466"/>
                  </a:lnTo>
                  <a:lnTo>
                    <a:pt x="446" y="466"/>
                  </a:lnTo>
                  <a:lnTo>
                    <a:pt x="446" y="466"/>
                  </a:lnTo>
                  <a:lnTo>
                    <a:pt x="446" y="465"/>
                  </a:lnTo>
                  <a:lnTo>
                    <a:pt x="446" y="463"/>
                  </a:lnTo>
                  <a:lnTo>
                    <a:pt x="445" y="459"/>
                  </a:lnTo>
                  <a:lnTo>
                    <a:pt x="445" y="459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6" y="461"/>
                  </a:lnTo>
                  <a:lnTo>
                    <a:pt x="446" y="461"/>
                  </a:lnTo>
                  <a:lnTo>
                    <a:pt x="446" y="463"/>
                  </a:lnTo>
                  <a:lnTo>
                    <a:pt x="448" y="465"/>
                  </a:lnTo>
                  <a:lnTo>
                    <a:pt x="450" y="465"/>
                  </a:lnTo>
                  <a:lnTo>
                    <a:pt x="452" y="468"/>
                  </a:lnTo>
                  <a:lnTo>
                    <a:pt x="455" y="470"/>
                  </a:lnTo>
                  <a:lnTo>
                    <a:pt x="457" y="470"/>
                  </a:lnTo>
                  <a:lnTo>
                    <a:pt x="463" y="470"/>
                  </a:lnTo>
                  <a:lnTo>
                    <a:pt x="461" y="472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0" y="470"/>
                  </a:lnTo>
                  <a:lnTo>
                    <a:pt x="450" y="470"/>
                  </a:lnTo>
                  <a:lnTo>
                    <a:pt x="446" y="468"/>
                  </a:lnTo>
                  <a:lnTo>
                    <a:pt x="446" y="468"/>
                  </a:lnTo>
                  <a:lnTo>
                    <a:pt x="445" y="468"/>
                  </a:lnTo>
                  <a:lnTo>
                    <a:pt x="443" y="470"/>
                  </a:lnTo>
                  <a:lnTo>
                    <a:pt x="443" y="470"/>
                  </a:lnTo>
                  <a:lnTo>
                    <a:pt x="441" y="472"/>
                  </a:lnTo>
                  <a:lnTo>
                    <a:pt x="441" y="474"/>
                  </a:lnTo>
                  <a:lnTo>
                    <a:pt x="441" y="477"/>
                  </a:lnTo>
                  <a:lnTo>
                    <a:pt x="441" y="477"/>
                  </a:lnTo>
                  <a:lnTo>
                    <a:pt x="443" y="481"/>
                  </a:lnTo>
                  <a:lnTo>
                    <a:pt x="443" y="481"/>
                  </a:lnTo>
                  <a:lnTo>
                    <a:pt x="443" y="483"/>
                  </a:lnTo>
                  <a:lnTo>
                    <a:pt x="443" y="483"/>
                  </a:lnTo>
                  <a:lnTo>
                    <a:pt x="443" y="486"/>
                  </a:lnTo>
                  <a:lnTo>
                    <a:pt x="443" y="488"/>
                  </a:lnTo>
                  <a:lnTo>
                    <a:pt x="439" y="490"/>
                  </a:lnTo>
                  <a:lnTo>
                    <a:pt x="441" y="492"/>
                  </a:lnTo>
                  <a:lnTo>
                    <a:pt x="443" y="494"/>
                  </a:lnTo>
                  <a:lnTo>
                    <a:pt x="446" y="495"/>
                  </a:lnTo>
                  <a:lnTo>
                    <a:pt x="446" y="495"/>
                  </a:lnTo>
                  <a:lnTo>
                    <a:pt x="445" y="497"/>
                  </a:lnTo>
                  <a:lnTo>
                    <a:pt x="446" y="497"/>
                  </a:lnTo>
                  <a:lnTo>
                    <a:pt x="446" y="497"/>
                  </a:lnTo>
                  <a:lnTo>
                    <a:pt x="450" y="499"/>
                  </a:lnTo>
                  <a:lnTo>
                    <a:pt x="452" y="499"/>
                  </a:lnTo>
                  <a:lnTo>
                    <a:pt x="452" y="501"/>
                  </a:lnTo>
                  <a:lnTo>
                    <a:pt x="454" y="503"/>
                  </a:lnTo>
                  <a:lnTo>
                    <a:pt x="454" y="503"/>
                  </a:lnTo>
                  <a:lnTo>
                    <a:pt x="452" y="504"/>
                  </a:lnTo>
                  <a:lnTo>
                    <a:pt x="454" y="506"/>
                  </a:lnTo>
                  <a:lnTo>
                    <a:pt x="455" y="508"/>
                  </a:lnTo>
                  <a:lnTo>
                    <a:pt x="455" y="510"/>
                  </a:lnTo>
                  <a:lnTo>
                    <a:pt x="455" y="512"/>
                  </a:lnTo>
                  <a:lnTo>
                    <a:pt x="454" y="513"/>
                  </a:lnTo>
                  <a:lnTo>
                    <a:pt x="450" y="515"/>
                  </a:lnTo>
                  <a:lnTo>
                    <a:pt x="448" y="517"/>
                  </a:lnTo>
                  <a:lnTo>
                    <a:pt x="448" y="517"/>
                  </a:lnTo>
                  <a:lnTo>
                    <a:pt x="448" y="519"/>
                  </a:lnTo>
                  <a:lnTo>
                    <a:pt x="448" y="521"/>
                  </a:lnTo>
                  <a:lnTo>
                    <a:pt x="446" y="521"/>
                  </a:lnTo>
                  <a:lnTo>
                    <a:pt x="446" y="522"/>
                  </a:lnTo>
                  <a:lnTo>
                    <a:pt x="445" y="524"/>
                  </a:lnTo>
                  <a:lnTo>
                    <a:pt x="445" y="524"/>
                  </a:lnTo>
                  <a:lnTo>
                    <a:pt x="445" y="526"/>
                  </a:lnTo>
                  <a:lnTo>
                    <a:pt x="445" y="528"/>
                  </a:lnTo>
                  <a:lnTo>
                    <a:pt x="445" y="528"/>
                  </a:lnTo>
                  <a:lnTo>
                    <a:pt x="445" y="528"/>
                  </a:lnTo>
                  <a:lnTo>
                    <a:pt x="443" y="531"/>
                  </a:lnTo>
                  <a:lnTo>
                    <a:pt x="443" y="531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39" y="539"/>
                  </a:lnTo>
                  <a:lnTo>
                    <a:pt x="437" y="539"/>
                  </a:lnTo>
                  <a:lnTo>
                    <a:pt x="436" y="540"/>
                  </a:lnTo>
                  <a:lnTo>
                    <a:pt x="436" y="542"/>
                  </a:lnTo>
                  <a:lnTo>
                    <a:pt x="436" y="544"/>
                  </a:lnTo>
                  <a:lnTo>
                    <a:pt x="436" y="544"/>
                  </a:lnTo>
                  <a:lnTo>
                    <a:pt x="434" y="548"/>
                  </a:lnTo>
                  <a:lnTo>
                    <a:pt x="434" y="548"/>
                  </a:lnTo>
                  <a:lnTo>
                    <a:pt x="434" y="548"/>
                  </a:lnTo>
                  <a:lnTo>
                    <a:pt x="434" y="550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4" y="553"/>
                  </a:lnTo>
                  <a:lnTo>
                    <a:pt x="434" y="553"/>
                  </a:lnTo>
                  <a:lnTo>
                    <a:pt x="436" y="555"/>
                  </a:lnTo>
                  <a:lnTo>
                    <a:pt x="437" y="559"/>
                  </a:lnTo>
                  <a:lnTo>
                    <a:pt x="437" y="559"/>
                  </a:lnTo>
                  <a:lnTo>
                    <a:pt x="437" y="559"/>
                  </a:lnTo>
                  <a:lnTo>
                    <a:pt x="436" y="560"/>
                  </a:lnTo>
                  <a:lnTo>
                    <a:pt x="436" y="560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4" y="559"/>
                  </a:lnTo>
                  <a:lnTo>
                    <a:pt x="432" y="559"/>
                  </a:lnTo>
                  <a:lnTo>
                    <a:pt x="434" y="555"/>
                  </a:lnTo>
                  <a:lnTo>
                    <a:pt x="434" y="555"/>
                  </a:lnTo>
                  <a:lnTo>
                    <a:pt x="432" y="553"/>
                  </a:lnTo>
                  <a:lnTo>
                    <a:pt x="432" y="553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51"/>
                  </a:lnTo>
                  <a:lnTo>
                    <a:pt x="430" y="550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28" y="551"/>
                  </a:lnTo>
                  <a:lnTo>
                    <a:pt x="428" y="551"/>
                  </a:lnTo>
                  <a:lnTo>
                    <a:pt x="426" y="553"/>
                  </a:lnTo>
                  <a:lnTo>
                    <a:pt x="426" y="557"/>
                  </a:lnTo>
                  <a:lnTo>
                    <a:pt x="426" y="560"/>
                  </a:lnTo>
                  <a:lnTo>
                    <a:pt x="428" y="564"/>
                  </a:lnTo>
                  <a:lnTo>
                    <a:pt x="430" y="566"/>
                  </a:lnTo>
                  <a:lnTo>
                    <a:pt x="434" y="571"/>
                  </a:lnTo>
                  <a:lnTo>
                    <a:pt x="436" y="573"/>
                  </a:lnTo>
                  <a:lnTo>
                    <a:pt x="436" y="573"/>
                  </a:lnTo>
                  <a:lnTo>
                    <a:pt x="436" y="573"/>
                  </a:lnTo>
                  <a:lnTo>
                    <a:pt x="436" y="575"/>
                  </a:lnTo>
                  <a:lnTo>
                    <a:pt x="437" y="577"/>
                  </a:lnTo>
                  <a:lnTo>
                    <a:pt x="437" y="577"/>
                  </a:lnTo>
                  <a:lnTo>
                    <a:pt x="437" y="577"/>
                  </a:lnTo>
                  <a:lnTo>
                    <a:pt x="439" y="577"/>
                  </a:lnTo>
                  <a:lnTo>
                    <a:pt x="437" y="577"/>
                  </a:lnTo>
                  <a:lnTo>
                    <a:pt x="437" y="578"/>
                  </a:lnTo>
                  <a:lnTo>
                    <a:pt x="439" y="578"/>
                  </a:lnTo>
                  <a:lnTo>
                    <a:pt x="439" y="578"/>
                  </a:lnTo>
                  <a:lnTo>
                    <a:pt x="437" y="580"/>
                  </a:lnTo>
                  <a:lnTo>
                    <a:pt x="437" y="580"/>
                  </a:lnTo>
                  <a:lnTo>
                    <a:pt x="439" y="582"/>
                  </a:lnTo>
                  <a:lnTo>
                    <a:pt x="439" y="582"/>
                  </a:lnTo>
                  <a:lnTo>
                    <a:pt x="439" y="584"/>
                  </a:lnTo>
                  <a:lnTo>
                    <a:pt x="443" y="584"/>
                  </a:lnTo>
                  <a:lnTo>
                    <a:pt x="443" y="584"/>
                  </a:lnTo>
                  <a:lnTo>
                    <a:pt x="443" y="584"/>
                  </a:lnTo>
                  <a:lnTo>
                    <a:pt x="443" y="582"/>
                  </a:lnTo>
                  <a:lnTo>
                    <a:pt x="443" y="582"/>
                  </a:lnTo>
                  <a:lnTo>
                    <a:pt x="443" y="580"/>
                  </a:lnTo>
                  <a:lnTo>
                    <a:pt x="443" y="580"/>
                  </a:lnTo>
                  <a:lnTo>
                    <a:pt x="441" y="578"/>
                  </a:lnTo>
                  <a:lnTo>
                    <a:pt x="441" y="577"/>
                  </a:lnTo>
                  <a:lnTo>
                    <a:pt x="439" y="575"/>
                  </a:lnTo>
                  <a:lnTo>
                    <a:pt x="439" y="573"/>
                  </a:lnTo>
                  <a:lnTo>
                    <a:pt x="439" y="573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9" y="569"/>
                  </a:lnTo>
                  <a:lnTo>
                    <a:pt x="439" y="569"/>
                  </a:lnTo>
                  <a:lnTo>
                    <a:pt x="439" y="569"/>
                  </a:lnTo>
                  <a:lnTo>
                    <a:pt x="439" y="568"/>
                  </a:lnTo>
                  <a:lnTo>
                    <a:pt x="439" y="568"/>
                  </a:lnTo>
                  <a:lnTo>
                    <a:pt x="441" y="566"/>
                  </a:lnTo>
                  <a:lnTo>
                    <a:pt x="443" y="566"/>
                  </a:lnTo>
                  <a:lnTo>
                    <a:pt x="443" y="564"/>
                  </a:lnTo>
                  <a:lnTo>
                    <a:pt x="445" y="564"/>
                  </a:lnTo>
                  <a:lnTo>
                    <a:pt x="446" y="564"/>
                  </a:lnTo>
                  <a:lnTo>
                    <a:pt x="446" y="568"/>
                  </a:lnTo>
                  <a:lnTo>
                    <a:pt x="448" y="568"/>
                  </a:lnTo>
                  <a:lnTo>
                    <a:pt x="450" y="569"/>
                  </a:lnTo>
                  <a:lnTo>
                    <a:pt x="455" y="573"/>
                  </a:lnTo>
                  <a:lnTo>
                    <a:pt x="457" y="573"/>
                  </a:lnTo>
                  <a:lnTo>
                    <a:pt x="461" y="578"/>
                  </a:lnTo>
                  <a:lnTo>
                    <a:pt x="461" y="578"/>
                  </a:lnTo>
                  <a:lnTo>
                    <a:pt x="463" y="578"/>
                  </a:lnTo>
                  <a:lnTo>
                    <a:pt x="463" y="578"/>
                  </a:lnTo>
                  <a:lnTo>
                    <a:pt x="464" y="580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8" y="580"/>
                  </a:lnTo>
                  <a:lnTo>
                    <a:pt x="468" y="580"/>
                  </a:lnTo>
                  <a:lnTo>
                    <a:pt x="468" y="580"/>
                  </a:lnTo>
                  <a:lnTo>
                    <a:pt x="468" y="578"/>
                  </a:lnTo>
                  <a:lnTo>
                    <a:pt x="468" y="578"/>
                  </a:lnTo>
                  <a:lnTo>
                    <a:pt x="468" y="577"/>
                  </a:lnTo>
                  <a:lnTo>
                    <a:pt x="468" y="575"/>
                  </a:lnTo>
                  <a:lnTo>
                    <a:pt x="468" y="573"/>
                  </a:lnTo>
                  <a:lnTo>
                    <a:pt x="468" y="573"/>
                  </a:lnTo>
                  <a:lnTo>
                    <a:pt x="468" y="571"/>
                  </a:lnTo>
                  <a:lnTo>
                    <a:pt x="468" y="571"/>
                  </a:lnTo>
                  <a:lnTo>
                    <a:pt x="468" y="569"/>
                  </a:lnTo>
                  <a:lnTo>
                    <a:pt x="468" y="569"/>
                  </a:lnTo>
                  <a:lnTo>
                    <a:pt x="468" y="568"/>
                  </a:lnTo>
                  <a:lnTo>
                    <a:pt x="466" y="568"/>
                  </a:lnTo>
                  <a:lnTo>
                    <a:pt x="466" y="568"/>
                  </a:lnTo>
                  <a:lnTo>
                    <a:pt x="466" y="568"/>
                  </a:lnTo>
                  <a:lnTo>
                    <a:pt x="464" y="566"/>
                  </a:lnTo>
                  <a:lnTo>
                    <a:pt x="464" y="564"/>
                  </a:lnTo>
                  <a:lnTo>
                    <a:pt x="464" y="564"/>
                  </a:lnTo>
                  <a:lnTo>
                    <a:pt x="464" y="562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2"/>
                  </a:lnTo>
                  <a:lnTo>
                    <a:pt x="468" y="562"/>
                  </a:lnTo>
                  <a:lnTo>
                    <a:pt x="468" y="564"/>
                  </a:lnTo>
                  <a:lnTo>
                    <a:pt x="468" y="564"/>
                  </a:lnTo>
                  <a:lnTo>
                    <a:pt x="468" y="566"/>
                  </a:lnTo>
                  <a:lnTo>
                    <a:pt x="473" y="568"/>
                  </a:lnTo>
                  <a:lnTo>
                    <a:pt x="473" y="568"/>
                  </a:lnTo>
                  <a:lnTo>
                    <a:pt x="473" y="566"/>
                  </a:lnTo>
                  <a:lnTo>
                    <a:pt x="475" y="564"/>
                  </a:lnTo>
                  <a:lnTo>
                    <a:pt x="475" y="564"/>
                  </a:lnTo>
                  <a:lnTo>
                    <a:pt x="475" y="568"/>
                  </a:lnTo>
                  <a:lnTo>
                    <a:pt x="477" y="571"/>
                  </a:lnTo>
                  <a:lnTo>
                    <a:pt x="481" y="573"/>
                  </a:lnTo>
                  <a:lnTo>
                    <a:pt x="482" y="573"/>
                  </a:lnTo>
                  <a:lnTo>
                    <a:pt x="481" y="571"/>
                  </a:lnTo>
                  <a:lnTo>
                    <a:pt x="482" y="569"/>
                  </a:lnTo>
                  <a:lnTo>
                    <a:pt x="482" y="568"/>
                  </a:lnTo>
                  <a:lnTo>
                    <a:pt x="482" y="568"/>
                  </a:lnTo>
                  <a:lnTo>
                    <a:pt x="482" y="568"/>
                  </a:lnTo>
                  <a:lnTo>
                    <a:pt x="484" y="568"/>
                  </a:lnTo>
                  <a:lnTo>
                    <a:pt x="484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3"/>
                  </a:lnTo>
                  <a:lnTo>
                    <a:pt x="484" y="573"/>
                  </a:lnTo>
                  <a:lnTo>
                    <a:pt x="486" y="573"/>
                  </a:lnTo>
                  <a:lnTo>
                    <a:pt x="488" y="573"/>
                  </a:lnTo>
                  <a:lnTo>
                    <a:pt x="492" y="569"/>
                  </a:lnTo>
                  <a:lnTo>
                    <a:pt x="495" y="568"/>
                  </a:lnTo>
                  <a:lnTo>
                    <a:pt x="495" y="568"/>
                  </a:lnTo>
                  <a:lnTo>
                    <a:pt x="493" y="566"/>
                  </a:lnTo>
                  <a:lnTo>
                    <a:pt x="493" y="566"/>
                  </a:lnTo>
                  <a:lnTo>
                    <a:pt x="495" y="566"/>
                  </a:lnTo>
                  <a:lnTo>
                    <a:pt x="493" y="566"/>
                  </a:lnTo>
                  <a:lnTo>
                    <a:pt x="493" y="564"/>
                  </a:lnTo>
                  <a:lnTo>
                    <a:pt x="495" y="564"/>
                  </a:lnTo>
                  <a:lnTo>
                    <a:pt x="495" y="562"/>
                  </a:lnTo>
                  <a:lnTo>
                    <a:pt x="495" y="562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9" y="566"/>
                  </a:lnTo>
                  <a:lnTo>
                    <a:pt x="501" y="564"/>
                  </a:lnTo>
                  <a:lnTo>
                    <a:pt x="502" y="562"/>
                  </a:lnTo>
                  <a:lnTo>
                    <a:pt x="506" y="564"/>
                  </a:lnTo>
                  <a:lnTo>
                    <a:pt x="508" y="562"/>
                  </a:lnTo>
                  <a:lnTo>
                    <a:pt x="508" y="562"/>
                  </a:lnTo>
                  <a:lnTo>
                    <a:pt x="508" y="560"/>
                  </a:lnTo>
                  <a:lnTo>
                    <a:pt x="508" y="559"/>
                  </a:lnTo>
                  <a:lnTo>
                    <a:pt x="508" y="557"/>
                  </a:lnTo>
                  <a:lnTo>
                    <a:pt x="508" y="555"/>
                  </a:lnTo>
                  <a:lnTo>
                    <a:pt x="508" y="553"/>
                  </a:lnTo>
                  <a:lnTo>
                    <a:pt x="510" y="555"/>
                  </a:lnTo>
                  <a:lnTo>
                    <a:pt x="510" y="555"/>
                  </a:lnTo>
                  <a:lnTo>
                    <a:pt x="511" y="555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0" y="553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3" y="555"/>
                  </a:lnTo>
                  <a:lnTo>
                    <a:pt x="513" y="555"/>
                  </a:lnTo>
                  <a:lnTo>
                    <a:pt x="529" y="555"/>
                  </a:lnTo>
                  <a:lnTo>
                    <a:pt x="533" y="555"/>
                  </a:lnTo>
                  <a:lnTo>
                    <a:pt x="533" y="555"/>
                  </a:lnTo>
                  <a:lnTo>
                    <a:pt x="533" y="555"/>
                  </a:lnTo>
                  <a:lnTo>
                    <a:pt x="535" y="555"/>
                  </a:lnTo>
                  <a:lnTo>
                    <a:pt x="535" y="555"/>
                  </a:lnTo>
                  <a:lnTo>
                    <a:pt x="535" y="555"/>
                  </a:lnTo>
                  <a:lnTo>
                    <a:pt x="533" y="555"/>
                  </a:lnTo>
                  <a:lnTo>
                    <a:pt x="533" y="557"/>
                  </a:lnTo>
                  <a:lnTo>
                    <a:pt x="531" y="557"/>
                  </a:lnTo>
                  <a:lnTo>
                    <a:pt x="531" y="557"/>
                  </a:lnTo>
                  <a:lnTo>
                    <a:pt x="535" y="557"/>
                  </a:lnTo>
                  <a:lnTo>
                    <a:pt x="535" y="557"/>
                  </a:lnTo>
                  <a:lnTo>
                    <a:pt x="529" y="559"/>
                  </a:lnTo>
                  <a:lnTo>
                    <a:pt x="529" y="559"/>
                  </a:lnTo>
                  <a:lnTo>
                    <a:pt x="528" y="559"/>
                  </a:lnTo>
                  <a:lnTo>
                    <a:pt x="528" y="557"/>
                  </a:lnTo>
                  <a:lnTo>
                    <a:pt x="526" y="557"/>
                  </a:lnTo>
                  <a:lnTo>
                    <a:pt x="526" y="557"/>
                  </a:lnTo>
                  <a:lnTo>
                    <a:pt x="526" y="557"/>
                  </a:lnTo>
                  <a:lnTo>
                    <a:pt x="522" y="559"/>
                  </a:lnTo>
                  <a:lnTo>
                    <a:pt x="522" y="559"/>
                  </a:lnTo>
                  <a:lnTo>
                    <a:pt x="520" y="560"/>
                  </a:lnTo>
                  <a:lnTo>
                    <a:pt x="522" y="560"/>
                  </a:lnTo>
                  <a:lnTo>
                    <a:pt x="524" y="562"/>
                  </a:lnTo>
                  <a:lnTo>
                    <a:pt x="522" y="562"/>
                  </a:lnTo>
                  <a:lnTo>
                    <a:pt x="520" y="562"/>
                  </a:lnTo>
                  <a:lnTo>
                    <a:pt x="520" y="562"/>
                  </a:lnTo>
                  <a:lnTo>
                    <a:pt x="519" y="562"/>
                  </a:lnTo>
                  <a:lnTo>
                    <a:pt x="519" y="560"/>
                  </a:lnTo>
                  <a:lnTo>
                    <a:pt x="519" y="562"/>
                  </a:lnTo>
                  <a:lnTo>
                    <a:pt x="517" y="562"/>
                  </a:lnTo>
                  <a:lnTo>
                    <a:pt x="515" y="566"/>
                  </a:lnTo>
                  <a:lnTo>
                    <a:pt x="515" y="571"/>
                  </a:lnTo>
                  <a:lnTo>
                    <a:pt x="515" y="571"/>
                  </a:lnTo>
                  <a:lnTo>
                    <a:pt x="515" y="573"/>
                  </a:lnTo>
                  <a:lnTo>
                    <a:pt x="513" y="575"/>
                  </a:lnTo>
                  <a:lnTo>
                    <a:pt x="513" y="577"/>
                  </a:lnTo>
                  <a:lnTo>
                    <a:pt x="511" y="577"/>
                  </a:lnTo>
                  <a:lnTo>
                    <a:pt x="511" y="577"/>
                  </a:lnTo>
                  <a:lnTo>
                    <a:pt x="511" y="577"/>
                  </a:lnTo>
                  <a:lnTo>
                    <a:pt x="510" y="578"/>
                  </a:lnTo>
                  <a:lnTo>
                    <a:pt x="510" y="580"/>
                  </a:lnTo>
                  <a:lnTo>
                    <a:pt x="508" y="584"/>
                  </a:lnTo>
                  <a:lnTo>
                    <a:pt x="506" y="591"/>
                  </a:lnTo>
                  <a:lnTo>
                    <a:pt x="506" y="593"/>
                  </a:lnTo>
                  <a:lnTo>
                    <a:pt x="506" y="593"/>
                  </a:lnTo>
                  <a:lnTo>
                    <a:pt x="504" y="595"/>
                  </a:lnTo>
                  <a:lnTo>
                    <a:pt x="504" y="595"/>
                  </a:lnTo>
                  <a:lnTo>
                    <a:pt x="504" y="595"/>
                  </a:lnTo>
                  <a:lnTo>
                    <a:pt x="506" y="596"/>
                  </a:lnTo>
                  <a:lnTo>
                    <a:pt x="506" y="596"/>
                  </a:lnTo>
                  <a:lnTo>
                    <a:pt x="506" y="598"/>
                  </a:lnTo>
                  <a:lnTo>
                    <a:pt x="511" y="604"/>
                  </a:lnTo>
                  <a:lnTo>
                    <a:pt x="513" y="606"/>
                  </a:lnTo>
                  <a:lnTo>
                    <a:pt x="515" y="609"/>
                  </a:lnTo>
                  <a:lnTo>
                    <a:pt x="515" y="609"/>
                  </a:lnTo>
                  <a:lnTo>
                    <a:pt x="515" y="609"/>
                  </a:lnTo>
                  <a:lnTo>
                    <a:pt x="515" y="611"/>
                  </a:lnTo>
                  <a:lnTo>
                    <a:pt x="517" y="611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5"/>
                  </a:lnTo>
                  <a:lnTo>
                    <a:pt x="515" y="615"/>
                  </a:lnTo>
                  <a:lnTo>
                    <a:pt x="517" y="616"/>
                  </a:lnTo>
                  <a:lnTo>
                    <a:pt x="519" y="618"/>
                  </a:lnTo>
                  <a:lnTo>
                    <a:pt x="520" y="622"/>
                  </a:lnTo>
                  <a:lnTo>
                    <a:pt x="520" y="622"/>
                  </a:lnTo>
                  <a:lnTo>
                    <a:pt x="522" y="622"/>
                  </a:lnTo>
                  <a:lnTo>
                    <a:pt x="522" y="622"/>
                  </a:lnTo>
                  <a:lnTo>
                    <a:pt x="524" y="622"/>
                  </a:lnTo>
                  <a:lnTo>
                    <a:pt x="524" y="622"/>
                  </a:lnTo>
                  <a:lnTo>
                    <a:pt x="524" y="620"/>
                  </a:lnTo>
                  <a:lnTo>
                    <a:pt x="524" y="618"/>
                  </a:lnTo>
                  <a:lnTo>
                    <a:pt x="526" y="616"/>
                  </a:lnTo>
                  <a:lnTo>
                    <a:pt x="526" y="616"/>
                  </a:lnTo>
                  <a:lnTo>
                    <a:pt x="526" y="618"/>
                  </a:lnTo>
                  <a:lnTo>
                    <a:pt x="526" y="622"/>
                  </a:lnTo>
                  <a:lnTo>
                    <a:pt x="526" y="624"/>
                  </a:lnTo>
                  <a:lnTo>
                    <a:pt x="524" y="624"/>
                  </a:lnTo>
                  <a:lnTo>
                    <a:pt x="524" y="625"/>
                  </a:lnTo>
                  <a:lnTo>
                    <a:pt x="524" y="625"/>
                  </a:lnTo>
                  <a:lnTo>
                    <a:pt x="524" y="627"/>
                  </a:lnTo>
                  <a:lnTo>
                    <a:pt x="524" y="627"/>
                  </a:lnTo>
                  <a:lnTo>
                    <a:pt x="524" y="629"/>
                  </a:lnTo>
                  <a:lnTo>
                    <a:pt x="524" y="629"/>
                  </a:lnTo>
                  <a:lnTo>
                    <a:pt x="526" y="631"/>
                  </a:lnTo>
                  <a:lnTo>
                    <a:pt x="526" y="631"/>
                  </a:lnTo>
                  <a:lnTo>
                    <a:pt x="526" y="631"/>
                  </a:lnTo>
                  <a:lnTo>
                    <a:pt x="528" y="631"/>
                  </a:lnTo>
                  <a:lnTo>
                    <a:pt x="529" y="633"/>
                  </a:lnTo>
                  <a:lnTo>
                    <a:pt x="529" y="633"/>
                  </a:lnTo>
                  <a:lnTo>
                    <a:pt x="529" y="631"/>
                  </a:lnTo>
                  <a:lnTo>
                    <a:pt x="529" y="631"/>
                  </a:lnTo>
                  <a:lnTo>
                    <a:pt x="529" y="629"/>
                  </a:lnTo>
                  <a:lnTo>
                    <a:pt x="531" y="629"/>
                  </a:lnTo>
                  <a:lnTo>
                    <a:pt x="531" y="627"/>
                  </a:lnTo>
                  <a:lnTo>
                    <a:pt x="533" y="625"/>
                  </a:lnTo>
                  <a:lnTo>
                    <a:pt x="533" y="624"/>
                  </a:lnTo>
                  <a:lnTo>
                    <a:pt x="533" y="624"/>
                  </a:lnTo>
                  <a:lnTo>
                    <a:pt x="533" y="622"/>
                  </a:lnTo>
                  <a:lnTo>
                    <a:pt x="533" y="622"/>
                  </a:lnTo>
                  <a:lnTo>
                    <a:pt x="533" y="620"/>
                  </a:lnTo>
                  <a:lnTo>
                    <a:pt x="535" y="620"/>
                  </a:lnTo>
                  <a:lnTo>
                    <a:pt x="535" y="620"/>
                  </a:lnTo>
                  <a:lnTo>
                    <a:pt x="535" y="620"/>
                  </a:lnTo>
                  <a:lnTo>
                    <a:pt x="537" y="622"/>
                  </a:lnTo>
                  <a:lnTo>
                    <a:pt x="535" y="622"/>
                  </a:lnTo>
                  <a:lnTo>
                    <a:pt x="535" y="624"/>
                  </a:lnTo>
                  <a:lnTo>
                    <a:pt x="537" y="625"/>
                  </a:lnTo>
                  <a:lnTo>
                    <a:pt x="537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4"/>
                  </a:lnTo>
                  <a:lnTo>
                    <a:pt x="540" y="624"/>
                  </a:lnTo>
                  <a:lnTo>
                    <a:pt x="542" y="622"/>
                  </a:lnTo>
                  <a:lnTo>
                    <a:pt x="544" y="622"/>
                  </a:lnTo>
                  <a:lnTo>
                    <a:pt x="546" y="620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20"/>
                  </a:lnTo>
                  <a:lnTo>
                    <a:pt x="546" y="620"/>
                  </a:lnTo>
                  <a:lnTo>
                    <a:pt x="544" y="622"/>
                  </a:lnTo>
                  <a:lnTo>
                    <a:pt x="544" y="622"/>
                  </a:lnTo>
                  <a:lnTo>
                    <a:pt x="544" y="624"/>
                  </a:lnTo>
                  <a:lnTo>
                    <a:pt x="544" y="625"/>
                  </a:lnTo>
                  <a:lnTo>
                    <a:pt x="546" y="627"/>
                  </a:lnTo>
                  <a:lnTo>
                    <a:pt x="546" y="629"/>
                  </a:lnTo>
                  <a:lnTo>
                    <a:pt x="546" y="631"/>
                  </a:lnTo>
                  <a:lnTo>
                    <a:pt x="546" y="631"/>
                  </a:lnTo>
                  <a:lnTo>
                    <a:pt x="544" y="633"/>
                  </a:lnTo>
                  <a:lnTo>
                    <a:pt x="542" y="633"/>
                  </a:lnTo>
                  <a:lnTo>
                    <a:pt x="542" y="634"/>
                  </a:lnTo>
                  <a:lnTo>
                    <a:pt x="540" y="634"/>
                  </a:lnTo>
                  <a:lnTo>
                    <a:pt x="540" y="636"/>
                  </a:lnTo>
                  <a:lnTo>
                    <a:pt x="540" y="636"/>
                  </a:lnTo>
                  <a:lnTo>
                    <a:pt x="540" y="636"/>
                  </a:lnTo>
                  <a:lnTo>
                    <a:pt x="540" y="638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2" y="640"/>
                  </a:lnTo>
                  <a:lnTo>
                    <a:pt x="544" y="642"/>
                  </a:lnTo>
                  <a:lnTo>
                    <a:pt x="542" y="642"/>
                  </a:lnTo>
                  <a:lnTo>
                    <a:pt x="542" y="642"/>
                  </a:lnTo>
                  <a:lnTo>
                    <a:pt x="542" y="642"/>
                  </a:lnTo>
                  <a:lnTo>
                    <a:pt x="542" y="643"/>
                  </a:lnTo>
                  <a:lnTo>
                    <a:pt x="542" y="643"/>
                  </a:lnTo>
                  <a:lnTo>
                    <a:pt x="542" y="643"/>
                  </a:lnTo>
                  <a:lnTo>
                    <a:pt x="540" y="643"/>
                  </a:lnTo>
                  <a:lnTo>
                    <a:pt x="540" y="643"/>
                  </a:lnTo>
                  <a:lnTo>
                    <a:pt x="535" y="645"/>
                  </a:lnTo>
                  <a:lnTo>
                    <a:pt x="535" y="645"/>
                  </a:lnTo>
                  <a:lnTo>
                    <a:pt x="533" y="647"/>
                  </a:lnTo>
                  <a:lnTo>
                    <a:pt x="533" y="649"/>
                  </a:lnTo>
                  <a:lnTo>
                    <a:pt x="533" y="656"/>
                  </a:lnTo>
                  <a:lnTo>
                    <a:pt x="533" y="658"/>
                  </a:lnTo>
                  <a:lnTo>
                    <a:pt x="535" y="660"/>
                  </a:lnTo>
                  <a:lnTo>
                    <a:pt x="537" y="662"/>
                  </a:lnTo>
                  <a:lnTo>
                    <a:pt x="542" y="662"/>
                  </a:lnTo>
                  <a:lnTo>
                    <a:pt x="540" y="662"/>
                  </a:lnTo>
                  <a:lnTo>
                    <a:pt x="538" y="663"/>
                  </a:lnTo>
                  <a:lnTo>
                    <a:pt x="538" y="665"/>
                  </a:lnTo>
                  <a:lnTo>
                    <a:pt x="538" y="665"/>
                  </a:lnTo>
                  <a:lnTo>
                    <a:pt x="535" y="669"/>
                  </a:lnTo>
                  <a:lnTo>
                    <a:pt x="531" y="674"/>
                  </a:lnTo>
                  <a:lnTo>
                    <a:pt x="531" y="674"/>
                  </a:lnTo>
                  <a:lnTo>
                    <a:pt x="531" y="676"/>
                  </a:lnTo>
                  <a:lnTo>
                    <a:pt x="531" y="678"/>
                  </a:lnTo>
                  <a:lnTo>
                    <a:pt x="537" y="690"/>
                  </a:lnTo>
                  <a:lnTo>
                    <a:pt x="538" y="692"/>
                  </a:lnTo>
                  <a:lnTo>
                    <a:pt x="540" y="694"/>
                  </a:lnTo>
                  <a:lnTo>
                    <a:pt x="542" y="696"/>
                  </a:lnTo>
                  <a:lnTo>
                    <a:pt x="544" y="696"/>
                  </a:lnTo>
                  <a:lnTo>
                    <a:pt x="546" y="696"/>
                  </a:lnTo>
                  <a:lnTo>
                    <a:pt x="546" y="696"/>
                  </a:lnTo>
                  <a:lnTo>
                    <a:pt x="547" y="696"/>
                  </a:lnTo>
                  <a:lnTo>
                    <a:pt x="547" y="694"/>
                  </a:lnTo>
                  <a:lnTo>
                    <a:pt x="547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49" y="694"/>
                  </a:lnTo>
                  <a:lnTo>
                    <a:pt x="549" y="694"/>
                  </a:lnTo>
                  <a:lnTo>
                    <a:pt x="549" y="694"/>
                  </a:lnTo>
                  <a:lnTo>
                    <a:pt x="549" y="696"/>
                  </a:lnTo>
                  <a:lnTo>
                    <a:pt x="549" y="696"/>
                  </a:lnTo>
                  <a:lnTo>
                    <a:pt x="549" y="698"/>
                  </a:lnTo>
                  <a:lnTo>
                    <a:pt x="547" y="698"/>
                  </a:lnTo>
                  <a:lnTo>
                    <a:pt x="547" y="698"/>
                  </a:lnTo>
                  <a:lnTo>
                    <a:pt x="546" y="698"/>
                  </a:lnTo>
                  <a:lnTo>
                    <a:pt x="546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9"/>
                  </a:lnTo>
                  <a:lnTo>
                    <a:pt x="542" y="699"/>
                  </a:lnTo>
                  <a:lnTo>
                    <a:pt x="540" y="698"/>
                  </a:lnTo>
                  <a:lnTo>
                    <a:pt x="540" y="698"/>
                  </a:lnTo>
                  <a:lnTo>
                    <a:pt x="538" y="696"/>
                  </a:lnTo>
                  <a:lnTo>
                    <a:pt x="535" y="689"/>
                  </a:lnTo>
                  <a:lnTo>
                    <a:pt x="535" y="687"/>
                  </a:lnTo>
                  <a:lnTo>
                    <a:pt x="533" y="687"/>
                  </a:lnTo>
                  <a:lnTo>
                    <a:pt x="531" y="689"/>
                  </a:lnTo>
                  <a:lnTo>
                    <a:pt x="531" y="689"/>
                  </a:lnTo>
                  <a:lnTo>
                    <a:pt x="528" y="689"/>
                  </a:lnTo>
                  <a:lnTo>
                    <a:pt x="528" y="689"/>
                  </a:lnTo>
                  <a:lnTo>
                    <a:pt x="528" y="690"/>
                  </a:lnTo>
                  <a:lnTo>
                    <a:pt x="528" y="690"/>
                  </a:lnTo>
                  <a:lnTo>
                    <a:pt x="528" y="692"/>
                  </a:lnTo>
                  <a:lnTo>
                    <a:pt x="529" y="696"/>
                  </a:lnTo>
                  <a:lnTo>
                    <a:pt x="531" y="698"/>
                  </a:lnTo>
                  <a:lnTo>
                    <a:pt x="531" y="699"/>
                  </a:lnTo>
                  <a:lnTo>
                    <a:pt x="531" y="699"/>
                  </a:lnTo>
                  <a:lnTo>
                    <a:pt x="531" y="703"/>
                  </a:lnTo>
                  <a:lnTo>
                    <a:pt x="531" y="703"/>
                  </a:lnTo>
                  <a:lnTo>
                    <a:pt x="531" y="703"/>
                  </a:lnTo>
                  <a:lnTo>
                    <a:pt x="531" y="701"/>
                  </a:lnTo>
                  <a:lnTo>
                    <a:pt x="529" y="701"/>
                  </a:lnTo>
                  <a:lnTo>
                    <a:pt x="524" y="696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4"/>
                  </a:lnTo>
                  <a:lnTo>
                    <a:pt x="520" y="694"/>
                  </a:lnTo>
                  <a:lnTo>
                    <a:pt x="517" y="694"/>
                  </a:lnTo>
                  <a:lnTo>
                    <a:pt x="508" y="698"/>
                  </a:lnTo>
                  <a:lnTo>
                    <a:pt x="506" y="699"/>
                  </a:lnTo>
                  <a:lnTo>
                    <a:pt x="501" y="699"/>
                  </a:lnTo>
                  <a:lnTo>
                    <a:pt x="499" y="698"/>
                  </a:lnTo>
                  <a:lnTo>
                    <a:pt x="499" y="698"/>
                  </a:lnTo>
                  <a:lnTo>
                    <a:pt x="497" y="696"/>
                  </a:lnTo>
                  <a:lnTo>
                    <a:pt x="497" y="696"/>
                  </a:lnTo>
                  <a:lnTo>
                    <a:pt x="495" y="696"/>
                  </a:lnTo>
                  <a:lnTo>
                    <a:pt x="495" y="696"/>
                  </a:lnTo>
                  <a:lnTo>
                    <a:pt x="493" y="696"/>
                  </a:lnTo>
                  <a:lnTo>
                    <a:pt x="493" y="694"/>
                  </a:lnTo>
                  <a:lnTo>
                    <a:pt x="492" y="694"/>
                  </a:lnTo>
                  <a:lnTo>
                    <a:pt x="493" y="696"/>
                  </a:lnTo>
                  <a:lnTo>
                    <a:pt x="493" y="698"/>
                  </a:lnTo>
                  <a:lnTo>
                    <a:pt x="495" y="699"/>
                  </a:lnTo>
                  <a:lnTo>
                    <a:pt x="493" y="699"/>
                  </a:lnTo>
                  <a:lnTo>
                    <a:pt x="488" y="701"/>
                  </a:lnTo>
                  <a:lnTo>
                    <a:pt x="486" y="703"/>
                  </a:lnTo>
                  <a:lnTo>
                    <a:pt x="484" y="703"/>
                  </a:lnTo>
                  <a:lnTo>
                    <a:pt x="484" y="703"/>
                  </a:lnTo>
                  <a:lnTo>
                    <a:pt x="482" y="703"/>
                  </a:lnTo>
                  <a:lnTo>
                    <a:pt x="482" y="703"/>
                  </a:lnTo>
                  <a:lnTo>
                    <a:pt x="482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79" y="703"/>
                  </a:lnTo>
                  <a:lnTo>
                    <a:pt x="477" y="705"/>
                  </a:lnTo>
                  <a:lnTo>
                    <a:pt x="475" y="707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3" y="710"/>
                  </a:lnTo>
                  <a:lnTo>
                    <a:pt x="473" y="710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68" y="714"/>
                  </a:lnTo>
                  <a:lnTo>
                    <a:pt x="468" y="718"/>
                  </a:lnTo>
                  <a:lnTo>
                    <a:pt x="468" y="719"/>
                  </a:lnTo>
                  <a:lnTo>
                    <a:pt x="468" y="721"/>
                  </a:lnTo>
                  <a:lnTo>
                    <a:pt x="464" y="723"/>
                  </a:lnTo>
                  <a:lnTo>
                    <a:pt x="464" y="725"/>
                  </a:lnTo>
                  <a:lnTo>
                    <a:pt x="459" y="727"/>
                  </a:lnTo>
                  <a:lnTo>
                    <a:pt x="459" y="728"/>
                  </a:lnTo>
                  <a:lnTo>
                    <a:pt x="457" y="728"/>
                  </a:lnTo>
                  <a:lnTo>
                    <a:pt x="457" y="728"/>
                  </a:lnTo>
                  <a:lnTo>
                    <a:pt x="455" y="728"/>
                  </a:lnTo>
                  <a:lnTo>
                    <a:pt x="450" y="737"/>
                  </a:lnTo>
                  <a:lnTo>
                    <a:pt x="448" y="737"/>
                  </a:lnTo>
                  <a:lnTo>
                    <a:pt x="448" y="739"/>
                  </a:lnTo>
                  <a:lnTo>
                    <a:pt x="448" y="739"/>
                  </a:lnTo>
                  <a:lnTo>
                    <a:pt x="448" y="739"/>
                  </a:lnTo>
                  <a:lnTo>
                    <a:pt x="448" y="741"/>
                  </a:lnTo>
                  <a:lnTo>
                    <a:pt x="448" y="741"/>
                  </a:lnTo>
                  <a:lnTo>
                    <a:pt x="450" y="741"/>
                  </a:lnTo>
                  <a:lnTo>
                    <a:pt x="450" y="739"/>
                  </a:lnTo>
                  <a:lnTo>
                    <a:pt x="450" y="739"/>
                  </a:lnTo>
                  <a:lnTo>
                    <a:pt x="454" y="739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55" y="737"/>
                  </a:lnTo>
                  <a:lnTo>
                    <a:pt x="457" y="737"/>
                  </a:lnTo>
                  <a:lnTo>
                    <a:pt x="457" y="737"/>
                  </a:lnTo>
                  <a:lnTo>
                    <a:pt x="457" y="739"/>
                  </a:lnTo>
                  <a:lnTo>
                    <a:pt x="459" y="739"/>
                  </a:lnTo>
                  <a:lnTo>
                    <a:pt x="459" y="741"/>
                  </a:lnTo>
                  <a:lnTo>
                    <a:pt x="461" y="741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61" y="737"/>
                  </a:lnTo>
                  <a:lnTo>
                    <a:pt x="461" y="737"/>
                  </a:lnTo>
                  <a:lnTo>
                    <a:pt x="461" y="736"/>
                  </a:lnTo>
                  <a:lnTo>
                    <a:pt x="463" y="736"/>
                  </a:lnTo>
                  <a:lnTo>
                    <a:pt x="463" y="736"/>
                  </a:lnTo>
                  <a:lnTo>
                    <a:pt x="463" y="736"/>
                  </a:lnTo>
                  <a:lnTo>
                    <a:pt x="464" y="734"/>
                  </a:lnTo>
                  <a:lnTo>
                    <a:pt x="464" y="732"/>
                  </a:lnTo>
                  <a:lnTo>
                    <a:pt x="466" y="732"/>
                  </a:lnTo>
                  <a:lnTo>
                    <a:pt x="470" y="732"/>
                  </a:lnTo>
                  <a:lnTo>
                    <a:pt x="470" y="732"/>
                  </a:lnTo>
                  <a:lnTo>
                    <a:pt x="472" y="730"/>
                  </a:lnTo>
                  <a:lnTo>
                    <a:pt x="475" y="730"/>
                  </a:lnTo>
                  <a:lnTo>
                    <a:pt x="477" y="730"/>
                  </a:lnTo>
                  <a:lnTo>
                    <a:pt x="479" y="730"/>
                  </a:lnTo>
                  <a:lnTo>
                    <a:pt x="481" y="728"/>
                  </a:lnTo>
                  <a:lnTo>
                    <a:pt x="481" y="730"/>
                  </a:lnTo>
                  <a:lnTo>
                    <a:pt x="481" y="730"/>
                  </a:lnTo>
                  <a:lnTo>
                    <a:pt x="482" y="730"/>
                  </a:lnTo>
                  <a:lnTo>
                    <a:pt x="482" y="728"/>
                  </a:lnTo>
                  <a:lnTo>
                    <a:pt x="482" y="728"/>
                  </a:lnTo>
                  <a:lnTo>
                    <a:pt x="482" y="730"/>
                  </a:lnTo>
                  <a:lnTo>
                    <a:pt x="482" y="730"/>
                  </a:lnTo>
                  <a:lnTo>
                    <a:pt x="481" y="732"/>
                  </a:lnTo>
                  <a:lnTo>
                    <a:pt x="479" y="732"/>
                  </a:lnTo>
                  <a:lnTo>
                    <a:pt x="479" y="732"/>
                  </a:lnTo>
                  <a:lnTo>
                    <a:pt x="479" y="734"/>
                  </a:lnTo>
                  <a:lnTo>
                    <a:pt x="479" y="734"/>
                  </a:lnTo>
                  <a:lnTo>
                    <a:pt x="481" y="736"/>
                  </a:lnTo>
                  <a:lnTo>
                    <a:pt x="481" y="737"/>
                  </a:lnTo>
                  <a:lnTo>
                    <a:pt x="479" y="737"/>
                  </a:lnTo>
                  <a:lnTo>
                    <a:pt x="479" y="737"/>
                  </a:lnTo>
                  <a:lnTo>
                    <a:pt x="479" y="739"/>
                  </a:lnTo>
                  <a:lnTo>
                    <a:pt x="479" y="739"/>
                  </a:lnTo>
                  <a:lnTo>
                    <a:pt x="481" y="741"/>
                  </a:lnTo>
                  <a:lnTo>
                    <a:pt x="484" y="746"/>
                  </a:lnTo>
                  <a:lnTo>
                    <a:pt x="484" y="746"/>
                  </a:lnTo>
                  <a:lnTo>
                    <a:pt x="486" y="745"/>
                  </a:lnTo>
                  <a:lnTo>
                    <a:pt x="486" y="745"/>
                  </a:lnTo>
                  <a:lnTo>
                    <a:pt x="486" y="746"/>
                  </a:lnTo>
                  <a:lnTo>
                    <a:pt x="484" y="746"/>
                  </a:lnTo>
                  <a:lnTo>
                    <a:pt x="484" y="748"/>
                  </a:lnTo>
                  <a:lnTo>
                    <a:pt x="482" y="748"/>
                  </a:lnTo>
                  <a:lnTo>
                    <a:pt x="482" y="748"/>
                  </a:lnTo>
                  <a:lnTo>
                    <a:pt x="482" y="748"/>
                  </a:lnTo>
                  <a:lnTo>
                    <a:pt x="482" y="750"/>
                  </a:lnTo>
                  <a:lnTo>
                    <a:pt x="482" y="750"/>
                  </a:lnTo>
                  <a:lnTo>
                    <a:pt x="481" y="752"/>
                  </a:lnTo>
                  <a:lnTo>
                    <a:pt x="481" y="754"/>
                  </a:lnTo>
                  <a:lnTo>
                    <a:pt x="481" y="755"/>
                  </a:lnTo>
                  <a:lnTo>
                    <a:pt x="481" y="757"/>
                  </a:lnTo>
                  <a:lnTo>
                    <a:pt x="482" y="759"/>
                  </a:lnTo>
                  <a:lnTo>
                    <a:pt x="484" y="761"/>
                  </a:lnTo>
                  <a:lnTo>
                    <a:pt x="484" y="761"/>
                  </a:lnTo>
                  <a:lnTo>
                    <a:pt x="488" y="759"/>
                  </a:lnTo>
                  <a:lnTo>
                    <a:pt x="488" y="759"/>
                  </a:lnTo>
                  <a:lnTo>
                    <a:pt x="488" y="761"/>
                  </a:lnTo>
                  <a:lnTo>
                    <a:pt x="486" y="763"/>
                  </a:lnTo>
                  <a:lnTo>
                    <a:pt x="486" y="763"/>
                  </a:lnTo>
                  <a:lnTo>
                    <a:pt x="484" y="763"/>
                  </a:lnTo>
                  <a:lnTo>
                    <a:pt x="484" y="761"/>
                  </a:lnTo>
                  <a:lnTo>
                    <a:pt x="482" y="761"/>
                  </a:lnTo>
                  <a:lnTo>
                    <a:pt x="482" y="763"/>
                  </a:lnTo>
                  <a:lnTo>
                    <a:pt x="482" y="763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6"/>
                  </a:lnTo>
                  <a:lnTo>
                    <a:pt x="482" y="768"/>
                  </a:lnTo>
                  <a:lnTo>
                    <a:pt x="482" y="770"/>
                  </a:lnTo>
                  <a:lnTo>
                    <a:pt x="481" y="774"/>
                  </a:lnTo>
                  <a:lnTo>
                    <a:pt x="481" y="775"/>
                  </a:lnTo>
                  <a:lnTo>
                    <a:pt x="479" y="777"/>
                  </a:lnTo>
                  <a:lnTo>
                    <a:pt x="477" y="783"/>
                  </a:lnTo>
                  <a:lnTo>
                    <a:pt x="470" y="788"/>
                  </a:lnTo>
                  <a:lnTo>
                    <a:pt x="470" y="788"/>
                  </a:lnTo>
                  <a:lnTo>
                    <a:pt x="468" y="788"/>
                  </a:lnTo>
                  <a:lnTo>
                    <a:pt x="468" y="788"/>
                  </a:lnTo>
                  <a:lnTo>
                    <a:pt x="466" y="788"/>
                  </a:lnTo>
                  <a:lnTo>
                    <a:pt x="464" y="790"/>
                  </a:lnTo>
                  <a:lnTo>
                    <a:pt x="464" y="792"/>
                  </a:lnTo>
                  <a:lnTo>
                    <a:pt x="463" y="792"/>
                  </a:lnTo>
                  <a:lnTo>
                    <a:pt x="463" y="792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54" y="793"/>
                  </a:lnTo>
                  <a:lnTo>
                    <a:pt x="452" y="795"/>
                  </a:lnTo>
                  <a:lnTo>
                    <a:pt x="452" y="797"/>
                  </a:lnTo>
                  <a:lnTo>
                    <a:pt x="450" y="795"/>
                  </a:lnTo>
                  <a:lnTo>
                    <a:pt x="450" y="795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6" y="799"/>
                  </a:lnTo>
                  <a:lnTo>
                    <a:pt x="446" y="801"/>
                  </a:lnTo>
                  <a:lnTo>
                    <a:pt x="445" y="801"/>
                  </a:lnTo>
                  <a:lnTo>
                    <a:pt x="445" y="801"/>
                  </a:lnTo>
                  <a:lnTo>
                    <a:pt x="445" y="802"/>
                  </a:lnTo>
                  <a:lnTo>
                    <a:pt x="445" y="802"/>
                  </a:lnTo>
                  <a:lnTo>
                    <a:pt x="445" y="802"/>
                  </a:lnTo>
                  <a:lnTo>
                    <a:pt x="445" y="804"/>
                  </a:lnTo>
                  <a:lnTo>
                    <a:pt x="443" y="804"/>
                  </a:lnTo>
                  <a:lnTo>
                    <a:pt x="441" y="802"/>
                  </a:lnTo>
                  <a:lnTo>
                    <a:pt x="439" y="802"/>
                  </a:lnTo>
                  <a:lnTo>
                    <a:pt x="441" y="804"/>
                  </a:lnTo>
                  <a:lnTo>
                    <a:pt x="439" y="804"/>
                  </a:lnTo>
                  <a:lnTo>
                    <a:pt x="437" y="804"/>
                  </a:lnTo>
                  <a:lnTo>
                    <a:pt x="436" y="802"/>
                  </a:lnTo>
                  <a:lnTo>
                    <a:pt x="436" y="802"/>
                  </a:lnTo>
                  <a:lnTo>
                    <a:pt x="434" y="802"/>
                  </a:lnTo>
                  <a:lnTo>
                    <a:pt x="432" y="802"/>
                  </a:lnTo>
                  <a:lnTo>
                    <a:pt x="432" y="802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6"/>
                  </a:lnTo>
                  <a:lnTo>
                    <a:pt x="430" y="808"/>
                  </a:lnTo>
                  <a:lnTo>
                    <a:pt x="428" y="810"/>
                  </a:lnTo>
                  <a:lnTo>
                    <a:pt x="426" y="810"/>
                  </a:lnTo>
                  <a:lnTo>
                    <a:pt x="426" y="810"/>
                  </a:lnTo>
                  <a:lnTo>
                    <a:pt x="425" y="811"/>
                  </a:lnTo>
                  <a:lnTo>
                    <a:pt x="423" y="811"/>
                  </a:lnTo>
                  <a:lnTo>
                    <a:pt x="421" y="811"/>
                  </a:lnTo>
                  <a:lnTo>
                    <a:pt x="421" y="811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5" y="815"/>
                  </a:lnTo>
                  <a:lnTo>
                    <a:pt x="425" y="815"/>
                  </a:lnTo>
                  <a:lnTo>
                    <a:pt x="426" y="815"/>
                  </a:lnTo>
                  <a:lnTo>
                    <a:pt x="428" y="815"/>
                  </a:lnTo>
                  <a:lnTo>
                    <a:pt x="428" y="817"/>
                  </a:lnTo>
                  <a:lnTo>
                    <a:pt x="428" y="815"/>
                  </a:lnTo>
                  <a:lnTo>
                    <a:pt x="430" y="817"/>
                  </a:lnTo>
                  <a:lnTo>
                    <a:pt x="430" y="817"/>
                  </a:lnTo>
                  <a:lnTo>
                    <a:pt x="430" y="819"/>
                  </a:lnTo>
                  <a:lnTo>
                    <a:pt x="430" y="820"/>
                  </a:lnTo>
                  <a:lnTo>
                    <a:pt x="430" y="822"/>
                  </a:lnTo>
                  <a:lnTo>
                    <a:pt x="430" y="822"/>
                  </a:lnTo>
                  <a:lnTo>
                    <a:pt x="430" y="824"/>
                  </a:lnTo>
                  <a:lnTo>
                    <a:pt x="428" y="824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26" y="826"/>
                  </a:lnTo>
                  <a:lnTo>
                    <a:pt x="425" y="826"/>
                  </a:lnTo>
                  <a:lnTo>
                    <a:pt x="425" y="826"/>
                  </a:lnTo>
                  <a:lnTo>
                    <a:pt x="423" y="826"/>
                  </a:lnTo>
                  <a:lnTo>
                    <a:pt x="425" y="826"/>
                  </a:lnTo>
                  <a:lnTo>
                    <a:pt x="426" y="828"/>
                  </a:lnTo>
                  <a:lnTo>
                    <a:pt x="426" y="830"/>
                  </a:lnTo>
                  <a:lnTo>
                    <a:pt x="426" y="830"/>
                  </a:lnTo>
                  <a:lnTo>
                    <a:pt x="428" y="830"/>
                  </a:lnTo>
                  <a:lnTo>
                    <a:pt x="428" y="830"/>
                  </a:lnTo>
                  <a:lnTo>
                    <a:pt x="428" y="828"/>
                  </a:lnTo>
                  <a:lnTo>
                    <a:pt x="428" y="828"/>
                  </a:lnTo>
                  <a:lnTo>
                    <a:pt x="436" y="828"/>
                  </a:lnTo>
                  <a:lnTo>
                    <a:pt x="437" y="828"/>
                  </a:lnTo>
                  <a:lnTo>
                    <a:pt x="441" y="828"/>
                  </a:lnTo>
                  <a:lnTo>
                    <a:pt x="441" y="826"/>
                  </a:lnTo>
                  <a:lnTo>
                    <a:pt x="441" y="826"/>
                  </a:lnTo>
                  <a:lnTo>
                    <a:pt x="441" y="826"/>
                  </a:lnTo>
                  <a:lnTo>
                    <a:pt x="441" y="824"/>
                  </a:lnTo>
                  <a:lnTo>
                    <a:pt x="441" y="824"/>
                  </a:lnTo>
                  <a:lnTo>
                    <a:pt x="441" y="822"/>
                  </a:lnTo>
                  <a:lnTo>
                    <a:pt x="439" y="822"/>
                  </a:lnTo>
                  <a:lnTo>
                    <a:pt x="439" y="822"/>
                  </a:lnTo>
                  <a:lnTo>
                    <a:pt x="443" y="822"/>
                  </a:lnTo>
                  <a:lnTo>
                    <a:pt x="445" y="822"/>
                  </a:lnTo>
                  <a:lnTo>
                    <a:pt x="445" y="820"/>
                  </a:lnTo>
                  <a:lnTo>
                    <a:pt x="445" y="822"/>
                  </a:lnTo>
                  <a:lnTo>
                    <a:pt x="443" y="822"/>
                  </a:lnTo>
                  <a:lnTo>
                    <a:pt x="443" y="824"/>
                  </a:lnTo>
                  <a:lnTo>
                    <a:pt x="443" y="826"/>
                  </a:lnTo>
                  <a:lnTo>
                    <a:pt x="445" y="828"/>
                  </a:lnTo>
                  <a:lnTo>
                    <a:pt x="445" y="828"/>
                  </a:lnTo>
                  <a:lnTo>
                    <a:pt x="443" y="828"/>
                  </a:lnTo>
                  <a:lnTo>
                    <a:pt x="443" y="828"/>
                  </a:lnTo>
                  <a:lnTo>
                    <a:pt x="441" y="828"/>
                  </a:lnTo>
                  <a:lnTo>
                    <a:pt x="439" y="830"/>
                  </a:lnTo>
                  <a:lnTo>
                    <a:pt x="437" y="830"/>
                  </a:lnTo>
                  <a:lnTo>
                    <a:pt x="437" y="830"/>
                  </a:lnTo>
                  <a:lnTo>
                    <a:pt x="436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1"/>
                  </a:lnTo>
                  <a:lnTo>
                    <a:pt x="434" y="831"/>
                  </a:lnTo>
                  <a:lnTo>
                    <a:pt x="430" y="830"/>
                  </a:lnTo>
                  <a:lnTo>
                    <a:pt x="430" y="831"/>
                  </a:lnTo>
                  <a:lnTo>
                    <a:pt x="432" y="831"/>
                  </a:lnTo>
                  <a:lnTo>
                    <a:pt x="434" y="833"/>
                  </a:lnTo>
                  <a:lnTo>
                    <a:pt x="434" y="835"/>
                  </a:lnTo>
                  <a:lnTo>
                    <a:pt x="434" y="835"/>
                  </a:lnTo>
                  <a:lnTo>
                    <a:pt x="436" y="835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1" y="837"/>
                  </a:lnTo>
                  <a:lnTo>
                    <a:pt x="441" y="835"/>
                  </a:lnTo>
                  <a:lnTo>
                    <a:pt x="441" y="835"/>
                  </a:lnTo>
                  <a:lnTo>
                    <a:pt x="443" y="835"/>
                  </a:lnTo>
                  <a:lnTo>
                    <a:pt x="443" y="833"/>
                  </a:lnTo>
                  <a:lnTo>
                    <a:pt x="443" y="833"/>
                  </a:lnTo>
                  <a:lnTo>
                    <a:pt x="448" y="833"/>
                  </a:lnTo>
                  <a:lnTo>
                    <a:pt x="448" y="833"/>
                  </a:lnTo>
                  <a:lnTo>
                    <a:pt x="450" y="833"/>
                  </a:lnTo>
                  <a:lnTo>
                    <a:pt x="450" y="833"/>
                  </a:lnTo>
                  <a:lnTo>
                    <a:pt x="450" y="833"/>
                  </a:lnTo>
                  <a:lnTo>
                    <a:pt x="452" y="831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28"/>
                  </a:lnTo>
                  <a:lnTo>
                    <a:pt x="454" y="826"/>
                  </a:lnTo>
                  <a:lnTo>
                    <a:pt x="454" y="826"/>
                  </a:lnTo>
                  <a:lnTo>
                    <a:pt x="455" y="826"/>
                  </a:lnTo>
                  <a:lnTo>
                    <a:pt x="457" y="826"/>
                  </a:lnTo>
                  <a:lnTo>
                    <a:pt x="461" y="826"/>
                  </a:lnTo>
                  <a:lnTo>
                    <a:pt x="463" y="826"/>
                  </a:lnTo>
                  <a:lnTo>
                    <a:pt x="464" y="826"/>
                  </a:lnTo>
                  <a:lnTo>
                    <a:pt x="464" y="824"/>
                  </a:lnTo>
                  <a:lnTo>
                    <a:pt x="464" y="824"/>
                  </a:lnTo>
                  <a:lnTo>
                    <a:pt x="464" y="822"/>
                  </a:lnTo>
                  <a:lnTo>
                    <a:pt x="464" y="822"/>
                  </a:lnTo>
                  <a:lnTo>
                    <a:pt x="464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4"/>
                  </a:lnTo>
                  <a:lnTo>
                    <a:pt x="468" y="824"/>
                  </a:lnTo>
                  <a:lnTo>
                    <a:pt x="468" y="824"/>
                  </a:lnTo>
                  <a:lnTo>
                    <a:pt x="468" y="826"/>
                  </a:lnTo>
                  <a:lnTo>
                    <a:pt x="468" y="826"/>
                  </a:lnTo>
                  <a:lnTo>
                    <a:pt x="470" y="826"/>
                  </a:lnTo>
                  <a:lnTo>
                    <a:pt x="470" y="826"/>
                  </a:lnTo>
                  <a:lnTo>
                    <a:pt x="470" y="828"/>
                  </a:lnTo>
                  <a:lnTo>
                    <a:pt x="470" y="828"/>
                  </a:lnTo>
                  <a:lnTo>
                    <a:pt x="468" y="828"/>
                  </a:lnTo>
                  <a:lnTo>
                    <a:pt x="468" y="828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72" y="831"/>
                  </a:lnTo>
                  <a:lnTo>
                    <a:pt x="475" y="831"/>
                  </a:lnTo>
                  <a:lnTo>
                    <a:pt x="475" y="830"/>
                  </a:lnTo>
                  <a:lnTo>
                    <a:pt x="479" y="831"/>
                  </a:lnTo>
                  <a:lnTo>
                    <a:pt x="481" y="831"/>
                  </a:lnTo>
                  <a:lnTo>
                    <a:pt x="481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1" y="833"/>
                  </a:lnTo>
                  <a:lnTo>
                    <a:pt x="479" y="835"/>
                  </a:lnTo>
                  <a:lnTo>
                    <a:pt x="477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3"/>
                  </a:lnTo>
                  <a:lnTo>
                    <a:pt x="473" y="833"/>
                  </a:lnTo>
                  <a:lnTo>
                    <a:pt x="473" y="835"/>
                  </a:lnTo>
                  <a:lnTo>
                    <a:pt x="473" y="835"/>
                  </a:lnTo>
                  <a:lnTo>
                    <a:pt x="472" y="835"/>
                  </a:lnTo>
                  <a:lnTo>
                    <a:pt x="472" y="837"/>
                  </a:lnTo>
                  <a:lnTo>
                    <a:pt x="472" y="839"/>
                  </a:lnTo>
                  <a:lnTo>
                    <a:pt x="472" y="839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7" y="840"/>
                  </a:lnTo>
                  <a:lnTo>
                    <a:pt x="477" y="840"/>
                  </a:lnTo>
                  <a:lnTo>
                    <a:pt x="477" y="842"/>
                  </a:lnTo>
                  <a:lnTo>
                    <a:pt x="477" y="842"/>
                  </a:lnTo>
                  <a:lnTo>
                    <a:pt x="479" y="842"/>
                  </a:lnTo>
                  <a:lnTo>
                    <a:pt x="479" y="840"/>
                  </a:lnTo>
                  <a:lnTo>
                    <a:pt x="479" y="840"/>
                  </a:lnTo>
                  <a:lnTo>
                    <a:pt x="481" y="840"/>
                  </a:lnTo>
                  <a:lnTo>
                    <a:pt x="481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6" y="840"/>
                  </a:lnTo>
                  <a:lnTo>
                    <a:pt x="486" y="840"/>
                  </a:lnTo>
                  <a:lnTo>
                    <a:pt x="488" y="840"/>
                  </a:lnTo>
                  <a:lnTo>
                    <a:pt x="488" y="839"/>
                  </a:lnTo>
                  <a:lnTo>
                    <a:pt x="486" y="839"/>
                  </a:lnTo>
                  <a:lnTo>
                    <a:pt x="486" y="839"/>
                  </a:lnTo>
                  <a:lnTo>
                    <a:pt x="486" y="837"/>
                  </a:lnTo>
                  <a:lnTo>
                    <a:pt x="486" y="837"/>
                  </a:lnTo>
                  <a:lnTo>
                    <a:pt x="488" y="837"/>
                  </a:lnTo>
                  <a:lnTo>
                    <a:pt x="488" y="837"/>
                  </a:lnTo>
                  <a:lnTo>
                    <a:pt x="492" y="835"/>
                  </a:lnTo>
                  <a:lnTo>
                    <a:pt x="493" y="835"/>
                  </a:lnTo>
                  <a:lnTo>
                    <a:pt x="493" y="835"/>
                  </a:lnTo>
                  <a:lnTo>
                    <a:pt x="495" y="837"/>
                  </a:lnTo>
                  <a:lnTo>
                    <a:pt x="495" y="837"/>
                  </a:lnTo>
                  <a:lnTo>
                    <a:pt x="495" y="839"/>
                  </a:lnTo>
                  <a:lnTo>
                    <a:pt x="497" y="839"/>
                  </a:lnTo>
                  <a:lnTo>
                    <a:pt x="497" y="839"/>
                  </a:lnTo>
                  <a:lnTo>
                    <a:pt x="497" y="840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6"/>
                  </a:lnTo>
                  <a:lnTo>
                    <a:pt x="499" y="846"/>
                  </a:lnTo>
                  <a:lnTo>
                    <a:pt x="501" y="848"/>
                  </a:lnTo>
                  <a:lnTo>
                    <a:pt x="501" y="848"/>
                  </a:lnTo>
                  <a:lnTo>
                    <a:pt x="502" y="848"/>
                  </a:lnTo>
                  <a:lnTo>
                    <a:pt x="502" y="848"/>
                  </a:lnTo>
                  <a:lnTo>
                    <a:pt x="506" y="849"/>
                  </a:lnTo>
                  <a:lnTo>
                    <a:pt x="508" y="851"/>
                  </a:lnTo>
                  <a:lnTo>
                    <a:pt x="508" y="853"/>
                  </a:lnTo>
                  <a:lnTo>
                    <a:pt x="510" y="853"/>
                  </a:lnTo>
                  <a:lnTo>
                    <a:pt x="522" y="855"/>
                  </a:lnTo>
                  <a:lnTo>
                    <a:pt x="526" y="853"/>
                  </a:lnTo>
                  <a:lnTo>
                    <a:pt x="526" y="853"/>
                  </a:lnTo>
                  <a:lnTo>
                    <a:pt x="528" y="853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8" y="849"/>
                  </a:lnTo>
                  <a:lnTo>
                    <a:pt x="528" y="849"/>
                  </a:lnTo>
                  <a:lnTo>
                    <a:pt x="528" y="849"/>
                  </a:lnTo>
                  <a:lnTo>
                    <a:pt x="529" y="849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31" y="846"/>
                  </a:lnTo>
                  <a:lnTo>
                    <a:pt x="531" y="844"/>
                  </a:lnTo>
                  <a:lnTo>
                    <a:pt x="533" y="844"/>
                  </a:lnTo>
                  <a:lnTo>
                    <a:pt x="533" y="844"/>
                  </a:lnTo>
                  <a:lnTo>
                    <a:pt x="535" y="842"/>
                  </a:lnTo>
                  <a:lnTo>
                    <a:pt x="535" y="842"/>
                  </a:lnTo>
                  <a:lnTo>
                    <a:pt x="537" y="840"/>
                  </a:lnTo>
                  <a:lnTo>
                    <a:pt x="537" y="840"/>
                  </a:lnTo>
                  <a:lnTo>
                    <a:pt x="538" y="840"/>
                  </a:lnTo>
                  <a:lnTo>
                    <a:pt x="538" y="840"/>
                  </a:lnTo>
                  <a:lnTo>
                    <a:pt x="538" y="842"/>
                  </a:lnTo>
                  <a:lnTo>
                    <a:pt x="538" y="842"/>
                  </a:lnTo>
                  <a:lnTo>
                    <a:pt x="544" y="842"/>
                  </a:lnTo>
                  <a:lnTo>
                    <a:pt x="546" y="840"/>
                  </a:lnTo>
                  <a:lnTo>
                    <a:pt x="546" y="840"/>
                  </a:lnTo>
                  <a:lnTo>
                    <a:pt x="547" y="839"/>
                  </a:lnTo>
                  <a:lnTo>
                    <a:pt x="551" y="839"/>
                  </a:lnTo>
                  <a:lnTo>
                    <a:pt x="551" y="837"/>
                  </a:lnTo>
                  <a:lnTo>
                    <a:pt x="553" y="835"/>
                  </a:lnTo>
                  <a:lnTo>
                    <a:pt x="553" y="835"/>
                  </a:lnTo>
                  <a:lnTo>
                    <a:pt x="557" y="831"/>
                  </a:lnTo>
                  <a:lnTo>
                    <a:pt x="557" y="831"/>
                  </a:lnTo>
                  <a:lnTo>
                    <a:pt x="557" y="831"/>
                  </a:lnTo>
                  <a:lnTo>
                    <a:pt x="560" y="828"/>
                  </a:lnTo>
                  <a:lnTo>
                    <a:pt x="560" y="828"/>
                  </a:lnTo>
                  <a:lnTo>
                    <a:pt x="562" y="826"/>
                  </a:lnTo>
                  <a:lnTo>
                    <a:pt x="562" y="826"/>
                  </a:lnTo>
                  <a:lnTo>
                    <a:pt x="564" y="826"/>
                  </a:lnTo>
                  <a:lnTo>
                    <a:pt x="564" y="826"/>
                  </a:lnTo>
                  <a:lnTo>
                    <a:pt x="566" y="824"/>
                  </a:lnTo>
                  <a:lnTo>
                    <a:pt x="566" y="824"/>
                  </a:lnTo>
                  <a:lnTo>
                    <a:pt x="566" y="822"/>
                  </a:lnTo>
                  <a:lnTo>
                    <a:pt x="567" y="822"/>
                  </a:lnTo>
                  <a:lnTo>
                    <a:pt x="567" y="824"/>
                  </a:lnTo>
                  <a:lnTo>
                    <a:pt x="567" y="824"/>
                  </a:lnTo>
                  <a:lnTo>
                    <a:pt x="566" y="826"/>
                  </a:lnTo>
                  <a:lnTo>
                    <a:pt x="564" y="826"/>
                  </a:lnTo>
                  <a:lnTo>
                    <a:pt x="564" y="828"/>
                  </a:lnTo>
                  <a:lnTo>
                    <a:pt x="562" y="830"/>
                  </a:lnTo>
                  <a:lnTo>
                    <a:pt x="558" y="833"/>
                  </a:lnTo>
                  <a:lnTo>
                    <a:pt x="558" y="833"/>
                  </a:lnTo>
                  <a:lnTo>
                    <a:pt x="558" y="833"/>
                  </a:lnTo>
                  <a:lnTo>
                    <a:pt x="558" y="835"/>
                  </a:lnTo>
                  <a:lnTo>
                    <a:pt x="557" y="835"/>
                  </a:lnTo>
                  <a:lnTo>
                    <a:pt x="557" y="835"/>
                  </a:lnTo>
                  <a:lnTo>
                    <a:pt x="557" y="837"/>
                  </a:lnTo>
                  <a:lnTo>
                    <a:pt x="557" y="837"/>
                  </a:lnTo>
                  <a:lnTo>
                    <a:pt x="557" y="837"/>
                  </a:lnTo>
                  <a:lnTo>
                    <a:pt x="551" y="844"/>
                  </a:lnTo>
                  <a:lnTo>
                    <a:pt x="551" y="846"/>
                  </a:lnTo>
                  <a:lnTo>
                    <a:pt x="549" y="846"/>
                  </a:lnTo>
                  <a:lnTo>
                    <a:pt x="547" y="846"/>
                  </a:lnTo>
                  <a:lnTo>
                    <a:pt x="547" y="846"/>
                  </a:lnTo>
                  <a:lnTo>
                    <a:pt x="546" y="846"/>
                  </a:lnTo>
                  <a:lnTo>
                    <a:pt x="546" y="848"/>
                  </a:lnTo>
                  <a:lnTo>
                    <a:pt x="542" y="851"/>
                  </a:lnTo>
                  <a:lnTo>
                    <a:pt x="540" y="853"/>
                  </a:lnTo>
                  <a:lnTo>
                    <a:pt x="538" y="853"/>
                  </a:lnTo>
                  <a:lnTo>
                    <a:pt x="537" y="855"/>
                  </a:lnTo>
                  <a:lnTo>
                    <a:pt x="538" y="855"/>
                  </a:lnTo>
                  <a:lnTo>
                    <a:pt x="538" y="857"/>
                  </a:lnTo>
                  <a:lnTo>
                    <a:pt x="537" y="857"/>
                  </a:lnTo>
                  <a:lnTo>
                    <a:pt x="537" y="857"/>
                  </a:lnTo>
                  <a:lnTo>
                    <a:pt x="537" y="858"/>
                  </a:lnTo>
                  <a:lnTo>
                    <a:pt x="537" y="860"/>
                  </a:lnTo>
                  <a:lnTo>
                    <a:pt x="537" y="860"/>
                  </a:lnTo>
                  <a:lnTo>
                    <a:pt x="537" y="860"/>
                  </a:lnTo>
                  <a:lnTo>
                    <a:pt x="535" y="860"/>
                  </a:lnTo>
                  <a:lnTo>
                    <a:pt x="535" y="860"/>
                  </a:lnTo>
                  <a:lnTo>
                    <a:pt x="537" y="862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7"/>
                  </a:lnTo>
                  <a:lnTo>
                    <a:pt x="537" y="867"/>
                  </a:lnTo>
                  <a:lnTo>
                    <a:pt x="535" y="869"/>
                  </a:lnTo>
                  <a:lnTo>
                    <a:pt x="535" y="869"/>
                  </a:lnTo>
                  <a:lnTo>
                    <a:pt x="535" y="867"/>
                  </a:lnTo>
                  <a:lnTo>
                    <a:pt x="535" y="867"/>
                  </a:lnTo>
                  <a:lnTo>
                    <a:pt x="533" y="869"/>
                  </a:lnTo>
                  <a:lnTo>
                    <a:pt x="531" y="869"/>
                  </a:lnTo>
                  <a:lnTo>
                    <a:pt x="528" y="869"/>
                  </a:lnTo>
                  <a:lnTo>
                    <a:pt x="526" y="869"/>
                  </a:lnTo>
                  <a:lnTo>
                    <a:pt x="522" y="869"/>
                  </a:lnTo>
                  <a:lnTo>
                    <a:pt x="517" y="871"/>
                  </a:lnTo>
                  <a:lnTo>
                    <a:pt x="517" y="869"/>
                  </a:lnTo>
                  <a:lnTo>
                    <a:pt x="515" y="867"/>
                  </a:lnTo>
                  <a:lnTo>
                    <a:pt x="508" y="867"/>
                  </a:lnTo>
                  <a:lnTo>
                    <a:pt x="504" y="867"/>
                  </a:lnTo>
                  <a:lnTo>
                    <a:pt x="497" y="866"/>
                  </a:lnTo>
                  <a:lnTo>
                    <a:pt x="497" y="866"/>
                  </a:lnTo>
                  <a:lnTo>
                    <a:pt x="495" y="866"/>
                  </a:lnTo>
                  <a:lnTo>
                    <a:pt x="493" y="866"/>
                  </a:lnTo>
                  <a:lnTo>
                    <a:pt x="490" y="866"/>
                  </a:lnTo>
                  <a:lnTo>
                    <a:pt x="490" y="867"/>
                  </a:lnTo>
                  <a:lnTo>
                    <a:pt x="488" y="867"/>
                  </a:lnTo>
                  <a:lnTo>
                    <a:pt x="479" y="867"/>
                  </a:lnTo>
                  <a:lnTo>
                    <a:pt x="475" y="869"/>
                  </a:lnTo>
                  <a:lnTo>
                    <a:pt x="475" y="871"/>
                  </a:lnTo>
                  <a:lnTo>
                    <a:pt x="475" y="871"/>
                  </a:lnTo>
                  <a:lnTo>
                    <a:pt x="475" y="871"/>
                  </a:lnTo>
                  <a:lnTo>
                    <a:pt x="475" y="873"/>
                  </a:lnTo>
                  <a:lnTo>
                    <a:pt x="475" y="873"/>
                  </a:lnTo>
                  <a:lnTo>
                    <a:pt x="475" y="873"/>
                  </a:lnTo>
                  <a:lnTo>
                    <a:pt x="473" y="873"/>
                  </a:lnTo>
                  <a:lnTo>
                    <a:pt x="473" y="873"/>
                  </a:lnTo>
                  <a:lnTo>
                    <a:pt x="475" y="875"/>
                  </a:lnTo>
                  <a:lnTo>
                    <a:pt x="475" y="875"/>
                  </a:lnTo>
                  <a:lnTo>
                    <a:pt x="475" y="876"/>
                  </a:lnTo>
                  <a:lnTo>
                    <a:pt x="475" y="878"/>
                  </a:lnTo>
                  <a:lnTo>
                    <a:pt x="475" y="878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2" y="884"/>
                  </a:lnTo>
                  <a:lnTo>
                    <a:pt x="470" y="885"/>
                  </a:lnTo>
                  <a:lnTo>
                    <a:pt x="470" y="885"/>
                  </a:lnTo>
                  <a:lnTo>
                    <a:pt x="466" y="885"/>
                  </a:lnTo>
                  <a:lnTo>
                    <a:pt x="466" y="885"/>
                  </a:lnTo>
                  <a:lnTo>
                    <a:pt x="464" y="884"/>
                  </a:lnTo>
                  <a:lnTo>
                    <a:pt x="464" y="884"/>
                  </a:lnTo>
                  <a:lnTo>
                    <a:pt x="459" y="884"/>
                  </a:lnTo>
                  <a:lnTo>
                    <a:pt x="459" y="884"/>
                  </a:lnTo>
                  <a:lnTo>
                    <a:pt x="459" y="885"/>
                  </a:lnTo>
                  <a:lnTo>
                    <a:pt x="459" y="887"/>
                  </a:lnTo>
                  <a:lnTo>
                    <a:pt x="461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59" y="893"/>
                  </a:lnTo>
                  <a:lnTo>
                    <a:pt x="459" y="900"/>
                  </a:lnTo>
                  <a:lnTo>
                    <a:pt x="457" y="904"/>
                  </a:lnTo>
                  <a:lnTo>
                    <a:pt x="455" y="904"/>
                  </a:lnTo>
                  <a:lnTo>
                    <a:pt x="454" y="905"/>
                  </a:lnTo>
                  <a:lnTo>
                    <a:pt x="454" y="907"/>
                  </a:lnTo>
                  <a:lnTo>
                    <a:pt x="454" y="907"/>
                  </a:lnTo>
                  <a:lnTo>
                    <a:pt x="450" y="911"/>
                  </a:lnTo>
                  <a:lnTo>
                    <a:pt x="448" y="911"/>
                  </a:lnTo>
                  <a:lnTo>
                    <a:pt x="448" y="911"/>
                  </a:lnTo>
                  <a:lnTo>
                    <a:pt x="448" y="913"/>
                  </a:lnTo>
                  <a:lnTo>
                    <a:pt x="448" y="913"/>
                  </a:lnTo>
                  <a:lnTo>
                    <a:pt x="448" y="914"/>
                  </a:lnTo>
                  <a:lnTo>
                    <a:pt x="446" y="916"/>
                  </a:lnTo>
                  <a:lnTo>
                    <a:pt x="446" y="916"/>
                  </a:lnTo>
                  <a:lnTo>
                    <a:pt x="445" y="918"/>
                  </a:lnTo>
                  <a:lnTo>
                    <a:pt x="441" y="918"/>
                  </a:lnTo>
                  <a:lnTo>
                    <a:pt x="439" y="918"/>
                  </a:lnTo>
                  <a:lnTo>
                    <a:pt x="439" y="918"/>
                  </a:lnTo>
                  <a:lnTo>
                    <a:pt x="441" y="918"/>
                  </a:lnTo>
                  <a:lnTo>
                    <a:pt x="441" y="920"/>
                  </a:lnTo>
                  <a:lnTo>
                    <a:pt x="439" y="920"/>
                  </a:lnTo>
                  <a:lnTo>
                    <a:pt x="441" y="922"/>
                  </a:lnTo>
                  <a:lnTo>
                    <a:pt x="443" y="922"/>
                  </a:lnTo>
                  <a:lnTo>
                    <a:pt x="443" y="922"/>
                  </a:lnTo>
                  <a:lnTo>
                    <a:pt x="445" y="923"/>
                  </a:lnTo>
                  <a:lnTo>
                    <a:pt x="443" y="923"/>
                  </a:lnTo>
                  <a:lnTo>
                    <a:pt x="441" y="923"/>
                  </a:lnTo>
                  <a:lnTo>
                    <a:pt x="439" y="922"/>
                  </a:lnTo>
                  <a:lnTo>
                    <a:pt x="439" y="923"/>
                  </a:lnTo>
                  <a:lnTo>
                    <a:pt x="439" y="923"/>
                  </a:lnTo>
                  <a:lnTo>
                    <a:pt x="439" y="923"/>
                  </a:lnTo>
                  <a:lnTo>
                    <a:pt x="439" y="922"/>
                  </a:lnTo>
                  <a:lnTo>
                    <a:pt x="439" y="922"/>
                  </a:lnTo>
                  <a:lnTo>
                    <a:pt x="439" y="920"/>
                  </a:lnTo>
                  <a:lnTo>
                    <a:pt x="439" y="920"/>
                  </a:lnTo>
                  <a:lnTo>
                    <a:pt x="439" y="920"/>
                  </a:lnTo>
                  <a:lnTo>
                    <a:pt x="437" y="920"/>
                  </a:lnTo>
                  <a:lnTo>
                    <a:pt x="437" y="920"/>
                  </a:lnTo>
                  <a:lnTo>
                    <a:pt x="436" y="920"/>
                  </a:lnTo>
                  <a:lnTo>
                    <a:pt x="436" y="922"/>
                  </a:lnTo>
                  <a:lnTo>
                    <a:pt x="436" y="923"/>
                  </a:lnTo>
                  <a:lnTo>
                    <a:pt x="436" y="923"/>
                  </a:lnTo>
                  <a:lnTo>
                    <a:pt x="434" y="925"/>
                  </a:lnTo>
                  <a:lnTo>
                    <a:pt x="434" y="929"/>
                  </a:lnTo>
                  <a:lnTo>
                    <a:pt x="434" y="929"/>
                  </a:lnTo>
                  <a:lnTo>
                    <a:pt x="434" y="931"/>
                  </a:lnTo>
                  <a:lnTo>
                    <a:pt x="430" y="932"/>
                  </a:lnTo>
                  <a:lnTo>
                    <a:pt x="430" y="932"/>
                  </a:lnTo>
                  <a:lnTo>
                    <a:pt x="428" y="932"/>
                  </a:lnTo>
                  <a:lnTo>
                    <a:pt x="428" y="932"/>
                  </a:lnTo>
                  <a:lnTo>
                    <a:pt x="428" y="934"/>
                  </a:lnTo>
                  <a:lnTo>
                    <a:pt x="428" y="934"/>
                  </a:lnTo>
                  <a:lnTo>
                    <a:pt x="428" y="936"/>
                  </a:lnTo>
                  <a:lnTo>
                    <a:pt x="428" y="936"/>
                  </a:lnTo>
                  <a:lnTo>
                    <a:pt x="428" y="936"/>
                  </a:lnTo>
                  <a:lnTo>
                    <a:pt x="426" y="938"/>
                  </a:lnTo>
                  <a:lnTo>
                    <a:pt x="421" y="943"/>
                  </a:lnTo>
                  <a:lnTo>
                    <a:pt x="419" y="945"/>
                  </a:lnTo>
                  <a:lnTo>
                    <a:pt x="417" y="945"/>
                  </a:lnTo>
                  <a:lnTo>
                    <a:pt x="416" y="945"/>
                  </a:lnTo>
                  <a:lnTo>
                    <a:pt x="416" y="945"/>
                  </a:lnTo>
                  <a:lnTo>
                    <a:pt x="416" y="947"/>
                  </a:lnTo>
                  <a:lnTo>
                    <a:pt x="416" y="947"/>
                  </a:lnTo>
                  <a:lnTo>
                    <a:pt x="414" y="949"/>
                  </a:lnTo>
                  <a:lnTo>
                    <a:pt x="414" y="949"/>
                  </a:lnTo>
                  <a:lnTo>
                    <a:pt x="412" y="947"/>
                  </a:lnTo>
                  <a:lnTo>
                    <a:pt x="410" y="947"/>
                  </a:lnTo>
                  <a:lnTo>
                    <a:pt x="408" y="947"/>
                  </a:lnTo>
                  <a:lnTo>
                    <a:pt x="407" y="949"/>
                  </a:lnTo>
                  <a:lnTo>
                    <a:pt x="403" y="951"/>
                  </a:lnTo>
                  <a:lnTo>
                    <a:pt x="403" y="951"/>
                  </a:lnTo>
                  <a:lnTo>
                    <a:pt x="401" y="951"/>
                  </a:lnTo>
                  <a:lnTo>
                    <a:pt x="401" y="952"/>
                  </a:lnTo>
                  <a:lnTo>
                    <a:pt x="401" y="952"/>
                  </a:lnTo>
                  <a:lnTo>
                    <a:pt x="401" y="952"/>
                  </a:lnTo>
                  <a:lnTo>
                    <a:pt x="401" y="954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8"/>
                  </a:lnTo>
                  <a:lnTo>
                    <a:pt x="401" y="958"/>
                  </a:lnTo>
                  <a:lnTo>
                    <a:pt x="399" y="958"/>
                  </a:lnTo>
                  <a:lnTo>
                    <a:pt x="401" y="960"/>
                  </a:lnTo>
                  <a:lnTo>
                    <a:pt x="403" y="960"/>
                  </a:lnTo>
                  <a:lnTo>
                    <a:pt x="405" y="960"/>
                  </a:lnTo>
                  <a:lnTo>
                    <a:pt x="407" y="960"/>
                  </a:lnTo>
                  <a:lnTo>
                    <a:pt x="408" y="960"/>
                  </a:lnTo>
                  <a:lnTo>
                    <a:pt x="408" y="958"/>
                  </a:lnTo>
                  <a:lnTo>
                    <a:pt x="408" y="958"/>
                  </a:lnTo>
                  <a:lnTo>
                    <a:pt x="408" y="956"/>
                  </a:lnTo>
                  <a:lnTo>
                    <a:pt x="408" y="954"/>
                  </a:lnTo>
                  <a:lnTo>
                    <a:pt x="410" y="954"/>
                  </a:lnTo>
                  <a:lnTo>
                    <a:pt x="412" y="954"/>
                  </a:lnTo>
                  <a:lnTo>
                    <a:pt x="412" y="954"/>
                  </a:lnTo>
                  <a:lnTo>
                    <a:pt x="414" y="954"/>
                  </a:lnTo>
                  <a:lnTo>
                    <a:pt x="416" y="954"/>
                  </a:lnTo>
                  <a:lnTo>
                    <a:pt x="417" y="956"/>
                  </a:lnTo>
                  <a:lnTo>
                    <a:pt x="419" y="956"/>
                  </a:lnTo>
                  <a:lnTo>
                    <a:pt x="421" y="958"/>
                  </a:lnTo>
                  <a:lnTo>
                    <a:pt x="421" y="958"/>
                  </a:lnTo>
                  <a:lnTo>
                    <a:pt x="423" y="961"/>
                  </a:lnTo>
                  <a:lnTo>
                    <a:pt x="423" y="961"/>
                  </a:lnTo>
                  <a:lnTo>
                    <a:pt x="423" y="961"/>
                  </a:lnTo>
                  <a:lnTo>
                    <a:pt x="423" y="963"/>
                  </a:lnTo>
                  <a:lnTo>
                    <a:pt x="423" y="963"/>
                  </a:lnTo>
                  <a:lnTo>
                    <a:pt x="423" y="963"/>
                  </a:lnTo>
                  <a:lnTo>
                    <a:pt x="425" y="965"/>
                  </a:lnTo>
                  <a:lnTo>
                    <a:pt x="425" y="967"/>
                  </a:lnTo>
                  <a:lnTo>
                    <a:pt x="426" y="967"/>
                  </a:lnTo>
                  <a:lnTo>
                    <a:pt x="426" y="967"/>
                  </a:lnTo>
                  <a:lnTo>
                    <a:pt x="426" y="967"/>
                  </a:lnTo>
                  <a:lnTo>
                    <a:pt x="426" y="965"/>
                  </a:lnTo>
                  <a:lnTo>
                    <a:pt x="428" y="963"/>
                  </a:lnTo>
                  <a:lnTo>
                    <a:pt x="428" y="963"/>
                  </a:lnTo>
                  <a:lnTo>
                    <a:pt x="430" y="963"/>
                  </a:lnTo>
                  <a:lnTo>
                    <a:pt x="430" y="963"/>
                  </a:lnTo>
                  <a:lnTo>
                    <a:pt x="432" y="963"/>
                  </a:lnTo>
                  <a:lnTo>
                    <a:pt x="432" y="960"/>
                  </a:lnTo>
                  <a:lnTo>
                    <a:pt x="434" y="960"/>
                  </a:lnTo>
                  <a:lnTo>
                    <a:pt x="434" y="958"/>
                  </a:lnTo>
                  <a:lnTo>
                    <a:pt x="432" y="958"/>
                  </a:lnTo>
                  <a:lnTo>
                    <a:pt x="432" y="958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0" y="956"/>
                  </a:lnTo>
                  <a:lnTo>
                    <a:pt x="430" y="956"/>
                  </a:lnTo>
                  <a:lnTo>
                    <a:pt x="430" y="956"/>
                  </a:lnTo>
                  <a:lnTo>
                    <a:pt x="432" y="956"/>
                  </a:lnTo>
                  <a:lnTo>
                    <a:pt x="432" y="954"/>
                  </a:lnTo>
                  <a:lnTo>
                    <a:pt x="432" y="954"/>
                  </a:lnTo>
                  <a:lnTo>
                    <a:pt x="432" y="954"/>
                  </a:lnTo>
                  <a:lnTo>
                    <a:pt x="432" y="952"/>
                  </a:lnTo>
                  <a:lnTo>
                    <a:pt x="432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1"/>
                  </a:lnTo>
                  <a:lnTo>
                    <a:pt x="434" y="951"/>
                  </a:lnTo>
                  <a:lnTo>
                    <a:pt x="434" y="951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6" y="949"/>
                  </a:lnTo>
                  <a:lnTo>
                    <a:pt x="436" y="951"/>
                  </a:lnTo>
                  <a:lnTo>
                    <a:pt x="436" y="952"/>
                  </a:lnTo>
                  <a:lnTo>
                    <a:pt x="437" y="949"/>
                  </a:lnTo>
                  <a:lnTo>
                    <a:pt x="439" y="949"/>
                  </a:lnTo>
                  <a:lnTo>
                    <a:pt x="441" y="947"/>
                  </a:lnTo>
                  <a:lnTo>
                    <a:pt x="441" y="947"/>
                  </a:lnTo>
                  <a:lnTo>
                    <a:pt x="443" y="945"/>
                  </a:lnTo>
                  <a:lnTo>
                    <a:pt x="443" y="945"/>
                  </a:lnTo>
                  <a:lnTo>
                    <a:pt x="446" y="945"/>
                  </a:lnTo>
                  <a:lnTo>
                    <a:pt x="446" y="945"/>
                  </a:lnTo>
                  <a:lnTo>
                    <a:pt x="446" y="945"/>
                  </a:lnTo>
                  <a:lnTo>
                    <a:pt x="446" y="943"/>
                  </a:lnTo>
                  <a:lnTo>
                    <a:pt x="446" y="943"/>
                  </a:lnTo>
                  <a:lnTo>
                    <a:pt x="446" y="941"/>
                  </a:lnTo>
                  <a:lnTo>
                    <a:pt x="446" y="941"/>
                  </a:lnTo>
                  <a:lnTo>
                    <a:pt x="446" y="941"/>
                  </a:lnTo>
                  <a:lnTo>
                    <a:pt x="448" y="941"/>
                  </a:lnTo>
                  <a:lnTo>
                    <a:pt x="448" y="940"/>
                  </a:lnTo>
                  <a:lnTo>
                    <a:pt x="448" y="940"/>
                  </a:lnTo>
                  <a:lnTo>
                    <a:pt x="448" y="940"/>
                  </a:lnTo>
                  <a:lnTo>
                    <a:pt x="448" y="938"/>
                  </a:lnTo>
                  <a:lnTo>
                    <a:pt x="448" y="938"/>
                  </a:lnTo>
                  <a:lnTo>
                    <a:pt x="450" y="938"/>
                  </a:lnTo>
                  <a:lnTo>
                    <a:pt x="450" y="938"/>
                  </a:lnTo>
                  <a:lnTo>
                    <a:pt x="450" y="938"/>
                  </a:lnTo>
                  <a:lnTo>
                    <a:pt x="452" y="936"/>
                  </a:lnTo>
                  <a:lnTo>
                    <a:pt x="452" y="936"/>
                  </a:lnTo>
                  <a:lnTo>
                    <a:pt x="452" y="936"/>
                  </a:lnTo>
                  <a:lnTo>
                    <a:pt x="452" y="940"/>
                  </a:lnTo>
                  <a:lnTo>
                    <a:pt x="454" y="940"/>
                  </a:lnTo>
                  <a:lnTo>
                    <a:pt x="454" y="938"/>
                  </a:lnTo>
                  <a:lnTo>
                    <a:pt x="454" y="938"/>
                  </a:lnTo>
                  <a:lnTo>
                    <a:pt x="454" y="938"/>
                  </a:lnTo>
                  <a:lnTo>
                    <a:pt x="461" y="938"/>
                  </a:lnTo>
                  <a:lnTo>
                    <a:pt x="463" y="938"/>
                  </a:lnTo>
                  <a:lnTo>
                    <a:pt x="466" y="934"/>
                  </a:lnTo>
                  <a:lnTo>
                    <a:pt x="470" y="934"/>
                  </a:lnTo>
                  <a:lnTo>
                    <a:pt x="473" y="936"/>
                  </a:lnTo>
                  <a:lnTo>
                    <a:pt x="473" y="936"/>
                  </a:lnTo>
                  <a:lnTo>
                    <a:pt x="475" y="938"/>
                  </a:lnTo>
                  <a:lnTo>
                    <a:pt x="475" y="938"/>
                  </a:lnTo>
                  <a:lnTo>
                    <a:pt x="477" y="938"/>
                  </a:lnTo>
                  <a:lnTo>
                    <a:pt x="477" y="938"/>
                  </a:lnTo>
                  <a:lnTo>
                    <a:pt x="475" y="938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5" y="936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7" y="934"/>
                  </a:lnTo>
                  <a:lnTo>
                    <a:pt x="475" y="932"/>
                  </a:lnTo>
                  <a:lnTo>
                    <a:pt x="472" y="934"/>
                  </a:lnTo>
                  <a:lnTo>
                    <a:pt x="472" y="932"/>
                  </a:lnTo>
                  <a:lnTo>
                    <a:pt x="473" y="932"/>
                  </a:lnTo>
                  <a:lnTo>
                    <a:pt x="475" y="932"/>
                  </a:lnTo>
                  <a:lnTo>
                    <a:pt x="475" y="932"/>
                  </a:lnTo>
                  <a:lnTo>
                    <a:pt x="475" y="931"/>
                  </a:lnTo>
                  <a:lnTo>
                    <a:pt x="475" y="931"/>
                  </a:lnTo>
                  <a:lnTo>
                    <a:pt x="475" y="931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7"/>
                  </a:lnTo>
                  <a:lnTo>
                    <a:pt x="477" y="929"/>
                  </a:lnTo>
                  <a:lnTo>
                    <a:pt x="477" y="929"/>
                  </a:lnTo>
                  <a:lnTo>
                    <a:pt x="479" y="927"/>
                  </a:lnTo>
                  <a:lnTo>
                    <a:pt x="477" y="929"/>
                  </a:lnTo>
                  <a:lnTo>
                    <a:pt x="477" y="931"/>
                  </a:lnTo>
                  <a:lnTo>
                    <a:pt x="477" y="931"/>
                  </a:lnTo>
                  <a:lnTo>
                    <a:pt x="477" y="932"/>
                  </a:lnTo>
                  <a:lnTo>
                    <a:pt x="477" y="932"/>
                  </a:lnTo>
                  <a:lnTo>
                    <a:pt x="477" y="934"/>
                  </a:lnTo>
                  <a:lnTo>
                    <a:pt x="477" y="934"/>
                  </a:lnTo>
                  <a:lnTo>
                    <a:pt x="479" y="934"/>
                  </a:lnTo>
                  <a:lnTo>
                    <a:pt x="479" y="934"/>
                  </a:lnTo>
                  <a:lnTo>
                    <a:pt x="481" y="934"/>
                  </a:lnTo>
                  <a:lnTo>
                    <a:pt x="481" y="936"/>
                  </a:lnTo>
                  <a:lnTo>
                    <a:pt x="481" y="938"/>
                  </a:lnTo>
                  <a:lnTo>
                    <a:pt x="482" y="938"/>
                  </a:lnTo>
                  <a:lnTo>
                    <a:pt x="482" y="938"/>
                  </a:lnTo>
                  <a:lnTo>
                    <a:pt x="482" y="940"/>
                  </a:lnTo>
                  <a:lnTo>
                    <a:pt x="482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6" y="940"/>
                  </a:lnTo>
                  <a:lnTo>
                    <a:pt x="486" y="940"/>
                  </a:lnTo>
                  <a:lnTo>
                    <a:pt x="486" y="940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92" y="941"/>
                  </a:lnTo>
                  <a:lnTo>
                    <a:pt x="495" y="945"/>
                  </a:lnTo>
                  <a:lnTo>
                    <a:pt x="497" y="947"/>
                  </a:lnTo>
                  <a:lnTo>
                    <a:pt x="497" y="947"/>
                  </a:lnTo>
                  <a:lnTo>
                    <a:pt x="499" y="947"/>
                  </a:lnTo>
                  <a:lnTo>
                    <a:pt x="499" y="947"/>
                  </a:lnTo>
                  <a:lnTo>
                    <a:pt x="501" y="947"/>
                  </a:lnTo>
                  <a:lnTo>
                    <a:pt x="501" y="947"/>
                  </a:lnTo>
                  <a:lnTo>
                    <a:pt x="502" y="947"/>
                  </a:lnTo>
                  <a:lnTo>
                    <a:pt x="504" y="945"/>
                  </a:lnTo>
                  <a:lnTo>
                    <a:pt x="504" y="943"/>
                  </a:lnTo>
                  <a:lnTo>
                    <a:pt x="504" y="941"/>
                  </a:lnTo>
                  <a:lnTo>
                    <a:pt x="504" y="940"/>
                  </a:lnTo>
                  <a:lnTo>
                    <a:pt x="504" y="940"/>
                  </a:lnTo>
                  <a:lnTo>
                    <a:pt x="506" y="938"/>
                  </a:lnTo>
                  <a:lnTo>
                    <a:pt x="506" y="938"/>
                  </a:lnTo>
                  <a:lnTo>
                    <a:pt x="508" y="938"/>
                  </a:lnTo>
                  <a:lnTo>
                    <a:pt x="508" y="936"/>
                  </a:lnTo>
                  <a:lnTo>
                    <a:pt x="508" y="936"/>
                  </a:lnTo>
                  <a:lnTo>
                    <a:pt x="510" y="936"/>
                  </a:lnTo>
                  <a:lnTo>
                    <a:pt x="510" y="936"/>
                  </a:lnTo>
                  <a:lnTo>
                    <a:pt x="510" y="934"/>
                  </a:lnTo>
                  <a:lnTo>
                    <a:pt x="510" y="934"/>
                  </a:lnTo>
                  <a:lnTo>
                    <a:pt x="511" y="934"/>
                  </a:lnTo>
                  <a:lnTo>
                    <a:pt x="511" y="934"/>
                  </a:lnTo>
                  <a:lnTo>
                    <a:pt x="511" y="932"/>
                  </a:lnTo>
                  <a:lnTo>
                    <a:pt x="511" y="932"/>
                  </a:lnTo>
                  <a:lnTo>
                    <a:pt x="511" y="931"/>
                  </a:lnTo>
                  <a:lnTo>
                    <a:pt x="510" y="931"/>
                  </a:lnTo>
                  <a:lnTo>
                    <a:pt x="510" y="931"/>
                  </a:lnTo>
                  <a:lnTo>
                    <a:pt x="508" y="931"/>
                  </a:lnTo>
                  <a:lnTo>
                    <a:pt x="510" y="929"/>
                  </a:lnTo>
                  <a:lnTo>
                    <a:pt x="510" y="929"/>
                  </a:lnTo>
                  <a:lnTo>
                    <a:pt x="511" y="927"/>
                  </a:lnTo>
                  <a:lnTo>
                    <a:pt x="511" y="927"/>
                  </a:lnTo>
                  <a:lnTo>
                    <a:pt x="511" y="925"/>
                  </a:lnTo>
                  <a:lnTo>
                    <a:pt x="511" y="923"/>
                  </a:lnTo>
                  <a:lnTo>
                    <a:pt x="511" y="920"/>
                  </a:lnTo>
                  <a:lnTo>
                    <a:pt x="511" y="920"/>
                  </a:lnTo>
                  <a:lnTo>
                    <a:pt x="513" y="918"/>
                  </a:lnTo>
                  <a:lnTo>
                    <a:pt x="513" y="916"/>
                  </a:lnTo>
                  <a:lnTo>
                    <a:pt x="515" y="916"/>
                  </a:lnTo>
                  <a:lnTo>
                    <a:pt x="513" y="914"/>
                  </a:lnTo>
                  <a:lnTo>
                    <a:pt x="513" y="913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5" y="913"/>
                  </a:lnTo>
                  <a:lnTo>
                    <a:pt x="515" y="914"/>
                  </a:lnTo>
                  <a:lnTo>
                    <a:pt x="515" y="914"/>
                  </a:lnTo>
                  <a:lnTo>
                    <a:pt x="517" y="914"/>
                  </a:lnTo>
                  <a:lnTo>
                    <a:pt x="519" y="914"/>
                  </a:lnTo>
                  <a:lnTo>
                    <a:pt x="522" y="914"/>
                  </a:lnTo>
                  <a:lnTo>
                    <a:pt x="522" y="913"/>
                  </a:lnTo>
                  <a:lnTo>
                    <a:pt x="522" y="911"/>
                  </a:lnTo>
                  <a:lnTo>
                    <a:pt x="524" y="911"/>
                  </a:lnTo>
                  <a:lnTo>
                    <a:pt x="526" y="911"/>
                  </a:lnTo>
                  <a:lnTo>
                    <a:pt x="528" y="909"/>
                  </a:lnTo>
                  <a:lnTo>
                    <a:pt x="528" y="909"/>
                  </a:lnTo>
                  <a:lnTo>
                    <a:pt x="528" y="909"/>
                  </a:lnTo>
                  <a:lnTo>
                    <a:pt x="529" y="909"/>
                  </a:lnTo>
                  <a:lnTo>
                    <a:pt x="529" y="911"/>
                  </a:lnTo>
                  <a:lnTo>
                    <a:pt x="531" y="909"/>
                  </a:lnTo>
                  <a:lnTo>
                    <a:pt x="531" y="909"/>
                  </a:lnTo>
                  <a:lnTo>
                    <a:pt x="531" y="909"/>
                  </a:lnTo>
                  <a:lnTo>
                    <a:pt x="533" y="907"/>
                  </a:lnTo>
                  <a:lnTo>
                    <a:pt x="533" y="907"/>
                  </a:lnTo>
                  <a:lnTo>
                    <a:pt x="535" y="909"/>
                  </a:lnTo>
                  <a:lnTo>
                    <a:pt x="537" y="909"/>
                  </a:lnTo>
                  <a:lnTo>
                    <a:pt x="538" y="907"/>
                  </a:lnTo>
                  <a:lnTo>
                    <a:pt x="538" y="907"/>
                  </a:lnTo>
                  <a:lnTo>
                    <a:pt x="542" y="905"/>
                  </a:lnTo>
                  <a:lnTo>
                    <a:pt x="542" y="905"/>
                  </a:lnTo>
                  <a:lnTo>
                    <a:pt x="551" y="909"/>
                  </a:lnTo>
                  <a:lnTo>
                    <a:pt x="562" y="918"/>
                  </a:lnTo>
                  <a:lnTo>
                    <a:pt x="564" y="920"/>
                  </a:lnTo>
                  <a:lnTo>
                    <a:pt x="564" y="922"/>
                  </a:lnTo>
                  <a:lnTo>
                    <a:pt x="564" y="922"/>
                  </a:lnTo>
                  <a:lnTo>
                    <a:pt x="564" y="922"/>
                  </a:lnTo>
                  <a:lnTo>
                    <a:pt x="566" y="920"/>
                  </a:lnTo>
                  <a:lnTo>
                    <a:pt x="564" y="920"/>
                  </a:lnTo>
                  <a:lnTo>
                    <a:pt x="564" y="918"/>
                  </a:lnTo>
                  <a:lnTo>
                    <a:pt x="564" y="918"/>
                  </a:lnTo>
                  <a:lnTo>
                    <a:pt x="564" y="916"/>
                  </a:lnTo>
                  <a:lnTo>
                    <a:pt x="564" y="914"/>
                  </a:lnTo>
                  <a:lnTo>
                    <a:pt x="564" y="914"/>
                  </a:lnTo>
                  <a:lnTo>
                    <a:pt x="566" y="913"/>
                  </a:lnTo>
                  <a:lnTo>
                    <a:pt x="567" y="913"/>
                  </a:lnTo>
                  <a:lnTo>
                    <a:pt x="569" y="914"/>
                  </a:lnTo>
                  <a:lnTo>
                    <a:pt x="578" y="914"/>
                  </a:lnTo>
                  <a:lnTo>
                    <a:pt x="582" y="916"/>
                  </a:lnTo>
                  <a:lnTo>
                    <a:pt x="584" y="916"/>
                  </a:lnTo>
                  <a:lnTo>
                    <a:pt x="587" y="916"/>
                  </a:lnTo>
                  <a:lnTo>
                    <a:pt x="587" y="916"/>
                  </a:lnTo>
                  <a:lnTo>
                    <a:pt x="587" y="914"/>
                  </a:lnTo>
                  <a:lnTo>
                    <a:pt x="589" y="913"/>
                  </a:lnTo>
                  <a:lnTo>
                    <a:pt x="589" y="913"/>
                  </a:lnTo>
                  <a:lnTo>
                    <a:pt x="589" y="913"/>
                  </a:lnTo>
                  <a:lnTo>
                    <a:pt x="589" y="911"/>
                  </a:lnTo>
                  <a:lnTo>
                    <a:pt x="589" y="911"/>
                  </a:lnTo>
                  <a:lnTo>
                    <a:pt x="587" y="911"/>
                  </a:lnTo>
                  <a:lnTo>
                    <a:pt x="587" y="911"/>
                  </a:lnTo>
                  <a:lnTo>
                    <a:pt x="585" y="911"/>
                  </a:lnTo>
                  <a:lnTo>
                    <a:pt x="585" y="909"/>
                  </a:lnTo>
                  <a:lnTo>
                    <a:pt x="584" y="907"/>
                  </a:lnTo>
                  <a:lnTo>
                    <a:pt x="584" y="909"/>
                  </a:lnTo>
                  <a:lnTo>
                    <a:pt x="584" y="909"/>
                  </a:lnTo>
                  <a:lnTo>
                    <a:pt x="584" y="909"/>
                  </a:lnTo>
                  <a:lnTo>
                    <a:pt x="582" y="909"/>
                  </a:lnTo>
                  <a:lnTo>
                    <a:pt x="584" y="905"/>
                  </a:lnTo>
                  <a:lnTo>
                    <a:pt x="584" y="905"/>
                  </a:lnTo>
                  <a:lnTo>
                    <a:pt x="585" y="905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7" y="907"/>
                  </a:lnTo>
                  <a:lnTo>
                    <a:pt x="589" y="907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91" y="909"/>
                  </a:lnTo>
                  <a:lnTo>
                    <a:pt x="591" y="907"/>
                  </a:lnTo>
                  <a:lnTo>
                    <a:pt x="591" y="907"/>
                  </a:lnTo>
                  <a:lnTo>
                    <a:pt x="593" y="907"/>
                  </a:lnTo>
                  <a:lnTo>
                    <a:pt x="593" y="907"/>
                  </a:lnTo>
                  <a:lnTo>
                    <a:pt x="594" y="907"/>
                  </a:lnTo>
                  <a:lnTo>
                    <a:pt x="596" y="907"/>
                  </a:lnTo>
                  <a:lnTo>
                    <a:pt x="598" y="907"/>
                  </a:lnTo>
                  <a:lnTo>
                    <a:pt x="598" y="907"/>
                  </a:lnTo>
                  <a:lnTo>
                    <a:pt x="600" y="905"/>
                  </a:lnTo>
                  <a:lnTo>
                    <a:pt x="602" y="905"/>
                  </a:lnTo>
                  <a:lnTo>
                    <a:pt x="603" y="905"/>
                  </a:lnTo>
                  <a:lnTo>
                    <a:pt x="603" y="905"/>
                  </a:lnTo>
                  <a:lnTo>
                    <a:pt x="605" y="905"/>
                  </a:lnTo>
                  <a:lnTo>
                    <a:pt x="607" y="907"/>
                  </a:lnTo>
                  <a:lnTo>
                    <a:pt x="609" y="907"/>
                  </a:lnTo>
                  <a:lnTo>
                    <a:pt x="609" y="907"/>
                  </a:lnTo>
                  <a:lnTo>
                    <a:pt x="609" y="907"/>
                  </a:lnTo>
                  <a:lnTo>
                    <a:pt x="611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4" y="904"/>
                  </a:lnTo>
                  <a:lnTo>
                    <a:pt x="616" y="904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20" y="902"/>
                  </a:lnTo>
                  <a:lnTo>
                    <a:pt x="620" y="900"/>
                  </a:lnTo>
                  <a:lnTo>
                    <a:pt x="620" y="900"/>
                  </a:lnTo>
                  <a:lnTo>
                    <a:pt x="620" y="898"/>
                  </a:lnTo>
                  <a:lnTo>
                    <a:pt x="616" y="895"/>
                  </a:lnTo>
                  <a:lnTo>
                    <a:pt x="614" y="893"/>
                  </a:lnTo>
                  <a:lnTo>
                    <a:pt x="614" y="893"/>
                  </a:lnTo>
                  <a:lnTo>
                    <a:pt x="614" y="893"/>
                  </a:lnTo>
                  <a:lnTo>
                    <a:pt x="612" y="893"/>
                  </a:lnTo>
                  <a:lnTo>
                    <a:pt x="612" y="891"/>
                  </a:lnTo>
                  <a:lnTo>
                    <a:pt x="614" y="893"/>
                  </a:lnTo>
                  <a:lnTo>
                    <a:pt x="620" y="895"/>
                  </a:lnTo>
                  <a:lnTo>
                    <a:pt x="620" y="896"/>
                  </a:lnTo>
                  <a:lnTo>
                    <a:pt x="622" y="898"/>
                  </a:lnTo>
                  <a:lnTo>
                    <a:pt x="622" y="898"/>
                  </a:lnTo>
                  <a:lnTo>
                    <a:pt x="623" y="898"/>
                  </a:lnTo>
                  <a:lnTo>
                    <a:pt x="625" y="900"/>
                  </a:lnTo>
                  <a:lnTo>
                    <a:pt x="627" y="900"/>
                  </a:lnTo>
                  <a:lnTo>
                    <a:pt x="627" y="902"/>
                  </a:lnTo>
                  <a:lnTo>
                    <a:pt x="627" y="902"/>
                  </a:lnTo>
                  <a:lnTo>
                    <a:pt x="627" y="902"/>
                  </a:lnTo>
                  <a:lnTo>
                    <a:pt x="629" y="902"/>
                  </a:lnTo>
                  <a:lnTo>
                    <a:pt x="629" y="902"/>
                  </a:lnTo>
                  <a:lnTo>
                    <a:pt x="631" y="902"/>
                  </a:lnTo>
                  <a:lnTo>
                    <a:pt x="631" y="902"/>
                  </a:lnTo>
                  <a:lnTo>
                    <a:pt x="631" y="900"/>
                  </a:lnTo>
                  <a:lnTo>
                    <a:pt x="631" y="898"/>
                  </a:lnTo>
                  <a:lnTo>
                    <a:pt x="629" y="898"/>
                  </a:lnTo>
                  <a:lnTo>
                    <a:pt x="629" y="896"/>
                  </a:lnTo>
                  <a:lnTo>
                    <a:pt x="632" y="896"/>
                  </a:lnTo>
                  <a:lnTo>
                    <a:pt x="632" y="896"/>
                  </a:lnTo>
                  <a:lnTo>
                    <a:pt x="632" y="898"/>
                  </a:lnTo>
                  <a:lnTo>
                    <a:pt x="632" y="898"/>
                  </a:lnTo>
                  <a:lnTo>
                    <a:pt x="632" y="900"/>
                  </a:lnTo>
                  <a:lnTo>
                    <a:pt x="631" y="902"/>
                  </a:lnTo>
                  <a:lnTo>
                    <a:pt x="632" y="902"/>
                  </a:lnTo>
                  <a:lnTo>
                    <a:pt x="634" y="902"/>
                  </a:lnTo>
                  <a:lnTo>
                    <a:pt x="634" y="900"/>
                  </a:lnTo>
                  <a:lnTo>
                    <a:pt x="634" y="898"/>
                  </a:lnTo>
                  <a:lnTo>
                    <a:pt x="636" y="898"/>
                  </a:lnTo>
                  <a:lnTo>
                    <a:pt x="636" y="896"/>
                  </a:lnTo>
                  <a:lnTo>
                    <a:pt x="636" y="896"/>
                  </a:lnTo>
                  <a:lnTo>
                    <a:pt x="638" y="896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40" y="900"/>
                  </a:lnTo>
                  <a:lnTo>
                    <a:pt x="640" y="900"/>
                  </a:lnTo>
                  <a:lnTo>
                    <a:pt x="641" y="898"/>
                  </a:lnTo>
                  <a:lnTo>
                    <a:pt x="641" y="898"/>
                  </a:lnTo>
                  <a:lnTo>
                    <a:pt x="641" y="898"/>
                  </a:lnTo>
                  <a:lnTo>
                    <a:pt x="643" y="900"/>
                  </a:lnTo>
                  <a:lnTo>
                    <a:pt x="643" y="900"/>
                  </a:lnTo>
                  <a:lnTo>
                    <a:pt x="643" y="900"/>
                  </a:lnTo>
                  <a:lnTo>
                    <a:pt x="641" y="902"/>
                  </a:lnTo>
                  <a:lnTo>
                    <a:pt x="641" y="902"/>
                  </a:lnTo>
                  <a:lnTo>
                    <a:pt x="641" y="902"/>
                  </a:lnTo>
                  <a:lnTo>
                    <a:pt x="641" y="904"/>
                  </a:lnTo>
                  <a:lnTo>
                    <a:pt x="645" y="905"/>
                  </a:lnTo>
                  <a:lnTo>
                    <a:pt x="647" y="907"/>
                  </a:lnTo>
                  <a:lnTo>
                    <a:pt x="649" y="905"/>
                  </a:lnTo>
                  <a:lnTo>
                    <a:pt x="649" y="905"/>
                  </a:lnTo>
                  <a:lnTo>
                    <a:pt x="647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50" y="904"/>
                  </a:lnTo>
                  <a:lnTo>
                    <a:pt x="658" y="900"/>
                  </a:lnTo>
                  <a:lnTo>
                    <a:pt x="667" y="900"/>
                  </a:lnTo>
                  <a:lnTo>
                    <a:pt x="672" y="898"/>
                  </a:lnTo>
                  <a:lnTo>
                    <a:pt x="674" y="900"/>
                  </a:lnTo>
                  <a:lnTo>
                    <a:pt x="676" y="898"/>
                  </a:lnTo>
                  <a:lnTo>
                    <a:pt x="676" y="898"/>
                  </a:lnTo>
                  <a:lnTo>
                    <a:pt x="678" y="898"/>
                  </a:lnTo>
                  <a:lnTo>
                    <a:pt x="687" y="902"/>
                  </a:lnTo>
                  <a:lnTo>
                    <a:pt x="688" y="902"/>
                  </a:lnTo>
                  <a:lnTo>
                    <a:pt x="690" y="902"/>
                  </a:lnTo>
                  <a:lnTo>
                    <a:pt x="692" y="904"/>
                  </a:lnTo>
                  <a:lnTo>
                    <a:pt x="692" y="904"/>
                  </a:lnTo>
                  <a:lnTo>
                    <a:pt x="692" y="904"/>
                  </a:lnTo>
                  <a:lnTo>
                    <a:pt x="694" y="904"/>
                  </a:lnTo>
                  <a:lnTo>
                    <a:pt x="696" y="904"/>
                  </a:lnTo>
                  <a:lnTo>
                    <a:pt x="697" y="905"/>
                  </a:lnTo>
                  <a:lnTo>
                    <a:pt x="697" y="905"/>
                  </a:lnTo>
                  <a:lnTo>
                    <a:pt x="699" y="905"/>
                  </a:lnTo>
                  <a:lnTo>
                    <a:pt x="701" y="902"/>
                  </a:lnTo>
                  <a:lnTo>
                    <a:pt x="703" y="902"/>
                  </a:lnTo>
                  <a:lnTo>
                    <a:pt x="703" y="902"/>
                  </a:lnTo>
                  <a:lnTo>
                    <a:pt x="705" y="900"/>
                  </a:lnTo>
                  <a:lnTo>
                    <a:pt x="705" y="900"/>
                  </a:lnTo>
                  <a:lnTo>
                    <a:pt x="705" y="900"/>
                  </a:lnTo>
                  <a:lnTo>
                    <a:pt x="706" y="898"/>
                  </a:lnTo>
                  <a:lnTo>
                    <a:pt x="717" y="896"/>
                  </a:lnTo>
                  <a:lnTo>
                    <a:pt x="719" y="895"/>
                  </a:lnTo>
                  <a:lnTo>
                    <a:pt x="724" y="891"/>
                  </a:lnTo>
                  <a:lnTo>
                    <a:pt x="726" y="889"/>
                  </a:lnTo>
                  <a:lnTo>
                    <a:pt x="730" y="891"/>
                  </a:lnTo>
                  <a:lnTo>
                    <a:pt x="733" y="893"/>
                  </a:lnTo>
                  <a:lnTo>
                    <a:pt x="735" y="891"/>
                  </a:lnTo>
                  <a:lnTo>
                    <a:pt x="735" y="889"/>
                  </a:lnTo>
                  <a:lnTo>
                    <a:pt x="735" y="885"/>
                  </a:lnTo>
                  <a:lnTo>
                    <a:pt x="735" y="885"/>
                  </a:lnTo>
                  <a:lnTo>
                    <a:pt x="737" y="882"/>
                  </a:lnTo>
                  <a:lnTo>
                    <a:pt x="739" y="880"/>
                  </a:lnTo>
                  <a:lnTo>
                    <a:pt x="741" y="880"/>
                  </a:lnTo>
                  <a:lnTo>
                    <a:pt x="743" y="878"/>
                  </a:lnTo>
                  <a:lnTo>
                    <a:pt x="744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8" y="876"/>
                  </a:lnTo>
                  <a:lnTo>
                    <a:pt x="748" y="876"/>
                  </a:lnTo>
                  <a:lnTo>
                    <a:pt x="750" y="876"/>
                  </a:lnTo>
                  <a:lnTo>
                    <a:pt x="750" y="876"/>
                  </a:lnTo>
                  <a:lnTo>
                    <a:pt x="752" y="876"/>
                  </a:lnTo>
                  <a:lnTo>
                    <a:pt x="755" y="875"/>
                  </a:lnTo>
                  <a:lnTo>
                    <a:pt x="755" y="873"/>
                  </a:lnTo>
                  <a:lnTo>
                    <a:pt x="757" y="871"/>
                  </a:lnTo>
                  <a:lnTo>
                    <a:pt x="757" y="867"/>
                  </a:lnTo>
                  <a:lnTo>
                    <a:pt x="757" y="864"/>
                  </a:lnTo>
                  <a:lnTo>
                    <a:pt x="755" y="862"/>
                  </a:lnTo>
                  <a:lnTo>
                    <a:pt x="755" y="860"/>
                  </a:lnTo>
                  <a:lnTo>
                    <a:pt x="755" y="858"/>
                  </a:lnTo>
                  <a:lnTo>
                    <a:pt x="755" y="858"/>
                  </a:lnTo>
                  <a:lnTo>
                    <a:pt x="757" y="858"/>
                  </a:lnTo>
                  <a:lnTo>
                    <a:pt x="757" y="858"/>
                  </a:lnTo>
                  <a:lnTo>
                    <a:pt x="759" y="858"/>
                  </a:lnTo>
                  <a:lnTo>
                    <a:pt x="759" y="858"/>
                  </a:lnTo>
                  <a:lnTo>
                    <a:pt x="759" y="857"/>
                  </a:lnTo>
                  <a:lnTo>
                    <a:pt x="759" y="855"/>
                  </a:lnTo>
                  <a:lnTo>
                    <a:pt x="757" y="853"/>
                  </a:lnTo>
                  <a:lnTo>
                    <a:pt x="741" y="855"/>
                  </a:lnTo>
                  <a:lnTo>
                    <a:pt x="735" y="857"/>
                  </a:lnTo>
                  <a:lnTo>
                    <a:pt x="724" y="857"/>
                  </a:lnTo>
                  <a:lnTo>
                    <a:pt x="724" y="855"/>
                  </a:lnTo>
                  <a:lnTo>
                    <a:pt x="723" y="855"/>
                  </a:lnTo>
                  <a:lnTo>
                    <a:pt x="723" y="853"/>
                  </a:lnTo>
                  <a:lnTo>
                    <a:pt x="723" y="851"/>
                  </a:lnTo>
                  <a:lnTo>
                    <a:pt x="721" y="851"/>
                  </a:lnTo>
                  <a:lnTo>
                    <a:pt x="721" y="853"/>
                  </a:lnTo>
                  <a:lnTo>
                    <a:pt x="721" y="853"/>
                  </a:lnTo>
                  <a:lnTo>
                    <a:pt x="723" y="855"/>
                  </a:lnTo>
                  <a:lnTo>
                    <a:pt x="721" y="853"/>
                  </a:lnTo>
                  <a:lnTo>
                    <a:pt x="715" y="853"/>
                  </a:lnTo>
                  <a:lnTo>
                    <a:pt x="715" y="853"/>
                  </a:lnTo>
                  <a:lnTo>
                    <a:pt x="715" y="853"/>
                  </a:lnTo>
                  <a:lnTo>
                    <a:pt x="714" y="853"/>
                  </a:lnTo>
                  <a:lnTo>
                    <a:pt x="714" y="853"/>
                  </a:lnTo>
                  <a:lnTo>
                    <a:pt x="715" y="851"/>
                  </a:lnTo>
                  <a:lnTo>
                    <a:pt x="717" y="851"/>
                  </a:lnTo>
                  <a:lnTo>
                    <a:pt x="719" y="849"/>
                  </a:lnTo>
                  <a:lnTo>
                    <a:pt x="719" y="849"/>
                  </a:lnTo>
                  <a:lnTo>
                    <a:pt x="721" y="849"/>
                  </a:lnTo>
                  <a:lnTo>
                    <a:pt x="723" y="849"/>
                  </a:lnTo>
                  <a:lnTo>
                    <a:pt x="723" y="849"/>
                  </a:lnTo>
                  <a:lnTo>
                    <a:pt x="723" y="849"/>
                  </a:lnTo>
                  <a:lnTo>
                    <a:pt x="723" y="848"/>
                  </a:lnTo>
                  <a:lnTo>
                    <a:pt x="721" y="848"/>
                  </a:lnTo>
                  <a:lnTo>
                    <a:pt x="714" y="846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08" y="848"/>
                  </a:lnTo>
                  <a:lnTo>
                    <a:pt x="706" y="849"/>
                  </a:lnTo>
                  <a:lnTo>
                    <a:pt x="706" y="848"/>
                  </a:lnTo>
                  <a:lnTo>
                    <a:pt x="706" y="848"/>
                  </a:lnTo>
                  <a:lnTo>
                    <a:pt x="708" y="848"/>
                  </a:lnTo>
                  <a:lnTo>
                    <a:pt x="708" y="848"/>
                  </a:lnTo>
                  <a:lnTo>
                    <a:pt x="708" y="846"/>
                  </a:lnTo>
                  <a:lnTo>
                    <a:pt x="708" y="846"/>
                  </a:lnTo>
                  <a:lnTo>
                    <a:pt x="710" y="844"/>
                  </a:lnTo>
                  <a:lnTo>
                    <a:pt x="712" y="844"/>
                  </a:lnTo>
                  <a:lnTo>
                    <a:pt x="714" y="844"/>
                  </a:lnTo>
                  <a:lnTo>
                    <a:pt x="714" y="844"/>
                  </a:lnTo>
                  <a:lnTo>
                    <a:pt x="715" y="844"/>
                  </a:lnTo>
                  <a:lnTo>
                    <a:pt x="715" y="844"/>
                  </a:lnTo>
                  <a:lnTo>
                    <a:pt x="715" y="844"/>
                  </a:lnTo>
                  <a:lnTo>
                    <a:pt x="717" y="844"/>
                  </a:lnTo>
                  <a:lnTo>
                    <a:pt x="717" y="844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21" y="842"/>
                  </a:lnTo>
                  <a:lnTo>
                    <a:pt x="724" y="842"/>
                  </a:lnTo>
                  <a:lnTo>
                    <a:pt x="728" y="842"/>
                  </a:lnTo>
                  <a:lnTo>
                    <a:pt x="728" y="842"/>
                  </a:lnTo>
                  <a:lnTo>
                    <a:pt x="730" y="840"/>
                  </a:lnTo>
                  <a:lnTo>
                    <a:pt x="733" y="839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2" y="835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3" y="833"/>
                  </a:lnTo>
                  <a:lnTo>
                    <a:pt x="733" y="831"/>
                  </a:lnTo>
                  <a:lnTo>
                    <a:pt x="733" y="831"/>
                  </a:lnTo>
                  <a:lnTo>
                    <a:pt x="733" y="831"/>
                  </a:lnTo>
                  <a:lnTo>
                    <a:pt x="733" y="830"/>
                  </a:lnTo>
                  <a:lnTo>
                    <a:pt x="733" y="830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6"/>
                  </a:lnTo>
                  <a:lnTo>
                    <a:pt x="733" y="826"/>
                  </a:lnTo>
                  <a:lnTo>
                    <a:pt x="732" y="826"/>
                  </a:lnTo>
                  <a:lnTo>
                    <a:pt x="730" y="828"/>
                  </a:lnTo>
                  <a:lnTo>
                    <a:pt x="730" y="828"/>
                  </a:lnTo>
                  <a:lnTo>
                    <a:pt x="726" y="828"/>
                  </a:lnTo>
                  <a:lnTo>
                    <a:pt x="724" y="830"/>
                  </a:lnTo>
                  <a:lnTo>
                    <a:pt x="724" y="828"/>
                  </a:lnTo>
                  <a:lnTo>
                    <a:pt x="723" y="828"/>
                  </a:lnTo>
                  <a:lnTo>
                    <a:pt x="723" y="828"/>
                  </a:lnTo>
                  <a:lnTo>
                    <a:pt x="721" y="828"/>
                  </a:lnTo>
                  <a:lnTo>
                    <a:pt x="723" y="826"/>
                  </a:lnTo>
                  <a:lnTo>
                    <a:pt x="724" y="826"/>
                  </a:lnTo>
                  <a:lnTo>
                    <a:pt x="726" y="826"/>
                  </a:lnTo>
                  <a:lnTo>
                    <a:pt x="726" y="826"/>
                  </a:lnTo>
                  <a:lnTo>
                    <a:pt x="728" y="826"/>
                  </a:lnTo>
                  <a:lnTo>
                    <a:pt x="728" y="826"/>
                  </a:lnTo>
                  <a:lnTo>
                    <a:pt x="728" y="826"/>
                  </a:lnTo>
                  <a:lnTo>
                    <a:pt x="730" y="826"/>
                  </a:lnTo>
                  <a:lnTo>
                    <a:pt x="730" y="826"/>
                  </a:lnTo>
                  <a:lnTo>
                    <a:pt x="730" y="824"/>
                  </a:lnTo>
                  <a:lnTo>
                    <a:pt x="730" y="824"/>
                  </a:lnTo>
                  <a:lnTo>
                    <a:pt x="730" y="822"/>
                  </a:lnTo>
                  <a:lnTo>
                    <a:pt x="730" y="822"/>
                  </a:lnTo>
                  <a:lnTo>
                    <a:pt x="732" y="822"/>
                  </a:lnTo>
                  <a:lnTo>
                    <a:pt x="733" y="820"/>
                  </a:lnTo>
                  <a:lnTo>
                    <a:pt x="735" y="820"/>
                  </a:lnTo>
                  <a:lnTo>
                    <a:pt x="735" y="819"/>
                  </a:lnTo>
                  <a:lnTo>
                    <a:pt x="735" y="817"/>
                  </a:lnTo>
                  <a:lnTo>
                    <a:pt x="735" y="819"/>
                  </a:lnTo>
                  <a:lnTo>
                    <a:pt x="737" y="820"/>
                  </a:lnTo>
                  <a:lnTo>
                    <a:pt x="739" y="822"/>
                  </a:lnTo>
                  <a:lnTo>
                    <a:pt x="739" y="822"/>
                  </a:lnTo>
                  <a:lnTo>
                    <a:pt x="739" y="822"/>
                  </a:lnTo>
                  <a:lnTo>
                    <a:pt x="743" y="822"/>
                  </a:lnTo>
                  <a:lnTo>
                    <a:pt x="744" y="822"/>
                  </a:lnTo>
                  <a:lnTo>
                    <a:pt x="748" y="820"/>
                  </a:lnTo>
                  <a:lnTo>
                    <a:pt x="750" y="817"/>
                  </a:lnTo>
                  <a:lnTo>
                    <a:pt x="752" y="817"/>
                  </a:lnTo>
                  <a:lnTo>
                    <a:pt x="752" y="815"/>
                  </a:lnTo>
                  <a:lnTo>
                    <a:pt x="750" y="815"/>
                  </a:lnTo>
                  <a:lnTo>
                    <a:pt x="750" y="815"/>
                  </a:lnTo>
                  <a:lnTo>
                    <a:pt x="750" y="815"/>
                  </a:lnTo>
                  <a:lnTo>
                    <a:pt x="748" y="815"/>
                  </a:lnTo>
                  <a:lnTo>
                    <a:pt x="746" y="815"/>
                  </a:lnTo>
                  <a:lnTo>
                    <a:pt x="746" y="815"/>
                  </a:lnTo>
                  <a:lnTo>
                    <a:pt x="750" y="811"/>
                  </a:lnTo>
                  <a:lnTo>
                    <a:pt x="750" y="810"/>
                  </a:lnTo>
                  <a:lnTo>
                    <a:pt x="750" y="810"/>
                  </a:lnTo>
                  <a:lnTo>
                    <a:pt x="741" y="810"/>
                  </a:lnTo>
                  <a:lnTo>
                    <a:pt x="741" y="808"/>
                  </a:lnTo>
                  <a:lnTo>
                    <a:pt x="741" y="808"/>
                  </a:lnTo>
                  <a:lnTo>
                    <a:pt x="744" y="808"/>
                  </a:lnTo>
                  <a:lnTo>
                    <a:pt x="744" y="808"/>
                  </a:lnTo>
                  <a:lnTo>
                    <a:pt x="746" y="808"/>
                  </a:lnTo>
                  <a:lnTo>
                    <a:pt x="746" y="808"/>
                  </a:lnTo>
                  <a:lnTo>
                    <a:pt x="748" y="808"/>
                  </a:lnTo>
                  <a:lnTo>
                    <a:pt x="748" y="808"/>
                  </a:lnTo>
                  <a:lnTo>
                    <a:pt x="750" y="808"/>
                  </a:lnTo>
                  <a:lnTo>
                    <a:pt x="750" y="808"/>
                  </a:lnTo>
                  <a:lnTo>
                    <a:pt x="750" y="808"/>
                  </a:lnTo>
                  <a:lnTo>
                    <a:pt x="750" y="806"/>
                  </a:lnTo>
                  <a:lnTo>
                    <a:pt x="750" y="806"/>
                  </a:lnTo>
                  <a:lnTo>
                    <a:pt x="750" y="806"/>
                  </a:lnTo>
                  <a:lnTo>
                    <a:pt x="748" y="806"/>
                  </a:lnTo>
                  <a:lnTo>
                    <a:pt x="746" y="804"/>
                  </a:lnTo>
                  <a:lnTo>
                    <a:pt x="744" y="802"/>
                  </a:lnTo>
                  <a:lnTo>
                    <a:pt x="744" y="802"/>
                  </a:lnTo>
                  <a:lnTo>
                    <a:pt x="746" y="802"/>
                  </a:lnTo>
                  <a:lnTo>
                    <a:pt x="748" y="804"/>
                  </a:lnTo>
                  <a:lnTo>
                    <a:pt x="750" y="806"/>
                  </a:lnTo>
                  <a:lnTo>
                    <a:pt x="753" y="810"/>
                  </a:lnTo>
                  <a:lnTo>
                    <a:pt x="753" y="810"/>
                  </a:lnTo>
                  <a:lnTo>
                    <a:pt x="753" y="808"/>
                  </a:lnTo>
                  <a:lnTo>
                    <a:pt x="757" y="804"/>
                  </a:lnTo>
                  <a:lnTo>
                    <a:pt x="759" y="802"/>
                  </a:lnTo>
                  <a:lnTo>
                    <a:pt x="759" y="802"/>
                  </a:lnTo>
                  <a:lnTo>
                    <a:pt x="759" y="802"/>
                  </a:lnTo>
                  <a:lnTo>
                    <a:pt x="761" y="801"/>
                  </a:lnTo>
                  <a:lnTo>
                    <a:pt x="761" y="801"/>
                  </a:lnTo>
                  <a:lnTo>
                    <a:pt x="761" y="801"/>
                  </a:lnTo>
                  <a:lnTo>
                    <a:pt x="762" y="801"/>
                  </a:lnTo>
                  <a:lnTo>
                    <a:pt x="766" y="799"/>
                  </a:lnTo>
                  <a:lnTo>
                    <a:pt x="766" y="797"/>
                  </a:lnTo>
                  <a:lnTo>
                    <a:pt x="766" y="797"/>
                  </a:lnTo>
                  <a:lnTo>
                    <a:pt x="766" y="795"/>
                  </a:lnTo>
                  <a:lnTo>
                    <a:pt x="766" y="793"/>
                  </a:lnTo>
                  <a:lnTo>
                    <a:pt x="768" y="790"/>
                  </a:lnTo>
                  <a:lnTo>
                    <a:pt x="768" y="788"/>
                  </a:lnTo>
                  <a:lnTo>
                    <a:pt x="768" y="784"/>
                  </a:lnTo>
                  <a:lnTo>
                    <a:pt x="768" y="783"/>
                  </a:lnTo>
                  <a:lnTo>
                    <a:pt x="768" y="783"/>
                  </a:lnTo>
                  <a:lnTo>
                    <a:pt x="770" y="781"/>
                  </a:lnTo>
                  <a:lnTo>
                    <a:pt x="771" y="779"/>
                  </a:lnTo>
                  <a:lnTo>
                    <a:pt x="773" y="772"/>
                  </a:lnTo>
                  <a:lnTo>
                    <a:pt x="773" y="772"/>
                  </a:lnTo>
                  <a:lnTo>
                    <a:pt x="773" y="772"/>
                  </a:lnTo>
                  <a:lnTo>
                    <a:pt x="775" y="766"/>
                  </a:lnTo>
                  <a:lnTo>
                    <a:pt x="775" y="766"/>
                  </a:lnTo>
                  <a:lnTo>
                    <a:pt x="775" y="764"/>
                  </a:lnTo>
                  <a:lnTo>
                    <a:pt x="773" y="761"/>
                  </a:lnTo>
                  <a:close/>
                  <a:moveTo>
                    <a:pt x="540" y="205"/>
                  </a:moveTo>
                  <a:lnTo>
                    <a:pt x="542" y="203"/>
                  </a:lnTo>
                  <a:lnTo>
                    <a:pt x="542" y="201"/>
                  </a:lnTo>
                  <a:lnTo>
                    <a:pt x="540" y="201"/>
                  </a:lnTo>
                  <a:lnTo>
                    <a:pt x="538" y="201"/>
                  </a:lnTo>
                  <a:lnTo>
                    <a:pt x="537" y="201"/>
                  </a:lnTo>
                  <a:lnTo>
                    <a:pt x="535" y="203"/>
                  </a:lnTo>
                  <a:lnTo>
                    <a:pt x="535" y="203"/>
                  </a:lnTo>
                  <a:lnTo>
                    <a:pt x="538" y="203"/>
                  </a:lnTo>
                  <a:lnTo>
                    <a:pt x="538" y="203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5" y="203"/>
                  </a:lnTo>
                  <a:lnTo>
                    <a:pt x="537" y="206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8" y="212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40" y="208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0" y="205"/>
                  </a:lnTo>
                  <a:lnTo>
                    <a:pt x="540" y="205"/>
                  </a:lnTo>
                  <a:lnTo>
                    <a:pt x="540" y="205"/>
                  </a:lnTo>
                  <a:close/>
                  <a:moveTo>
                    <a:pt x="515" y="197"/>
                  </a:moveTo>
                  <a:lnTo>
                    <a:pt x="515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9"/>
                  </a:lnTo>
                  <a:lnTo>
                    <a:pt x="517" y="199"/>
                  </a:lnTo>
                  <a:lnTo>
                    <a:pt x="517" y="199"/>
                  </a:lnTo>
                  <a:lnTo>
                    <a:pt x="519" y="201"/>
                  </a:lnTo>
                  <a:lnTo>
                    <a:pt x="519" y="203"/>
                  </a:lnTo>
                  <a:lnTo>
                    <a:pt x="519" y="203"/>
                  </a:lnTo>
                  <a:lnTo>
                    <a:pt x="520" y="203"/>
                  </a:lnTo>
                  <a:lnTo>
                    <a:pt x="520" y="205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6" y="206"/>
                  </a:lnTo>
                  <a:lnTo>
                    <a:pt x="528" y="206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6" y="205"/>
                  </a:lnTo>
                  <a:lnTo>
                    <a:pt x="524" y="206"/>
                  </a:lnTo>
                  <a:lnTo>
                    <a:pt x="524" y="205"/>
                  </a:lnTo>
                  <a:lnTo>
                    <a:pt x="526" y="203"/>
                  </a:lnTo>
                  <a:lnTo>
                    <a:pt x="526" y="203"/>
                  </a:lnTo>
                  <a:lnTo>
                    <a:pt x="528" y="203"/>
                  </a:lnTo>
                  <a:lnTo>
                    <a:pt x="528" y="203"/>
                  </a:lnTo>
                  <a:lnTo>
                    <a:pt x="528" y="201"/>
                  </a:lnTo>
                  <a:lnTo>
                    <a:pt x="526" y="201"/>
                  </a:lnTo>
                  <a:lnTo>
                    <a:pt x="526" y="201"/>
                  </a:lnTo>
                  <a:lnTo>
                    <a:pt x="526" y="201"/>
                  </a:lnTo>
                  <a:lnTo>
                    <a:pt x="526" y="199"/>
                  </a:lnTo>
                  <a:lnTo>
                    <a:pt x="524" y="195"/>
                  </a:lnTo>
                  <a:lnTo>
                    <a:pt x="522" y="195"/>
                  </a:lnTo>
                  <a:lnTo>
                    <a:pt x="522" y="194"/>
                  </a:lnTo>
                  <a:lnTo>
                    <a:pt x="520" y="192"/>
                  </a:lnTo>
                  <a:lnTo>
                    <a:pt x="519" y="192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5" y="194"/>
                  </a:lnTo>
                  <a:lnTo>
                    <a:pt x="515" y="194"/>
                  </a:lnTo>
                  <a:lnTo>
                    <a:pt x="515" y="197"/>
                  </a:lnTo>
                  <a:lnTo>
                    <a:pt x="515" y="197"/>
                  </a:lnTo>
                  <a:lnTo>
                    <a:pt x="515" y="197"/>
                  </a:lnTo>
                  <a:close/>
                  <a:moveTo>
                    <a:pt x="520" y="190"/>
                  </a:moveTo>
                  <a:lnTo>
                    <a:pt x="522" y="190"/>
                  </a:lnTo>
                  <a:lnTo>
                    <a:pt x="522" y="190"/>
                  </a:lnTo>
                  <a:lnTo>
                    <a:pt x="522" y="188"/>
                  </a:lnTo>
                  <a:lnTo>
                    <a:pt x="524" y="188"/>
                  </a:lnTo>
                  <a:lnTo>
                    <a:pt x="522" y="186"/>
                  </a:lnTo>
                  <a:lnTo>
                    <a:pt x="522" y="186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4" y="185"/>
                  </a:lnTo>
                  <a:lnTo>
                    <a:pt x="524" y="185"/>
                  </a:lnTo>
                  <a:lnTo>
                    <a:pt x="524" y="185"/>
                  </a:lnTo>
                  <a:lnTo>
                    <a:pt x="524" y="183"/>
                  </a:lnTo>
                  <a:lnTo>
                    <a:pt x="524" y="183"/>
                  </a:lnTo>
                  <a:lnTo>
                    <a:pt x="524" y="183"/>
                  </a:lnTo>
                  <a:lnTo>
                    <a:pt x="524" y="181"/>
                  </a:lnTo>
                  <a:lnTo>
                    <a:pt x="524" y="181"/>
                  </a:lnTo>
                  <a:lnTo>
                    <a:pt x="526" y="183"/>
                  </a:lnTo>
                  <a:lnTo>
                    <a:pt x="526" y="183"/>
                  </a:lnTo>
                  <a:lnTo>
                    <a:pt x="526" y="183"/>
                  </a:lnTo>
                  <a:lnTo>
                    <a:pt x="526" y="185"/>
                  </a:lnTo>
                  <a:lnTo>
                    <a:pt x="526" y="185"/>
                  </a:lnTo>
                  <a:lnTo>
                    <a:pt x="526" y="186"/>
                  </a:lnTo>
                  <a:lnTo>
                    <a:pt x="524" y="188"/>
                  </a:lnTo>
                  <a:lnTo>
                    <a:pt x="524" y="190"/>
                  </a:lnTo>
                  <a:lnTo>
                    <a:pt x="524" y="192"/>
                  </a:lnTo>
                  <a:lnTo>
                    <a:pt x="526" y="194"/>
                  </a:lnTo>
                  <a:lnTo>
                    <a:pt x="529" y="194"/>
                  </a:lnTo>
                  <a:lnTo>
                    <a:pt x="529" y="194"/>
                  </a:lnTo>
                  <a:lnTo>
                    <a:pt x="531" y="192"/>
                  </a:lnTo>
                  <a:lnTo>
                    <a:pt x="531" y="192"/>
                  </a:lnTo>
                  <a:lnTo>
                    <a:pt x="533" y="192"/>
                  </a:lnTo>
                  <a:lnTo>
                    <a:pt x="531" y="190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3" y="192"/>
                  </a:lnTo>
                  <a:lnTo>
                    <a:pt x="535" y="190"/>
                  </a:lnTo>
                  <a:lnTo>
                    <a:pt x="535" y="192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4"/>
                  </a:lnTo>
                  <a:lnTo>
                    <a:pt x="540" y="194"/>
                  </a:lnTo>
                  <a:lnTo>
                    <a:pt x="540" y="195"/>
                  </a:lnTo>
                  <a:lnTo>
                    <a:pt x="544" y="197"/>
                  </a:lnTo>
                  <a:lnTo>
                    <a:pt x="546" y="197"/>
                  </a:lnTo>
                  <a:lnTo>
                    <a:pt x="546" y="195"/>
                  </a:lnTo>
                  <a:lnTo>
                    <a:pt x="547" y="194"/>
                  </a:lnTo>
                  <a:lnTo>
                    <a:pt x="547" y="194"/>
                  </a:lnTo>
                  <a:lnTo>
                    <a:pt x="549" y="194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51" y="190"/>
                  </a:lnTo>
                  <a:lnTo>
                    <a:pt x="551" y="190"/>
                  </a:lnTo>
                  <a:lnTo>
                    <a:pt x="551" y="188"/>
                  </a:lnTo>
                  <a:lnTo>
                    <a:pt x="549" y="188"/>
                  </a:lnTo>
                  <a:lnTo>
                    <a:pt x="549" y="188"/>
                  </a:lnTo>
                  <a:lnTo>
                    <a:pt x="547" y="190"/>
                  </a:lnTo>
                  <a:lnTo>
                    <a:pt x="546" y="190"/>
                  </a:lnTo>
                  <a:lnTo>
                    <a:pt x="547" y="190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44" y="190"/>
                  </a:lnTo>
                  <a:lnTo>
                    <a:pt x="546" y="190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4" y="186"/>
                  </a:lnTo>
                  <a:lnTo>
                    <a:pt x="544" y="186"/>
                  </a:lnTo>
                  <a:lnTo>
                    <a:pt x="542" y="188"/>
                  </a:lnTo>
                  <a:lnTo>
                    <a:pt x="542" y="188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0" y="186"/>
                  </a:lnTo>
                  <a:lnTo>
                    <a:pt x="540" y="185"/>
                  </a:lnTo>
                  <a:lnTo>
                    <a:pt x="540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7" y="185"/>
                  </a:lnTo>
                  <a:lnTo>
                    <a:pt x="535" y="183"/>
                  </a:lnTo>
                  <a:lnTo>
                    <a:pt x="535" y="185"/>
                  </a:lnTo>
                  <a:lnTo>
                    <a:pt x="533" y="185"/>
                  </a:lnTo>
                  <a:lnTo>
                    <a:pt x="533" y="186"/>
                  </a:lnTo>
                  <a:lnTo>
                    <a:pt x="531" y="186"/>
                  </a:lnTo>
                  <a:lnTo>
                    <a:pt x="529" y="185"/>
                  </a:lnTo>
                  <a:lnTo>
                    <a:pt x="529" y="185"/>
                  </a:lnTo>
                  <a:lnTo>
                    <a:pt x="531" y="185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3" y="181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7"/>
                  </a:lnTo>
                  <a:lnTo>
                    <a:pt x="533" y="177"/>
                  </a:lnTo>
                  <a:lnTo>
                    <a:pt x="533" y="176"/>
                  </a:lnTo>
                  <a:lnTo>
                    <a:pt x="533" y="176"/>
                  </a:lnTo>
                  <a:lnTo>
                    <a:pt x="533" y="176"/>
                  </a:lnTo>
                  <a:lnTo>
                    <a:pt x="533" y="174"/>
                  </a:lnTo>
                  <a:lnTo>
                    <a:pt x="533" y="174"/>
                  </a:lnTo>
                  <a:lnTo>
                    <a:pt x="531" y="172"/>
                  </a:lnTo>
                  <a:lnTo>
                    <a:pt x="531" y="174"/>
                  </a:lnTo>
                  <a:lnTo>
                    <a:pt x="531" y="174"/>
                  </a:lnTo>
                  <a:lnTo>
                    <a:pt x="529" y="174"/>
                  </a:lnTo>
                  <a:lnTo>
                    <a:pt x="528" y="172"/>
                  </a:lnTo>
                  <a:lnTo>
                    <a:pt x="528" y="170"/>
                  </a:lnTo>
                  <a:lnTo>
                    <a:pt x="524" y="170"/>
                  </a:lnTo>
                  <a:lnTo>
                    <a:pt x="522" y="172"/>
                  </a:lnTo>
                  <a:lnTo>
                    <a:pt x="520" y="174"/>
                  </a:lnTo>
                  <a:lnTo>
                    <a:pt x="519" y="176"/>
                  </a:lnTo>
                  <a:lnTo>
                    <a:pt x="519" y="181"/>
                  </a:lnTo>
                  <a:lnTo>
                    <a:pt x="519" y="181"/>
                  </a:lnTo>
                  <a:lnTo>
                    <a:pt x="519" y="185"/>
                  </a:lnTo>
                  <a:lnTo>
                    <a:pt x="519" y="186"/>
                  </a:lnTo>
                  <a:lnTo>
                    <a:pt x="520" y="190"/>
                  </a:lnTo>
                  <a:close/>
                  <a:moveTo>
                    <a:pt x="555" y="176"/>
                  </a:moveTo>
                  <a:lnTo>
                    <a:pt x="557" y="176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60" y="177"/>
                  </a:lnTo>
                  <a:lnTo>
                    <a:pt x="560" y="176"/>
                  </a:lnTo>
                  <a:lnTo>
                    <a:pt x="558" y="176"/>
                  </a:lnTo>
                  <a:lnTo>
                    <a:pt x="558" y="176"/>
                  </a:lnTo>
                  <a:lnTo>
                    <a:pt x="558" y="174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0" y="172"/>
                  </a:lnTo>
                  <a:lnTo>
                    <a:pt x="558" y="174"/>
                  </a:lnTo>
                  <a:lnTo>
                    <a:pt x="558" y="174"/>
                  </a:lnTo>
                  <a:lnTo>
                    <a:pt x="557" y="174"/>
                  </a:lnTo>
                  <a:lnTo>
                    <a:pt x="557" y="172"/>
                  </a:lnTo>
                  <a:lnTo>
                    <a:pt x="557" y="172"/>
                  </a:lnTo>
                  <a:lnTo>
                    <a:pt x="557" y="172"/>
                  </a:lnTo>
                  <a:lnTo>
                    <a:pt x="558" y="172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5" y="172"/>
                  </a:lnTo>
                  <a:lnTo>
                    <a:pt x="555" y="172"/>
                  </a:lnTo>
                  <a:lnTo>
                    <a:pt x="555" y="174"/>
                  </a:lnTo>
                  <a:lnTo>
                    <a:pt x="555" y="174"/>
                  </a:lnTo>
                  <a:lnTo>
                    <a:pt x="553" y="174"/>
                  </a:lnTo>
                  <a:lnTo>
                    <a:pt x="553" y="176"/>
                  </a:lnTo>
                  <a:lnTo>
                    <a:pt x="551" y="177"/>
                  </a:lnTo>
                  <a:lnTo>
                    <a:pt x="553" y="177"/>
                  </a:lnTo>
                  <a:lnTo>
                    <a:pt x="553" y="177"/>
                  </a:lnTo>
                  <a:lnTo>
                    <a:pt x="553" y="176"/>
                  </a:lnTo>
                  <a:lnTo>
                    <a:pt x="555" y="176"/>
                  </a:lnTo>
                  <a:lnTo>
                    <a:pt x="555" y="176"/>
                  </a:lnTo>
                  <a:close/>
                  <a:moveTo>
                    <a:pt x="531" y="172"/>
                  </a:moveTo>
                  <a:lnTo>
                    <a:pt x="533" y="172"/>
                  </a:lnTo>
                  <a:lnTo>
                    <a:pt x="535" y="172"/>
                  </a:lnTo>
                  <a:lnTo>
                    <a:pt x="537" y="172"/>
                  </a:lnTo>
                  <a:lnTo>
                    <a:pt x="537" y="172"/>
                  </a:lnTo>
                  <a:lnTo>
                    <a:pt x="537" y="170"/>
                  </a:lnTo>
                  <a:lnTo>
                    <a:pt x="537" y="170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7"/>
                  </a:lnTo>
                  <a:lnTo>
                    <a:pt x="537" y="167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1" y="167"/>
                  </a:lnTo>
                  <a:lnTo>
                    <a:pt x="529" y="168"/>
                  </a:lnTo>
                  <a:lnTo>
                    <a:pt x="531" y="170"/>
                  </a:lnTo>
                  <a:lnTo>
                    <a:pt x="531" y="172"/>
                  </a:lnTo>
                  <a:close/>
                  <a:moveTo>
                    <a:pt x="544" y="168"/>
                  </a:moveTo>
                  <a:lnTo>
                    <a:pt x="546" y="168"/>
                  </a:lnTo>
                  <a:lnTo>
                    <a:pt x="546" y="168"/>
                  </a:lnTo>
                  <a:lnTo>
                    <a:pt x="546" y="170"/>
                  </a:lnTo>
                  <a:lnTo>
                    <a:pt x="547" y="172"/>
                  </a:lnTo>
                  <a:lnTo>
                    <a:pt x="547" y="172"/>
                  </a:lnTo>
                  <a:lnTo>
                    <a:pt x="547" y="172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7" y="167"/>
                  </a:lnTo>
                  <a:lnTo>
                    <a:pt x="547" y="167"/>
                  </a:lnTo>
                  <a:lnTo>
                    <a:pt x="549" y="165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9" y="161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6" y="163"/>
                  </a:lnTo>
                  <a:lnTo>
                    <a:pt x="547" y="163"/>
                  </a:lnTo>
                  <a:lnTo>
                    <a:pt x="547" y="165"/>
                  </a:lnTo>
                  <a:lnTo>
                    <a:pt x="547" y="167"/>
                  </a:lnTo>
                  <a:lnTo>
                    <a:pt x="547" y="167"/>
                  </a:lnTo>
                  <a:lnTo>
                    <a:pt x="546" y="167"/>
                  </a:lnTo>
                  <a:lnTo>
                    <a:pt x="546" y="167"/>
                  </a:lnTo>
                  <a:lnTo>
                    <a:pt x="546" y="167"/>
                  </a:lnTo>
                  <a:lnTo>
                    <a:pt x="544" y="167"/>
                  </a:lnTo>
                  <a:lnTo>
                    <a:pt x="544" y="168"/>
                  </a:lnTo>
                  <a:close/>
                  <a:moveTo>
                    <a:pt x="551" y="167"/>
                  </a:moveTo>
                  <a:lnTo>
                    <a:pt x="553" y="167"/>
                  </a:lnTo>
                  <a:lnTo>
                    <a:pt x="553" y="165"/>
                  </a:lnTo>
                  <a:lnTo>
                    <a:pt x="553" y="165"/>
                  </a:lnTo>
                  <a:lnTo>
                    <a:pt x="555" y="165"/>
                  </a:lnTo>
                  <a:lnTo>
                    <a:pt x="557" y="161"/>
                  </a:lnTo>
                  <a:lnTo>
                    <a:pt x="557" y="161"/>
                  </a:lnTo>
                  <a:lnTo>
                    <a:pt x="557" y="163"/>
                  </a:lnTo>
                  <a:lnTo>
                    <a:pt x="558" y="161"/>
                  </a:lnTo>
                  <a:lnTo>
                    <a:pt x="558" y="163"/>
                  </a:lnTo>
                  <a:lnTo>
                    <a:pt x="558" y="163"/>
                  </a:lnTo>
                  <a:lnTo>
                    <a:pt x="557" y="163"/>
                  </a:lnTo>
                  <a:lnTo>
                    <a:pt x="560" y="161"/>
                  </a:lnTo>
                  <a:lnTo>
                    <a:pt x="560" y="161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62" y="161"/>
                  </a:lnTo>
                  <a:lnTo>
                    <a:pt x="562" y="159"/>
                  </a:lnTo>
                  <a:lnTo>
                    <a:pt x="564" y="159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7" y="158"/>
                  </a:lnTo>
                  <a:lnTo>
                    <a:pt x="566" y="156"/>
                  </a:lnTo>
                  <a:lnTo>
                    <a:pt x="566" y="154"/>
                  </a:lnTo>
                  <a:lnTo>
                    <a:pt x="566" y="154"/>
                  </a:lnTo>
                  <a:lnTo>
                    <a:pt x="566" y="156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2" y="158"/>
                  </a:lnTo>
                  <a:lnTo>
                    <a:pt x="562" y="158"/>
                  </a:lnTo>
                  <a:lnTo>
                    <a:pt x="560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7" y="159"/>
                  </a:lnTo>
                  <a:lnTo>
                    <a:pt x="558" y="158"/>
                  </a:lnTo>
                  <a:lnTo>
                    <a:pt x="560" y="156"/>
                  </a:lnTo>
                  <a:lnTo>
                    <a:pt x="560" y="156"/>
                  </a:lnTo>
                  <a:lnTo>
                    <a:pt x="560" y="156"/>
                  </a:lnTo>
                  <a:lnTo>
                    <a:pt x="558" y="156"/>
                  </a:lnTo>
                  <a:lnTo>
                    <a:pt x="557" y="158"/>
                  </a:lnTo>
                  <a:lnTo>
                    <a:pt x="555" y="158"/>
                  </a:lnTo>
                  <a:lnTo>
                    <a:pt x="557" y="158"/>
                  </a:lnTo>
                  <a:lnTo>
                    <a:pt x="557" y="158"/>
                  </a:lnTo>
                  <a:lnTo>
                    <a:pt x="557" y="159"/>
                  </a:lnTo>
                  <a:lnTo>
                    <a:pt x="557" y="159"/>
                  </a:lnTo>
                  <a:lnTo>
                    <a:pt x="555" y="159"/>
                  </a:lnTo>
                  <a:lnTo>
                    <a:pt x="555" y="159"/>
                  </a:lnTo>
                  <a:lnTo>
                    <a:pt x="555" y="161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1" y="165"/>
                  </a:lnTo>
                  <a:lnTo>
                    <a:pt x="551" y="165"/>
                  </a:lnTo>
                  <a:lnTo>
                    <a:pt x="551" y="167"/>
                  </a:lnTo>
                  <a:lnTo>
                    <a:pt x="551" y="167"/>
                  </a:lnTo>
                  <a:close/>
                  <a:moveTo>
                    <a:pt x="533" y="154"/>
                  </a:moveTo>
                  <a:lnTo>
                    <a:pt x="533" y="154"/>
                  </a:lnTo>
                  <a:lnTo>
                    <a:pt x="533" y="154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5" y="158"/>
                  </a:lnTo>
                  <a:lnTo>
                    <a:pt x="535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8"/>
                  </a:lnTo>
                  <a:lnTo>
                    <a:pt x="538" y="159"/>
                  </a:lnTo>
                  <a:lnTo>
                    <a:pt x="538" y="158"/>
                  </a:lnTo>
                  <a:lnTo>
                    <a:pt x="537" y="158"/>
                  </a:lnTo>
                  <a:lnTo>
                    <a:pt x="537" y="158"/>
                  </a:lnTo>
                  <a:lnTo>
                    <a:pt x="538" y="158"/>
                  </a:lnTo>
                  <a:lnTo>
                    <a:pt x="540" y="158"/>
                  </a:lnTo>
                  <a:lnTo>
                    <a:pt x="542" y="159"/>
                  </a:lnTo>
                  <a:lnTo>
                    <a:pt x="542" y="161"/>
                  </a:lnTo>
                  <a:lnTo>
                    <a:pt x="542" y="161"/>
                  </a:lnTo>
                  <a:lnTo>
                    <a:pt x="542" y="161"/>
                  </a:lnTo>
                  <a:lnTo>
                    <a:pt x="542" y="163"/>
                  </a:lnTo>
                  <a:lnTo>
                    <a:pt x="544" y="161"/>
                  </a:lnTo>
                  <a:lnTo>
                    <a:pt x="544" y="161"/>
                  </a:lnTo>
                  <a:lnTo>
                    <a:pt x="544" y="161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2" y="159"/>
                  </a:lnTo>
                  <a:lnTo>
                    <a:pt x="542" y="158"/>
                  </a:lnTo>
                  <a:lnTo>
                    <a:pt x="542" y="156"/>
                  </a:lnTo>
                  <a:lnTo>
                    <a:pt x="540" y="156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8" y="154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7" y="150"/>
                  </a:lnTo>
                  <a:lnTo>
                    <a:pt x="537" y="152"/>
                  </a:lnTo>
                  <a:lnTo>
                    <a:pt x="535" y="154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33" y="154"/>
                  </a:lnTo>
                  <a:lnTo>
                    <a:pt x="533" y="154"/>
                  </a:lnTo>
                  <a:close/>
                  <a:moveTo>
                    <a:pt x="605" y="132"/>
                  </a:move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5" y="130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34"/>
                  </a:lnTo>
                  <a:lnTo>
                    <a:pt x="603" y="136"/>
                  </a:lnTo>
                  <a:lnTo>
                    <a:pt x="605" y="134"/>
                  </a:lnTo>
                  <a:lnTo>
                    <a:pt x="605" y="134"/>
                  </a:lnTo>
                  <a:lnTo>
                    <a:pt x="607" y="134"/>
                  </a:lnTo>
                  <a:lnTo>
                    <a:pt x="607" y="132"/>
                  </a:lnTo>
                  <a:lnTo>
                    <a:pt x="605" y="132"/>
                  </a:lnTo>
                  <a:lnTo>
                    <a:pt x="605" y="132"/>
                  </a:lnTo>
                  <a:lnTo>
                    <a:pt x="605" y="132"/>
                  </a:lnTo>
                  <a:close/>
                  <a:moveTo>
                    <a:pt x="618" y="80"/>
                  </a:moveTo>
                  <a:lnTo>
                    <a:pt x="618" y="82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0"/>
                  </a:lnTo>
                  <a:lnTo>
                    <a:pt x="622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20" y="76"/>
                  </a:lnTo>
                  <a:lnTo>
                    <a:pt x="620" y="74"/>
                  </a:lnTo>
                  <a:lnTo>
                    <a:pt x="620" y="74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18" y="80"/>
                  </a:lnTo>
                  <a:close/>
                  <a:moveTo>
                    <a:pt x="582" y="74"/>
                  </a:moveTo>
                  <a:lnTo>
                    <a:pt x="584" y="74"/>
                  </a:lnTo>
                  <a:lnTo>
                    <a:pt x="584" y="74"/>
                  </a:lnTo>
                  <a:lnTo>
                    <a:pt x="584" y="73"/>
                  </a:lnTo>
                  <a:lnTo>
                    <a:pt x="584" y="71"/>
                  </a:lnTo>
                  <a:lnTo>
                    <a:pt x="584" y="71"/>
                  </a:lnTo>
                  <a:lnTo>
                    <a:pt x="582" y="71"/>
                  </a:lnTo>
                  <a:lnTo>
                    <a:pt x="582" y="73"/>
                  </a:lnTo>
                  <a:lnTo>
                    <a:pt x="580" y="73"/>
                  </a:lnTo>
                  <a:lnTo>
                    <a:pt x="580" y="73"/>
                  </a:lnTo>
                  <a:lnTo>
                    <a:pt x="582" y="74"/>
                  </a:lnTo>
                  <a:lnTo>
                    <a:pt x="582" y="74"/>
                  </a:lnTo>
                  <a:close/>
                  <a:moveTo>
                    <a:pt x="631" y="74"/>
                  </a:moveTo>
                  <a:lnTo>
                    <a:pt x="632" y="76"/>
                  </a:lnTo>
                  <a:lnTo>
                    <a:pt x="632" y="76"/>
                  </a:lnTo>
                  <a:lnTo>
                    <a:pt x="632" y="74"/>
                  </a:lnTo>
                  <a:lnTo>
                    <a:pt x="634" y="73"/>
                  </a:lnTo>
                  <a:lnTo>
                    <a:pt x="634" y="73"/>
                  </a:lnTo>
                  <a:lnTo>
                    <a:pt x="634" y="71"/>
                  </a:lnTo>
                  <a:lnTo>
                    <a:pt x="634" y="69"/>
                  </a:lnTo>
                  <a:lnTo>
                    <a:pt x="632" y="71"/>
                  </a:lnTo>
                  <a:lnTo>
                    <a:pt x="632" y="71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2" y="67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1" y="69"/>
                  </a:lnTo>
                  <a:lnTo>
                    <a:pt x="631" y="69"/>
                  </a:lnTo>
                  <a:lnTo>
                    <a:pt x="629" y="69"/>
                  </a:lnTo>
                  <a:lnTo>
                    <a:pt x="629" y="71"/>
                  </a:lnTo>
                  <a:lnTo>
                    <a:pt x="631" y="71"/>
                  </a:lnTo>
                  <a:lnTo>
                    <a:pt x="631" y="74"/>
                  </a:lnTo>
                  <a:lnTo>
                    <a:pt x="631" y="74"/>
                  </a:lnTo>
                  <a:close/>
                  <a:moveTo>
                    <a:pt x="636" y="49"/>
                  </a:moveTo>
                  <a:lnTo>
                    <a:pt x="636" y="49"/>
                  </a:lnTo>
                  <a:lnTo>
                    <a:pt x="636" y="51"/>
                  </a:lnTo>
                  <a:lnTo>
                    <a:pt x="636" y="51"/>
                  </a:lnTo>
                  <a:lnTo>
                    <a:pt x="636" y="51"/>
                  </a:lnTo>
                  <a:lnTo>
                    <a:pt x="634" y="53"/>
                  </a:lnTo>
                  <a:lnTo>
                    <a:pt x="634" y="53"/>
                  </a:lnTo>
                  <a:lnTo>
                    <a:pt x="636" y="53"/>
                  </a:lnTo>
                  <a:lnTo>
                    <a:pt x="638" y="53"/>
                  </a:lnTo>
                  <a:lnTo>
                    <a:pt x="640" y="51"/>
                  </a:lnTo>
                  <a:lnTo>
                    <a:pt x="640" y="49"/>
                  </a:lnTo>
                  <a:lnTo>
                    <a:pt x="640" y="49"/>
                  </a:lnTo>
                  <a:lnTo>
                    <a:pt x="641" y="49"/>
                  </a:lnTo>
                  <a:lnTo>
                    <a:pt x="641" y="47"/>
                  </a:lnTo>
                  <a:lnTo>
                    <a:pt x="640" y="47"/>
                  </a:lnTo>
                  <a:lnTo>
                    <a:pt x="640" y="47"/>
                  </a:lnTo>
                  <a:lnTo>
                    <a:pt x="640" y="49"/>
                  </a:lnTo>
                  <a:lnTo>
                    <a:pt x="638" y="49"/>
                  </a:lnTo>
                  <a:lnTo>
                    <a:pt x="638" y="49"/>
                  </a:lnTo>
                  <a:lnTo>
                    <a:pt x="638" y="49"/>
                  </a:lnTo>
                  <a:lnTo>
                    <a:pt x="636" y="49"/>
                  </a:lnTo>
                  <a:close/>
                  <a:moveTo>
                    <a:pt x="647" y="24"/>
                  </a:moveTo>
                  <a:lnTo>
                    <a:pt x="647" y="26"/>
                  </a:lnTo>
                  <a:lnTo>
                    <a:pt x="647" y="26"/>
                  </a:lnTo>
                  <a:lnTo>
                    <a:pt x="647" y="26"/>
                  </a:lnTo>
                  <a:lnTo>
                    <a:pt x="645" y="26"/>
                  </a:lnTo>
                  <a:lnTo>
                    <a:pt x="645" y="26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1" y="27"/>
                  </a:lnTo>
                  <a:lnTo>
                    <a:pt x="641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7"/>
                  </a:lnTo>
                  <a:lnTo>
                    <a:pt x="643" y="27"/>
                  </a:lnTo>
                  <a:lnTo>
                    <a:pt x="645" y="27"/>
                  </a:lnTo>
                  <a:lnTo>
                    <a:pt x="645" y="27"/>
                  </a:lnTo>
                  <a:lnTo>
                    <a:pt x="647" y="29"/>
                  </a:lnTo>
                  <a:lnTo>
                    <a:pt x="649" y="27"/>
                  </a:lnTo>
                  <a:lnTo>
                    <a:pt x="649" y="26"/>
                  </a:lnTo>
                  <a:lnTo>
                    <a:pt x="649" y="26"/>
                  </a:lnTo>
                  <a:lnTo>
                    <a:pt x="649" y="26"/>
                  </a:lnTo>
                  <a:lnTo>
                    <a:pt x="647" y="24"/>
                  </a:lnTo>
                  <a:close/>
                  <a:moveTo>
                    <a:pt x="603" y="64"/>
                  </a:moveTo>
                  <a:lnTo>
                    <a:pt x="603" y="64"/>
                  </a:lnTo>
                  <a:lnTo>
                    <a:pt x="603" y="64"/>
                  </a:lnTo>
                  <a:lnTo>
                    <a:pt x="605" y="64"/>
                  </a:lnTo>
                  <a:lnTo>
                    <a:pt x="605" y="64"/>
                  </a:lnTo>
                  <a:lnTo>
                    <a:pt x="605" y="65"/>
                  </a:lnTo>
                  <a:lnTo>
                    <a:pt x="605" y="65"/>
                  </a:lnTo>
                  <a:lnTo>
                    <a:pt x="605" y="65"/>
                  </a:lnTo>
                  <a:lnTo>
                    <a:pt x="607" y="65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5"/>
                  </a:lnTo>
                  <a:lnTo>
                    <a:pt x="609" y="65"/>
                  </a:lnTo>
                  <a:lnTo>
                    <a:pt x="611" y="65"/>
                  </a:lnTo>
                  <a:lnTo>
                    <a:pt x="611" y="65"/>
                  </a:lnTo>
                  <a:lnTo>
                    <a:pt x="611" y="64"/>
                  </a:lnTo>
                  <a:lnTo>
                    <a:pt x="611" y="62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1" y="65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4" y="71"/>
                  </a:lnTo>
                  <a:lnTo>
                    <a:pt x="614" y="71"/>
                  </a:lnTo>
                  <a:lnTo>
                    <a:pt x="614" y="71"/>
                  </a:lnTo>
                  <a:lnTo>
                    <a:pt x="614" y="69"/>
                  </a:lnTo>
                  <a:lnTo>
                    <a:pt x="614" y="69"/>
                  </a:lnTo>
                  <a:lnTo>
                    <a:pt x="616" y="67"/>
                  </a:lnTo>
                  <a:lnTo>
                    <a:pt x="616" y="69"/>
                  </a:lnTo>
                  <a:lnTo>
                    <a:pt x="616" y="69"/>
                  </a:lnTo>
                  <a:lnTo>
                    <a:pt x="616" y="67"/>
                  </a:lnTo>
                  <a:lnTo>
                    <a:pt x="616" y="65"/>
                  </a:lnTo>
                  <a:lnTo>
                    <a:pt x="616" y="65"/>
                  </a:lnTo>
                  <a:lnTo>
                    <a:pt x="618" y="65"/>
                  </a:lnTo>
                  <a:lnTo>
                    <a:pt x="618" y="67"/>
                  </a:lnTo>
                  <a:lnTo>
                    <a:pt x="618" y="65"/>
                  </a:lnTo>
                  <a:lnTo>
                    <a:pt x="618" y="64"/>
                  </a:lnTo>
                  <a:lnTo>
                    <a:pt x="618" y="64"/>
                  </a:lnTo>
                  <a:lnTo>
                    <a:pt x="616" y="62"/>
                  </a:lnTo>
                  <a:lnTo>
                    <a:pt x="616" y="62"/>
                  </a:lnTo>
                  <a:lnTo>
                    <a:pt x="616" y="60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20" y="64"/>
                  </a:lnTo>
                  <a:lnTo>
                    <a:pt x="620" y="67"/>
                  </a:lnTo>
                  <a:lnTo>
                    <a:pt x="622" y="64"/>
                  </a:lnTo>
                  <a:lnTo>
                    <a:pt x="622" y="62"/>
                  </a:lnTo>
                  <a:lnTo>
                    <a:pt x="623" y="62"/>
                  </a:lnTo>
                  <a:lnTo>
                    <a:pt x="623" y="64"/>
                  </a:lnTo>
                  <a:lnTo>
                    <a:pt x="622" y="64"/>
                  </a:lnTo>
                  <a:lnTo>
                    <a:pt x="622" y="64"/>
                  </a:lnTo>
                  <a:lnTo>
                    <a:pt x="622" y="65"/>
                  </a:lnTo>
                  <a:lnTo>
                    <a:pt x="622" y="67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2" y="73"/>
                  </a:lnTo>
                  <a:lnTo>
                    <a:pt x="622" y="73"/>
                  </a:lnTo>
                  <a:lnTo>
                    <a:pt x="623" y="73"/>
                  </a:lnTo>
                  <a:lnTo>
                    <a:pt x="623" y="73"/>
                  </a:lnTo>
                  <a:lnTo>
                    <a:pt x="623" y="74"/>
                  </a:lnTo>
                  <a:lnTo>
                    <a:pt x="623" y="78"/>
                  </a:lnTo>
                  <a:lnTo>
                    <a:pt x="622" y="80"/>
                  </a:lnTo>
                  <a:lnTo>
                    <a:pt x="622" y="83"/>
                  </a:lnTo>
                  <a:lnTo>
                    <a:pt x="620" y="85"/>
                  </a:lnTo>
                  <a:lnTo>
                    <a:pt x="620" y="87"/>
                  </a:lnTo>
                  <a:lnTo>
                    <a:pt x="620" y="89"/>
                  </a:lnTo>
                  <a:lnTo>
                    <a:pt x="618" y="89"/>
                  </a:lnTo>
                  <a:lnTo>
                    <a:pt x="618" y="89"/>
                  </a:lnTo>
                  <a:lnTo>
                    <a:pt x="620" y="91"/>
                  </a:lnTo>
                  <a:lnTo>
                    <a:pt x="620" y="91"/>
                  </a:lnTo>
                  <a:lnTo>
                    <a:pt x="620" y="93"/>
                  </a:lnTo>
                  <a:lnTo>
                    <a:pt x="620" y="91"/>
                  </a:lnTo>
                  <a:lnTo>
                    <a:pt x="620" y="93"/>
                  </a:lnTo>
                  <a:lnTo>
                    <a:pt x="618" y="93"/>
                  </a:lnTo>
                  <a:lnTo>
                    <a:pt x="618" y="93"/>
                  </a:lnTo>
                  <a:lnTo>
                    <a:pt x="618" y="94"/>
                  </a:lnTo>
                  <a:lnTo>
                    <a:pt x="618" y="96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0" y="98"/>
                  </a:lnTo>
                  <a:lnTo>
                    <a:pt x="622" y="98"/>
                  </a:lnTo>
                  <a:lnTo>
                    <a:pt x="622" y="98"/>
                  </a:lnTo>
                  <a:lnTo>
                    <a:pt x="620" y="100"/>
                  </a:lnTo>
                  <a:lnTo>
                    <a:pt x="622" y="100"/>
                  </a:lnTo>
                  <a:lnTo>
                    <a:pt x="622" y="100"/>
                  </a:lnTo>
                  <a:lnTo>
                    <a:pt x="622" y="100"/>
                  </a:lnTo>
                  <a:lnTo>
                    <a:pt x="622" y="102"/>
                  </a:lnTo>
                  <a:lnTo>
                    <a:pt x="623" y="102"/>
                  </a:lnTo>
                  <a:lnTo>
                    <a:pt x="623" y="102"/>
                  </a:lnTo>
                  <a:lnTo>
                    <a:pt x="623" y="100"/>
                  </a:lnTo>
                  <a:lnTo>
                    <a:pt x="623" y="100"/>
                  </a:lnTo>
                  <a:lnTo>
                    <a:pt x="623" y="98"/>
                  </a:lnTo>
                  <a:lnTo>
                    <a:pt x="623" y="98"/>
                  </a:lnTo>
                  <a:lnTo>
                    <a:pt x="623" y="96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7"/>
                  </a:lnTo>
                  <a:lnTo>
                    <a:pt x="625" y="89"/>
                  </a:lnTo>
                  <a:lnTo>
                    <a:pt x="627" y="89"/>
                  </a:lnTo>
                  <a:lnTo>
                    <a:pt x="627" y="87"/>
                  </a:lnTo>
                  <a:lnTo>
                    <a:pt x="625" y="83"/>
                  </a:lnTo>
                  <a:lnTo>
                    <a:pt x="625" y="83"/>
                  </a:lnTo>
                  <a:lnTo>
                    <a:pt x="627" y="83"/>
                  </a:lnTo>
                  <a:lnTo>
                    <a:pt x="627" y="83"/>
                  </a:lnTo>
                  <a:lnTo>
                    <a:pt x="627" y="82"/>
                  </a:lnTo>
                  <a:lnTo>
                    <a:pt x="629" y="82"/>
                  </a:lnTo>
                  <a:lnTo>
                    <a:pt x="627" y="82"/>
                  </a:lnTo>
                  <a:lnTo>
                    <a:pt x="627" y="80"/>
                  </a:lnTo>
                  <a:lnTo>
                    <a:pt x="627" y="78"/>
                  </a:lnTo>
                  <a:lnTo>
                    <a:pt x="627" y="78"/>
                  </a:lnTo>
                  <a:lnTo>
                    <a:pt x="625" y="76"/>
                  </a:lnTo>
                  <a:lnTo>
                    <a:pt x="625" y="76"/>
                  </a:lnTo>
                  <a:lnTo>
                    <a:pt x="625" y="76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4"/>
                  </a:lnTo>
                  <a:lnTo>
                    <a:pt x="627" y="74"/>
                  </a:lnTo>
                  <a:lnTo>
                    <a:pt x="627" y="74"/>
                  </a:lnTo>
                  <a:lnTo>
                    <a:pt x="627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31" y="73"/>
                  </a:lnTo>
                  <a:lnTo>
                    <a:pt x="631" y="71"/>
                  </a:lnTo>
                  <a:lnTo>
                    <a:pt x="629" y="69"/>
                  </a:lnTo>
                  <a:lnTo>
                    <a:pt x="629" y="67"/>
                  </a:lnTo>
                  <a:lnTo>
                    <a:pt x="629" y="67"/>
                  </a:lnTo>
                  <a:lnTo>
                    <a:pt x="627" y="67"/>
                  </a:lnTo>
                  <a:lnTo>
                    <a:pt x="627" y="69"/>
                  </a:lnTo>
                  <a:lnTo>
                    <a:pt x="627" y="67"/>
                  </a:lnTo>
                  <a:lnTo>
                    <a:pt x="629" y="64"/>
                  </a:lnTo>
                  <a:lnTo>
                    <a:pt x="627" y="64"/>
                  </a:lnTo>
                  <a:lnTo>
                    <a:pt x="627" y="65"/>
                  </a:lnTo>
                  <a:lnTo>
                    <a:pt x="627" y="67"/>
                  </a:lnTo>
                  <a:lnTo>
                    <a:pt x="627" y="65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5" y="64"/>
                  </a:lnTo>
                  <a:lnTo>
                    <a:pt x="625" y="64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9" y="62"/>
                  </a:lnTo>
                  <a:lnTo>
                    <a:pt x="629" y="62"/>
                  </a:lnTo>
                  <a:lnTo>
                    <a:pt x="631" y="62"/>
                  </a:lnTo>
                  <a:lnTo>
                    <a:pt x="632" y="60"/>
                  </a:lnTo>
                  <a:lnTo>
                    <a:pt x="632" y="60"/>
                  </a:lnTo>
                  <a:lnTo>
                    <a:pt x="631" y="60"/>
                  </a:lnTo>
                  <a:lnTo>
                    <a:pt x="631" y="58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31" y="56"/>
                  </a:lnTo>
                  <a:lnTo>
                    <a:pt x="632" y="55"/>
                  </a:lnTo>
                  <a:lnTo>
                    <a:pt x="631" y="53"/>
                  </a:lnTo>
                  <a:lnTo>
                    <a:pt x="629" y="53"/>
                  </a:lnTo>
                  <a:lnTo>
                    <a:pt x="627" y="53"/>
                  </a:lnTo>
                  <a:lnTo>
                    <a:pt x="629" y="51"/>
                  </a:lnTo>
                  <a:lnTo>
                    <a:pt x="632" y="51"/>
                  </a:lnTo>
                  <a:lnTo>
                    <a:pt x="632" y="51"/>
                  </a:lnTo>
                  <a:lnTo>
                    <a:pt x="632" y="49"/>
                  </a:lnTo>
                  <a:lnTo>
                    <a:pt x="632" y="49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1" y="47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31" y="47"/>
                  </a:lnTo>
                  <a:lnTo>
                    <a:pt x="631" y="47"/>
                  </a:lnTo>
                  <a:lnTo>
                    <a:pt x="634" y="44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2" y="42"/>
                  </a:lnTo>
                  <a:lnTo>
                    <a:pt x="632" y="44"/>
                  </a:lnTo>
                  <a:lnTo>
                    <a:pt x="631" y="46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6"/>
                  </a:lnTo>
                  <a:lnTo>
                    <a:pt x="629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7" y="44"/>
                  </a:lnTo>
                  <a:lnTo>
                    <a:pt x="627" y="44"/>
                  </a:lnTo>
                  <a:lnTo>
                    <a:pt x="627" y="44"/>
                  </a:lnTo>
                  <a:lnTo>
                    <a:pt x="629" y="44"/>
                  </a:lnTo>
                  <a:lnTo>
                    <a:pt x="629" y="44"/>
                  </a:lnTo>
                  <a:lnTo>
                    <a:pt x="629" y="44"/>
                  </a:lnTo>
                  <a:lnTo>
                    <a:pt x="629" y="42"/>
                  </a:lnTo>
                  <a:lnTo>
                    <a:pt x="629" y="42"/>
                  </a:lnTo>
                  <a:lnTo>
                    <a:pt x="629" y="40"/>
                  </a:lnTo>
                  <a:lnTo>
                    <a:pt x="627" y="40"/>
                  </a:lnTo>
                  <a:lnTo>
                    <a:pt x="627" y="40"/>
                  </a:lnTo>
                  <a:lnTo>
                    <a:pt x="627" y="40"/>
                  </a:lnTo>
                  <a:lnTo>
                    <a:pt x="627" y="38"/>
                  </a:lnTo>
                  <a:lnTo>
                    <a:pt x="627" y="37"/>
                  </a:lnTo>
                  <a:lnTo>
                    <a:pt x="625" y="37"/>
                  </a:lnTo>
                  <a:lnTo>
                    <a:pt x="625" y="37"/>
                  </a:lnTo>
                  <a:lnTo>
                    <a:pt x="625" y="38"/>
                  </a:lnTo>
                  <a:lnTo>
                    <a:pt x="623" y="40"/>
                  </a:lnTo>
                  <a:lnTo>
                    <a:pt x="623" y="40"/>
                  </a:lnTo>
                  <a:lnTo>
                    <a:pt x="623" y="38"/>
                  </a:lnTo>
                  <a:lnTo>
                    <a:pt x="623" y="38"/>
                  </a:lnTo>
                  <a:lnTo>
                    <a:pt x="622" y="38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5" y="42"/>
                  </a:lnTo>
                  <a:lnTo>
                    <a:pt x="622" y="42"/>
                  </a:lnTo>
                  <a:lnTo>
                    <a:pt x="620" y="44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20" y="42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2" y="38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1"/>
                  </a:lnTo>
                  <a:lnTo>
                    <a:pt x="622" y="31"/>
                  </a:lnTo>
                  <a:lnTo>
                    <a:pt x="622" y="29"/>
                  </a:lnTo>
                  <a:lnTo>
                    <a:pt x="622" y="27"/>
                  </a:lnTo>
                  <a:lnTo>
                    <a:pt x="622" y="27"/>
                  </a:lnTo>
                  <a:lnTo>
                    <a:pt x="622" y="27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2" y="24"/>
                  </a:lnTo>
                  <a:lnTo>
                    <a:pt x="622" y="24"/>
                  </a:lnTo>
                  <a:lnTo>
                    <a:pt x="622" y="22"/>
                  </a:lnTo>
                  <a:lnTo>
                    <a:pt x="620" y="24"/>
                  </a:lnTo>
                  <a:lnTo>
                    <a:pt x="620" y="26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0" y="27"/>
                  </a:lnTo>
                  <a:lnTo>
                    <a:pt x="620" y="26"/>
                  </a:lnTo>
                  <a:lnTo>
                    <a:pt x="618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7"/>
                  </a:lnTo>
                  <a:lnTo>
                    <a:pt x="614" y="27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4" y="29"/>
                  </a:lnTo>
                  <a:lnTo>
                    <a:pt x="614" y="29"/>
                  </a:lnTo>
                  <a:lnTo>
                    <a:pt x="612" y="29"/>
                  </a:lnTo>
                  <a:lnTo>
                    <a:pt x="612" y="31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4" y="33"/>
                  </a:lnTo>
                  <a:lnTo>
                    <a:pt x="614" y="35"/>
                  </a:lnTo>
                  <a:lnTo>
                    <a:pt x="614" y="35"/>
                  </a:lnTo>
                  <a:lnTo>
                    <a:pt x="616" y="35"/>
                  </a:lnTo>
                  <a:lnTo>
                    <a:pt x="616" y="35"/>
                  </a:lnTo>
                  <a:lnTo>
                    <a:pt x="618" y="35"/>
                  </a:lnTo>
                  <a:lnTo>
                    <a:pt x="616" y="37"/>
                  </a:lnTo>
                  <a:lnTo>
                    <a:pt x="614" y="35"/>
                  </a:lnTo>
                  <a:lnTo>
                    <a:pt x="612" y="35"/>
                  </a:lnTo>
                  <a:lnTo>
                    <a:pt x="611" y="31"/>
                  </a:lnTo>
                  <a:lnTo>
                    <a:pt x="611" y="31"/>
                  </a:lnTo>
                  <a:lnTo>
                    <a:pt x="611" y="31"/>
                  </a:lnTo>
                  <a:lnTo>
                    <a:pt x="609" y="31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5"/>
                  </a:lnTo>
                  <a:lnTo>
                    <a:pt x="609" y="35"/>
                  </a:lnTo>
                  <a:lnTo>
                    <a:pt x="609" y="35"/>
                  </a:lnTo>
                  <a:lnTo>
                    <a:pt x="607" y="35"/>
                  </a:lnTo>
                  <a:lnTo>
                    <a:pt x="607" y="37"/>
                  </a:lnTo>
                  <a:lnTo>
                    <a:pt x="605" y="37"/>
                  </a:lnTo>
                  <a:lnTo>
                    <a:pt x="605" y="38"/>
                  </a:lnTo>
                  <a:lnTo>
                    <a:pt x="605" y="38"/>
                  </a:lnTo>
                  <a:lnTo>
                    <a:pt x="607" y="38"/>
                  </a:lnTo>
                  <a:lnTo>
                    <a:pt x="609" y="38"/>
                  </a:lnTo>
                  <a:lnTo>
                    <a:pt x="609" y="37"/>
                  </a:lnTo>
                  <a:lnTo>
                    <a:pt x="609" y="38"/>
                  </a:lnTo>
                  <a:lnTo>
                    <a:pt x="611" y="38"/>
                  </a:lnTo>
                  <a:lnTo>
                    <a:pt x="611" y="38"/>
                  </a:lnTo>
                  <a:lnTo>
                    <a:pt x="612" y="38"/>
                  </a:lnTo>
                  <a:lnTo>
                    <a:pt x="612" y="38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2" y="40"/>
                  </a:lnTo>
                  <a:lnTo>
                    <a:pt x="612" y="40"/>
                  </a:lnTo>
                  <a:lnTo>
                    <a:pt x="612" y="38"/>
                  </a:lnTo>
                  <a:lnTo>
                    <a:pt x="614" y="37"/>
                  </a:lnTo>
                  <a:lnTo>
                    <a:pt x="614" y="40"/>
                  </a:lnTo>
                  <a:lnTo>
                    <a:pt x="614" y="42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6" y="44"/>
                  </a:lnTo>
                  <a:lnTo>
                    <a:pt x="618" y="44"/>
                  </a:lnTo>
                  <a:lnTo>
                    <a:pt x="618" y="46"/>
                  </a:lnTo>
                  <a:lnTo>
                    <a:pt x="616" y="46"/>
                  </a:lnTo>
                  <a:lnTo>
                    <a:pt x="616" y="47"/>
                  </a:lnTo>
                  <a:lnTo>
                    <a:pt x="616" y="47"/>
                  </a:lnTo>
                  <a:lnTo>
                    <a:pt x="618" y="49"/>
                  </a:lnTo>
                  <a:lnTo>
                    <a:pt x="618" y="49"/>
                  </a:lnTo>
                  <a:lnTo>
                    <a:pt x="618" y="47"/>
                  </a:lnTo>
                  <a:lnTo>
                    <a:pt x="620" y="47"/>
                  </a:lnTo>
                  <a:lnTo>
                    <a:pt x="620" y="49"/>
                  </a:lnTo>
                  <a:lnTo>
                    <a:pt x="620" y="49"/>
                  </a:lnTo>
                  <a:lnTo>
                    <a:pt x="622" y="51"/>
                  </a:lnTo>
                  <a:lnTo>
                    <a:pt x="623" y="51"/>
                  </a:lnTo>
                  <a:lnTo>
                    <a:pt x="622" y="51"/>
                  </a:lnTo>
                  <a:lnTo>
                    <a:pt x="620" y="51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18" y="55"/>
                  </a:lnTo>
                  <a:lnTo>
                    <a:pt x="620" y="56"/>
                  </a:lnTo>
                  <a:lnTo>
                    <a:pt x="618" y="56"/>
                  </a:lnTo>
                  <a:lnTo>
                    <a:pt x="618" y="58"/>
                  </a:lnTo>
                  <a:lnTo>
                    <a:pt x="618" y="56"/>
                  </a:lnTo>
                  <a:lnTo>
                    <a:pt x="616" y="55"/>
                  </a:lnTo>
                  <a:lnTo>
                    <a:pt x="614" y="55"/>
                  </a:lnTo>
                  <a:lnTo>
                    <a:pt x="614" y="55"/>
                  </a:lnTo>
                  <a:lnTo>
                    <a:pt x="614" y="56"/>
                  </a:lnTo>
                  <a:lnTo>
                    <a:pt x="614" y="56"/>
                  </a:lnTo>
                  <a:lnTo>
                    <a:pt x="612" y="56"/>
                  </a:lnTo>
                  <a:lnTo>
                    <a:pt x="614" y="56"/>
                  </a:lnTo>
                  <a:lnTo>
                    <a:pt x="614" y="58"/>
                  </a:lnTo>
                  <a:lnTo>
                    <a:pt x="614" y="58"/>
                  </a:lnTo>
                  <a:lnTo>
                    <a:pt x="614" y="58"/>
                  </a:lnTo>
                  <a:lnTo>
                    <a:pt x="612" y="58"/>
                  </a:lnTo>
                  <a:lnTo>
                    <a:pt x="612" y="58"/>
                  </a:lnTo>
                  <a:lnTo>
                    <a:pt x="612" y="56"/>
                  </a:lnTo>
                  <a:lnTo>
                    <a:pt x="612" y="55"/>
                  </a:lnTo>
                  <a:lnTo>
                    <a:pt x="611" y="55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09" y="56"/>
                  </a:lnTo>
                  <a:lnTo>
                    <a:pt x="609" y="58"/>
                  </a:lnTo>
                  <a:lnTo>
                    <a:pt x="607" y="58"/>
                  </a:lnTo>
                  <a:lnTo>
                    <a:pt x="607" y="56"/>
                  </a:lnTo>
                  <a:lnTo>
                    <a:pt x="607" y="56"/>
                  </a:lnTo>
                  <a:lnTo>
                    <a:pt x="605" y="55"/>
                  </a:lnTo>
                  <a:lnTo>
                    <a:pt x="605" y="55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2" y="58"/>
                  </a:lnTo>
                  <a:lnTo>
                    <a:pt x="602" y="58"/>
                  </a:lnTo>
                  <a:lnTo>
                    <a:pt x="602" y="60"/>
                  </a:lnTo>
                  <a:lnTo>
                    <a:pt x="603" y="64"/>
                  </a:lnTo>
                  <a:close/>
                  <a:moveTo>
                    <a:pt x="629" y="35"/>
                  </a:moveTo>
                  <a:lnTo>
                    <a:pt x="631" y="37"/>
                  </a:lnTo>
                  <a:lnTo>
                    <a:pt x="631" y="37"/>
                  </a:lnTo>
                  <a:lnTo>
                    <a:pt x="631" y="37"/>
                  </a:lnTo>
                  <a:lnTo>
                    <a:pt x="631" y="37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2" y="37"/>
                  </a:lnTo>
                  <a:lnTo>
                    <a:pt x="632" y="37"/>
                  </a:lnTo>
                  <a:lnTo>
                    <a:pt x="634" y="37"/>
                  </a:lnTo>
                  <a:lnTo>
                    <a:pt x="634" y="37"/>
                  </a:lnTo>
                  <a:lnTo>
                    <a:pt x="636" y="37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4" y="33"/>
                  </a:lnTo>
                  <a:lnTo>
                    <a:pt x="634" y="31"/>
                  </a:lnTo>
                  <a:lnTo>
                    <a:pt x="636" y="31"/>
                  </a:lnTo>
                  <a:lnTo>
                    <a:pt x="636" y="29"/>
                  </a:lnTo>
                  <a:lnTo>
                    <a:pt x="636" y="29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6" y="27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4" y="26"/>
                  </a:lnTo>
                  <a:lnTo>
                    <a:pt x="632" y="26"/>
                  </a:lnTo>
                  <a:lnTo>
                    <a:pt x="632" y="24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6" y="24"/>
                  </a:lnTo>
                  <a:lnTo>
                    <a:pt x="634" y="22"/>
                  </a:lnTo>
                  <a:lnTo>
                    <a:pt x="634" y="20"/>
                  </a:lnTo>
                  <a:lnTo>
                    <a:pt x="632" y="20"/>
                  </a:lnTo>
                  <a:lnTo>
                    <a:pt x="634" y="20"/>
                  </a:lnTo>
                  <a:lnTo>
                    <a:pt x="634" y="20"/>
                  </a:lnTo>
                  <a:lnTo>
                    <a:pt x="636" y="22"/>
                  </a:lnTo>
                  <a:lnTo>
                    <a:pt x="638" y="22"/>
                  </a:lnTo>
                  <a:lnTo>
                    <a:pt x="638" y="20"/>
                  </a:lnTo>
                  <a:lnTo>
                    <a:pt x="636" y="18"/>
                  </a:lnTo>
                  <a:lnTo>
                    <a:pt x="636" y="18"/>
                  </a:lnTo>
                  <a:lnTo>
                    <a:pt x="638" y="17"/>
                  </a:lnTo>
                  <a:lnTo>
                    <a:pt x="636" y="17"/>
                  </a:lnTo>
                  <a:lnTo>
                    <a:pt x="636" y="17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3"/>
                  </a:lnTo>
                  <a:lnTo>
                    <a:pt x="634" y="13"/>
                  </a:lnTo>
                  <a:lnTo>
                    <a:pt x="634" y="13"/>
                  </a:lnTo>
                  <a:lnTo>
                    <a:pt x="632" y="15"/>
                  </a:lnTo>
                  <a:lnTo>
                    <a:pt x="632" y="13"/>
                  </a:lnTo>
                  <a:lnTo>
                    <a:pt x="632" y="13"/>
                  </a:lnTo>
                  <a:lnTo>
                    <a:pt x="631" y="13"/>
                  </a:lnTo>
                  <a:lnTo>
                    <a:pt x="631" y="15"/>
                  </a:lnTo>
                  <a:lnTo>
                    <a:pt x="631" y="15"/>
                  </a:lnTo>
                  <a:lnTo>
                    <a:pt x="631" y="17"/>
                  </a:lnTo>
                  <a:lnTo>
                    <a:pt x="631" y="17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20"/>
                  </a:lnTo>
                  <a:lnTo>
                    <a:pt x="631" y="20"/>
                  </a:lnTo>
                  <a:lnTo>
                    <a:pt x="631" y="22"/>
                  </a:lnTo>
                  <a:lnTo>
                    <a:pt x="631" y="24"/>
                  </a:lnTo>
                  <a:lnTo>
                    <a:pt x="631" y="24"/>
                  </a:lnTo>
                  <a:lnTo>
                    <a:pt x="631" y="26"/>
                  </a:lnTo>
                  <a:lnTo>
                    <a:pt x="631" y="24"/>
                  </a:lnTo>
                  <a:lnTo>
                    <a:pt x="629" y="24"/>
                  </a:lnTo>
                  <a:lnTo>
                    <a:pt x="629" y="22"/>
                  </a:lnTo>
                  <a:lnTo>
                    <a:pt x="629" y="22"/>
                  </a:lnTo>
                  <a:lnTo>
                    <a:pt x="627" y="22"/>
                  </a:lnTo>
                  <a:lnTo>
                    <a:pt x="627" y="24"/>
                  </a:lnTo>
                  <a:lnTo>
                    <a:pt x="629" y="33"/>
                  </a:lnTo>
                  <a:lnTo>
                    <a:pt x="629" y="35"/>
                  </a:lnTo>
                  <a:close/>
                  <a:moveTo>
                    <a:pt x="638" y="17"/>
                  </a:moveTo>
                  <a:lnTo>
                    <a:pt x="640" y="18"/>
                  </a:lnTo>
                  <a:lnTo>
                    <a:pt x="640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5" y="17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3"/>
                  </a:lnTo>
                  <a:lnTo>
                    <a:pt x="647" y="11"/>
                  </a:lnTo>
                  <a:lnTo>
                    <a:pt x="647" y="11"/>
                  </a:lnTo>
                  <a:lnTo>
                    <a:pt x="645" y="11"/>
                  </a:lnTo>
                  <a:lnTo>
                    <a:pt x="645" y="9"/>
                  </a:lnTo>
                  <a:lnTo>
                    <a:pt x="645" y="9"/>
                  </a:lnTo>
                  <a:lnTo>
                    <a:pt x="647" y="9"/>
                  </a:lnTo>
                  <a:lnTo>
                    <a:pt x="647" y="9"/>
                  </a:lnTo>
                  <a:lnTo>
                    <a:pt x="645" y="8"/>
                  </a:lnTo>
                  <a:lnTo>
                    <a:pt x="647" y="8"/>
                  </a:lnTo>
                  <a:lnTo>
                    <a:pt x="647" y="8"/>
                  </a:lnTo>
                  <a:lnTo>
                    <a:pt x="649" y="6"/>
                  </a:lnTo>
                  <a:lnTo>
                    <a:pt x="649" y="6"/>
                  </a:lnTo>
                  <a:lnTo>
                    <a:pt x="647" y="6"/>
                  </a:lnTo>
                  <a:lnTo>
                    <a:pt x="649" y="4"/>
                  </a:lnTo>
                  <a:lnTo>
                    <a:pt x="649" y="4"/>
                  </a:lnTo>
                  <a:lnTo>
                    <a:pt x="649" y="4"/>
                  </a:lnTo>
                  <a:lnTo>
                    <a:pt x="647" y="2"/>
                  </a:lnTo>
                  <a:lnTo>
                    <a:pt x="647" y="2"/>
                  </a:lnTo>
                  <a:lnTo>
                    <a:pt x="647" y="2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45" y="0"/>
                  </a:lnTo>
                  <a:lnTo>
                    <a:pt x="645" y="2"/>
                  </a:lnTo>
                  <a:lnTo>
                    <a:pt x="643" y="6"/>
                  </a:lnTo>
                  <a:lnTo>
                    <a:pt x="643" y="6"/>
                  </a:lnTo>
                  <a:lnTo>
                    <a:pt x="643" y="6"/>
                  </a:lnTo>
                  <a:lnTo>
                    <a:pt x="641" y="8"/>
                  </a:lnTo>
                  <a:lnTo>
                    <a:pt x="641" y="6"/>
                  </a:lnTo>
                  <a:lnTo>
                    <a:pt x="641" y="6"/>
                  </a:lnTo>
                  <a:lnTo>
                    <a:pt x="643" y="6"/>
                  </a:lnTo>
                  <a:lnTo>
                    <a:pt x="643" y="4"/>
                  </a:lnTo>
                  <a:lnTo>
                    <a:pt x="643" y="4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41" y="4"/>
                  </a:lnTo>
                  <a:lnTo>
                    <a:pt x="641" y="4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0" y="8"/>
                  </a:lnTo>
                  <a:lnTo>
                    <a:pt x="640" y="9"/>
                  </a:lnTo>
                  <a:lnTo>
                    <a:pt x="640" y="11"/>
                  </a:lnTo>
                  <a:lnTo>
                    <a:pt x="638" y="11"/>
                  </a:lnTo>
                  <a:lnTo>
                    <a:pt x="640" y="11"/>
                  </a:lnTo>
                  <a:lnTo>
                    <a:pt x="640" y="13"/>
                  </a:lnTo>
                  <a:lnTo>
                    <a:pt x="640" y="15"/>
                  </a:lnTo>
                  <a:lnTo>
                    <a:pt x="638" y="13"/>
                  </a:lnTo>
                  <a:lnTo>
                    <a:pt x="638" y="15"/>
                  </a:lnTo>
                  <a:lnTo>
                    <a:pt x="638" y="15"/>
                  </a:lnTo>
                  <a:lnTo>
                    <a:pt x="638" y="17"/>
                  </a:lnTo>
                  <a:lnTo>
                    <a:pt x="638" y="17"/>
                  </a:lnTo>
                  <a:close/>
                  <a:moveTo>
                    <a:pt x="567" y="1007"/>
                  </a:moveTo>
                  <a:lnTo>
                    <a:pt x="567" y="1007"/>
                  </a:lnTo>
                  <a:lnTo>
                    <a:pt x="567" y="1007"/>
                  </a:lnTo>
                  <a:lnTo>
                    <a:pt x="567" y="1007"/>
                  </a:lnTo>
                  <a:lnTo>
                    <a:pt x="567" y="1007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9" y="1008"/>
                  </a:lnTo>
                  <a:lnTo>
                    <a:pt x="569" y="1007"/>
                  </a:lnTo>
                  <a:lnTo>
                    <a:pt x="567" y="1007"/>
                  </a:lnTo>
                  <a:close/>
                  <a:moveTo>
                    <a:pt x="560" y="1001"/>
                  </a:moveTo>
                  <a:lnTo>
                    <a:pt x="558" y="1003"/>
                  </a:lnTo>
                  <a:lnTo>
                    <a:pt x="557" y="1003"/>
                  </a:lnTo>
                  <a:lnTo>
                    <a:pt x="555" y="1005"/>
                  </a:lnTo>
                  <a:lnTo>
                    <a:pt x="555" y="1005"/>
                  </a:lnTo>
                  <a:lnTo>
                    <a:pt x="553" y="1005"/>
                  </a:lnTo>
                  <a:lnTo>
                    <a:pt x="553" y="1005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60" y="1007"/>
                  </a:lnTo>
                  <a:lnTo>
                    <a:pt x="560" y="1007"/>
                  </a:lnTo>
                  <a:lnTo>
                    <a:pt x="560" y="1007"/>
                  </a:lnTo>
                  <a:lnTo>
                    <a:pt x="560" y="1005"/>
                  </a:lnTo>
                  <a:lnTo>
                    <a:pt x="560" y="1003"/>
                  </a:lnTo>
                  <a:lnTo>
                    <a:pt x="560" y="1003"/>
                  </a:lnTo>
                  <a:lnTo>
                    <a:pt x="562" y="1001"/>
                  </a:lnTo>
                  <a:lnTo>
                    <a:pt x="560" y="1001"/>
                  </a:lnTo>
                  <a:lnTo>
                    <a:pt x="560" y="1001"/>
                  </a:lnTo>
                  <a:close/>
                  <a:moveTo>
                    <a:pt x="576" y="987"/>
                  </a:moveTo>
                  <a:lnTo>
                    <a:pt x="578" y="985"/>
                  </a:lnTo>
                  <a:lnTo>
                    <a:pt x="578" y="985"/>
                  </a:lnTo>
                  <a:lnTo>
                    <a:pt x="578" y="985"/>
                  </a:lnTo>
                  <a:lnTo>
                    <a:pt x="576" y="985"/>
                  </a:lnTo>
                  <a:lnTo>
                    <a:pt x="576" y="985"/>
                  </a:lnTo>
                  <a:lnTo>
                    <a:pt x="576" y="985"/>
                  </a:lnTo>
                  <a:lnTo>
                    <a:pt x="575" y="985"/>
                  </a:lnTo>
                  <a:lnTo>
                    <a:pt x="575" y="987"/>
                  </a:lnTo>
                  <a:lnTo>
                    <a:pt x="575" y="987"/>
                  </a:lnTo>
                  <a:lnTo>
                    <a:pt x="576" y="987"/>
                  </a:lnTo>
                  <a:lnTo>
                    <a:pt x="576" y="987"/>
                  </a:lnTo>
                  <a:close/>
                  <a:moveTo>
                    <a:pt x="446" y="633"/>
                  </a:moveTo>
                  <a:lnTo>
                    <a:pt x="446" y="633"/>
                  </a:lnTo>
                  <a:lnTo>
                    <a:pt x="446" y="633"/>
                  </a:lnTo>
                  <a:lnTo>
                    <a:pt x="446" y="633"/>
                  </a:lnTo>
                  <a:lnTo>
                    <a:pt x="448" y="634"/>
                  </a:lnTo>
                  <a:lnTo>
                    <a:pt x="448" y="633"/>
                  </a:lnTo>
                  <a:lnTo>
                    <a:pt x="450" y="633"/>
                  </a:lnTo>
                  <a:lnTo>
                    <a:pt x="450" y="631"/>
                  </a:lnTo>
                  <a:lnTo>
                    <a:pt x="452" y="633"/>
                  </a:lnTo>
                  <a:lnTo>
                    <a:pt x="452" y="633"/>
                  </a:lnTo>
                  <a:lnTo>
                    <a:pt x="454" y="633"/>
                  </a:lnTo>
                  <a:lnTo>
                    <a:pt x="454" y="633"/>
                  </a:lnTo>
                  <a:lnTo>
                    <a:pt x="455" y="633"/>
                  </a:lnTo>
                  <a:lnTo>
                    <a:pt x="455" y="633"/>
                  </a:lnTo>
                  <a:lnTo>
                    <a:pt x="455" y="634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1"/>
                  </a:lnTo>
                  <a:lnTo>
                    <a:pt x="457" y="631"/>
                  </a:lnTo>
                  <a:lnTo>
                    <a:pt x="459" y="631"/>
                  </a:lnTo>
                  <a:lnTo>
                    <a:pt x="459" y="629"/>
                  </a:lnTo>
                  <a:lnTo>
                    <a:pt x="459" y="629"/>
                  </a:lnTo>
                  <a:lnTo>
                    <a:pt x="463" y="627"/>
                  </a:lnTo>
                  <a:lnTo>
                    <a:pt x="463" y="625"/>
                  </a:lnTo>
                  <a:lnTo>
                    <a:pt x="464" y="624"/>
                  </a:lnTo>
                  <a:lnTo>
                    <a:pt x="466" y="624"/>
                  </a:lnTo>
                  <a:lnTo>
                    <a:pt x="466" y="622"/>
                  </a:lnTo>
                  <a:lnTo>
                    <a:pt x="466" y="620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6"/>
                  </a:lnTo>
                  <a:lnTo>
                    <a:pt x="470" y="616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68" y="613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8" y="609"/>
                  </a:lnTo>
                  <a:lnTo>
                    <a:pt x="468" y="609"/>
                  </a:lnTo>
                  <a:lnTo>
                    <a:pt x="468" y="607"/>
                  </a:lnTo>
                  <a:lnTo>
                    <a:pt x="468" y="606"/>
                  </a:lnTo>
                  <a:lnTo>
                    <a:pt x="468" y="604"/>
                  </a:lnTo>
                  <a:lnTo>
                    <a:pt x="468" y="604"/>
                  </a:lnTo>
                  <a:lnTo>
                    <a:pt x="466" y="604"/>
                  </a:lnTo>
                  <a:lnTo>
                    <a:pt x="466" y="604"/>
                  </a:lnTo>
                  <a:lnTo>
                    <a:pt x="464" y="604"/>
                  </a:lnTo>
                  <a:lnTo>
                    <a:pt x="461" y="606"/>
                  </a:lnTo>
                  <a:lnTo>
                    <a:pt x="459" y="607"/>
                  </a:lnTo>
                  <a:lnTo>
                    <a:pt x="459" y="609"/>
                  </a:lnTo>
                  <a:lnTo>
                    <a:pt x="455" y="615"/>
                  </a:lnTo>
                  <a:lnTo>
                    <a:pt x="455" y="616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2" y="620"/>
                  </a:lnTo>
                  <a:lnTo>
                    <a:pt x="450" y="620"/>
                  </a:lnTo>
                  <a:lnTo>
                    <a:pt x="450" y="620"/>
                  </a:lnTo>
                  <a:lnTo>
                    <a:pt x="450" y="622"/>
                  </a:lnTo>
                  <a:lnTo>
                    <a:pt x="450" y="622"/>
                  </a:lnTo>
                  <a:lnTo>
                    <a:pt x="450" y="624"/>
                  </a:lnTo>
                  <a:lnTo>
                    <a:pt x="450" y="624"/>
                  </a:lnTo>
                  <a:lnTo>
                    <a:pt x="450" y="627"/>
                  </a:lnTo>
                  <a:lnTo>
                    <a:pt x="450" y="629"/>
                  </a:lnTo>
                  <a:lnTo>
                    <a:pt x="448" y="631"/>
                  </a:lnTo>
                  <a:lnTo>
                    <a:pt x="448" y="633"/>
                  </a:lnTo>
                  <a:lnTo>
                    <a:pt x="446" y="633"/>
                  </a:lnTo>
                  <a:lnTo>
                    <a:pt x="446" y="633"/>
                  </a:lnTo>
                  <a:close/>
                  <a:moveTo>
                    <a:pt x="585" y="1023"/>
                  </a:moveTo>
                  <a:lnTo>
                    <a:pt x="585" y="1023"/>
                  </a:lnTo>
                  <a:lnTo>
                    <a:pt x="585" y="1023"/>
                  </a:lnTo>
                  <a:lnTo>
                    <a:pt x="584" y="1021"/>
                  </a:lnTo>
                  <a:lnTo>
                    <a:pt x="582" y="1021"/>
                  </a:lnTo>
                  <a:lnTo>
                    <a:pt x="582" y="1021"/>
                  </a:lnTo>
                  <a:lnTo>
                    <a:pt x="582" y="1021"/>
                  </a:lnTo>
                  <a:lnTo>
                    <a:pt x="580" y="1021"/>
                  </a:lnTo>
                  <a:lnTo>
                    <a:pt x="580" y="1021"/>
                  </a:lnTo>
                  <a:lnTo>
                    <a:pt x="578" y="1021"/>
                  </a:lnTo>
                  <a:lnTo>
                    <a:pt x="578" y="1019"/>
                  </a:lnTo>
                  <a:lnTo>
                    <a:pt x="578" y="1021"/>
                  </a:lnTo>
                  <a:lnTo>
                    <a:pt x="578" y="1021"/>
                  </a:lnTo>
                  <a:lnTo>
                    <a:pt x="576" y="1021"/>
                  </a:lnTo>
                  <a:lnTo>
                    <a:pt x="576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3"/>
                  </a:lnTo>
                  <a:lnTo>
                    <a:pt x="575" y="1025"/>
                  </a:lnTo>
                  <a:lnTo>
                    <a:pt x="575" y="1026"/>
                  </a:lnTo>
                  <a:lnTo>
                    <a:pt x="575" y="1026"/>
                  </a:lnTo>
                  <a:lnTo>
                    <a:pt x="576" y="1026"/>
                  </a:lnTo>
                  <a:lnTo>
                    <a:pt x="576" y="1026"/>
                  </a:lnTo>
                  <a:lnTo>
                    <a:pt x="576" y="1026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82" y="1026"/>
                  </a:lnTo>
                  <a:lnTo>
                    <a:pt x="582" y="1026"/>
                  </a:lnTo>
                  <a:lnTo>
                    <a:pt x="584" y="1026"/>
                  </a:lnTo>
                  <a:lnTo>
                    <a:pt x="584" y="1026"/>
                  </a:lnTo>
                  <a:lnTo>
                    <a:pt x="585" y="1028"/>
                  </a:lnTo>
                  <a:lnTo>
                    <a:pt x="585" y="1028"/>
                  </a:lnTo>
                  <a:lnTo>
                    <a:pt x="585" y="1026"/>
                  </a:lnTo>
                  <a:lnTo>
                    <a:pt x="585" y="1026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A6409CA3-4EF5-4551-B11A-5A424612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27" y="5444166"/>
              <a:ext cx="2222" cy="222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9FD2D8D5-DBAC-493F-A20F-4E2C69705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996" y="3923238"/>
              <a:ext cx="509939" cy="689918"/>
            </a:xfrm>
            <a:custGeom>
              <a:avLst/>
              <a:gdLst>
                <a:gd name="T0" fmla="*/ 114 w 459"/>
                <a:gd name="T1" fmla="*/ 115 h 621"/>
                <a:gd name="T2" fmla="*/ 105 w 459"/>
                <a:gd name="T3" fmla="*/ 110 h 621"/>
                <a:gd name="T4" fmla="*/ 401 w 459"/>
                <a:gd name="T5" fmla="*/ 86 h 621"/>
                <a:gd name="T6" fmla="*/ 399 w 459"/>
                <a:gd name="T7" fmla="*/ 103 h 621"/>
                <a:gd name="T8" fmla="*/ 152 w 459"/>
                <a:gd name="T9" fmla="*/ 50 h 621"/>
                <a:gd name="T10" fmla="*/ 137 w 459"/>
                <a:gd name="T11" fmla="*/ 48 h 621"/>
                <a:gd name="T12" fmla="*/ 367 w 459"/>
                <a:gd name="T13" fmla="*/ 45 h 621"/>
                <a:gd name="T14" fmla="*/ 365 w 459"/>
                <a:gd name="T15" fmla="*/ 65 h 621"/>
                <a:gd name="T16" fmla="*/ 390 w 459"/>
                <a:gd name="T17" fmla="*/ 61 h 621"/>
                <a:gd name="T18" fmla="*/ 381 w 459"/>
                <a:gd name="T19" fmla="*/ 41 h 621"/>
                <a:gd name="T20" fmla="*/ 383 w 459"/>
                <a:gd name="T21" fmla="*/ 43 h 621"/>
                <a:gd name="T22" fmla="*/ 374 w 459"/>
                <a:gd name="T23" fmla="*/ 47 h 621"/>
                <a:gd name="T24" fmla="*/ 455 w 459"/>
                <a:gd name="T25" fmla="*/ 303 h 621"/>
                <a:gd name="T26" fmla="*/ 444 w 459"/>
                <a:gd name="T27" fmla="*/ 240 h 621"/>
                <a:gd name="T28" fmla="*/ 428 w 459"/>
                <a:gd name="T29" fmla="*/ 164 h 621"/>
                <a:gd name="T30" fmla="*/ 410 w 459"/>
                <a:gd name="T31" fmla="*/ 112 h 621"/>
                <a:gd name="T32" fmla="*/ 394 w 459"/>
                <a:gd name="T33" fmla="*/ 76 h 621"/>
                <a:gd name="T34" fmla="*/ 359 w 459"/>
                <a:gd name="T35" fmla="*/ 58 h 621"/>
                <a:gd name="T36" fmla="*/ 336 w 459"/>
                <a:gd name="T37" fmla="*/ 59 h 621"/>
                <a:gd name="T38" fmla="*/ 338 w 459"/>
                <a:gd name="T39" fmla="*/ 58 h 621"/>
                <a:gd name="T40" fmla="*/ 314 w 459"/>
                <a:gd name="T41" fmla="*/ 76 h 621"/>
                <a:gd name="T42" fmla="*/ 280 w 459"/>
                <a:gd name="T43" fmla="*/ 99 h 621"/>
                <a:gd name="T44" fmla="*/ 249 w 459"/>
                <a:gd name="T45" fmla="*/ 83 h 621"/>
                <a:gd name="T46" fmla="*/ 219 w 459"/>
                <a:gd name="T47" fmla="*/ 59 h 621"/>
                <a:gd name="T48" fmla="*/ 206 w 459"/>
                <a:gd name="T49" fmla="*/ 32 h 621"/>
                <a:gd name="T50" fmla="*/ 157 w 459"/>
                <a:gd name="T51" fmla="*/ 16 h 621"/>
                <a:gd name="T52" fmla="*/ 143 w 459"/>
                <a:gd name="T53" fmla="*/ 59 h 621"/>
                <a:gd name="T54" fmla="*/ 159 w 459"/>
                <a:gd name="T55" fmla="*/ 86 h 621"/>
                <a:gd name="T56" fmla="*/ 181 w 459"/>
                <a:gd name="T57" fmla="*/ 115 h 621"/>
                <a:gd name="T58" fmla="*/ 132 w 459"/>
                <a:gd name="T59" fmla="*/ 137 h 621"/>
                <a:gd name="T60" fmla="*/ 116 w 459"/>
                <a:gd name="T61" fmla="*/ 128 h 621"/>
                <a:gd name="T62" fmla="*/ 71 w 459"/>
                <a:gd name="T63" fmla="*/ 148 h 621"/>
                <a:gd name="T64" fmla="*/ 42 w 459"/>
                <a:gd name="T65" fmla="*/ 218 h 621"/>
                <a:gd name="T66" fmla="*/ 49 w 459"/>
                <a:gd name="T67" fmla="*/ 260 h 621"/>
                <a:gd name="T68" fmla="*/ 7 w 459"/>
                <a:gd name="T69" fmla="*/ 280 h 621"/>
                <a:gd name="T70" fmla="*/ 2 w 459"/>
                <a:gd name="T71" fmla="*/ 339 h 621"/>
                <a:gd name="T72" fmla="*/ 15 w 459"/>
                <a:gd name="T73" fmla="*/ 366 h 621"/>
                <a:gd name="T74" fmla="*/ 22 w 459"/>
                <a:gd name="T75" fmla="*/ 392 h 621"/>
                <a:gd name="T76" fmla="*/ 22 w 459"/>
                <a:gd name="T77" fmla="*/ 428 h 621"/>
                <a:gd name="T78" fmla="*/ 25 w 459"/>
                <a:gd name="T79" fmla="*/ 457 h 621"/>
                <a:gd name="T80" fmla="*/ 52 w 459"/>
                <a:gd name="T81" fmla="*/ 477 h 621"/>
                <a:gd name="T82" fmla="*/ 90 w 459"/>
                <a:gd name="T83" fmla="*/ 489 h 621"/>
                <a:gd name="T84" fmla="*/ 98 w 459"/>
                <a:gd name="T85" fmla="*/ 529 h 621"/>
                <a:gd name="T86" fmla="*/ 85 w 459"/>
                <a:gd name="T87" fmla="*/ 580 h 621"/>
                <a:gd name="T88" fmla="*/ 114 w 459"/>
                <a:gd name="T89" fmla="*/ 598 h 621"/>
                <a:gd name="T90" fmla="*/ 134 w 459"/>
                <a:gd name="T91" fmla="*/ 594 h 621"/>
                <a:gd name="T92" fmla="*/ 146 w 459"/>
                <a:gd name="T93" fmla="*/ 590 h 621"/>
                <a:gd name="T94" fmla="*/ 208 w 459"/>
                <a:gd name="T95" fmla="*/ 605 h 621"/>
                <a:gd name="T96" fmla="*/ 228 w 459"/>
                <a:gd name="T97" fmla="*/ 614 h 621"/>
                <a:gd name="T98" fmla="*/ 257 w 459"/>
                <a:gd name="T99" fmla="*/ 610 h 621"/>
                <a:gd name="T100" fmla="*/ 318 w 459"/>
                <a:gd name="T101" fmla="*/ 594 h 621"/>
                <a:gd name="T102" fmla="*/ 347 w 459"/>
                <a:gd name="T103" fmla="*/ 598 h 621"/>
                <a:gd name="T104" fmla="*/ 354 w 459"/>
                <a:gd name="T105" fmla="*/ 587 h 621"/>
                <a:gd name="T106" fmla="*/ 379 w 459"/>
                <a:gd name="T107" fmla="*/ 536 h 621"/>
                <a:gd name="T108" fmla="*/ 392 w 459"/>
                <a:gd name="T109" fmla="*/ 502 h 621"/>
                <a:gd name="T110" fmla="*/ 345 w 459"/>
                <a:gd name="T111" fmla="*/ 462 h 621"/>
                <a:gd name="T112" fmla="*/ 331 w 459"/>
                <a:gd name="T113" fmla="*/ 421 h 621"/>
                <a:gd name="T114" fmla="*/ 320 w 459"/>
                <a:gd name="T115" fmla="*/ 397 h 621"/>
                <a:gd name="T116" fmla="*/ 347 w 459"/>
                <a:gd name="T117" fmla="*/ 381 h 621"/>
                <a:gd name="T118" fmla="*/ 383 w 459"/>
                <a:gd name="T119" fmla="*/ 366 h 621"/>
                <a:gd name="T120" fmla="*/ 421 w 459"/>
                <a:gd name="T121" fmla="*/ 339 h 621"/>
                <a:gd name="T122" fmla="*/ 452 w 459"/>
                <a:gd name="T123" fmla="*/ 343 h 621"/>
                <a:gd name="T124" fmla="*/ 130 w 459"/>
                <a:gd name="T1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9" h="621">
                  <a:moveTo>
                    <a:pt x="42" y="126"/>
                  </a:moveTo>
                  <a:lnTo>
                    <a:pt x="42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5" y="124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3"/>
                  </a:lnTo>
                  <a:lnTo>
                    <a:pt x="45" y="123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60" y="117"/>
                  </a:moveTo>
                  <a:lnTo>
                    <a:pt x="52" y="117"/>
                  </a:lnTo>
                  <a:lnTo>
                    <a:pt x="51" y="119"/>
                  </a:lnTo>
                  <a:lnTo>
                    <a:pt x="61" y="117"/>
                  </a:lnTo>
                  <a:lnTo>
                    <a:pt x="60" y="117"/>
                  </a:lnTo>
                  <a:close/>
                  <a:moveTo>
                    <a:pt x="72" y="115"/>
                  </a:moveTo>
                  <a:lnTo>
                    <a:pt x="74" y="114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69" y="114"/>
                  </a:lnTo>
                  <a:lnTo>
                    <a:pt x="67" y="114"/>
                  </a:lnTo>
                  <a:lnTo>
                    <a:pt x="65" y="115"/>
                  </a:lnTo>
                  <a:lnTo>
                    <a:pt x="67" y="115"/>
                  </a:lnTo>
                  <a:lnTo>
                    <a:pt x="72" y="115"/>
                  </a:lnTo>
                  <a:close/>
                  <a:moveTo>
                    <a:pt x="80" y="114"/>
                  </a:move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80" y="114"/>
                  </a:lnTo>
                  <a:close/>
                  <a:moveTo>
                    <a:pt x="114" y="115"/>
                  </a:moveTo>
                  <a:lnTo>
                    <a:pt x="116" y="115"/>
                  </a:lnTo>
                  <a:lnTo>
                    <a:pt x="116" y="115"/>
                  </a:lnTo>
                  <a:lnTo>
                    <a:pt x="116" y="115"/>
                  </a:lnTo>
                  <a:lnTo>
                    <a:pt x="116" y="114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close/>
                  <a:moveTo>
                    <a:pt x="81" y="114"/>
                  </a:moveTo>
                  <a:lnTo>
                    <a:pt x="83" y="114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81" y="114"/>
                  </a:lnTo>
                  <a:lnTo>
                    <a:pt x="81" y="114"/>
                  </a:lnTo>
                  <a:close/>
                  <a:moveTo>
                    <a:pt x="92" y="112"/>
                  </a:moveTo>
                  <a:lnTo>
                    <a:pt x="92" y="112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12"/>
                  </a:lnTo>
                  <a:close/>
                  <a:moveTo>
                    <a:pt x="101" y="108"/>
                  </a:moveTo>
                  <a:lnTo>
                    <a:pt x="103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8"/>
                  </a:lnTo>
                  <a:close/>
                  <a:moveTo>
                    <a:pt x="278" y="94"/>
                  </a:moveTo>
                  <a:lnTo>
                    <a:pt x="280" y="94"/>
                  </a:lnTo>
                  <a:lnTo>
                    <a:pt x="280" y="94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2" y="94"/>
                  </a:lnTo>
                  <a:lnTo>
                    <a:pt x="284" y="88"/>
                  </a:lnTo>
                  <a:lnTo>
                    <a:pt x="282" y="88"/>
                  </a:lnTo>
                  <a:lnTo>
                    <a:pt x="280" y="88"/>
                  </a:lnTo>
                  <a:lnTo>
                    <a:pt x="278" y="90"/>
                  </a:lnTo>
                  <a:lnTo>
                    <a:pt x="276" y="92"/>
                  </a:lnTo>
                  <a:lnTo>
                    <a:pt x="278" y="94"/>
                  </a:lnTo>
                  <a:lnTo>
                    <a:pt x="278" y="94"/>
                  </a:lnTo>
                  <a:close/>
                  <a:moveTo>
                    <a:pt x="285" y="86"/>
                  </a:moveTo>
                  <a:lnTo>
                    <a:pt x="285" y="85"/>
                  </a:lnTo>
                  <a:lnTo>
                    <a:pt x="287" y="83"/>
                  </a:lnTo>
                  <a:lnTo>
                    <a:pt x="289" y="81"/>
                  </a:lnTo>
                  <a:lnTo>
                    <a:pt x="287" y="83"/>
                  </a:lnTo>
                  <a:lnTo>
                    <a:pt x="285" y="83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85" y="86"/>
                  </a:lnTo>
                  <a:lnTo>
                    <a:pt x="285" y="86"/>
                  </a:lnTo>
                  <a:close/>
                  <a:moveTo>
                    <a:pt x="396" y="77"/>
                  </a:moveTo>
                  <a:lnTo>
                    <a:pt x="396" y="79"/>
                  </a:lnTo>
                  <a:lnTo>
                    <a:pt x="399" y="81"/>
                  </a:lnTo>
                  <a:lnTo>
                    <a:pt x="399" y="83"/>
                  </a:lnTo>
                  <a:lnTo>
                    <a:pt x="399" y="85"/>
                  </a:lnTo>
                  <a:lnTo>
                    <a:pt x="397" y="86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88"/>
                  </a:lnTo>
                  <a:lnTo>
                    <a:pt x="399" y="88"/>
                  </a:lnTo>
                  <a:lnTo>
                    <a:pt x="401" y="86"/>
                  </a:lnTo>
                  <a:lnTo>
                    <a:pt x="401" y="86"/>
                  </a:lnTo>
                  <a:lnTo>
                    <a:pt x="401" y="86"/>
                  </a:lnTo>
                  <a:lnTo>
                    <a:pt x="403" y="88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1" y="90"/>
                  </a:lnTo>
                  <a:lnTo>
                    <a:pt x="401" y="90"/>
                  </a:lnTo>
                  <a:lnTo>
                    <a:pt x="403" y="90"/>
                  </a:lnTo>
                  <a:lnTo>
                    <a:pt x="403" y="90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405" y="88"/>
                  </a:lnTo>
                  <a:lnTo>
                    <a:pt x="405" y="88"/>
                  </a:lnTo>
                  <a:lnTo>
                    <a:pt x="405" y="86"/>
                  </a:lnTo>
                  <a:lnTo>
                    <a:pt x="405" y="86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6" y="85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08" y="88"/>
                  </a:lnTo>
                  <a:lnTo>
                    <a:pt x="408" y="90"/>
                  </a:lnTo>
                  <a:lnTo>
                    <a:pt x="410" y="88"/>
                  </a:lnTo>
                  <a:lnTo>
                    <a:pt x="410" y="90"/>
                  </a:lnTo>
                  <a:lnTo>
                    <a:pt x="410" y="92"/>
                  </a:lnTo>
                  <a:lnTo>
                    <a:pt x="410" y="95"/>
                  </a:lnTo>
                  <a:lnTo>
                    <a:pt x="410" y="95"/>
                  </a:lnTo>
                  <a:lnTo>
                    <a:pt x="408" y="95"/>
                  </a:lnTo>
                  <a:lnTo>
                    <a:pt x="408" y="95"/>
                  </a:lnTo>
                  <a:lnTo>
                    <a:pt x="408" y="94"/>
                  </a:lnTo>
                  <a:lnTo>
                    <a:pt x="410" y="94"/>
                  </a:lnTo>
                  <a:lnTo>
                    <a:pt x="410" y="94"/>
                  </a:lnTo>
                  <a:lnTo>
                    <a:pt x="408" y="94"/>
                  </a:lnTo>
                  <a:lnTo>
                    <a:pt x="406" y="94"/>
                  </a:lnTo>
                  <a:lnTo>
                    <a:pt x="406" y="95"/>
                  </a:lnTo>
                  <a:lnTo>
                    <a:pt x="406" y="94"/>
                  </a:lnTo>
                  <a:lnTo>
                    <a:pt x="406" y="94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3" y="92"/>
                  </a:lnTo>
                  <a:lnTo>
                    <a:pt x="403" y="94"/>
                  </a:lnTo>
                  <a:lnTo>
                    <a:pt x="405" y="97"/>
                  </a:lnTo>
                  <a:lnTo>
                    <a:pt x="405" y="99"/>
                  </a:lnTo>
                  <a:lnTo>
                    <a:pt x="405" y="99"/>
                  </a:lnTo>
                  <a:lnTo>
                    <a:pt x="403" y="101"/>
                  </a:lnTo>
                  <a:lnTo>
                    <a:pt x="401" y="101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401" y="103"/>
                  </a:lnTo>
                  <a:lnTo>
                    <a:pt x="401" y="104"/>
                  </a:lnTo>
                  <a:lnTo>
                    <a:pt x="405" y="104"/>
                  </a:lnTo>
                  <a:lnTo>
                    <a:pt x="408" y="103"/>
                  </a:lnTo>
                  <a:lnTo>
                    <a:pt x="410" y="103"/>
                  </a:lnTo>
                  <a:lnTo>
                    <a:pt x="410" y="101"/>
                  </a:lnTo>
                  <a:lnTo>
                    <a:pt x="412" y="101"/>
                  </a:lnTo>
                  <a:lnTo>
                    <a:pt x="412" y="101"/>
                  </a:lnTo>
                  <a:lnTo>
                    <a:pt x="419" y="101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17" y="95"/>
                  </a:lnTo>
                  <a:lnTo>
                    <a:pt x="408" y="86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3" y="83"/>
                  </a:lnTo>
                  <a:lnTo>
                    <a:pt x="401" y="81"/>
                  </a:lnTo>
                  <a:lnTo>
                    <a:pt x="401" y="79"/>
                  </a:lnTo>
                  <a:lnTo>
                    <a:pt x="399" y="77"/>
                  </a:lnTo>
                  <a:lnTo>
                    <a:pt x="399" y="76"/>
                  </a:lnTo>
                  <a:lnTo>
                    <a:pt x="397" y="76"/>
                  </a:lnTo>
                  <a:lnTo>
                    <a:pt x="397" y="76"/>
                  </a:lnTo>
                  <a:lnTo>
                    <a:pt x="396" y="77"/>
                  </a:lnTo>
                  <a:lnTo>
                    <a:pt x="396" y="77"/>
                  </a:lnTo>
                  <a:close/>
                  <a:moveTo>
                    <a:pt x="103" y="76"/>
                  </a:moveTo>
                  <a:lnTo>
                    <a:pt x="103" y="76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3" y="74"/>
                  </a:lnTo>
                  <a:lnTo>
                    <a:pt x="103" y="74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03" y="76"/>
                  </a:lnTo>
                  <a:close/>
                  <a:moveTo>
                    <a:pt x="105" y="74"/>
                  </a:moveTo>
                  <a:lnTo>
                    <a:pt x="105" y="74"/>
                  </a:lnTo>
                  <a:lnTo>
                    <a:pt x="103" y="74"/>
                  </a:lnTo>
                  <a:lnTo>
                    <a:pt x="103" y="76"/>
                  </a:lnTo>
                  <a:lnTo>
                    <a:pt x="105" y="74"/>
                  </a:lnTo>
                  <a:close/>
                  <a:moveTo>
                    <a:pt x="148" y="50"/>
                  </a:moveTo>
                  <a:lnTo>
                    <a:pt x="148" y="50"/>
                  </a:lnTo>
                  <a:lnTo>
                    <a:pt x="150" y="50"/>
                  </a:lnTo>
                  <a:lnTo>
                    <a:pt x="152" y="50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4" y="45"/>
                  </a:lnTo>
                  <a:lnTo>
                    <a:pt x="152" y="45"/>
                  </a:lnTo>
                  <a:lnTo>
                    <a:pt x="150" y="47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close/>
                  <a:moveTo>
                    <a:pt x="258" y="52"/>
                  </a:move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6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4"/>
                  </a:lnTo>
                  <a:lnTo>
                    <a:pt x="275" y="56"/>
                  </a:lnTo>
                  <a:lnTo>
                    <a:pt x="271" y="50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9" y="47"/>
                  </a:lnTo>
                  <a:lnTo>
                    <a:pt x="264" y="45"/>
                  </a:lnTo>
                  <a:lnTo>
                    <a:pt x="262" y="45"/>
                  </a:lnTo>
                  <a:lnTo>
                    <a:pt x="260" y="47"/>
                  </a:lnTo>
                  <a:lnTo>
                    <a:pt x="258" y="50"/>
                  </a:lnTo>
                  <a:lnTo>
                    <a:pt x="258" y="52"/>
                  </a:lnTo>
                  <a:lnTo>
                    <a:pt x="258" y="52"/>
                  </a:lnTo>
                  <a:close/>
                  <a:moveTo>
                    <a:pt x="139" y="45"/>
                  </a:moveTo>
                  <a:lnTo>
                    <a:pt x="137" y="45"/>
                  </a:lnTo>
                  <a:lnTo>
                    <a:pt x="137" y="47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3" y="47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close/>
                  <a:moveTo>
                    <a:pt x="361" y="48"/>
                  </a:moveTo>
                  <a:lnTo>
                    <a:pt x="361" y="48"/>
                  </a:lnTo>
                  <a:lnTo>
                    <a:pt x="361" y="47"/>
                  </a:lnTo>
                  <a:lnTo>
                    <a:pt x="361" y="47"/>
                  </a:lnTo>
                  <a:lnTo>
                    <a:pt x="363" y="47"/>
                  </a:lnTo>
                  <a:lnTo>
                    <a:pt x="363" y="45"/>
                  </a:lnTo>
                  <a:lnTo>
                    <a:pt x="363" y="43"/>
                  </a:lnTo>
                  <a:lnTo>
                    <a:pt x="363" y="41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41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7" y="39"/>
                  </a:lnTo>
                  <a:lnTo>
                    <a:pt x="367" y="41"/>
                  </a:lnTo>
                  <a:lnTo>
                    <a:pt x="367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3" y="41"/>
                  </a:lnTo>
                  <a:lnTo>
                    <a:pt x="361" y="47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48"/>
                  </a:lnTo>
                  <a:close/>
                  <a:moveTo>
                    <a:pt x="372" y="47"/>
                  </a:move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3"/>
                  </a:lnTo>
                  <a:lnTo>
                    <a:pt x="370" y="43"/>
                  </a:lnTo>
                  <a:lnTo>
                    <a:pt x="370" y="43"/>
                  </a:lnTo>
                  <a:lnTo>
                    <a:pt x="367" y="43"/>
                  </a:lnTo>
                  <a:lnTo>
                    <a:pt x="365" y="45"/>
                  </a:lnTo>
                  <a:lnTo>
                    <a:pt x="365" y="45"/>
                  </a:lnTo>
                  <a:lnTo>
                    <a:pt x="367" y="45"/>
                  </a:lnTo>
                  <a:lnTo>
                    <a:pt x="367" y="45"/>
                  </a:lnTo>
                  <a:lnTo>
                    <a:pt x="367" y="45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8" y="47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8"/>
                  </a:lnTo>
                  <a:lnTo>
                    <a:pt x="368" y="48"/>
                  </a:lnTo>
                  <a:lnTo>
                    <a:pt x="370" y="48"/>
                  </a:lnTo>
                  <a:lnTo>
                    <a:pt x="370" y="48"/>
                  </a:lnTo>
                  <a:lnTo>
                    <a:pt x="372" y="50"/>
                  </a:lnTo>
                  <a:lnTo>
                    <a:pt x="372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68" y="52"/>
                  </a:lnTo>
                  <a:lnTo>
                    <a:pt x="367" y="52"/>
                  </a:lnTo>
                  <a:lnTo>
                    <a:pt x="367" y="52"/>
                  </a:lnTo>
                  <a:lnTo>
                    <a:pt x="367" y="54"/>
                  </a:lnTo>
                  <a:lnTo>
                    <a:pt x="368" y="54"/>
                  </a:lnTo>
                  <a:lnTo>
                    <a:pt x="368" y="54"/>
                  </a:lnTo>
                  <a:lnTo>
                    <a:pt x="368" y="54"/>
                  </a:lnTo>
                  <a:lnTo>
                    <a:pt x="368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8"/>
                  </a:lnTo>
                  <a:lnTo>
                    <a:pt x="370" y="58"/>
                  </a:lnTo>
                  <a:lnTo>
                    <a:pt x="372" y="58"/>
                  </a:lnTo>
                  <a:lnTo>
                    <a:pt x="370" y="59"/>
                  </a:lnTo>
                  <a:lnTo>
                    <a:pt x="368" y="59"/>
                  </a:lnTo>
                  <a:lnTo>
                    <a:pt x="368" y="58"/>
                  </a:lnTo>
                  <a:lnTo>
                    <a:pt x="368" y="59"/>
                  </a:lnTo>
                  <a:lnTo>
                    <a:pt x="367" y="58"/>
                  </a:lnTo>
                  <a:lnTo>
                    <a:pt x="365" y="59"/>
                  </a:lnTo>
                  <a:lnTo>
                    <a:pt x="365" y="59"/>
                  </a:lnTo>
                  <a:lnTo>
                    <a:pt x="363" y="61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5" y="65"/>
                  </a:lnTo>
                  <a:lnTo>
                    <a:pt x="365" y="65"/>
                  </a:lnTo>
                  <a:lnTo>
                    <a:pt x="365" y="67"/>
                  </a:lnTo>
                  <a:lnTo>
                    <a:pt x="367" y="67"/>
                  </a:lnTo>
                  <a:lnTo>
                    <a:pt x="368" y="65"/>
                  </a:lnTo>
                  <a:lnTo>
                    <a:pt x="368" y="65"/>
                  </a:lnTo>
                  <a:lnTo>
                    <a:pt x="368" y="67"/>
                  </a:lnTo>
                  <a:lnTo>
                    <a:pt x="368" y="67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67"/>
                  </a:lnTo>
                  <a:lnTo>
                    <a:pt x="374" y="67"/>
                  </a:lnTo>
                  <a:lnTo>
                    <a:pt x="376" y="67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70"/>
                  </a:lnTo>
                  <a:lnTo>
                    <a:pt x="376" y="70"/>
                  </a:lnTo>
                  <a:lnTo>
                    <a:pt x="378" y="72"/>
                  </a:lnTo>
                  <a:lnTo>
                    <a:pt x="379" y="72"/>
                  </a:lnTo>
                  <a:lnTo>
                    <a:pt x="379" y="70"/>
                  </a:lnTo>
                  <a:lnTo>
                    <a:pt x="379" y="70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6" y="67"/>
                  </a:lnTo>
                  <a:lnTo>
                    <a:pt x="378" y="67"/>
                  </a:lnTo>
                  <a:lnTo>
                    <a:pt x="378" y="67"/>
                  </a:lnTo>
                  <a:lnTo>
                    <a:pt x="379" y="65"/>
                  </a:lnTo>
                  <a:lnTo>
                    <a:pt x="379" y="65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88" y="63"/>
                  </a:lnTo>
                  <a:lnTo>
                    <a:pt x="390" y="63"/>
                  </a:lnTo>
                  <a:lnTo>
                    <a:pt x="392" y="63"/>
                  </a:lnTo>
                  <a:lnTo>
                    <a:pt x="394" y="63"/>
                  </a:lnTo>
                  <a:lnTo>
                    <a:pt x="394" y="63"/>
                  </a:lnTo>
                  <a:lnTo>
                    <a:pt x="392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2" y="67"/>
                  </a:lnTo>
                  <a:lnTo>
                    <a:pt x="392" y="67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4" y="65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4" y="59"/>
                  </a:lnTo>
                  <a:lnTo>
                    <a:pt x="394" y="58"/>
                  </a:lnTo>
                  <a:lnTo>
                    <a:pt x="392" y="56"/>
                  </a:lnTo>
                  <a:lnTo>
                    <a:pt x="390" y="56"/>
                  </a:lnTo>
                  <a:lnTo>
                    <a:pt x="388" y="56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7" y="52"/>
                  </a:lnTo>
                  <a:lnTo>
                    <a:pt x="387" y="50"/>
                  </a:lnTo>
                  <a:lnTo>
                    <a:pt x="387" y="48"/>
                  </a:lnTo>
                  <a:lnTo>
                    <a:pt x="388" y="48"/>
                  </a:lnTo>
                  <a:lnTo>
                    <a:pt x="390" y="47"/>
                  </a:lnTo>
                  <a:lnTo>
                    <a:pt x="392" y="45"/>
                  </a:lnTo>
                  <a:lnTo>
                    <a:pt x="392" y="43"/>
                  </a:lnTo>
                  <a:lnTo>
                    <a:pt x="390" y="41"/>
                  </a:lnTo>
                  <a:lnTo>
                    <a:pt x="388" y="39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39"/>
                  </a:lnTo>
                  <a:lnTo>
                    <a:pt x="378" y="39"/>
                  </a:lnTo>
                  <a:lnTo>
                    <a:pt x="378" y="38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81" y="32"/>
                  </a:lnTo>
                  <a:lnTo>
                    <a:pt x="381" y="32"/>
                  </a:lnTo>
                  <a:lnTo>
                    <a:pt x="379" y="32"/>
                  </a:lnTo>
                  <a:lnTo>
                    <a:pt x="378" y="32"/>
                  </a:lnTo>
                  <a:lnTo>
                    <a:pt x="370" y="34"/>
                  </a:lnTo>
                  <a:lnTo>
                    <a:pt x="370" y="34"/>
                  </a:lnTo>
                  <a:lnTo>
                    <a:pt x="370" y="34"/>
                  </a:lnTo>
                  <a:lnTo>
                    <a:pt x="368" y="36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370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0" y="39"/>
                  </a:lnTo>
                  <a:lnTo>
                    <a:pt x="370" y="41"/>
                  </a:lnTo>
                  <a:lnTo>
                    <a:pt x="370" y="43"/>
                  </a:lnTo>
                  <a:lnTo>
                    <a:pt x="372" y="43"/>
                  </a:lnTo>
                  <a:lnTo>
                    <a:pt x="372" y="41"/>
                  </a:lnTo>
                  <a:lnTo>
                    <a:pt x="374" y="41"/>
                  </a:lnTo>
                  <a:lnTo>
                    <a:pt x="374" y="41"/>
                  </a:lnTo>
                  <a:lnTo>
                    <a:pt x="376" y="39"/>
                  </a:lnTo>
                  <a:lnTo>
                    <a:pt x="376" y="39"/>
                  </a:lnTo>
                  <a:lnTo>
                    <a:pt x="376" y="38"/>
                  </a:lnTo>
                  <a:lnTo>
                    <a:pt x="378" y="39"/>
                  </a:lnTo>
                  <a:lnTo>
                    <a:pt x="378" y="39"/>
                  </a:lnTo>
                  <a:lnTo>
                    <a:pt x="378" y="39"/>
                  </a:lnTo>
                  <a:lnTo>
                    <a:pt x="378" y="41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79" y="43"/>
                  </a:lnTo>
                  <a:lnTo>
                    <a:pt x="379" y="43"/>
                  </a:lnTo>
                  <a:lnTo>
                    <a:pt x="379" y="43"/>
                  </a:lnTo>
                  <a:lnTo>
                    <a:pt x="381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1"/>
                  </a:lnTo>
                  <a:lnTo>
                    <a:pt x="385" y="41"/>
                  </a:lnTo>
                  <a:lnTo>
                    <a:pt x="385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5" y="47"/>
                  </a:lnTo>
                  <a:lnTo>
                    <a:pt x="385" y="47"/>
                  </a:lnTo>
                  <a:lnTo>
                    <a:pt x="383" y="47"/>
                  </a:lnTo>
                  <a:lnTo>
                    <a:pt x="383" y="47"/>
                  </a:lnTo>
                  <a:lnTo>
                    <a:pt x="383" y="48"/>
                  </a:lnTo>
                  <a:lnTo>
                    <a:pt x="383" y="48"/>
                  </a:lnTo>
                  <a:lnTo>
                    <a:pt x="381" y="48"/>
                  </a:lnTo>
                  <a:lnTo>
                    <a:pt x="379" y="48"/>
                  </a:lnTo>
                  <a:lnTo>
                    <a:pt x="379" y="47"/>
                  </a:lnTo>
                  <a:lnTo>
                    <a:pt x="379" y="47"/>
                  </a:lnTo>
                  <a:lnTo>
                    <a:pt x="378" y="45"/>
                  </a:lnTo>
                  <a:lnTo>
                    <a:pt x="378" y="43"/>
                  </a:lnTo>
                  <a:lnTo>
                    <a:pt x="378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8" y="43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1"/>
                  </a:lnTo>
                  <a:lnTo>
                    <a:pt x="376" y="41"/>
                  </a:lnTo>
                  <a:lnTo>
                    <a:pt x="374" y="41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4" y="45"/>
                  </a:lnTo>
                  <a:lnTo>
                    <a:pt x="374" y="47"/>
                  </a:lnTo>
                  <a:lnTo>
                    <a:pt x="372" y="47"/>
                  </a:lnTo>
                  <a:close/>
                  <a:moveTo>
                    <a:pt x="125" y="30"/>
                  </a:moveTo>
                  <a:lnTo>
                    <a:pt x="126" y="3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29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6" y="38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0"/>
                  </a:lnTo>
                  <a:close/>
                  <a:moveTo>
                    <a:pt x="132" y="32"/>
                  </a:moveTo>
                  <a:lnTo>
                    <a:pt x="134" y="30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2" y="25"/>
                  </a:lnTo>
                  <a:lnTo>
                    <a:pt x="132" y="27"/>
                  </a:lnTo>
                  <a:lnTo>
                    <a:pt x="130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0"/>
                  </a:lnTo>
                  <a:lnTo>
                    <a:pt x="132" y="32"/>
                  </a:lnTo>
                  <a:close/>
                  <a:moveTo>
                    <a:pt x="459" y="318"/>
                  </a:moveTo>
                  <a:lnTo>
                    <a:pt x="459" y="318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7" y="312"/>
                  </a:lnTo>
                  <a:lnTo>
                    <a:pt x="457" y="310"/>
                  </a:lnTo>
                  <a:lnTo>
                    <a:pt x="457" y="310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5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55" y="301"/>
                  </a:lnTo>
                  <a:lnTo>
                    <a:pt x="455" y="300"/>
                  </a:lnTo>
                  <a:lnTo>
                    <a:pt x="453" y="300"/>
                  </a:lnTo>
                  <a:lnTo>
                    <a:pt x="453" y="300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4" y="296"/>
                  </a:lnTo>
                  <a:lnTo>
                    <a:pt x="444" y="294"/>
                  </a:lnTo>
                  <a:lnTo>
                    <a:pt x="444" y="294"/>
                  </a:lnTo>
                  <a:lnTo>
                    <a:pt x="443" y="294"/>
                  </a:lnTo>
                  <a:lnTo>
                    <a:pt x="444" y="292"/>
                  </a:lnTo>
                  <a:lnTo>
                    <a:pt x="444" y="291"/>
                  </a:lnTo>
                  <a:lnTo>
                    <a:pt x="446" y="289"/>
                  </a:lnTo>
                  <a:lnTo>
                    <a:pt x="446" y="287"/>
                  </a:lnTo>
                  <a:lnTo>
                    <a:pt x="444" y="285"/>
                  </a:lnTo>
                  <a:lnTo>
                    <a:pt x="444" y="283"/>
                  </a:lnTo>
                  <a:lnTo>
                    <a:pt x="443" y="282"/>
                  </a:lnTo>
                  <a:lnTo>
                    <a:pt x="441" y="280"/>
                  </a:lnTo>
                  <a:lnTo>
                    <a:pt x="441" y="278"/>
                  </a:lnTo>
                  <a:lnTo>
                    <a:pt x="441" y="276"/>
                  </a:lnTo>
                  <a:lnTo>
                    <a:pt x="439" y="274"/>
                  </a:lnTo>
                  <a:lnTo>
                    <a:pt x="439" y="274"/>
                  </a:lnTo>
                  <a:lnTo>
                    <a:pt x="437" y="272"/>
                  </a:lnTo>
                  <a:lnTo>
                    <a:pt x="437" y="271"/>
                  </a:lnTo>
                  <a:lnTo>
                    <a:pt x="437" y="269"/>
                  </a:lnTo>
                  <a:lnTo>
                    <a:pt x="441" y="267"/>
                  </a:lnTo>
                  <a:lnTo>
                    <a:pt x="443" y="265"/>
                  </a:lnTo>
                  <a:lnTo>
                    <a:pt x="443" y="263"/>
                  </a:lnTo>
                  <a:lnTo>
                    <a:pt x="443" y="262"/>
                  </a:lnTo>
                  <a:lnTo>
                    <a:pt x="443" y="258"/>
                  </a:lnTo>
                  <a:lnTo>
                    <a:pt x="443" y="256"/>
                  </a:lnTo>
                  <a:lnTo>
                    <a:pt x="444" y="254"/>
                  </a:lnTo>
                  <a:lnTo>
                    <a:pt x="444" y="254"/>
                  </a:lnTo>
                  <a:lnTo>
                    <a:pt x="444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1"/>
                  </a:lnTo>
                  <a:lnTo>
                    <a:pt x="443" y="249"/>
                  </a:lnTo>
                  <a:lnTo>
                    <a:pt x="443" y="247"/>
                  </a:lnTo>
                  <a:lnTo>
                    <a:pt x="443" y="245"/>
                  </a:lnTo>
                  <a:lnTo>
                    <a:pt x="443" y="244"/>
                  </a:lnTo>
                  <a:lnTo>
                    <a:pt x="444" y="242"/>
                  </a:lnTo>
                  <a:lnTo>
                    <a:pt x="443" y="242"/>
                  </a:lnTo>
                  <a:lnTo>
                    <a:pt x="443" y="240"/>
                  </a:lnTo>
                  <a:lnTo>
                    <a:pt x="444" y="240"/>
                  </a:lnTo>
                  <a:lnTo>
                    <a:pt x="444" y="238"/>
                  </a:lnTo>
                  <a:lnTo>
                    <a:pt x="443" y="236"/>
                  </a:lnTo>
                  <a:lnTo>
                    <a:pt x="441" y="236"/>
                  </a:lnTo>
                  <a:lnTo>
                    <a:pt x="441" y="235"/>
                  </a:lnTo>
                  <a:lnTo>
                    <a:pt x="439" y="235"/>
                  </a:lnTo>
                  <a:lnTo>
                    <a:pt x="437" y="233"/>
                  </a:lnTo>
                  <a:lnTo>
                    <a:pt x="437" y="231"/>
                  </a:lnTo>
                  <a:lnTo>
                    <a:pt x="437" y="229"/>
                  </a:lnTo>
                  <a:lnTo>
                    <a:pt x="435" y="226"/>
                  </a:lnTo>
                  <a:lnTo>
                    <a:pt x="435" y="222"/>
                  </a:lnTo>
                  <a:lnTo>
                    <a:pt x="437" y="220"/>
                  </a:lnTo>
                  <a:lnTo>
                    <a:pt x="439" y="218"/>
                  </a:lnTo>
                  <a:lnTo>
                    <a:pt x="439" y="216"/>
                  </a:lnTo>
                  <a:lnTo>
                    <a:pt x="439" y="215"/>
                  </a:lnTo>
                  <a:lnTo>
                    <a:pt x="439" y="215"/>
                  </a:lnTo>
                  <a:lnTo>
                    <a:pt x="439" y="213"/>
                  </a:lnTo>
                  <a:lnTo>
                    <a:pt x="441" y="209"/>
                  </a:lnTo>
                  <a:lnTo>
                    <a:pt x="439" y="209"/>
                  </a:lnTo>
                  <a:lnTo>
                    <a:pt x="439" y="207"/>
                  </a:lnTo>
                  <a:lnTo>
                    <a:pt x="435" y="206"/>
                  </a:lnTo>
                  <a:lnTo>
                    <a:pt x="433" y="204"/>
                  </a:lnTo>
                  <a:lnTo>
                    <a:pt x="432" y="202"/>
                  </a:lnTo>
                  <a:lnTo>
                    <a:pt x="430" y="202"/>
                  </a:lnTo>
                  <a:lnTo>
                    <a:pt x="430" y="200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3" y="193"/>
                  </a:lnTo>
                  <a:lnTo>
                    <a:pt x="421" y="191"/>
                  </a:lnTo>
                  <a:lnTo>
                    <a:pt x="419" y="189"/>
                  </a:lnTo>
                  <a:lnTo>
                    <a:pt x="417" y="189"/>
                  </a:lnTo>
                  <a:lnTo>
                    <a:pt x="417" y="189"/>
                  </a:lnTo>
                  <a:lnTo>
                    <a:pt x="415" y="189"/>
                  </a:lnTo>
                  <a:lnTo>
                    <a:pt x="415" y="188"/>
                  </a:lnTo>
                  <a:lnTo>
                    <a:pt x="414" y="188"/>
                  </a:lnTo>
                  <a:lnTo>
                    <a:pt x="415" y="186"/>
                  </a:lnTo>
                  <a:lnTo>
                    <a:pt x="415" y="186"/>
                  </a:lnTo>
                  <a:lnTo>
                    <a:pt x="417" y="184"/>
                  </a:lnTo>
                  <a:lnTo>
                    <a:pt x="415" y="182"/>
                  </a:lnTo>
                  <a:lnTo>
                    <a:pt x="415" y="179"/>
                  </a:lnTo>
                  <a:lnTo>
                    <a:pt x="415" y="179"/>
                  </a:lnTo>
                  <a:lnTo>
                    <a:pt x="415" y="179"/>
                  </a:lnTo>
                  <a:lnTo>
                    <a:pt x="417" y="177"/>
                  </a:lnTo>
                  <a:lnTo>
                    <a:pt x="421" y="175"/>
                  </a:lnTo>
                  <a:lnTo>
                    <a:pt x="424" y="173"/>
                  </a:lnTo>
                  <a:lnTo>
                    <a:pt x="424" y="171"/>
                  </a:lnTo>
                  <a:lnTo>
                    <a:pt x="426" y="170"/>
                  </a:lnTo>
                  <a:lnTo>
                    <a:pt x="426" y="168"/>
                  </a:lnTo>
                  <a:lnTo>
                    <a:pt x="428" y="164"/>
                  </a:lnTo>
                  <a:lnTo>
                    <a:pt x="428" y="162"/>
                  </a:lnTo>
                  <a:lnTo>
                    <a:pt x="428" y="162"/>
                  </a:lnTo>
                  <a:lnTo>
                    <a:pt x="426" y="160"/>
                  </a:lnTo>
                  <a:lnTo>
                    <a:pt x="426" y="159"/>
                  </a:lnTo>
                  <a:lnTo>
                    <a:pt x="428" y="159"/>
                  </a:lnTo>
                  <a:lnTo>
                    <a:pt x="428" y="157"/>
                  </a:lnTo>
                  <a:lnTo>
                    <a:pt x="428" y="157"/>
                  </a:lnTo>
                  <a:lnTo>
                    <a:pt x="428" y="157"/>
                  </a:lnTo>
                  <a:lnTo>
                    <a:pt x="430" y="153"/>
                  </a:lnTo>
                  <a:lnTo>
                    <a:pt x="430" y="153"/>
                  </a:lnTo>
                  <a:lnTo>
                    <a:pt x="430" y="153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0"/>
                  </a:lnTo>
                  <a:lnTo>
                    <a:pt x="428" y="148"/>
                  </a:lnTo>
                  <a:lnTo>
                    <a:pt x="428" y="146"/>
                  </a:lnTo>
                  <a:lnTo>
                    <a:pt x="426" y="142"/>
                  </a:lnTo>
                  <a:lnTo>
                    <a:pt x="426" y="137"/>
                  </a:lnTo>
                  <a:lnTo>
                    <a:pt x="424" y="135"/>
                  </a:lnTo>
                  <a:lnTo>
                    <a:pt x="424" y="133"/>
                  </a:lnTo>
                  <a:lnTo>
                    <a:pt x="423" y="132"/>
                  </a:lnTo>
                  <a:lnTo>
                    <a:pt x="423" y="130"/>
                  </a:lnTo>
                  <a:lnTo>
                    <a:pt x="423" y="128"/>
                  </a:lnTo>
                  <a:lnTo>
                    <a:pt x="423" y="126"/>
                  </a:lnTo>
                  <a:lnTo>
                    <a:pt x="423" y="124"/>
                  </a:lnTo>
                  <a:lnTo>
                    <a:pt x="423" y="121"/>
                  </a:lnTo>
                  <a:lnTo>
                    <a:pt x="421" y="121"/>
                  </a:lnTo>
                  <a:lnTo>
                    <a:pt x="421" y="119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9" y="115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7" y="114"/>
                  </a:lnTo>
                  <a:lnTo>
                    <a:pt x="414" y="112"/>
                  </a:lnTo>
                  <a:lnTo>
                    <a:pt x="414" y="112"/>
                  </a:lnTo>
                  <a:lnTo>
                    <a:pt x="412" y="112"/>
                  </a:lnTo>
                  <a:lnTo>
                    <a:pt x="412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399" y="104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399" y="101"/>
                  </a:lnTo>
                  <a:lnTo>
                    <a:pt x="403" y="99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397" y="90"/>
                  </a:lnTo>
                  <a:lnTo>
                    <a:pt x="397" y="90"/>
                  </a:lnTo>
                  <a:lnTo>
                    <a:pt x="396" y="88"/>
                  </a:lnTo>
                  <a:lnTo>
                    <a:pt x="396" y="88"/>
                  </a:lnTo>
                  <a:lnTo>
                    <a:pt x="397" y="86"/>
                  </a:lnTo>
                  <a:lnTo>
                    <a:pt x="397" y="85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399" y="81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6"/>
                  </a:lnTo>
                  <a:lnTo>
                    <a:pt x="394" y="76"/>
                  </a:lnTo>
                  <a:lnTo>
                    <a:pt x="392" y="76"/>
                  </a:lnTo>
                  <a:lnTo>
                    <a:pt x="390" y="77"/>
                  </a:lnTo>
                  <a:lnTo>
                    <a:pt x="388" y="79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1" y="81"/>
                  </a:lnTo>
                  <a:lnTo>
                    <a:pt x="379" y="81"/>
                  </a:lnTo>
                  <a:lnTo>
                    <a:pt x="379" y="77"/>
                  </a:lnTo>
                  <a:lnTo>
                    <a:pt x="379" y="77"/>
                  </a:lnTo>
                  <a:lnTo>
                    <a:pt x="379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76" y="77"/>
                  </a:lnTo>
                  <a:lnTo>
                    <a:pt x="374" y="77"/>
                  </a:lnTo>
                  <a:lnTo>
                    <a:pt x="374" y="76"/>
                  </a:lnTo>
                  <a:lnTo>
                    <a:pt x="376" y="76"/>
                  </a:lnTo>
                  <a:lnTo>
                    <a:pt x="374" y="74"/>
                  </a:lnTo>
                  <a:lnTo>
                    <a:pt x="372" y="70"/>
                  </a:lnTo>
                  <a:lnTo>
                    <a:pt x="372" y="70"/>
                  </a:lnTo>
                  <a:lnTo>
                    <a:pt x="370" y="70"/>
                  </a:lnTo>
                  <a:lnTo>
                    <a:pt x="367" y="68"/>
                  </a:lnTo>
                  <a:lnTo>
                    <a:pt x="365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7"/>
                  </a:lnTo>
                  <a:lnTo>
                    <a:pt x="365" y="67"/>
                  </a:lnTo>
                  <a:lnTo>
                    <a:pt x="363" y="67"/>
                  </a:lnTo>
                  <a:lnTo>
                    <a:pt x="363" y="67"/>
                  </a:lnTo>
                  <a:lnTo>
                    <a:pt x="363" y="65"/>
                  </a:lnTo>
                  <a:lnTo>
                    <a:pt x="363" y="65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3" y="59"/>
                  </a:lnTo>
                  <a:lnTo>
                    <a:pt x="363" y="58"/>
                  </a:lnTo>
                  <a:lnTo>
                    <a:pt x="359" y="58"/>
                  </a:lnTo>
                  <a:lnTo>
                    <a:pt x="359" y="56"/>
                  </a:lnTo>
                  <a:lnTo>
                    <a:pt x="359" y="56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6"/>
                  </a:lnTo>
                  <a:lnTo>
                    <a:pt x="354" y="58"/>
                  </a:lnTo>
                  <a:lnTo>
                    <a:pt x="352" y="58"/>
                  </a:lnTo>
                  <a:lnTo>
                    <a:pt x="352" y="59"/>
                  </a:lnTo>
                  <a:lnTo>
                    <a:pt x="352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5" y="58"/>
                  </a:lnTo>
                  <a:lnTo>
                    <a:pt x="345" y="59"/>
                  </a:lnTo>
                  <a:lnTo>
                    <a:pt x="345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1" y="59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8"/>
                  </a:lnTo>
                  <a:lnTo>
                    <a:pt x="341" y="58"/>
                  </a:lnTo>
                  <a:lnTo>
                    <a:pt x="340" y="59"/>
                  </a:lnTo>
                  <a:lnTo>
                    <a:pt x="338" y="59"/>
                  </a:lnTo>
                  <a:lnTo>
                    <a:pt x="336" y="58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2" y="61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2" y="65"/>
                  </a:lnTo>
                  <a:lnTo>
                    <a:pt x="331" y="65"/>
                  </a:lnTo>
                  <a:lnTo>
                    <a:pt x="331" y="65"/>
                  </a:lnTo>
                  <a:lnTo>
                    <a:pt x="331" y="65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8"/>
                  </a:lnTo>
                  <a:lnTo>
                    <a:pt x="329" y="68"/>
                  </a:lnTo>
                  <a:lnTo>
                    <a:pt x="331" y="68"/>
                  </a:lnTo>
                  <a:lnTo>
                    <a:pt x="331" y="68"/>
                  </a:lnTo>
                  <a:lnTo>
                    <a:pt x="331" y="70"/>
                  </a:lnTo>
                  <a:lnTo>
                    <a:pt x="329" y="70"/>
                  </a:lnTo>
                  <a:lnTo>
                    <a:pt x="327" y="68"/>
                  </a:lnTo>
                  <a:lnTo>
                    <a:pt x="327" y="67"/>
                  </a:lnTo>
                  <a:lnTo>
                    <a:pt x="327" y="67"/>
                  </a:lnTo>
                  <a:lnTo>
                    <a:pt x="327" y="65"/>
                  </a:lnTo>
                  <a:lnTo>
                    <a:pt x="327" y="65"/>
                  </a:lnTo>
                  <a:lnTo>
                    <a:pt x="327" y="65"/>
                  </a:lnTo>
                  <a:lnTo>
                    <a:pt x="327" y="63"/>
                  </a:lnTo>
                  <a:lnTo>
                    <a:pt x="329" y="63"/>
                  </a:lnTo>
                  <a:lnTo>
                    <a:pt x="327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31" y="58"/>
                  </a:lnTo>
                  <a:lnTo>
                    <a:pt x="331" y="58"/>
                  </a:lnTo>
                  <a:lnTo>
                    <a:pt x="332" y="58"/>
                  </a:lnTo>
                  <a:lnTo>
                    <a:pt x="334" y="58"/>
                  </a:lnTo>
                  <a:lnTo>
                    <a:pt x="334" y="59"/>
                  </a:lnTo>
                  <a:lnTo>
                    <a:pt x="334" y="58"/>
                  </a:lnTo>
                  <a:lnTo>
                    <a:pt x="336" y="58"/>
                  </a:lnTo>
                  <a:lnTo>
                    <a:pt x="336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0" y="54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7" y="54"/>
                  </a:lnTo>
                  <a:lnTo>
                    <a:pt x="352" y="56"/>
                  </a:lnTo>
                  <a:lnTo>
                    <a:pt x="352" y="56"/>
                  </a:lnTo>
                  <a:lnTo>
                    <a:pt x="354" y="54"/>
                  </a:lnTo>
                  <a:lnTo>
                    <a:pt x="354" y="52"/>
                  </a:lnTo>
                  <a:lnTo>
                    <a:pt x="352" y="52"/>
                  </a:lnTo>
                  <a:lnTo>
                    <a:pt x="350" y="54"/>
                  </a:lnTo>
                  <a:lnTo>
                    <a:pt x="349" y="52"/>
                  </a:lnTo>
                  <a:lnTo>
                    <a:pt x="338" y="52"/>
                  </a:lnTo>
                  <a:lnTo>
                    <a:pt x="336" y="52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48"/>
                  </a:lnTo>
                  <a:lnTo>
                    <a:pt x="334" y="50"/>
                  </a:lnTo>
                  <a:lnTo>
                    <a:pt x="332" y="50"/>
                  </a:lnTo>
                  <a:lnTo>
                    <a:pt x="332" y="52"/>
                  </a:lnTo>
                  <a:lnTo>
                    <a:pt x="331" y="56"/>
                  </a:lnTo>
                  <a:lnTo>
                    <a:pt x="331" y="58"/>
                  </a:lnTo>
                  <a:lnTo>
                    <a:pt x="327" y="61"/>
                  </a:lnTo>
                  <a:lnTo>
                    <a:pt x="325" y="65"/>
                  </a:lnTo>
                  <a:lnTo>
                    <a:pt x="325" y="67"/>
                  </a:lnTo>
                  <a:lnTo>
                    <a:pt x="323" y="67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6" y="72"/>
                  </a:lnTo>
                  <a:lnTo>
                    <a:pt x="314" y="74"/>
                  </a:lnTo>
                  <a:lnTo>
                    <a:pt x="314" y="76"/>
                  </a:lnTo>
                  <a:lnTo>
                    <a:pt x="312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12" y="81"/>
                  </a:lnTo>
                  <a:lnTo>
                    <a:pt x="314" y="83"/>
                  </a:lnTo>
                  <a:lnTo>
                    <a:pt x="312" y="81"/>
                  </a:lnTo>
                  <a:lnTo>
                    <a:pt x="312" y="79"/>
                  </a:lnTo>
                  <a:lnTo>
                    <a:pt x="312" y="77"/>
                  </a:lnTo>
                  <a:lnTo>
                    <a:pt x="312" y="74"/>
                  </a:lnTo>
                  <a:lnTo>
                    <a:pt x="311" y="76"/>
                  </a:lnTo>
                  <a:lnTo>
                    <a:pt x="298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1" y="79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7" y="85"/>
                  </a:lnTo>
                  <a:lnTo>
                    <a:pt x="287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2" y="90"/>
                  </a:lnTo>
                  <a:lnTo>
                    <a:pt x="282" y="92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82" y="92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82" y="95"/>
                  </a:lnTo>
                  <a:lnTo>
                    <a:pt x="282" y="97"/>
                  </a:lnTo>
                  <a:lnTo>
                    <a:pt x="282" y="97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78" y="95"/>
                  </a:lnTo>
                  <a:lnTo>
                    <a:pt x="278" y="95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1" y="95"/>
                  </a:lnTo>
                  <a:lnTo>
                    <a:pt x="271" y="95"/>
                  </a:lnTo>
                  <a:lnTo>
                    <a:pt x="269" y="94"/>
                  </a:lnTo>
                  <a:lnTo>
                    <a:pt x="271" y="92"/>
                  </a:lnTo>
                  <a:lnTo>
                    <a:pt x="269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0" y="90"/>
                  </a:lnTo>
                  <a:lnTo>
                    <a:pt x="258" y="92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2"/>
                  </a:lnTo>
                  <a:lnTo>
                    <a:pt x="251" y="92"/>
                  </a:lnTo>
                  <a:lnTo>
                    <a:pt x="251" y="92"/>
                  </a:lnTo>
                  <a:lnTo>
                    <a:pt x="249" y="92"/>
                  </a:lnTo>
                  <a:lnTo>
                    <a:pt x="247" y="90"/>
                  </a:lnTo>
                  <a:lnTo>
                    <a:pt x="247" y="90"/>
                  </a:lnTo>
                  <a:lnTo>
                    <a:pt x="246" y="88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51" y="83"/>
                  </a:lnTo>
                  <a:lnTo>
                    <a:pt x="253" y="83"/>
                  </a:lnTo>
                  <a:lnTo>
                    <a:pt x="253" y="81"/>
                  </a:lnTo>
                  <a:lnTo>
                    <a:pt x="255" y="79"/>
                  </a:lnTo>
                  <a:lnTo>
                    <a:pt x="262" y="76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62" y="68"/>
                  </a:lnTo>
                  <a:lnTo>
                    <a:pt x="262" y="68"/>
                  </a:lnTo>
                  <a:lnTo>
                    <a:pt x="262" y="67"/>
                  </a:lnTo>
                  <a:lnTo>
                    <a:pt x="262" y="65"/>
                  </a:lnTo>
                  <a:lnTo>
                    <a:pt x="262" y="61"/>
                  </a:lnTo>
                  <a:lnTo>
                    <a:pt x="262" y="5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4" y="59"/>
                  </a:lnTo>
                  <a:lnTo>
                    <a:pt x="266" y="58"/>
                  </a:lnTo>
                  <a:lnTo>
                    <a:pt x="264" y="58"/>
                  </a:lnTo>
                  <a:lnTo>
                    <a:pt x="260" y="59"/>
                  </a:lnTo>
                  <a:lnTo>
                    <a:pt x="258" y="59"/>
                  </a:lnTo>
                  <a:lnTo>
                    <a:pt x="258" y="59"/>
                  </a:lnTo>
                  <a:lnTo>
                    <a:pt x="257" y="59"/>
                  </a:lnTo>
                  <a:lnTo>
                    <a:pt x="258" y="59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5" y="58"/>
                  </a:lnTo>
                  <a:lnTo>
                    <a:pt x="253" y="59"/>
                  </a:lnTo>
                  <a:lnTo>
                    <a:pt x="251" y="59"/>
                  </a:lnTo>
                  <a:lnTo>
                    <a:pt x="249" y="63"/>
                  </a:lnTo>
                  <a:lnTo>
                    <a:pt x="247" y="65"/>
                  </a:lnTo>
                  <a:lnTo>
                    <a:pt x="244" y="65"/>
                  </a:lnTo>
                  <a:lnTo>
                    <a:pt x="242" y="63"/>
                  </a:lnTo>
                  <a:lnTo>
                    <a:pt x="238" y="59"/>
                  </a:lnTo>
                  <a:lnTo>
                    <a:pt x="229" y="56"/>
                  </a:lnTo>
                  <a:lnTo>
                    <a:pt x="228" y="54"/>
                  </a:lnTo>
                  <a:lnTo>
                    <a:pt x="226" y="54"/>
                  </a:lnTo>
                  <a:lnTo>
                    <a:pt x="224" y="52"/>
                  </a:lnTo>
                  <a:lnTo>
                    <a:pt x="224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6"/>
                  </a:lnTo>
                  <a:lnTo>
                    <a:pt x="220" y="56"/>
                  </a:lnTo>
                  <a:lnTo>
                    <a:pt x="219" y="56"/>
                  </a:lnTo>
                  <a:lnTo>
                    <a:pt x="219" y="56"/>
                  </a:lnTo>
                  <a:lnTo>
                    <a:pt x="219" y="59"/>
                  </a:lnTo>
                  <a:lnTo>
                    <a:pt x="217" y="61"/>
                  </a:lnTo>
                  <a:lnTo>
                    <a:pt x="217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7" y="58"/>
                  </a:lnTo>
                  <a:lnTo>
                    <a:pt x="217" y="58"/>
                  </a:lnTo>
                  <a:lnTo>
                    <a:pt x="219" y="56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9" y="52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02" y="52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10" y="45"/>
                  </a:lnTo>
                  <a:lnTo>
                    <a:pt x="210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2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8" y="32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6" y="32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08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6" y="25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5"/>
                  </a:lnTo>
                  <a:lnTo>
                    <a:pt x="201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3"/>
                  </a:lnTo>
                  <a:lnTo>
                    <a:pt x="197" y="23"/>
                  </a:lnTo>
                  <a:lnTo>
                    <a:pt x="195" y="21"/>
                  </a:lnTo>
                  <a:lnTo>
                    <a:pt x="195" y="21"/>
                  </a:lnTo>
                  <a:lnTo>
                    <a:pt x="193" y="21"/>
                  </a:lnTo>
                  <a:lnTo>
                    <a:pt x="190" y="20"/>
                  </a:lnTo>
                  <a:lnTo>
                    <a:pt x="188" y="20"/>
                  </a:lnTo>
                  <a:lnTo>
                    <a:pt x="186" y="1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4" y="20"/>
                  </a:lnTo>
                  <a:lnTo>
                    <a:pt x="181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7" y="20"/>
                  </a:lnTo>
                  <a:lnTo>
                    <a:pt x="177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0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57" y="16"/>
                  </a:lnTo>
                  <a:lnTo>
                    <a:pt x="154" y="1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5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9" y="18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3" y="27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6" y="30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50" y="38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4" y="41"/>
                  </a:lnTo>
                  <a:lnTo>
                    <a:pt x="157" y="45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5" y="52"/>
                  </a:lnTo>
                  <a:lnTo>
                    <a:pt x="154" y="54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5" y="56"/>
                  </a:lnTo>
                  <a:lnTo>
                    <a:pt x="141" y="56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58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3" y="59"/>
                  </a:lnTo>
                  <a:lnTo>
                    <a:pt x="141" y="59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5"/>
                  </a:lnTo>
                  <a:lnTo>
                    <a:pt x="139" y="67"/>
                  </a:lnTo>
                  <a:lnTo>
                    <a:pt x="141" y="67"/>
                  </a:lnTo>
                  <a:lnTo>
                    <a:pt x="141" y="68"/>
                  </a:lnTo>
                  <a:lnTo>
                    <a:pt x="143" y="68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6" y="67"/>
                  </a:lnTo>
                  <a:lnTo>
                    <a:pt x="148" y="67"/>
                  </a:lnTo>
                  <a:lnTo>
                    <a:pt x="150" y="65"/>
                  </a:lnTo>
                  <a:lnTo>
                    <a:pt x="152" y="65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4" y="65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5" y="65"/>
                  </a:lnTo>
                  <a:lnTo>
                    <a:pt x="155" y="67"/>
                  </a:lnTo>
                  <a:lnTo>
                    <a:pt x="154" y="67"/>
                  </a:lnTo>
                  <a:lnTo>
                    <a:pt x="154" y="68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72"/>
                  </a:lnTo>
                  <a:lnTo>
                    <a:pt x="148" y="7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0" y="77"/>
                  </a:lnTo>
                  <a:lnTo>
                    <a:pt x="150" y="81"/>
                  </a:lnTo>
                  <a:lnTo>
                    <a:pt x="152" y="81"/>
                  </a:lnTo>
                  <a:lnTo>
                    <a:pt x="152" y="79"/>
                  </a:lnTo>
                  <a:lnTo>
                    <a:pt x="154" y="79"/>
                  </a:lnTo>
                  <a:lnTo>
                    <a:pt x="155" y="77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81"/>
                  </a:lnTo>
                  <a:lnTo>
                    <a:pt x="159" y="81"/>
                  </a:lnTo>
                  <a:lnTo>
                    <a:pt x="159" y="83"/>
                  </a:lnTo>
                  <a:lnTo>
                    <a:pt x="159" y="85"/>
                  </a:lnTo>
                  <a:lnTo>
                    <a:pt x="159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5" y="88"/>
                  </a:lnTo>
                  <a:lnTo>
                    <a:pt x="154" y="86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0" y="88"/>
                  </a:lnTo>
                  <a:lnTo>
                    <a:pt x="154" y="95"/>
                  </a:lnTo>
                  <a:lnTo>
                    <a:pt x="155" y="99"/>
                  </a:lnTo>
                  <a:lnTo>
                    <a:pt x="157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3" y="99"/>
                  </a:lnTo>
                  <a:lnTo>
                    <a:pt x="168" y="101"/>
                  </a:lnTo>
                  <a:lnTo>
                    <a:pt x="172" y="101"/>
                  </a:lnTo>
                  <a:lnTo>
                    <a:pt x="173" y="101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77" y="106"/>
                  </a:lnTo>
                  <a:lnTo>
                    <a:pt x="179" y="110"/>
                  </a:lnTo>
                  <a:lnTo>
                    <a:pt x="179" y="112"/>
                  </a:lnTo>
                  <a:lnTo>
                    <a:pt x="181" y="114"/>
                  </a:lnTo>
                  <a:lnTo>
                    <a:pt x="182" y="114"/>
                  </a:lnTo>
                  <a:lnTo>
                    <a:pt x="184" y="115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9"/>
                  </a:lnTo>
                  <a:lnTo>
                    <a:pt x="186" y="123"/>
                  </a:lnTo>
                  <a:lnTo>
                    <a:pt x="188" y="124"/>
                  </a:lnTo>
                  <a:lnTo>
                    <a:pt x="192" y="126"/>
                  </a:lnTo>
                  <a:lnTo>
                    <a:pt x="193" y="126"/>
                  </a:lnTo>
                  <a:lnTo>
                    <a:pt x="197" y="128"/>
                  </a:lnTo>
                  <a:lnTo>
                    <a:pt x="199" y="128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3" y="128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6" y="126"/>
                  </a:lnTo>
                  <a:lnTo>
                    <a:pt x="186" y="124"/>
                  </a:lnTo>
                  <a:lnTo>
                    <a:pt x="182" y="119"/>
                  </a:lnTo>
                  <a:lnTo>
                    <a:pt x="182" y="117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79" y="112"/>
                  </a:lnTo>
                  <a:lnTo>
                    <a:pt x="173" y="104"/>
                  </a:lnTo>
                  <a:lnTo>
                    <a:pt x="172" y="103"/>
                  </a:lnTo>
                  <a:lnTo>
                    <a:pt x="172" y="103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68" y="101"/>
                  </a:lnTo>
                  <a:lnTo>
                    <a:pt x="168" y="103"/>
                  </a:lnTo>
                  <a:lnTo>
                    <a:pt x="164" y="103"/>
                  </a:lnTo>
                  <a:lnTo>
                    <a:pt x="159" y="103"/>
                  </a:lnTo>
                  <a:lnTo>
                    <a:pt x="159" y="104"/>
                  </a:lnTo>
                  <a:lnTo>
                    <a:pt x="157" y="104"/>
                  </a:lnTo>
                  <a:lnTo>
                    <a:pt x="154" y="104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5" y="103"/>
                  </a:lnTo>
                  <a:lnTo>
                    <a:pt x="143" y="101"/>
                  </a:lnTo>
                  <a:lnTo>
                    <a:pt x="143" y="101"/>
                  </a:lnTo>
                  <a:lnTo>
                    <a:pt x="141" y="101"/>
                  </a:lnTo>
                  <a:lnTo>
                    <a:pt x="141" y="99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3"/>
                  </a:lnTo>
                  <a:lnTo>
                    <a:pt x="136" y="104"/>
                  </a:lnTo>
                  <a:lnTo>
                    <a:pt x="134" y="110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2" y="117"/>
                  </a:lnTo>
                  <a:lnTo>
                    <a:pt x="132" y="119"/>
                  </a:lnTo>
                  <a:lnTo>
                    <a:pt x="134" y="121"/>
                  </a:lnTo>
                  <a:lnTo>
                    <a:pt x="134" y="123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4" y="126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4" y="133"/>
                  </a:lnTo>
                  <a:lnTo>
                    <a:pt x="134" y="133"/>
                  </a:lnTo>
                  <a:lnTo>
                    <a:pt x="132" y="135"/>
                  </a:lnTo>
                  <a:lnTo>
                    <a:pt x="132" y="137"/>
                  </a:lnTo>
                  <a:lnTo>
                    <a:pt x="134" y="142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32" y="141"/>
                  </a:lnTo>
                  <a:lnTo>
                    <a:pt x="132" y="137"/>
                  </a:lnTo>
                  <a:lnTo>
                    <a:pt x="132" y="133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0" y="128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4"/>
                  </a:lnTo>
                  <a:lnTo>
                    <a:pt x="125" y="124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21" y="124"/>
                  </a:lnTo>
                  <a:lnTo>
                    <a:pt x="121" y="124"/>
                  </a:lnTo>
                  <a:lnTo>
                    <a:pt x="121" y="126"/>
                  </a:lnTo>
                  <a:lnTo>
                    <a:pt x="119" y="128"/>
                  </a:lnTo>
                  <a:lnTo>
                    <a:pt x="119" y="130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3" y="130"/>
                  </a:lnTo>
                  <a:lnTo>
                    <a:pt x="125" y="132"/>
                  </a:lnTo>
                  <a:lnTo>
                    <a:pt x="123" y="135"/>
                  </a:lnTo>
                  <a:lnTo>
                    <a:pt x="123" y="139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41"/>
                  </a:lnTo>
                  <a:lnTo>
                    <a:pt x="117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17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7"/>
                  </a:lnTo>
                  <a:lnTo>
                    <a:pt x="112" y="137"/>
                  </a:lnTo>
                  <a:lnTo>
                    <a:pt x="112" y="135"/>
                  </a:lnTo>
                  <a:lnTo>
                    <a:pt x="110" y="133"/>
                  </a:lnTo>
                  <a:lnTo>
                    <a:pt x="112" y="132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2" y="124"/>
                  </a:lnTo>
                  <a:lnTo>
                    <a:pt x="110" y="121"/>
                  </a:lnTo>
                  <a:lnTo>
                    <a:pt x="108" y="119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05" y="114"/>
                  </a:lnTo>
                  <a:lnTo>
                    <a:pt x="90" y="117"/>
                  </a:lnTo>
                  <a:lnTo>
                    <a:pt x="83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2" y="117"/>
                  </a:lnTo>
                  <a:lnTo>
                    <a:pt x="69" y="119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5" y="124"/>
                  </a:lnTo>
                  <a:lnTo>
                    <a:pt x="63" y="124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3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1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1" y="146"/>
                  </a:lnTo>
                  <a:lnTo>
                    <a:pt x="72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4" y="148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8"/>
                  </a:lnTo>
                  <a:lnTo>
                    <a:pt x="69" y="150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7" y="159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7" y="162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6"/>
                  </a:lnTo>
                  <a:lnTo>
                    <a:pt x="67" y="166"/>
                  </a:lnTo>
                  <a:lnTo>
                    <a:pt x="67" y="171"/>
                  </a:lnTo>
                  <a:lnTo>
                    <a:pt x="67" y="175"/>
                  </a:lnTo>
                  <a:lnTo>
                    <a:pt x="67" y="177"/>
                  </a:lnTo>
                  <a:lnTo>
                    <a:pt x="65" y="180"/>
                  </a:lnTo>
                  <a:lnTo>
                    <a:pt x="61" y="188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0" y="191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4" y="206"/>
                  </a:lnTo>
                  <a:lnTo>
                    <a:pt x="51" y="204"/>
                  </a:lnTo>
                  <a:lnTo>
                    <a:pt x="47" y="204"/>
                  </a:lnTo>
                  <a:lnTo>
                    <a:pt x="45" y="206"/>
                  </a:lnTo>
                  <a:lnTo>
                    <a:pt x="43" y="206"/>
                  </a:lnTo>
                  <a:lnTo>
                    <a:pt x="43" y="206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3" y="209"/>
                  </a:lnTo>
                  <a:lnTo>
                    <a:pt x="43" y="209"/>
                  </a:lnTo>
                  <a:lnTo>
                    <a:pt x="43" y="209"/>
                  </a:lnTo>
                  <a:lnTo>
                    <a:pt x="45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2" y="216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5" y="220"/>
                  </a:lnTo>
                  <a:lnTo>
                    <a:pt x="49" y="220"/>
                  </a:lnTo>
                  <a:lnTo>
                    <a:pt x="51" y="222"/>
                  </a:lnTo>
                  <a:lnTo>
                    <a:pt x="52" y="222"/>
                  </a:lnTo>
                  <a:lnTo>
                    <a:pt x="54" y="222"/>
                  </a:lnTo>
                  <a:lnTo>
                    <a:pt x="56" y="222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60" y="226"/>
                  </a:lnTo>
                  <a:lnTo>
                    <a:pt x="60" y="227"/>
                  </a:lnTo>
                  <a:lnTo>
                    <a:pt x="60" y="231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2" y="244"/>
                  </a:lnTo>
                  <a:lnTo>
                    <a:pt x="51" y="245"/>
                  </a:lnTo>
                  <a:lnTo>
                    <a:pt x="51" y="247"/>
                  </a:lnTo>
                  <a:lnTo>
                    <a:pt x="49" y="247"/>
                  </a:lnTo>
                  <a:lnTo>
                    <a:pt x="47" y="247"/>
                  </a:lnTo>
                  <a:lnTo>
                    <a:pt x="45" y="24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3" y="249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3" y="254"/>
                  </a:lnTo>
                  <a:lnTo>
                    <a:pt x="47" y="256"/>
                  </a:lnTo>
                  <a:lnTo>
                    <a:pt x="47" y="258"/>
                  </a:lnTo>
                  <a:lnTo>
                    <a:pt x="49" y="258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7" y="260"/>
                  </a:lnTo>
                  <a:lnTo>
                    <a:pt x="47" y="262"/>
                  </a:lnTo>
                  <a:lnTo>
                    <a:pt x="45" y="263"/>
                  </a:lnTo>
                  <a:lnTo>
                    <a:pt x="45" y="263"/>
                  </a:lnTo>
                  <a:lnTo>
                    <a:pt x="43" y="265"/>
                  </a:lnTo>
                  <a:lnTo>
                    <a:pt x="40" y="265"/>
                  </a:lnTo>
                  <a:lnTo>
                    <a:pt x="34" y="267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29" y="269"/>
                  </a:lnTo>
                  <a:lnTo>
                    <a:pt x="27" y="269"/>
                  </a:lnTo>
                  <a:lnTo>
                    <a:pt x="27" y="271"/>
                  </a:lnTo>
                  <a:lnTo>
                    <a:pt x="27" y="271"/>
                  </a:lnTo>
                  <a:lnTo>
                    <a:pt x="25" y="271"/>
                  </a:lnTo>
                  <a:lnTo>
                    <a:pt x="25" y="271"/>
                  </a:lnTo>
                  <a:lnTo>
                    <a:pt x="24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2" y="267"/>
                  </a:lnTo>
                  <a:lnTo>
                    <a:pt x="20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3" y="265"/>
                  </a:lnTo>
                  <a:lnTo>
                    <a:pt x="13" y="267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5" y="269"/>
                  </a:lnTo>
                  <a:lnTo>
                    <a:pt x="13" y="269"/>
                  </a:lnTo>
                  <a:lnTo>
                    <a:pt x="13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4"/>
                  </a:lnTo>
                  <a:lnTo>
                    <a:pt x="5" y="276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7" y="280"/>
                  </a:lnTo>
                  <a:lnTo>
                    <a:pt x="9" y="280"/>
                  </a:lnTo>
                  <a:lnTo>
                    <a:pt x="9" y="280"/>
                  </a:lnTo>
                  <a:lnTo>
                    <a:pt x="7" y="283"/>
                  </a:lnTo>
                  <a:lnTo>
                    <a:pt x="9" y="283"/>
                  </a:lnTo>
                  <a:lnTo>
                    <a:pt x="13" y="285"/>
                  </a:lnTo>
                  <a:lnTo>
                    <a:pt x="13" y="287"/>
                  </a:lnTo>
                  <a:lnTo>
                    <a:pt x="11" y="289"/>
                  </a:lnTo>
                  <a:lnTo>
                    <a:pt x="13" y="289"/>
                  </a:lnTo>
                  <a:lnTo>
                    <a:pt x="15" y="294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1"/>
                  </a:lnTo>
                  <a:lnTo>
                    <a:pt x="18" y="303"/>
                  </a:lnTo>
                  <a:lnTo>
                    <a:pt x="18" y="305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8" y="309"/>
                  </a:lnTo>
                  <a:lnTo>
                    <a:pt x="18" y="310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5" y="312"/>
                  </a:lnTo>
                  <a:lnTo>
                    <a:pt x="13" y="316"/>
                  </a:lnTo>
                  <a:lnTo>
                    <a:pt x="11" y="318"/>
                  </a:lnTo>
                  <a:lnTo>
                    <a:pt x="11" y="319"/>
                  </a:lnTo>
                  <a:lnTo>
                    <a:pt x="11" y="319"/>
                  </a:lnTo>
                  <a:lnTo>
                    <a:pt x="11" y="321"/>
                  </a:lnTo>
                  <a:lnTo>
                    <a:pt x="11" y="323"/>
                  </a:lnTo>
                  <a:lnTo>
                    <a:pt x="13" y="325"/>
                  </a:lnTo>
                  <a:lnTo>
                    <a:pt x="15" y="323"/>
                  </a:lnTo>
                  <a:lnTo>
                    <a:pt x="16" y="323"/>
                  </a:lnTo>
                  <a:lnTo>
                    <a:pt x="15" y="323"/>
                  </a:lnTo>
                  <a:lnTo>
                    <a:pt x="15" y="323"/>
                  </a:lnTo>
                  <a:lnTo>
                    <a:pt x="15" y="325"/>
                  </a:lnTo>
                  <a:lnTo>
                    <a:pt x="15" y="327"/>
                  </a:lnTo>
                  <a:lnTo>
                    <a:pt x="11" y="327"/>
                  </a:lnTo>
                  <a:lnTo>
                    <a:pt x="7" y="330"/>
                  </a:lnTo>
                  <a:lnTo>
                    <a:pt x="5" y="332"/>
                  </a:lnTo>
                  <a:lnTo>
                    <a:pt x="5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2" y="337"/>
                  </a:lnTo>
                  <a:lnTo>
                    <a:pt x="2" y="339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5" y="339"/>
                  </a:lnTo>
                  <a:lnTo>
                    <a:pt x="5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41"/>
                  </a:lnTo>
                  <a:lnTo>
                    <a:pt x="7" y="341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9" y="343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7"/>
                  </a:lnTo>
                  <a:lnTo>
                    <a:pt x="11" y="348"/>
                  </a:lnTo>
                  <a:lnTo>
                    <a:pt x="11" y="348"/>
                  </a:lnTo>
                  <a:lnTo>
                    <a:pt x="9" y="350"/>
                  </a:lnTo>
                  <a:lnTo>
                    <a:pt x="9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7" y="354"/>
                  </a:lnTo>
                  <a:lnTo>
                    <a:pt x="5" y="354"/>
                  </a:lnTo>
                  <a:lnTo>
                    <a:pt x="5" y="354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9" y="359"/>
                  </a:lnTo>
                  <a:lnTo>
                    <a:pt x="7" y="359"/>
                  </a:lnTo>
                  <a:lnTo>
                    <a:pt x="9" y="359"/>
                  </a:lnTo>
                  <a:lnTo>
                    <a:pt x="9" y="361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3" y="361"/>
                  </a:lnTo>
                  <a:lnTo>
                    <a:pt x="16" y="365"/>
                  </a:lnTo>
                  <a:lnTo>
                    <a:pt x="15" y="366"/>
                  </a:lnTo>
                  <a:lnTo>
                    <a:pt x="16" y="366"/>
                  </a:lnTo>
                  <a:lnTo>
                    <a:pt x="16" y="368"/>
                  </a:lnTo>
                  <a:lnTo>
                    <a:pt x="20" y="368"/>
                  </a:lnTo>
                  <a:lnTo>
                    <a:pt x="20" y="368"/>
                  </a:lnTo>
                  <a:lnTo>
                    <a:pt x="20" y="368"/>
                  </a:lnTo>
                  <a:lnTo>
                    <a:pt x="20" y="370"/>
                  </a:lnTo>
                  <a:lnTo>
                    <a:pt x="20" y="370"/>
                  </a:lnTo>
                  <a:lnTo>
                    <a:pt x="18" y="370"/>
                  </a:lnTo>
                  <a:lnTo>
                    <a:pt x="16" y="372"/>
                  </a:lnTo>
                  <a:lnTo>
                    <a:pt x="16" y="374"/>
                  </a:lnTo>
                  <a:lnTo>
                    <a:pt x="16" y="374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8" y="377"/>
                  </a:lnTo>
                  <a:lnTo>
                    <a:pt x="18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2" y="377"/>
                  </a:lnTo>
                  <a:lnTo>
                    <a:pt x="24" y="377"/>
                  </a:lnTo>
                  <a:lnTo>
                    <a:pt x="25" y="377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4" y="381"/>
                  </a:lnTo>
                  <a:lnTo>
                    <a:pt x="25" y="381"/>
                  </a:lnTo>
                  <a:lnTo>
                    <a:pt x="25" y="381"/>
                  </a:lnTo>
                  <a:lnTo>
                    <a:pt x="25" y="381"/>
                  </a:lnTo>
                  <a:lnTo>
                    <a:pt x="25" y="383"/>
                  </a:lnTo>
                  <a:lnTo>
                    <a:pt x="25" y="384"/>
                  </a:lnTo>
                  <a:lnTo>
                    <a:pt x="25" y="386"/>
                  </a:lnTo>
                  <a:lnTo>
                    <a:pt x="25" y="386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2"/>
                  </a:lnTo>
                  <a:lnTo>
                    <a:pt x="25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3"/>
                  </a:lnTo>
                  <a:lnTo>
                    <a:pt x="22" y="393"/>
                  </a:lnTo>
                  <a:lnTo>
                    <a:pt x="22" y="395"/>
                  </a:lnTo>
                  <a:lnTo>
                    <a:pt x="20" y="395"/>
                  </a:lnTo>
                  <a:lnTo>
                    <a:pt x="18" y="395"/>
                  </a:lnTo>
                  <a:lnTo>
                    <a:pt x="16" y="397"/>
                  </a:lnTo>
                  <a:lnTo>
                    <a:pt x="16" y="397"/>
                  </a:lnTo>
                  <a:lnTo>
                    <a:pt x="16" y="399"/>
                  </a:lnTo>
                  <a:lnTo>
                    <a:pt x="15" y="399"/>
                  </a:lnTo>
                  <a:lnTo>
                    <a:pt x="16" y="399"/>
                  </a:lnTo>
                  <a:lnTo>
                    <a:pt x="16" y="401"/>
                  </a:lnTo>
                  <a:lnTo>
                    <a:pt x="16" y="401"/>
                  </a:lnTo>
                  <a:lnTo>
                    <a:pt x="16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06"/>
                  </a:lnTo>
                  <a:lnTo>
                    <a:pt x="13" y="406"/>
                  </a:lnTo>
                  <a:lnTo>
                    <a:pt x="13" y="408"/>
                  </a:lnTo>
                  <a:lnTo>
                    <a:pt x="13" y="408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2"/>
                  </a:lnTo>
                  <a:lnTo>
                    <a:pt x="13" y="412"/>
                  </a:lnTo>
                  <a:lnTo>
                    <a:pt x="13" y="412"/>
                  </a:lnTo>
                  <a:lnTo>
                    <a:pt x="13" y="413"/>
                  </a:lnTo>
                  <a:lnTo>
                    <a:pt x="15" y="415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5" y="417"/>
                  </a:lnTo>
                  <a:lnTo>
                    <a:pt x="15" y="419"/>
                  </a:lnTo>
                  <a:lnTo>
                    <a:pt x="16" y="421"/>
                  </a:lnTo>
                  <a:lnTo>
                    <a:pt x="16" y="419"/>
                  </a:lnTo>
                  <a:lnTo>
                    <a:pt x="16" y="421"/>
                  </a:lnTo>
                  <a:lnTo>
                    <a:pt x="18" y="424"/>
                  </a:lnTo>
                  <a:lnTo>
                    <a:pt x="20" y="424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2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5" y="428"/>
                  </a:lnTo>
                  <a:lnTo>
                    <a:pt x="27" y="430"/>
                  </a:lnTo>
                  <a:lnTo>
                    <a:pt x="27" y="430"/>
                  </a:lnTo>
                  <a:lnTo>
                    <a:pt x="29" y="431"/>
                  </a:lnTo>
                  <a:lnTo>
                    <a:pt x="31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33" y="439"/>
                  </a:lnTo>
                  <a:lnTo>
                    <a:pt x="33" y="437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29" y="440"/>
                  </a:lnTo>
                  <a:lnTo>
                    <a:pt x="27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9" y="442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7" y="446"/>
                  </a:lnTo>
                  <a:lnTo>
                    <a:pt x="25" y="448"/>
                  </a:lnTo>
                  <a:lnTo>
                    <a:pt x="25" y="448"/>
                  </a:lnTo>
                  <a:lnTo>
                    <a:pt x="25" y="449"/>
                  </a:lnTo>
                  <a:lnTo>
                    <a:pt x="25" y="451"/>
                  </a:lnTo>
                  <a:lnTo>
                    <a:pt x="25" y="453"/>
                  </a:lnTo>
                  <a:lnTo>
                    <a:pt x="25" y="455"/>
                  </a:lnTo>
                  <a:lnTo>
                    <a:pt x="25" y="457"/>
                  </a:lnTo>
                  <a:lnTo>
                    <a:pt x="25" y="457"/>
                  </a:ln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lnTo>
                    <a:pt x="27" y="457"/>
                  </a:lnTo>
                  <a:lnTo>
                    <a:pt x="27" y="457"/>
                  </a:lnTo>
                  <a:lnTo>
                    <a:pt x="33" y="459"/>
                  </a:lnTo>
                  <a:lnTo>
                    <a:pt x="33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2"/>
                  </a:lnTo>
                  <a:lnTo>
                    <a:pt x="34" y="462"/>
                  </a:lnTo>
                  <a:lnTo>
                    <a:pt x="34" y="462"/>
                  </a:lnTo>
                  <a:lnTo>
                    <a:pt x="36" y="464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4" y="466"/>
                  </a:lnTo>
                  <a:lnTo>
                    <a:pt x="36" y="468"/>
                  </a:lnTo>
                  <a:lnTo>
                    <a:pt x="36" y="469"/>
                  </a:lnTo>
                  <a:lnTo>
                    <a:pt x="40" y="471"/>
                  </a:lnTo>
                  <a:lnTo>
                    <a:pt x="40" y="471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2" y="473"/>
                  </a:lnTo>
                  <a:lnTo>
                    <a:pt x="42" y="475"/>
                  </a:lnTo>
                  <a:lnTo>
                    <a:pt x="42" y="475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3" y="477"/>
                  </a:lnTo>
                  <a:lnTo>
                    <a:pt x="43" y="477"/>
                  </a:lnTo>
                  <a:lnTo>
                    <a:pt x="43" y="477"/>
                  </a:lnTo>
                  <a:lnTo>
                    <a:pt x="43" y="478"/>
                  </a:lnTo>
                  <a:lnTo>
                    <a:pt x="43" y="478"/>
                  </a:lnTo>
                  <a:lnTo>
                    <a:pt x="43" y="480"/>
                  </a:lnTo>
                  <a:lnTo>
                    <a:pt x="43" y="480"/>
                  </a:lnTo>
                  <a:lnTo>
                    <a:pt x="47" y="480"/>
                  </a:lnTo>
                  <a:lnTo>
                    <a:pt x="49" y="482"/>
                  </a:lnTo>
                  <a:lnTo>
                    <a:pt x="49" y="482"/>
                  </a:lnTo>
                  <a:lnTo>
                    <a:pt x="49" y="480"/>
                  </a:lnTo>
                  <a:lnTo>
                    <a:pt x="49" y="478"/>
                  </a:lnTo>
                  <a:lnTo>
                    <a:pt x="49" y="478"/>
                  </a:lnTo>
                  <a:lnTo>
                    <a:pt x="49" y="477"/>
                  </a:lnTo>
                  <a:lnTo>
                    <a:pt x="51" y="477"/>
                  </a:lnTo>
                  <a:lnTo>
                    <a:pt x="52" y="477"/>
                  </a:lnTo>
                  <a:lnTo>
                    <a:pt x="54" y="477"/>
                  </a:lnTo>
                  <a:lnTo>
                    <a:pt x="54" y="477"/>
                  </a:lnTo>
                  <a:lnTo>
                    <a:pt x="58" y="478"/>
                  </a:lnTo>
                  <a:lnTo>
                    <a:pt x="58" y="478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60" y="484"/>
                  </a:lnTo>
                  <a:lnTo>
                    <a:pt x="61" y="484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3" y="484"/>
                  </a:lnTo>
                  <a:lnTo>
                    <a:pt x="65" y="484"/>
                  </a:lnTo>
                  <a:lnTo>
                    <a:pt x="65" y="484"/>
                  </a:lnTo>
                  <a:lnTo>
                    <a:pt x="71" y="484"/>
                  </a:lnTo>
                  <a:lnTo>
                    <a:pt x="71" y="484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82"/>
                  </a:lnTo>
                  <a:lnTo>
                    <a:pt x="72" y="482"/>
                  </a:lnTo>
                  <a:lnTo>
                    <a:pt x="74" y="482"/>
                  </a:lnTo>
                  <a:lnTo>
                    <a:pt x="74" y="482"/>
                  </a:lnTo>
                  <a:lnTo>
                    <a:pt x="74" y="482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8" y="480"/>
                  </a:lnTo>
                  <a:lnTo>
                    <a:pt x="78" y="480"/>
                  </a:lnTo>
                  <a:lnTo>
                    <a:pt x="78" y="480"/>
                  </a:lnTo>
                  <a:lnTo>
                    <a:pt x="81" y="480"/>
                  </a:lnTo>
                  <a:lnTo>
                    <a:pt x="81" y="480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4"/>
                  </a:lnTo>
                  <a:lnTo>
                    <a:pt x="83" y="486"/>
                  </a:lnTo>
                  <a:lnTo>
                    <a:pt x="83" y="486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9" y="487"/>
                  </a:lnTo>
                  <a:lnTo>
                    <a:pt x="89" y="487"/>
                  </a:lnTo>
                  <a:lnTo>
                    <a:pt x="89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4" y="489"/>
                  </a:lnTo>
                  <a:lnTo>
                    <a:pt x="94" y="489"/>
                  </a:lnTo>
                  <a:lnTo>
                    <a:pt x="94" y="489"/>
                  </a:lnTo>
                  <a:lnTo>
                    <a:pt x="96" y="489"/>
                  </a:lnTo>
                  <a:lnTo>
                    <a:pt x="96" y="489"/>
                  </a:lnTo>
                  <a:lnTo>
                    <a:pt x="101" y="489"/>
                  </a:lnTo>
                  <a:lnTo>
                    <a:pt x="103" y="489"/>
                  </a:lnTo>
                  <a:lnTo>
                    <a:pt x="105" y="489"/>
                  </a:lnTo>
                  <a:lnTo>
                    <a:pt x="112" y="495"/>
                  </a:lnTo>
                  <a:lnTo>
                    <a:pt x="117" y="495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16" y="500"/>
                  </a:lnTo>
                  <a:lnTo>
                    <a:pt x="112" y="505"/>
                  </a:lnTo>
                  <a:lnTo>
                    <a:pt x="112" y="507"/>
                  </a:lnTo>
                  <a:lnTo>
                    <a:pt x="112" y="507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08" y="509"/>
                  </a:lnTo>
                  <a:lnTo>
                    <a:pt x="108" y="509"/>
                  </a:lnTo>
                  <a:lnTo>
                    <a:pt x="108" y="511"/>
                  </a:lnTo>
                  <a:lnTo>
                    <a:pt x="108" y="511"/>
                  </a:lnTo>
                  <a:lnTo>
                    <a:pt x="108" y="511"/>
                  </a:lnTo>
                  <a:lnTo>
                    <a:pt x="107" y="511"/>
                  </a:lnTo>
                  <a:lnTo>
                    <a:pt x="107" y="511"/>
                  </a:lnTo>
                  <a:lnTo>
                    <a:pt x="107" y="511"/>
                  </a:lnTo>
                  <a:lnTo>
                    <a:pt x="107" y="513"/>
                  </a:lnTo>
                  <a:lnTo>
                    <a:pt x="107" y="513"/>
                  </a:lnTo>
                  <a:lnTo>
                    <a:pt x="105" y="515"/>
                  </a:lnTo>
                  <a:lnTo>
                    <a:pt x="105" y="515"/>
                  </a:lnTo>
                  <a:lnTo>
                    <a:pt x="105" y="515"/>
                  </a:lnTo>
                  <a:lnTo>
                    <a:pt x="103" y="516"/>
                  </a:lnTo>
                  <a:lnTo>
                    <a:pt x="101" y="518"/>
                  </a:lnTo>
                  <a:lnTo>
                    <a:pt x="101" y="518"/>
                  </a:lnTo>
                  <a:lnTo>
                    <a:pt x="101" y="518"/>
                  </a:lnTo>
                  <a:lnTo>
                    <a:pt x="98" y="522"/>
                  </a:lnTo>
                  <a:lnTo>
                    <a:pt x="98" y="524"/>
                  </a:lnTo>
                  <a:lnTo>
                    <a:pt x="98" y="527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6" y="531"/>
                  </a:lnTo>
                  <a:lnTo>
                    <a:pt x="96" y="531"/>
                  </a:lnTo>
                  <a:lnTo>
                    <a:pt x="96" y="533"/>
                  </a:lnTo>
                  <a:lnTo>
                    <a:pt x="96" y="533"/>
                  </a:lnTo>
                  <a:lnTo>
                    <a:pt x="96" y="534"/>
                  </a:lnTo>
                  <a:lnTo>
                    <a:pt x="96" y="534"/>
                  </a:lnTo>
                  <a:lnTo>
                    <a:pt x="96" y="536"/>
                  </a:lnTo>
                  <a:lnTo>
                    <a:pt x="94" y="538"/>
                  </a:lnTo>
                  <a:lnTo>
                    <a:pt x="94" y="538"/>
                  </a:lnTo>
                  <a:lnTo>
                    <a:pt x="94" y="540"/>
                  </a:lnTo>
                  <a:lnTo>
                    <a:pt x="96" y="540"/>
                  </a:lnTo>
                  <a:lnTo>
                    <a:pt x="96" y="542"/>
                  </a:lnTo>
                  <a:lnTo>
                    <a:pt x="96" y="542"/>
                  </a:lnTo>
                  <a:lnTo>
                    <a:pt x="94" y="543"/>
                  </a:lnTo>
                  <a:lnTo>
                    <a:pt x="94" y="543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2" y="547"/>
                  </a:lnTo>
                  <a:lnTo>
                    <a:pt x="92" y="549"/>
                  </a:lnTo>
                  <a:lnTo>
                    <a:pt x="92" y="551"/>
                  </a:lnTo>
                  <a:lnTo>
                    <a:pt x="89" y="554"/>
                  </a:lnTo>
                  <a:lnTo>
                    <a:pt x="89" y="556"/>
                  </a:lnTo>
                  <a:lnTo>
                    <a:pt x="89" y="556"/>
                  </a:lnTo>
                  <a:lnTo>
                    <a:pt x="89" y="556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60"/>
                  </a:lnTo>
                  <a:lnTo>
                    <a:pt x="87" y="561"/>
                  </a:lnTo>
                  <a:lnTo>
                    <a:pt x="87" y="563"/>
                  </a:lnTo>
                  <a:lnTo>
                    <a:pt x="89" y="567"/>
                  </a:lnTo>
                  <a:lnTo>
                    <a:pt x="89" y="571"/>
                  </a:lnTo>
                  <a:lnTo>
                    <a:pt x="89" y="571"/>
                  </a:lnTo>
                  <a:lnTo>
                    <a:pt x="87" y="572"/>
                  </a:lnTo>
                  <a:lnTo>
                    <a:pt x="87" y="572"/>
                  </a:lnTo>
                  <a:lnTo>
                    <a:pt x="87" y="574"/>
                  </a:lnTo>
                  <a:lnTo>
                    <a:pt x="87" y="574"/>
                  </a:lnTo>
                  <a:lnTo>
                    <a:pt x="87" y="576"/>
                  </a:lnTo>
                  <a:lnTo>
                    <a:pt x="87" y="576"/>
                  </a:lnTo>
                  <a:lnTo>
                    <a:pt x="85" y="576"/>
                  </a:lnTo>
                  <a:lnTo>
                    <a:pt x="85" y="576"/>
                  </a:lnTo>
                  <a:lnTo>
                    <a:pt x="85" y="576"/>
                  </a:lnTo>
                  <a:lnTo>
                    <a:pt x="85" y="578"/>
                  </a:lnTo>
                  <a:lnTo>
                    <a:pt x="85" y="578"/>
                  </a:lnTo>
                  <a:lnTo>
                    <a:pt x="85" y="578"/>
                  </a:lnTo>
                  <a:lnTo>
                    <a:pt x="87" y="580"/>
                  </a:lnTo>
                  <a:lnTo>
                    <a:pt x="85" y="580"/>
                  </a:lnTo>
                  <a:lnTo>
                    <a:pt x="85" y="580"/>
                  </a:lnTo>
                  <a:lnTo>
                    <a:pt x="85" y="581"/>
                  </a:lnTo>
                  <a:lnTo>
                    <a:pt x="85" y="583"/>
                  </a:lnTo>
                  <a:lnTo>
                    <a:pt x="83" y="583"/>
                  </a:lnTo>
                  <a:lnTo>
                    <a:pt x="85" y="587"/>
                  </a:lnTo>
                  <a:lnTo>
                    <a:pt x="85" y="589"/>
                  </a:lnTo>
                  <a:lnTo>
                    <a:pt x="85" y="589"/>
                  </a:lnTo>
                  <a:lnTo>
                    <a:pt x="83" y="589"/>
                  </a:lnTo>
                  <a:lnTo>
                    <a:pt x="83" y="590"/>
                  </a:lnTo>
                  <a:lnTo>
                    <a:pt x="83" y="590"/>
                  </a:lnTo>
                  <a:lnTo>
                    <a:pt x="83" y="592"/>
                  </a:lnTo>
                  <a:lnTo>
                    <a:pt x="83" y="592"/>
                  </a:lnTo>
                  <a:lnTo>
                    <a:pt x="85" y="592"/>
                  </a:lnTo>
                  <a:lnTo>
                    <a:pt x="85" y="594"/>
                  </a:lnTo>
                  <a:lnTo>
                    <a:pt x="87" y="596"/>
                  </a:lnTo>
                  <a:lnTo>
                    <a:pt x="87" y="596"/>
                  </a:lnTo>
                  <a:lnTo>
                    <a:pt x="87" y="596"/>
                  </a:lnTo>
                  <a:lnTo>
                    <a:pt x="87" y="598"/>
                  </a:lnTo>
                  <a:lnTo>
                    <a:pt x="87" y="598"/>
                  </a:lnTo>
                  <a:lnTo>
                    <a:pt x="87" y="598"/>
                  </a:lnTo>
                  <a:lnTo>
                    <a:pt x="87" y="599"/>
                  </a:lnTo>
                  <a:lnTo>
                    <a:pt x="90" y="598"/>
                  </a:lnTo>
                  <a:lnTo>
                    <a:pt x="90" y="598"/>
                  </a:lnTo>
                  <a:lnTo>
                    <a:pt x="90" y="599"/>
                  </a:lnTo>
                  <a:lnTo>
                    <a:pt x="90" y="599"/>
                  </a:lnTo>
                  <a:lnTo>
                    <a:pt x="89" y="599"/>
                  </a:lnTo>
                  <a:lnTo>
                    <a:pt x="89" y="599"/>
                  </a:lnTo>
                  <a:lnTo>
                    <a:pt x="90" y="601"/>
                  </a:lnTo>
                  <a:lnTo>
                    <a:pt x="90" y="601"/>
                  </a:lnTo>
                  <a:lnTo>
                    <a:pt x="92" y="601"/>
                  </a:lnTo>
                  <a:lnTo>
                    <a:pt x="94" y="601"/>
                  </a:lnTo>
                  <a:lnTo>
                    <a:pt x="96" y="601"/>
                  </a:lnTo>
                  <a:lnTo>
                    <a:pt x="98" y="599"/>
                  </a:lnTo>
                  <a:lnTo>
                    <a:pt x="98" y="599"/>
                  </a:lnTo>
                  <a:lnTo>
                    <a:pt x="99" y="598"/>
                  </a:lnTo>
                  <a:lnTo>
                    <a:pt x="99" y="598"/>
                  </a:lnTo>
                  <a:lnTo>
                    <a:pt x="103" y="598"/>
                  </a:lnTo>
                  <a:lnTo>
                    <a:pt x="103" y="599"/>
                  </a:lnTo>
                  <a:lnTo>
                    <a:pt x="103" y="599"/>
                  </a:lnTo>
                  <a:lnTo>
                    <a:pt x="103" y="599"/>
                  </a:lnTo>
                  <a:lnTo>
                    <a:pt x="103" y="601"/>
                  </a:lnTo>
                  <a:lnTo>
                    <a:pt x="110" y="601"/>
                  </a:lnTo>
                  <a:lnTo>
                    <a:pt x="112" y="599"/>
                  </a:lnTo>
                  <a:lnTo>
                    <a:pt x="112" y="599"/>
                  </a:lnTo>
                  <a:lnTo>
                    <a:pt x="112" y="599"/>
                  </a:lnTo>
                  <a:lnTo>
                    <a:pt x="114" y="599"/>
                  </a:lnTo>
                  <a:lnTo>
                    <a:pt x="114" y="598"/>
                  </a:lnTo>
                  <a:lnTo>
                    <a:pt x="114" y="598"/>
                  </a:lnTo>
                  <a:lnTo>
                    <a:pt x="116" y="598"/>
                  </a:lnTo>
                  <a:lnTo>
                    <a:pt x="116" y="598"/>
                  </a:lnTo>
                  <a:lnTo>
                    <a:pt x="116" y="598"/>
                  </a:lnTo>
                  <a:lnTo>
                    <a:pt x="116" y="596"/>
                  </a:lnTo>
                  <a:lnTo>
                    <a:pt x="117" y="596"/>
                  </a:lnTo>
                  <a:lnTo>
                    <a:pt x="119" y="596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3" y="596"/>
                  </a:lnTo>
                  <a:lnTo>
                    <a:pt x="123" y="596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5" y="599"/>
                  </a:lnTo>
                  <a:lnTo>
                    <a:pt x="128" y="599"/>
                  </a:lnTo>
                  <a:lnTo>
                    <a:pt x="128" y="599"/>
                  </a:lnTo>
                  <a:lnTo>
                    <a:pt x="130" y="599"/>
                  </a:lnTo>
                  <a:lnTo>
                    <a:pt x="130" y="598"/>
                  </a:lnTo>
                  <a:lnTo>
                    <a:pt x="130" y="598"/>
                  </a:lnTo>
                  <a:lnTo>
                    <a:pt x="132" y="596"/>
                  </a:lnTo>
                  <a:lnTo>
                    <a:pt x="134" y="596"/>
                  </a:lnTo>
                  <a:lnTo>
                    <a:pt x="136" y="596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6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4" y="594"/>
                  </a:lnTo>
                  <a:lnTo>
                    <a:pt x="132" y="594"/>
                  </a:lnTo>
                  <a:lnTo>
                    <a:pt x="132" y="594"/>
                  </a:lnTo>
                  <a:lnTo>
                    <a:pt x="130" y="594"/>
                  </a:lnTo>
                  <a:lnTo>
                    <a:pt x="130" y="594"/>
                  </a:lnTo>
                  <a:lnTo>
                    <a:pt x="128" y="592"/>
                  </a:lnTo>
                  <a:lnTo>
                    <a:pt x="128" y="592"/>
                  </a:lnTo>
                  <a:lnTo>
                    <a:pt x="126" y="592"/>
                  </a:lnTo>
                  <a:lnTo>
                    <a:pt x="128" y="592"/>
                  </a:lnTo>
                  <a:lnTo>
                    <a:pt x="128" y="590"/>
                  </a:lnTo>
                  <a:lnTo>
                    <a:pt x="126" y="590"/>
                  </a:lnTo>
                  <a:lnTo>
                    <a:pt x="128" y="590"/>
                  </a:lnTo>
                  <a:lnTo>
                    <a:pt x="128" y="590"/>
                  </a:lnTo>
                  <a:lnTo>
                    <a:pt x="128" y="589"/>
                  </a:lnTo>
                  <a:lnTo>
                    <a:pt x="130" y="589"/>
                  </a:lnTo>
                  <a:lnTo>
                    <a:pt x="130" y="587"/>
                  </a:lnTo>
                  <a:lnTo>
                    <a:pt x="130" y="587"/>
                  </a:lnTo>
                  <a:lnTo>
                    <a:pt x="130" y="585"/>
                  </a:lnTo>
                  <a:lnTo>
                    <a:pt x="132" y="585"/>
                  </a:lnTo>
                  <a:lnTo>
                    <a:pt x="132" y="585"/>
                  </a:lnTo>
                  <a:lnTo>
                    <a:pt x="136" y="585"/>
                  </a:lnTo>
                  <a:lnTo>
                    <a:pt x="136" y="585"/>
                  </a:lnTo>
                  <a:lnTo>
                    <a:pt x="136" y="583"/>
                  </a:lnTo>
                  <a:lnTo>
                    <a:pt x="136" y="583"/>
                  </a:lnTo>
                  <a:lnTo>
                    <a:pt x="137" y="583"/>
                  </a:lnTo>
                  <a:lnTo>
                    <a:pt x="137" y="583"/>
                  </a:lnTo>
                  <a:lnTo>
                    <a:pt x="137" y="583"/>
                  </a:lnTo>
                  <a:lnTo>
                    <a:pt x="137" y="585"/>
                  </a:lnTo>
                  <a:lnTo>
                    <a:pt x="137" y="585"/>
                  </a:lnTo>
                  <a:lnTo>
                    <a:pt x="139" y="585"/>
                  </a:lnTo>
                  <a:lnTo>
                    <a:pt x="139" y="585"/>
                  </a:lnTo>
                  <a:lnTo>
                    <a:pt x="139" y="583"/>
                  </a:lnTo>
                  <a:lnTo>
                    <a:pt x="139" y="583"/>
                  </a:lnTo>
                  <a:lnTo>
                    <a:pt x="141" y="583"/>
                  </a:lnTo>
                  <a:lnTo>
                    <a:pt x="141" y="585"/>
                  </a:lnTo>
                  <a:lnTo>
                    <a:pt x="141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5" y="587"/>
                  </a:lnTo>
                  <a:lnTo>
                    <a:pt x="145" y="587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90"/>
                  </a:lnTo>
                  <a:lnTo>
                    <a:pt x="145" y="590"/>
                  </a:lnTo>
                  <a:lnTo>
                    <a:pt x="146" y="590"/>
                  </a:lnTo>
                  <a:lnTo>
                    <a:pt x="146" y="590"/>
                  </a:lnTo>
                  <a:lnTo>
                    <a:pt x="146" y="589"/>
                  </a:lnTo>
                  <a:lnTo>
                    <a:pt x="148" y="589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2"/>
                  </a:lnTo>
                  <a:lnTo>
                    <a:pt x="157" y="592"/>
                  </a:lnTo>
                  <a:lnTo>
                    <a:pt x="159" y="592"/>
                  </a:lnTo>
                  <a:lnTo>
                    <a:pt x="164" y="592"/>
                  </a:lnTo>
                  <a:lnTo>
                    <a:pt x="166" y="592"/>
                  </a:lnTo>
                  <a:lnTo>
                    <a:pt x="168" y="594"/>
                  </a:lnTo>
                  <a:lnTo>
                    <a:pt x="170" y="594"/>
                  </a:lnTo>
                  <a:lnTo>
                    <a:pt x="172" y="594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8" y="603"/>
                  </a:lnTo>
                  <a:lnTo>
                    <a:pt x="192" y="603"/>
                  </a:lnTo>
                  <a:lnTo>
                    <a:pt x="193" y="603"/>
                  </a:lnTo>
                  <a:lnTo>
                    <a:pt x="193" y="601"/>
                  </a:lnTo>
                  <a:lnTo>
                    <a:pt x="195" y="599"/>
                  </a:lnTo>
                  <a:lnTo>
                    <a:pt x="195" y="599"/>
                  </a:lnTo>
                  <a:lnTo>
                    <a:pt x="197" y="598"/>
                  </a:lnTo>
                  <a:lnTo>
                    <a:pt x="197" y="598"/>
                  </a:lnTo>
                  <a:lnTo>
                    <a:pt x="197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601"/>
                  </a:lnTo>
                  <a:lnTo>
                    <a:pt x="199" y="601"/>
                  </a:lnTo>
                  <a:lnTo>
                    <a:pt x="199" y="603"/>
                  </a:lnTo>
                  <a:lnTo>
                    <a:pt x="201" y="603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02" y="603"/>
                  </a:lnTo>
                  <a:lnTo>
                    <a:pt x="204" y="603"/>
                  </a:lnTo>
                  <a:lnTo>
                    <a:pt x="204" y="603"/>
                  </a:lnTo>
                  <a:lnTo>
                    <a:pt x="206" y="601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6" y="605"/>
                  </a:lnTo>
                  <a:lnTo>
                    <a:pt x="208" y="605"/>
                  </a:lnTo>
                  <a:lnTo>
                    <a:pt x="208" y="605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10" y="607"/>
                  </a:lnTo>
                  <a:lnTo>
                    <a:pt x="211" y="610"/>
                  </a:lnTo>
                  <a:lnTo>
                    <a:pt x="211" y="610"/>
                  </a:lnTo>
                  <a:lnTo>
                    <a:pt x="211" y="610"/>
                  </a:lnTo>
                  <a:lnTo>
                    <a:pt x="211" y="612"/>
                  </a:lnTo>
                  <a:lnTo>
                    <a:pt x="211" y="612"/>
                  </a:lnTo>
                  <a:lnTo>
                    <a:pt x="211" y="614"/>
                  </a:lnTo>
                  <a:lnTo>
                    <a:pt x="211" y="614"/>
                  </a:lnTo>
                  <a:lnTo>
                    <a:pt x="211" y="616"/>
                  </a:lnTo>
                  <a:lnTo>
                    <a:pt x="211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4"/>
                  </a:lnTo>
                  <a:lnTo>
                    <a:pt x="213" y="614"/>
                  </a:lnTo>
                  <a:lnTo>
                    <a:pt x="215" y="616"/>
                  </a:lnTo>
                  <a:lnTo>
                    <a:pt x="215" y="616"/>
                  </a:lnTo>
                  <a:lnTo>
                    <a:pt x="215" y="616"/>
                  </a:lnTo>
                  <a:lnTo>
                    <a:pt x="215" y="614"/>
                  </a:lnTo>
                  <a:lnTo>
                    <a:pt x="217" y="614"/>
                  </a:lnTo>
                  <a:lnTo>
                    <a:pt x="219" y="614"/>
                  </a:lnTo>
                  <a:lnTo>
                    <a:pt x="219" y="616"/>
                  </a:lnTo>
                  <a:lnTo>
                    <a:pt x="217" y="617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21"/>
                  </a:lnTo>
                  <a:lnTo>
                    <a:pt x="215" y="621"/>
                  </a:lnTo>
                  <a:lnTo>
                    <a:pt x="215" y="621"/>
                  </a:lnTo>
                  <a:lnTo>
                    <a:pt x="217" y="621"/>
                  </a:lnTo>
                  <a:lnTo>
                    <a:pt x="217" y="621"/>
                  </a:lnTo>
                  <a:lnTo>
                    <a:pt x="220" y="621"/>
                  </a:lnTo>
                  <a:lnTo>
                    <a:pt x="220" y="621"/>
                  </a:lnTo>
                  <a:lnTo>
                    <a:pt x="224" y="619"/>
                  </a:lnTo>
                  <a:lnTo>
                    <a:pt x="224" y="619"/>
                  </a:lnTo>
                  <a:lnTo>
                    <a:pt x="226" y="617"/>
                  </a:lnTo>
                  <a:lnTo>
                    <a:pt x="226" y="616"/>
                  </a:lnTo>
                  <a:lnTo>
                    <a:pt x="226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29" y="607"/>
                  </a:lnTo>
                  <a:lnTo>
                    <a:pt x="229" y="607"/>
                  </a:lnTo>
                  <a:lnTo>
                    <a:pt x="229" y="607"/>
                  </a:lnTo>
                  <a:lnTo>
                    <a:pt x="229" y="605"/>
                  </a:lnTo>
                  <a:lnTo>
                    <a:pt x="229" y="603"/>
                  </a:lnTo>
                  <a:lnTo>
                    <a:pt x="229" y="601"/>
                  </a:lnTo>
                  <a:lnTo>
                    <a:pt x="229" y="601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3"/>
                  </a:lnTo>
                  <a:lnTo>
                    <a:pt x="235" y="603"/>
                  </a:lnTo>
                  <a:lnTo>
                    <a:pt x="235" y="603"/>
                  </a:lnTo>
                  <a:lnTo>
                    <a:pt x="235" y="603"/>
                  </a:lnTo>
                  <a:lnTo>
                    <a:pt x="237" y="601"/>
                  </a:lnTo>
                  <a:lnTo>
                    <a:pt x="237" y="599"/>
                  </a:lnTo>
                  <a:lnTo>
                    <a:pt x="238" y="599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7" y="603"/>
                  </a:lnTo>
                  <a:lnTo>
                    <a:pt x="249" y="603"/>
                  </a:lnTo>
                  <a:lnTo>
                    <a:pt x="249" y="603"/>
                  </a:lnTo>
                  <a:lnTo>
                    <a:pt x="251" y="603"/>
                  </a:lnTo>
                  <a:lnTo>
                    <a:pt x="251" y="603"/>
                  </a:lnTo>
                  <a:lnTo>
                    <a:pt x="253" y="603"/>
                  </a:lnTo>
                  <a:lnTo>
                    <a:pt x="253" y="605"/>
                  </a:lnTo>
                  <a:lnTo>
                    <a:pt x="251" y="605"/>
                  </a:lnTo>
                  <a:lnTo>
                    <a:pt x="251" y="607"/>
                  </a:lnTo>
                  <a:lnTo>
                    <a:pt x="253" y="607"/>
                  </a:lnTo>
                  <a:lnTo>
                    <a:pt x="257" y="610"/>
                  </a:lnTo>
                  <a:lnTo>
                    <a:pt x="257" y="610"/>
                  </a:lnTo>
                  <a:lnTo>
                    <a:pt x="257" y="610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62" y="614"/>
                  </a:lnTo>
                  <a:lnTo>
                    <a:pt x="264" y="612"/>
                  </a:lnTo>
                  <a:lnTo>
                    <a:pt x="266" y="610"/>
                  </a:lnTo>
                  <a:lnTo>
                    <a:pt x="267" y="610"/>
                  </a:lnTo>
                  <a:lnTo>
                    <a:pt x="269" y="610"/>
                  </a:lnTo>
                  <a:lnTo>
                    <a:pt x="269" y="612"/>
                  </a:lnTo>
                  <a:lnTo>
                    <a:pt x="269" y="612"/>
                  </a:lnTo>
                  <a:lnTo>
                    <a:pt x="271" y="612"/>
                  </a:lnTo>
                  <a:lnTo>
                    <a:pt x="271" y="612"/>
                  </a:lnTo>
                  <a:lnTo>
                    <a:pt x="273" y="610"/>
                  </a:lnTo>
                  <a:lnTo>
                    <a:pt x="273" y="610"/>
                  </a:lnTo>
                  <a:lnTo>
                    <a:pt x="275" y="608"/>
                  </a:lnTo>
                  <a:lnTo>
                    <a:pt x="276" y="608"/>
                  </a:lnTo>
                  <a:lnTo>
                    <a:pt x="276" y="608"/>
                  </a:lnTo>
                  <a:lnTo>
                    <a:pt x="278" y="608"/>
                  </a:lnTo>
                  <a:lnTo>
                    <a:pt x="278" y="608"/>
                  </a:lnTo>
                  <a:lnTo>
                    <a:pt x="276" y="607"/>
                  </a:lnTo>
                  <a:lnTo>
                    <a:pt x="276" y="607"/>
                  </a:lnTo>
                  <a:lnTo>
                    <a:pt x="278" y="605"/>
                  </a:lnTo>
                  <a:lnTo>
                    <a:pt x="280" y="605"/>
                  </a:lnTo>
                  <a:lnTo>
                    <a:pt x="282" y="605"/>
                  </a:lnTo>
                  <a:lnTo>
                    <a:pt x="282" y="605"/>
                  </a:lnTo>
                  <a:lnTo>
                    <a:pt x="284" y="605"/>
                  </a:lnTo>
                  <a:lnTo>
                    <a:pt x="285" y="603"/>
                  </a:lnTo>
                  <a:lnTo>
                    <a:pt x="287" y="603"/>
                  </a:lnTo>
                  <a:lnTo>
                    <a:pt x="287" y="603"/>
                  </a:lnTo>
                  <a:lnTo>
                    <a:pt x="287" y="601"/>
                  </a:lnTo>
                  <a:lnTo>
                    <a:pt x="287" y="599"/>
                  </a:lnTo>
                  <a:lnTo>
                    <a:pt x="289" y="598"/>
                  </a:lnTo>
                  <a:lnTo>
                    <a:pt x="289" y="598"/>
                  </a:lnTo>
                  <a:lnTo>
                    <a:pt x="291" y="598"/>
                  </a:lnTo>
                  <a:lnTo>
                    <a:pt x="293" y="599"/>
                  </a:lnTo>
                  <a:lnTo>
                    <a:pt x="296" y="599"/>
                  </a:lnTo>
                  <a:lnTo>
                    <a:pt x="300" y="599"/>
                  </a:lnTo>
                  <a:lnTo>
                    <a:pt x="300" y="599"/>
                  </a:lnTo>
                  <a:lnTo>
                    <a:pt x="300" y="598"/>
                  </a:lnTo>
                  <a:lnTo>
                    <a:pt x="300" y="598"/>
                  </a:lnTo>
                  <a:lnTo>
                    <a:pt x="305" y="596"/>
                  </a:lnTo>
                  <a:lnTo>
                    <a:pt x="316" y="598"/>
                  </a:lnTo>
                  <a:lnTo>
                    <a:pt x="316" y="598"/>
                  </a:lnTo>
                  <a:lnTo>
                    <a:pt x="318" y="596"/>
                  </a:lnTo>
                  <a:lnTo>
                    <a:pt x="318" y="594"/>
                  </a:lnTo>
                  <a:lnTo>
                    <a:pt x="318" y="594"/>
                  </a:lnTo>
                  <a:lnTo>
                    <a:pt x="318" y="592"/>
                  </a:lnTo>
                  <a:lnTo>
                    <a:pt x="318" y="592"/>
                  </a:lnTo>
                  <a:lnTo>
                    <a:pt x="318" y="592"/>
                  </a:lnTo>
                  <a:lnTo>
                    <a:pt x="318" y="590"/>
                  </a:lnTo>
                  <a:lnTo>
                    <a:pt x="318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20" y="592"/>
                  </a:lnTo>
                  <a:lnTo>
                    <a:pt x="320" y="592"/>
                  </a:lnTo>
                  <a:lnTo>
                    <a:pt x="322" y="590"/>
                  </a:lnTo>
                  <a:lnTo>
                    <a:pt x="323" y="590"/>
                  </a:lnTo>
                  <a:lnTo>
                    <a:pt x="325" y="592"/>
                  </a:lnTo>
                  <a:lnTo>
                    <a:pt x="327" y="590"/>
                  </a:lnTo>
                  <a:lnTo>
                    <a:pt x="329" y="590"/>
                  </a:lnTo>
                  <a:lnTo>
                    <a:pt x="329" y="590"/>
                  </a:lnTo>
                  <a:lnTo>
                    <a:pt x="329" y="590"/>
                  </a:lnTo>
                  <a:lnTo>
                    <a:pt x="331" y="592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2" y="596"/>
                  </a:lnTo>
                  <a:lnTo>
                    <a:pt x="332" y="596"/>
                  </a:lnTo>
                  <a:lnTo>
                    <a:pt x="334" y="596"/>
                  </a:lnTo>
                  <a:lnTo>
                    <a:pt x="334" y="596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8" y="592"/>
                  </a:lnTo>
                  <a:lnTo>
                    <a:pt x="340" y="592"/>
                  </a:lnTo>
                  <a:lnTo>
                    <a:pt x="341" y="592"/>
                  </a:lnTo>
                  <a:lnTo>
                    <a:pt x="343" y="592"/>
                  </a:lnTo>
                  <a:lnTo>
                    <a:pt x="345" y="592"/>
                  </a:lnTo>
                  <a:lnTo>
                    <a:pt x="347" y="592"/>
                  </a:lnTo>
                  <a:lnTo>
                    <a:pt x="345" y="594"/>
                  </a:lnTo>
                  <a:lnTo>
                    <a:pt x="347" y="594"/>
                  </a:lnTo>
                  <a:lnTo>
                    <a:pt x="349" y="596"/>
                  </a:lnTo>
                  <a:lnTo>
                    <a:pt x="349" y="596"/>
                  </a:lnTo>
                  <a:lnTo>
                    <a:pt x="347" y="598"/>
                  </a:lnTo>
                  <a:lnTo>
                    <a:pt x="347" y="599"/>
                  </a:lnTo>
                  <a:lnTo>
                    <a:pt x="347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50" y="603"/>
                  </a:lnTo>
                  <a:lnTo>
                    <a:pt x="352" y="605"/>
                  </a:lnTo>
                  <a:lnTo>
                    <a:pt x="354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9" y="601"/>
                  </a:lnTo>
                  <a:lnTo>
                    <a:pt x="359" y="601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599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1" y="596"/>
                  </a:lnTo>
                  <a:lnTo>
                    <a:pt x="361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61" y="592"/>
                  </a:lnTo>
                  <a:lnTo>
                    <a:pt x="361" y="592"/>
                  </a:lnTo>
                  <a:lnTo>
                    <a:pt x="359" y="590"/>
                  </a:lnTo>
                  <a:lnTo>
                    <a:pt x="359" y="590"/>
                  </a:lnTo>
                  <a:lnTo>
                    <a:pt x="359" y="589"/>
                  </a:lnTo>
                  <a:lnTo>
                    <a:pt x="358" y="589"/>
                  </a:lnTo>
                  <a:lnTo>
                    <a:pt x="358" y="590"/>
                  </a:lnTo>
                  <a:lnTo>
                    <a:pt x="356" y="590"/>
                  </a:lnTo>
                  <a:lnTo>
                    <a:pt x="354" y="589"/>
                  </a:lnTo>
                  <a:lnTo>
                    <a:pt x="352" y="589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8" y="580"/>
                  </a:lnTo>
                  <a:lnTo>
                    <a:pt x="358" y="580"/>
                  </a:lnTo>
                  <a:lnTo>
                    <a:pt x="356" y="578"/>
                  </a:lnTo>
                  <a:lnTo>
                    <a:pt x="354" y="574"/>
                  </a:lnTo>
                  <a:lnTo>
                    <a:pt x="354" y="572"/>
                  </a:lnTo>
                  <a:lnTo>
                    <a:pt x="354" y="572"/>
                  </a:lnTo>
                  <a:lnTo>
                    <a:pt x="352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69"/>
                  </a:lnTo>
                  <a:lnTo>
                    <a:pt x="350" y="569"/>
                  </a:lnTo>
                  <a:lnTo>
                    <a:pt x="350" y="569"/>
                  </a:lnTo>
                  <a:lnTo>
                    <a:pt x="350" y="567"/>
                  </a:lnTo>
                  <a:lnTo>
                    <a:pt x="347" y="563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0"/>
                  </a:lnTo>
                  <a:lnTo>
                    <a:pt x="345" y="560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9" y="556"/>
                  </a:lnTo>
                  <a:lnTo>
                    <a:pt x="350" y="554"/>
                  </a:lnTo>
                  <a:lnTo>
                    <a:pt x="350" y="554"/>
                  </a:lnTo>
                  <a:lnTo>
                    <a:pt x="350" y="552"/>
                  </a:lnTo>
                  <a:lnTo>
                    <a:pt x="352" y="552"/>
                  </a:lnTo>
                  <a:lnTo>
                    <a:pt x="354" y="552"/>
                  </a:lnTo>
                  <a:lnTo>
                    <a:pt x="354" y="552"/>
                  </a:lnTo>
                  <a:lnTo>
                    <a:pt x="356" y="551"/>
                  </a:lnTo>
                  <a:lnTo>
                    <a:pt x="358" y="551"/>
                  </a:lnTo>
                  <a:lnTo>
                    <a:pt x="359" y="549"/>
                  </a:lnTo>
                  <a:lnTo>
                    <a:pt x="359" y="549"/>
                  </a:lnTo>
                  <a:lnTo>
                    <a:pt x="365" y="545"/>
                  </a:lnTo>
                  <a:lnTo>
                    <a:pt x="372" y="545"/>
                  </a:lnTo>
                  <a:lnTo>
                    <a:pt x="374" y="543"/>
                  </a:lnTo>
                  <a:lnTo>
                    <a:pt x="378" y="540"/>
                  </a:lnTo>
                  <a:lnTo>
                    <a:pt x="379" y="538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4"/>
                  </a:lnTo>
                  <a:lnTo>
                    <a:pt x="379" y="533"/>
                  </a:lnTo>
                  <a:lnTo>
                    <a:pt x="379" y="533"/>
                  </a:lnTo>
                  <a:lnTo>
                    <a:pt x="381" y="531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1" y="527"/>
                  </a:lnTo>
                  <a:lnTo>
                    <a:pt x="381" y="527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3" y="524"/>
                  </a:lnTo>
                  <a:lnTo>
                    <a:pt x="385" y="524"/>
                  </a:lnTo>
                  <a:lnTo>
                    <a:pt x="390" y="525"/>
                  </a:lnTo>
                  <a:lnTo>
                    <a:pt x="390" y="525"/>
                  </a:lnTo>
                  <a:lnTo>
                    <a:pt x="390" y="527"/>
                  </a:lnTo>
                  <a:lnTo>
                    <a:pt x="392" y="527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27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7" y="525"/>
                  </a:lnTo>
                  <a:lnTo>
                    <a:pt x="397" y="525"/>
                  </a:lnTo>
                  <a:lnTo>
                    <a:pt x="397" y="524"/>
                  </a:lnTo>
                  <a:lnTo>
                    <a:pt x="397" y="522"/>
                  </a:lnTo>
                  <a:lnTo>
                    <a:pt x="399" y="520"/>
                  </a:lnTo>
                  <a:lnTo>
                    <a:pt x="399" y="520"/>
                  </a:lnTo>
                  <a:lnTo>
                    <a:pt x="397" y="516"/>
                  </a:lnTo>
                  <a:lnTo>
                    <a:pt x="399" y="516"/>
                  </a:lnTo>
                  <a:lnTo>
                    <a:pt x="399" y="516"/>
                  </a:lnTo>
                  <a:lnTo>
                    <a:pt x="399" y="515"/>
                  </a:lnTo>
                  <a:lnTo>
                    <a:pt x="397" y="515"/>
                  </a:lnTo>
                  <a:lnTo>
                    <a:pt x="397" y="515"/>
                  </a:lnTo>
                  <a:lnTo>
                    <a:pt x="397" y="515"/>
                  </a:lnTo>
                  <a:lnTo>
                    <a:pt x="397" y="513"/>
                  </a:lnTo>
                  <a:lnTo>
                    <a:pt x="399" y="511"/>
                  </a:lnTo>
                  <a:lnTo>
                    <a:pt x="397" y="509"/>
                  </a:lnTo>
                  <a:lnTo>
                    <a:pt x="396" y="504"/>
                  </a:lnTo>
                  <a:lnTo>
                    <a:pt x="394" y="502"/>
                  </a:lnTo>
                  <a:lnTo>
                    <a:pt x="394" y="502"/>
                  </a:lnTo>
                  <a:lnTo>
                    <a:pt x="392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8" y="496"/>
                  </a:lnTo>
                  <a:lnTo>
                    <a:pt x="388" y="496"/>
                  </a:lnTo>
                  <a:lnTo>
                    <a:pt x="387" y="496"/>
                  </a:lnTo>
                  <a:lnTo>
                    <a:pt x="387" y="495"/>
                  </a:lnTo>
                  <a:lnTo>
                    <a:pt x="385" y="495"/>
                  </a:lnTo>
                  <a:lnTo>
                    <a:pt x="385" y="495"/>
                  </a:lnTo>
                  <a:lnTo>
                    <a:pt x="385" y="495"/>
                  </a:lnTo>
                  <a:lnTo>
                    <a:pt x="383" y="495"/>
                  </a:lnTo>
                  <a:lnTo>
                    <a:pt x="383" y="496"/>
                  </a:lnTo>
                  <a:lnTo>
                    <a:pt x="383" y="496"/>
                  </a:lnTo>
                  <a:lnTo>
                    <a:pt x="381" y="496"/>
                  </a:lnTo>
                  <a:lnTo>
                    <a:pt x="379" y="495"/>
                  </a:lnTo>
                  <a:lnTo>
                    <a:pt x="378" y="495"/>
                  </a:lnTo>
                  <a:lnTo>
                    <a:pt x="378" y="493"/>
                  </a:lnTo>
                  <a:lnTo>
                    <a:pt x="378" y="491"/>
                  </a:lnTo>
                  <a:lnTo>
                    <a:pt x="378" y="489"/>
                  </a:lnTo>
                  <a:lnTo>
                    <a:pt x="374" y="487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4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lnTo>
                    <a:pt x="365" y="480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3"/>
                  </a:lnTo>
                  <a:lnTo>
                    <a:pt x="359" y="471"/>
                  </a:lnTo>
                  <a:lnTo>
                    <a:pt x="358" y="471"/>
                  </a:lnTo>
                  <a:lnTo>
                    <a:pt x="358" y="471"/>
                  </a:lnTo>
                  <a:lnTo>
                    <a:pt x="358" y="469"/>
                  </a:lnTo>
                  <a:lnTo>
                    <a:pt x="358" y="469"/>
                  </a:lnTo>
                  <a:lnTo>
                    <a:pt x="356" y="468"/>
                  </a:lnTo>
                  <a:lnTo>
                    <a:pt x="356" y="468"/>
                  </a:lnTo>
                  <a:lnTo>
                    <a:pt x="354" y="468"/>
                  </a:lnTo>
                  <a:lnTo>
                    <a:pt x="352" y="466"/>
                  </a:lnTo>
                  <a:lnTo>
                    <a:pt x="352" y="468"/>
                  </a:lnTo>
                  <a:lnTo>
                    <a:pt x="352" y="468"/>
                  </a:lnTo>
                  <a:lnTo>
                    <a:pt x="350" y="468"/>
                  </a:lnTo>
                  <a:lnTo>
                    <a:pt x="349" y="468"/>
                  </a:lnTo>
                  <a:lnTo>
                    <a:pt x="347" y="468"/>
                  </a:lnTo>
                  <a:lnTo>
                    <a:pt x="347" y="466"/>
                  </a:lnTo>
                  <a:lnTo>
                    <a:pt x="345" y="462"/>
                  </a:lnTo>
                  <a:lnTo>
                    <a:pt x="343" y="462"/>
                  </a:lnTo>
                  <a:lnTo>
                    <a:pt x="341" y="460"/>
                  </a:lnTo>
                  <a:lnTo>
                    <a:pt x="340" y="460"/>
                  </a:lnTo>
                  <a:lnTo>
                    <a:pt x="340" y="459"/>
                  </a:lnTo>
                  <a:lnTo>
                    <a:pt x="340" y="457"/>
                  </a:lnTo>
                  <a:lnTo>
                    <a:pt x="340" y="455"/>
                  </a:lnTo>
                  <a:lnTo>
                    <a:pt x="340" y="453"/>
                  </a:lnTo>
                  <a:lnTo>
                    <a:pt x="340" y="453"/>
                  </a:lnTo>
                  <a:lnTo>
                    <a:pt x="338" y="453"/>
                  </a:lnTo>
                  <a:lnTo>
                    <a:pt x="338" y="453"/>
                  </a:lnTo>
                  <a:lnTo>
                    <a:pt x="338" y="453"/>
                  </a:lnTo>
                  <a:lnTo>
                    <a:pt x="336" y="451"/>
                  </a:lnTo>
                  <a:lnTo>
                    <a:pt x="336" y="451"/>
                  </a:lnTo>
                  <a:lnTo>
                    <a:pt x="336" y="449"/>
                  </a:lnTo>
                  <a:lnTo>
                    <a:pt x="336" y="449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4" y="446"/>
                  </a:lnTo>
                  <a:lnTo>
                    <a:pt x="334" y="446"/>
                  </a:lnTo>
                  <a:lnTo>
                    <a:pt x="332" y="444"/>
                  </a:lnTo>
                  <a:lnTo>
                    <a:pt x="332" y="444"/>
                  </a:lnTo>
                  <a:lnTo>
                    <a:pt x="334" y="444"/>
                  </a:lnTo>
                  <a:lnTo>
                    <a:pt x="332" y="444"/>
                  </a:lnTo>
                  <a:lnTo>
                    <a:pt x="332" y="444"/>
                  </a:lnTo>
                  <a:lnTo>
                    <a:pt x="334" y="442"/>
                  </a:lnTo>
                  <a:lnTo>
                    <a:pt x="332" y="442"/>
                  </a:lnTo>
                  <a:lnTo>
                    <a:pt x="332" y="440"/>
                  </a:lnTo>
                  <a:lnTo>
                    <a:pt x="332" y="440"/>
                  </a:lnTo>
                  <a:lnTo>
                    <a:pt x="331" y="440"/>
                  </a:lnTo>
                  <a:lnTo>
                    <a:pt x="331" y="439"/>
                  </a:lnTo>
                  <a:lnTo>
                    <a:pt x="329" y="439"/>
                  </a:lnTo>
                  <a:lnTo>
                    <a:pt x="329" y="437"/>
                  </a:lnTo>
                  <a:lnTo>
                    <a:pt x="327" y="437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31" y="433"/>
                  </a:lnTo>
                  <a:lnTo>
                    <a:pt x="331" y="433"/>
                  </a:lnTo>
                  <a:lnTo>
                    <a:pt x="331" y="431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2" y="430"/>
                  </a:lnTo>
                  <a:lnTo>
                    <a:pt x="332" y="428"/>
                  </a:lnTo>
                  <a:lnTo>
                    <a:pt x="334" y="426"/>
                  </a:lnTo>
                  <a:lnTo>
                    <a:pt x="334" y="424"/>
                  </a:lnTo>
                  <a:lnTo>
                    <a:pt x="334" y="422"/>
                  </a:lnTo>
                  <a:lnTo>
                    <a:pt x="334" y="422"/>
                  </a:lnTo>
                  <a:lnTo>
                    <a:pt x="332" y="422"/>
                  </a:lnTo>
                  <a:lnTo>
                    <a:pt x="331" y="421"/>
                  </a:lnTo>
                  <a:lnTo>
                    <a:pt x="331" y="421"/>
                  </a:lnTo>
                  <a:lnTo>
                    <a:pt x="332" y="419"/>
                  </a:lnTo>
                  <a:lnTo>
                    <a:pt x="331" y="417"/>
                  </a:lnTo>
                  <a:lnTo>
                    <a:pt x="331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20" y="410"/>
                  </a:lnTo>
                  <a:lnTo>
                    <a:pt x="320" y="410"/>
                  </a:lnTo>
                  <a:lnTo>
                    <a:pt x="320" y="408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8" y="403"/>
                  </a:lnTo>
                  <a:lnTo>
                    <a:pt x="318" y="403"/>
                  </a:lnTo>
                  <a:lnTo>
                    <a:pt x="316" y="401"/>
                  </a:lnTo>
                  <a:lnTo>
                    <a:pt x="316" y="401"/>
                  </a:lnTo>
                  <a:lnTo>
                    <a:pt x="314" y="399"/>
                  </a:lnTo>
                  <a:lnTo>
                    <a:pt x="312" y="397"/>
                  </a:lnTo>
                  <a:lnTo>
                    <a:pt x="312" y="397"/>
                  </a:lnTo>
                  <a:lnTo>
                    <a:pt x="312" y="395"/>
                  </a:lnTo>
                  <a:lnTo>
                    <a:pt x="312" y="395"/>
                  </a:lnTo>
                  <a:lnTo>
                    <a:pt x="314" y="395"/>
                  </a:lnTo>
                  <a:lnTo>
                    <a:pt x="314" y="393"/>
                  </a:lnTo>
                  <a:lnTo>
                    <a:pt x="312" y="393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6" y="392"/>
                  </a:lnTo>
                  <a:lnTo>
                    <a:pt x="316" y="392"/>
                  </a:lnTo>
                  <a:lnTo>
                    <a:pt x="316" y="393"/>
                  </a:lnTo>
                  <a:lnTo>
                    <a:pt x="316" y="393"/>
                  </a:lnTo>
                  <a:lnTo>
                    <a:pt x="316" y="395"/>
                  </a:lnTo>
                  <a:lnTo>
                    <a:pt x="318" y="395"/>
                  </a:lnTo>
                  <a:lnTo>
                    <a:pt x="318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9"/>
                  </a:lnTo>
                  <a:lnTo>
                    <a:pt x="322" y="399"/>
                  </a:lnTo>
                  <a:lnTo>
                    <a:pt x="322" y="399"/>
                  </a:lnTo>
                  <a:lnTo>
                    <a:pt x="322" y="399"/>
                  </a:lnTo>
                  <a:lnTo>
                    <a:pt x="322" y="401"/>
                  </a:lnTo>
                  <a:lnTo>
                    <a:pt x="322" y="403"/>
                  </a:lnTo>
                  <a:lnTo>
                    <a:pt x="322" y="403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3" y="401"/>
                  </a:lnTo>
                  <a:lnTo>
                    <a:pt x="323" y="401"/>
                  </a:lnTo>
                  <a:lnTo>
                    <a:pt x="323" y="399"/>
                  </a:lnTo>
                  <a:lnTo>
                    <a:pt x="323" y="397"/>
                  </a:lnTo>
                  <a:lnTo>
                    <a:pt x="325" y="397"/>
                  </a:lnTo>
                  <a:lnTo>
                    <a:pt x="325" y="395"/>
                  </a:lnTo>
                  <a:lnTo>
                    <a:pt x="325" y="395"/>
                  </a:lnTo>
                  <a:lnTo>
                    <a:pt x="325" y="393"/>
                  </a:lnTo>
                  <a:lnTo>
                    <a:pt x="327" y="393"/>
                  </a:lnTo>
                  <a:lnTo>
                    <a:pt x="329" y="392"/>
                  </a:lnTo>
                  <a:lnTo>
                    <a:pt x="329" y="390"/>
                  </a:lnTo>
                  <a:lnTo>
                    <a:pt x="331" y="390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32" y="388"/>
                  </a:lnTo>
                  <a:lnTo>
                    <a:pt x="331" y="388"/>
                  </a:lnTo>
                  <a:lnTo>
                    <a:pt x="331" y="388"/>
                  </a:lnTo>
                  <a:lnTo>
                    <a:pt x="331" y="388"/>
                  </a:lnTo>
                  <a:lnTo>
                    <a:pt x="332" y="388"/>
                  </a:lnTo>
                  <a:lnTo>
                    <a:pt x="332" y="386"/>
                  </a:lnTo>
                  <a:lnTo>
                    <a:pt x="332" y="386"/>
                  </a:lnTo>
                  <a:lnTo>
                    <a:pt x="332" y="386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0" y="384"/>
                  </a:lnTo>
                  <a:lnTo>
                    <a:pt x="341" y="384"/>
                  </a:lnTo>
                  <a:lnTo>
                    <a:pt x="343" y="384"/>
                  </a:lnTo>
                  <a:lnTo>
                    <a:pt x="343" y="384"/>
                  </a:lnTo>
                  <a:lnTo>
                    <a:pt x="345" y="383"/>
                  </a:lnTo>
                  <a:lnTo>
                    <a:pt x="345" y="383"/>
                  </a:lnTo>
                  <a:lnTo>
                    <a:pt x="345" y="381"/>
                  </a:lnTo>
                  <a:lnTo>
                    <a:pt x="347" y="381"/>
                  </a:lnTo>
                  <a:lnTo>
                    <a:pt x="347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54" y="384"/>
                  </a:lnTo>
                  <a:lnTo>
                    <a:pt x="356" y="384"/>
                  </a:lnTo>
                  <a:lnTo>
                    <a:pt x="356" y="384"/>
                  </a:lnTo>
                  <a:lnTo>
                    <a:pt x="358" y="383"/>
                  </a:lnTo>
                  <a:lnTo>
                    <a:pt x="358" y="381"/>
                  </a:lnTo>
                  <a:lnTo>
                    <a:pt x="358" y="381"/>
                  </a:lnTo>
                  <a:lnTo>
                    <a:pt x="358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3" y="377"/>
                  </a:lnTo>
                  <a:lnTo>
                    <a:pt x="367" y="377"/>
                  </a:lnTo>
                  <a:lnTo>
                    <a:pt x="367" y="375"/>
                  </a:lnTo>
                  <a:lnTo>
                    <a:pt x="368" y="374"/>
                  </a:lnTo>
                  <a:lnTo>
                    <a:pt x="370" y="370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2" y="372"/>
                  </a:lnTo>
                  <a:lnTo>
                    <a:pt x="374" y="370"/>
                  </a:lnTo>
                  <a:lnTo>
                    <a:pt x="374" y="368"/>
                  </a:lnTo>
                  <a:lnTo>
                    <a:pt x="374" y="368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8" y="366"/>
                  </a:lnTo>
                  <a:lnTo>
                    <a:pt x="378" y="366"/>
                  </a:lnTo>
                  <a:lnTo>
                    <a:pt x="378" y="368"/>
                  </a:lnTo>
                  <a:lnTo>
                    <a:pt x="379" y="368"/>
                  </a:lnTo>
                  <a:lnTo>
                    <a:pt x="379" y="368"/>
                  </a:lnTo>
                  <a:lnTo>
                    <a:pt x="381" y="368"/>
                  </a:lnTo>
                  <a:lnTo>
                    <a:pt x="381" y="368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5" y="363"/>
                  </a:lnTo>
                  <a:lnTo>
                    <a:pt x="385" y="361"/>
                  </a:lnTo>
                  <a:lnTo>
                    <a:pt x="387" y="361"/>
                  </a:lnTo>
                  <a:lnTo>
                    <a:pt x="388" y="359"/>
                  </a:lnTo>
                  <a:lnTo>
                    <a:pt x="392" y="359"/>
                  </a:lnTo>
                  <a:lnTo>
                    <a:pt x="394" y="359"/>
                  </a:lnTo>
                  <a:lnTo>
                    <a:pt x="396" y="359"/>
                  </a:lnTo>
                  <a:lnTo>
                    <a:pt x="397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401" y="357"/>
                  </a:lnTo>
                  <a:lnTo>
                    <a:pt x="401" y="357"/>
                  </a:lnTo>
                  <a:lnTo>
                    <a:pt x="401" y="357"/>
                  </a:lnTo>
                  <a:lnTo>
                    <a:pt x="403" y="357"/>
                  </a:lnTo>
                  <a:lnTo>
                    <a:pt x="403" y="357"/>
                  </a:lnTo>
                  <a:lnTo>
                    <a:pt x="403" y="356"/>
                  </a:lnTo>
                  <a:lnTo>
                    <a:pt x="403" y="356"/>
                  </a:lnTo>
                  <a:lnTo>
                    <a:pt x="403" y="356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5" y="354"/>
                  </a:lnTo>
                  <a:lnTo>
                    <a:pt x="405" y="354"/>
                  </a:lnTo>
                  <a:lnTo>
                    <a:pt x="406" y="354"/>
                  </a:lnTo>
                  <a:lnTo>
                    <a:pt x="406" y="352"/>
                  </a:lnTo>
                  <a:lnTo>
                    <a:pt x="406" y="352"/>
                  </a:lnTo>
                  <a:lnTo>
                    <a:pt x="408" y="352"/>
                  </a:lnTo>
                  <a:lnTo>
                    <a:pt x="410" y="352"/>
                  </a:lnTo>
                  <a:lnTo>
                    <a:pt x="417" y="348"/>
                  </a:lnTo>
                  <a:lnTo>
                    <a:pt x="419" y="348"/>
                  </a:lnTo>
                  <a:lnTo>
                    <a:pt x="419" y="347"/>
                  </a:lnTo>
                  <a:lnTo>
                    <a:pt x="419" y="347"/>
                  </a:lnTo>
                  <a:lnTo>
                    <a:pt x="421" y="347"/>
                  </a:lnTo>
                  <a:lnTo>
                    <a:pt x="426" y="347"/>
                  </a:lnTo>
                  <a:lnTo>
                    <a:pt x="426" y="345"/>
                  </a:lnTo>
                  <a:lnTo>
                    <a:pt x="428" y="343"/>
                  </a:lnTo>
                  <a:lnTo>
                    <a:pt x="426" y="343"/>
                  </a:lnTo>
                  <a:lnTo>
                    <a:pt x="424" y="341"/>
                  </a:lnTo>
                  <a:lnTo>
                    <a:pt x="423" y="341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1" y="339"/>
                  </a:lnTo>
                  <a:lnTo>
                    <a:pt x="421" y="339"/>
                  </a:lnTo>
                  <a:lnTo>
                    <a:pt x="421" y="337"/>
                  </a:lnTo>
                  <a:lnTo>
                    <a:pt x="421" y="336"/>
                  </a:lnTo>
                  <a:lnTo>
                    <a:pt x="423" y="334"/>
                  </a:lnTo>
                  <a:lnTo>
                    <a:pt x="424" y="334"/>
                  </a:lnTo>
                  <a:lnTo>
                    <a:pt x="426" y="334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8" y="336"/>
                  </a:lnTo>
                  <a:lnTo>
                    <a:pt x="428" y="336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2" y="336"/>
                  </a:lnTo>
                  <a:lnTo>
                    <a:pt x="432" y="334"/>
                  </a:lnTo>
                  <a:lnTo>
                    <a:pt x="432" y="334"/>
                  </a:lnTo>
                  <a:lnTo>
                    <a:pt x="433" y="336"/>
                  </a:lnTo>
                  <a:lnTo>
                    <a:pt x="433" y="336"/>
                  </a:lnTo>
                  <a:lnTo>
                    <a:pt x="433" y="336"/>
                  </a:lnTo>
                  <a:lnTo>
                    <a:pt x="433" y="337"/>
                  </a:lnTo>
                  <a:lnTo>
                    <a:pt x="435" y="337"/>
                  </a:lnTo>
                  <a:lnTo>
                    <a:pt x="435" y="337"/>
                  </a:lnTo>
                  <a:lnTo>
                    <a:pt x="437" y="337"/>
                  </a:lnTo>
                  <a:lnTo>
                    <a:pt x="437" y="339"/>
                  </a:lnTo>
                  <a:lnTo>
                    <a:pt x="437" y="339"/>
                  </a:lnTo>
                  <a:lnTo>
                    <a:pt x="437" y="341"/>
                  </a:lnTo>
                  <a:lnTo>
                    <a:pt x="437" y="341"/>
                  </a:lnTo>
                  <a:lnTo>
                    <a:pt x="435" y="343"/>
                  </a:lnTo>
                  <a:lnTo>
                    <a:pt x="435" y="345"/>
                  </a:lnTo>
                  <a:lnTo>
                    <a:pt x="437" y="345"/>
                  </a:lnTo>
                  <a:lnTo>
                    <a:pt x="439" y="343"/>
                  </a:lnTo>
                  <a:lnTo>
                    <a:pt x="439" y="343"/>
                  </a:lnTo>
                  <a:lnTo>
                    <a:pt x="441" y="345"/>
                  </a:lnTo>
                  <a:lnTo>
                    <a:pt x="439" y="345"/>
                  </a:lnTo>
                  <a:lnTo>
                    <a:pt x="439" y="347"/>
                  </a:lnTo>
                  <a:lnTo>
                    <a:pt x="439" y="348"/>
                  </a:lnTo>
                  <a:lnTo>
                    <a:pt x="439" y="350"/>
                  </a:lnTo>
                  <a:lnTo>
                    <a:pt x="441" y="350"/>
                  </a:lnTo>
                  <a:lnTo>
                    <a:pt x="441" y="350"/>
                  </a:lnTo>
                  <a:lnTo>
                    <a:pt x="443" y="352"/>
                  </a:lnTo>
                  <a:lnTo>
                    <a:pt x="444" y="352"/>
                  </a:lnTo>
                  <a:lnTo>
                    <a:pt x="446" y="352"/>
                  </a:lnTo>
                  <a:lnTo>
                    <a:pt x="446" y="352"/>
                  </a:lnTo>
                  <a:lnTo>
                    <a:pt x="448" y="352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47"/>
                  </a:lnTo>
                  <a:lnTo>
                    <a:pt x="450" y="345"/>
                  </a:lnTo>
                  <a:lnTo>
                    <a:pt x="452" y="343"/>
                  </a:lnTo>
                  <a:lnTo>
                    <a:pt x="453" y="337"/>
                  </a:lnTo>
                  <a:lnTo>
                    <a:pt x="455" y="332"/>
                  </a:lnTo>
                  <a:lnTo>
                    <a:pt x="457" y="330"/>
                  </a:lnTo>
                  <a:lnTo>
                    <a:pt x="457" y="330"/>
                  </a:lnTo>
                  <a:lnTo>
                    <a:pt x="457" y="328"/>
                  </a:lnTo>
                  <a:lnTo>
                    <a:pt x="457" y="328"/>
                  </a:lnTo>
                  <a:lnTo>
                    <a:pt x="457" y="328"/>
                  </a:lnTo>
                  <a:lnTo>
                    <a:pt x="457" y="327"/>
                  </a:lnTo>
                  <a:lnTo>
                    <a:pt x="457" y="327"/>
                  </a:lnTo>
                  <a:lnTo>
                    <a:pt x="457" y="325"/>
                  </a:lnTo>
                  <a:lnTo>
                    <a:pt x="457" y="321"/>
                  </a:lnTo>
                  <a:lnTo>
                    <a:pt x="459" y="319"/>
                  </a:lnTo>
                  <a:lnTo>
                    <a:pt x="459" y="318"/>
                  </a:lnTo>
                  <a:lnTo>
                    <a:pt x="459" y="318"/>
                  </a:lnTo>
                  <a:close/>
                  <a:moveTo>
                    <a:pt x="123" y="27"/>
                  </a:moveTo>
                  <a:lnTo>
                    <a:pt x="123" y="27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23" y="18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30" y="14"/>
                  </a:lnTo>
                  <a:lnTo>
                    <a:pt x="126" y="14"/>
                  </a:lnTo>
                  <a:lnTo>
                    <a:pt x="125" y="12"/>
                  </a:lnTo>
                  <a:lnTo>
                    <a:pt x="126" y="9"/>
                  </a:lnTo>
                  <a:lnTo>
                    <a:pt x="125" y="7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6" y="2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3" y="27"/>
                  </a:lnTo>
                  <a:close/>
                </a:path>
              </a:pathLst>
            </a:custGeom>
            <a:solidFill>
              <a:srgbClr val="00567D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567D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66A261A5-5A08-4601-9D03-A8B691EF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546" y="4906453"/>
              <a:ext cx="373289" cy="188866"/>
            </a:xfrm>
            <a:custGeom>
              <a:avLst/>
              <a:gdLst>
                <a:gd name="T0" fmla="*/ 329 w 336"/>
                <a:gd name="T1" fmla="*/ 148 h 170"/>
                <a:gd name="T2" fmla="*/ 316 w 336"/>
                <a:gd name="T3" fmla="*/ 135 h 170"/>
                <a:gd name="T4" fmla="*/ 311 w 336"/>
                <a:gd name="T5" fmla="*/ 126 h 170"/>
                <a:gd name="T6" fmla="*/ 322 w 336"/>
                <a:gd name="T7" fmla="*/ 117 h 170"/>
                <a:gd name="T8" fmla="*/ 313 w 336"/>
                <a:gd name="T9" fmla="*/ 106 h 170"/>
                <a:gd name="T10" fmla="*/ 306 w 336"/>
                <a:gd name="T11" fmla="*/ 105 h 170"/>
                <a:gd name="T12" fmla="*/ 298 w 336"/>
                <a:gd name="T13" fmla="*/ 105 h 170"/>
                <a:gd name="T14" fmla="*/ 282 w 336"/>
                <a:gd name="T15" fmla="*/ 92 h 170"/>
                <a:gd name="T16" fmla="*/ 269 w 336"/>
                <a:gd name="T17" fmla="*/ 72 h 170"/>
                <a:gd name="T18" fmla="*/ 257 w 336"/>
                <a:gd name="T19" fmla="*/ 59 h 170"/>
                <a:gd name="T20" fmla="*/ 242 w 336"/>
                <a:gd name="T21" fmla="*/ 58 h 170"/>
                <a:gd name="T22" fmla="*/ 233 w 336"/>
                <a:gd name="T23" fmla="*/ 58 h 170"/>
                <a:gd name="T24" fmla="*/ 214 w 336"/>
                <a:gd name="T25" fmla="*/ 61 h 170"/>
                <a:gd name="T26" fmla="*/ 201 w 336"/>
                <a:gd name="T27" fmla="*/ 68 h 170"/>
                <a:gd name="T28" fmla="*/ 188 w 336"/>
                <a:gd name="T29" fmla="*/ 65 h 170"/>
                <a:gd name="T30" fmla="*/ 185 w 336"/>
                <a:gd name="T31" fmla="*/ 54 h 170"/>
                <a:gd name="T32" fmla="*/ 154 w 336"/>
                <a:gd name="T33" fmla="*/ 38 h 170"/>
                <a:gd name="T34" fmla="*/ 143 w 336"/>
                <a:gd name="T35" fmla="*/ 27 h 170"/>
                <a:gd name="T36" fmla="*/ 129 w 336"/>
                <a:gd name="T37" fmla="*/ 29 h 170"/>
                <a:gd name="T38" fmla="*/ 105 w 336"/>
                <a:gd name="T39" fmla="*/ 27 h 170"/>
                <a:gd name="T40" fmla="*/ 87 w 336"/>
                <a:gd name="T41" fmla="*/ 25 h 170"/>
                <a:gd name="T42" fmla="*/ 73 w 336"/>
                <a:gd name="T43" fmla="*/ 18 h 170"/>
                <a:gd name="T44" fmla="*/ 55 w 336"/>
                <a:gd name="T45" fmla="*/ 14 h 170"/>
                <a:gd name="T46" fmla="*/ 29 w 336"/>
                <a:gd name="T47" fmla="*/ 3 h 170"/>
                <a:gd name="T48" fmla="*/ 0 w 336"/>
                <a:gd name="T49" fmla="*/ 12 h 170"/>
                <a:gd name="T50" fmla="*/ 13 w 336"/>
                <a:gd name="T51" fmla="*/ 18 h 170"/>
                <a:gd name="T52" fmla="*/ 20 w 336"/>
                <a:gd name="T53" fmla="*/ 27 h 170"/>
                <a:gd name="T54" fmla="*/ 31 w 336"/>
                <a:gd name="T55" fmla="*/ 32 h 170"/>
                <a:gd name="T56" fmla="*/ 46 w 336"/>
                <a:gd name="T57" fmla="*/ 38 h 170"/>
                <a:gd name="T58" fmla="*/ 60 w 336"/>
                <a:gd name="T59" fmla="*/ 52 h 170"/>
                <a:gd name="T60" fmla="*/ 67 w 336"/>
                <a:gd name="T61" fmla="*/ 56 h 170"/>
                <a:gd name="T62" fmla="*/ 80 w 336"/>
                <a:gd name="T63" fmla="*/ 81 h 170"/>
                <a:gd name="T64" fmla="*/ 85 w 336"/>
                <a:gd name="T65" fmla="*/ 101 h 170"/>
                <a:gd name="T66" fmla="*/ 89 w 336"/>
                <a:gd name="T67" fmla="*/ 121 h 170"/>
                <a:gd name="T68" fmla="*/ 78 w 336"/>
                <a:gd name="T69" fmla="*/ 139 h 170"/>
                <a:gd name="T70" fmla="*/ 87 w 336"/>
                <a:gd name="T71" fmla="*/ 143 h 170"/>
                <a:gd name="T72" fmla="*/ 98 w 336"/>
                <a:gd name="T73" fmla="*/ 141 h 170"/>
                <a:gd name="T74" fmla="*/ 109 w 336"/>
                <a:gd name="T75" fmla="*/ 141 h 170"/>
                <a:gd name="T76" fmla="*/ 127 w 336"/>
                <a:gd name="T77" fmla="*/ 143 h 170"/>
                <a:gd name="T78" fmla="*/ 134 w 336"/>
                <a:gd name="T79" fmla="*/ 133 h 170"/>
                <a:gd name="T80" fmla="*/ 139 w 336"/>
                <a:gd name="T81" fmla="*/ 141 h 170"/>
                <a:gd name="T82" fmla="*/ 147 w 336"/>
                <a:gd name="T83" fmla="*/ 143 h 170"/>
                <a:gd name="T84" fmla="*/ 156 w 336"/>
                <a:gd name="T85" fmla="*/ 150 h 170"/>
                <a:gd name="T86" fmla="*/ 159 w 336"/>
                <a:gd name="T87" fmla="*/ 157 h 170"/>
                <a:gd name="T88" fmla="*/ 174 w 336"/>
                <a:gd name="T89" fmla="*/ 162 h 170"/>
                <a:gd name="T90" fmla="*/ 190 w 336"/>
                <a:gd name="T91" fmla="*/ 166 h 170"/>
                <a:gd name="T92" fmla="*/ 204 w 336"/>
                <a:gd name="T93" fmla="*/ 161 h 170"/>
                <a:gd name="T94" fmla="*/ 212 w 336"/>
                <a:gd name="T95" fmla="*/ 159 h 170"/>
                <a:gd name="T96" fmla="*/ 219 w 336"/>
                <a:gd name="T97" fmla="*/ 159 h 170"/>
                <a:gd name="T98" fmla="*/ 228 w 336"/>
                <a:gd name="T99" fmla="*/ 161 h 170"/>
                <a:gd name="T100" fmla="*/ 242 w 336"/>
                <a:gd name="T101" fmla="*/ 161 h 170"/>
                <a:gd name="T102" fmla="*/ 250 w 336"/>
                <a:gd name="T103" fmla="*/ 155 h 170"/>
                <a:gd name="T104" fmla="*/ 271 w 336"/>
                <a:gd name="T105" fmla="*/ 144 h 170"/>
                <a:gd name="T106" fmla="*/ 289 w 336"/>
                <a:gd name="T107" fmla="*/ 152 h 170"/>
                <a:gd name="T108" fmla="*/ 300 w 336"/>
                <a:gd name="T109" fmla="*/ 162 h 170"/>
                <a:gd name="T110" fmla="*/ 315 w 336"/>
                <a:gd name="T111" fmla="*/ 161 h 170"/>
                <a:gd name="T112" fmla="*/ 327 w 336"/>
                <a:gd name="T113" fmla="*/ 170 h 170"/>
                <a:gd name="T114" fmla="*/ 333 w 336"/>
                <a:gd name="T115" fmla="*/ 164 h 170"/>
                <a:gd name="T116" fmla="*/ 336 w 336"/>
                <a:gd name="T117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6" h="170">
                  <a:moveTo>
                    <a:pt x="336" y="155"/>
                  </a:moveTo>
                  <a:lnTo>
                    <a:pt x="334" y="152"/>
                  </a:lnTo>
                  <a:lnTo>
                    <a:pt x="334" y="152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4" y="144"/>
                  </a:lnTo>
                  <a:lnTo>
                    <a:pt x="322" y="143"/>
                  </a:lnTo>
                  <a:lnTo>
                    <a:pt x="320" y="143"/>
                  </a:lnTo>
                  <a:lnTo>
                    <a:pt x="320" y="143"/>
                  </a:lnTo>
                  <a:lnTo>
                    <a:pt x="318" y="141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5"/>
                  </a:lnTo>
                  <a:lnTo>
                    <a:pt x="316" y="135"/>
                  </a:lnTo>
                  <a:lnTo>
                    <a:pt x="315" y="133"/>
                  </a:lnTo>
                  <a:lnTo>
                    <a:pt x="315" y="132"/>
                  </a:lnTo>
                  <a:lnTo>
                    <a:pt x="315" y="132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1" y="133"/>
                  </a:lnTo>
                  <a:lnTo>
                    <a:pt x="311" y="130"/>
                  </a:lnTo>
                  <a:lnTo>
                    <a:pt x="311" y="126"/>
                  </a:lnTo>
                  <a:lnTo>
                    <a:pt x="311" y="124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8" y="123"/>
                  </a:lnTo>
                  <a:lnTo>
                    <a:pt x="318" y="123"/>
                  </a:lnTo>
                  <a:lnTo>
                    <a:pt x="320" y="119"/>
                  </a:lnTo>
                  <a:lnTo>
                    <a:pt x="322" y="117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2" y="112"/>
                  </a:lnTo>
                  <a:lnTo>
                    <a:pt x="318" y="112"/>
                  </a:lnTo>
                  <a:lnTo>
                    <a:pt x="316" y="110"/>
                  </a:lnTo>
                  <a:lnTo>
                    <a:pt x="315" y="108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09" y="108"/>
                  </a:lnTo>
                  <a:lnTo>
                    <a:pt x="307" y="108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6" y="105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7" y="101"/>
                  </a:lnTo>
                  <a:lnTo>
                    <a:pt x="297" y="99"/>
                  </a:lnTo>
                  <a:lnTo>
                    <a:pt x="293" y="99"/>
                  </a:lnTo>
                  <a:lnTo>
                    <a:pt x="288" y="96"/>
                  </a:lnTo>
                  <a:lnTo>
                    <a:pt x="286" y="94"/>
                  </a:lnTo>
                  <a:lnTo>
                    <a:pt x="284" y="94"/>
                  </a:lnTo>
                  <a:lnTo>
                    <a:pt x="282" y="92"/>
                  </a:lnTo>
                  <a:lnTo>
                    <a:pt x="289" y="77"/>
                  </a:lnTo>
                  <a:lnTo>
                    <a:pt x="289" y="76"/>
                  </a:lnTo>
                  <a:lnTo>
                    <a:pt x="289" y="76"/>
                  </a:lnTo>
                  <a:lnTo>
                    <a:pt x="288" y="72"/>
                  </a:lnTo>
                  <a:lnTo>
                    <a:pt x="282" y="70"/>
                  </a:lnTo>
                  <a:lnTo>
                    <a:pt x="279" y="70"/>
                  </a:lnTo>
                  <a:lnTo>
                    <a:pt x="277" y="70"/>
                  </a:lnTo>
                  <a:lnTo>
                    <a:pt x="271" y="72"/>
                  </a:lnTo>
                  <a:lnTo>
                    <a:pt x="269" y="72"/>
                  </a:lnTo>
                  <a:lnTo>
                    <a:pt x="268" y="70"/>
                  </a:lnTo>
                  <a:lnTo>
                    <a:pt x="268" y="70"/>
                  </a:lnTo>
                  <a:lnTo>
                    <a:pt x="268" y="68"/>
                  </a:lnTo>
                  <a:lnTo>
                    <a:pt x="266" y="68"/>
                  </a:lnTo>
                  <a:lnTo>
                    <a:pt x="266" y="67"/>
                  </a:lnTo>
                  <a:lnTo>
                    <a:pt x="260" y="61"/>
                  </a:lnTo>
                  <a:lnTo>
                    <a:pt x="260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58"/>
                  </a:lnTo>
                  <a:lnTo>
                    <a:pt x="242" y="58"/>
                  </a:lnTo>
                  <a:lnTo>
                    <a:pt x="242" y="61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39" y="61"/>
                  </a:lnTo>
                  <a:lnTo>
                    <a:pt x="239" y="59"/>
                  </a:lnTo>
                  <a:lnTo>
                    <a:pt x="237" y="59"/>
                  </a:lnTo>
                  <a:lnTo>
                    <a:pt x="235" y="58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2" y="56"/>
                  </a:lnTo>
                  <a:lnTo>
                    <a:pt x="230" y="56"/>
                  </a:lnTo>
                  <a:lnTo>
                    <a:pt x="228" y="56"/>
                  </a:lnTo>
                  <a:lnTo>
                    <a:pt x="226" y="56"/>
                  </a:lnTo>
                  <a:lnTo>
                    <a:pt x="223" y="59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14" y="61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04" y="65"/>
                  </a:lnTo>
                  <a:lnTo>
                    <a:pt x="203" y="67"/>
                  </a:lnTo>
                  <a:lnTo>
                    <a:pt x="201" y="67"/>
                  </a:lnTo>
                  <a:lnTo>
                    <a:pt x="201" y="68"/>
                  </a:lnTo>
                  <a:lnTo>
                    <a:pt x="199" y="70"/>
                  </a:lnTo>
                  <a:lnTo>
                    <a:pt x="199" y="70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5" y="68"/>
                  </a:lnTo>
                  <a:lnTo>
                    <a:pt x="194" y="67"/>
                  </a:lnTo>
                  <a:lnTo>
                    <a:pt x="192" y="67"/>
                  </a:lnTo>
                  <a:lnTo>
                    <a:pt x="190" y="67"/>
                  </a:lnTo>
                  <a:lnTo>
                    <a:pt x="188" y="65"/>
                  </a:lnTo>
                  <a:lnTo>
                    <a:pt x="188" y="63"/>
                  </a:lnTo>
                  <a:lnTo>
                    <a:pt x="190" y="61"/>
                  </a:lnTo>
                  <a:lnTo>
                    <a:pt x="192" y="59"/>
                  </a:lnTo>
                  <a:lnTo>
                    <a:pt x="192" y="58"/>
                  </a:lnTo>
                  <a:lnTo>
                    <a:pt x="192" y="56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3" y="50"/>
                  </a:lnTo>
                  <a:lnTo>
                    <a:pt x="181" y="50"/>
                  </a:lnTo>
                  <a:lnTo>
                    <a:pt x="177" y="49"/>
                  </a:lnTo>
                  <a:lnTo>
                    <a:pt x="176" y="49"/>
                  </a:lnTo>
                  <a:lnTo>
                    <a:pt x="170" y="47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59" y="43"/>
                  </a:lnTo>
                  <a:lnTo>
                    <a:pt x="154" y="38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5" y="29"/>
                  </a:lnTo>
                  <a:lnTo>
                    <a:pt x="143" y="27"/>
                  </a:lnTo>
                  <a:lnTo>
                    <a:pt x="141" y="27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6" y="27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29" y="29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87" y="25"/>
                  </a:lnTo>
                  <a:lnTo>
                    <a:pt x="85" y="23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76" y="21"/>
                  </a:lnTo>
                  <a:lnTo>
                    <a:pt x="76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2" y="29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7" y="32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6" y="45"/>
                  </a:lnTo>
                  <a:lnTo>
                    <a:pt x="56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7" y="56"/>
                  </a:lnTo>
                  <a:lnTo>
                    <a:pt x="71" y="56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6" y="61"/>
                  </a:lnTo>
                  <a:lnTo>
                    <a:pt x="76" y="6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3" y="92"/>
                  </a:lnTo>
                  <a:lnTo>
                    <a:pt x="85" y="96"/>
                  </a:lnTo>
                  <a:lnTo>
                    <a:pt x="85" y="97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3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8"/>
                  </a:lnTo>
                  <a:lnTo>
                    <a:pt x="91" y="114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89" y="121"/>
                  </a:lnTo>
                  <a:lnTo>
                    <a:pt x="89" y="121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2" y="132"/>
                  </a:lnTo>
                  <a:lnTo>
                    <a:pt x="82" y="133"/>
                  </a:lnTo>
                  <a:lnTo>
                    <a:pt x="78" y="139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5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3" y="144"/>
                  </a:lnTo>
                  <a:lnTo>
                    <a:pt x="93" y="146"/>
                  </a:lnTo>
                  <a:lnTo>
                    <a:pt x="93" y="144"/>
                  </a:lnTo>
                  <a:lnTo>
                    <a:pt x="94" y="143"/>
                  </a:lnTo>
                  <a:lnTo>
                    <a:pt x="96" y="141"/>
                  </a:lnTo>
                  <a:lnTo>
                    <a:pt x="98" y="141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2" y="141"/>
                  </a:lnTo>
                  <a:lnTo>
                    <a:pt x="114" y="141"/>
                  </a:lnTo>
                  <a:lnTo>
                    <a:pt x="123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7" y="143"/>
                  </a:lnTo>
                  <a:lnTo>
                    <a:pt x="129" y="141"/>
                  </a:lnTo>
                  <a:lnTo>
                    <a:pt x="129" y="139"/>
                  </a:lnTo>
                  <a:lnTo>
                    <a:pt x="129" y="137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2" y="135"/>
                  </a:lnTo>
                  <a:lnTo>
                    <a:pt x="134" y="133"/>
                  </a:lnTo>
                  <a:lnTo>
                    <a:pt x="141" y="135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58" y="153"/>
                  </a:lnTo>
                  <a:lnTo>
                    <a:pt x="159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5"/>
                  </a:lnTo>
                  <a:lnTo>
                    <a:pt x="159" y="155"/>
                  </a:lnTo>
                  <a:lnTo>
                    <a:pt x="158" y="157"/>
                  </a:lnTo>
                  <a:lnTo>
                    <a:pt x="158" y="157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3" y="161"/>
                  </a:lnTo>
                  <a:lnTo>
                    <a:pt x="163" y="162"/>
                  </a:lnTo>
                  <a:lnTo>
                    <a:pt x="168" y="161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2" y="162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4" y="166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7" y="166"/>
                  </a:lnTo>
                  <a:lnTo>
                    <a:pt x="179" y="166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0" y="166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9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3" y="162"/>
                  </a:lnTo>
                  <a:lnTo>
                    <a:pt x="204" y="161"/>
                  </a:lnTo>
                  <a:lnTo>
                    <a:pt x="204" y="161"/>
                  </a:lnTo>
                  <a:lnTo>
                    <a:pt x="206" y="162"/>
                  </a:lnTo>
                  <a:lnTo>
                    <a:pt x="208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4" y="159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7" y="161"/>
                  </a:lnTo>
                  <a:lnTo>
                    <a:pt x="217" y="161"/>
                  </a:lnTo>
                  <a:lnTo>
                    <a:pt x="219" y="161"/>
                  </a:lnTo>
                  <a:lnTo>
                    <a:pt x="219" y="159"/>
                  </a:lnTo>
                  <a:lnTo>
                    <a:pt x="219" y="159"/>
                  </a:lnTo>
                  <a:lnTo>
                    <a:pt x="219" y="159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59"/>
                  </a:lnTo>
                  <a:lnTo>
                    <a:pt x="228" y="161"/>
                  </a:lnTo>
                  <a:lnTo>
                    <a:pt x="228" y="161"/>
                  </a:lnTo>
                  <a:lnTo>
                    <a:pt x="228" y="161"/>
                  </a:lnTo>
                  <a:lnTo>
                    <a:pt x="230" y="162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42" y="161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2" y="157"/>
                  </a:lnTo>
                  <a:lnTo>
                    <a:pt x="242" y="157"/>
                  </a:lnTo>
                  <a:lnTo>
                    <a:pt x="242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0" y="155"/>
                  </a:lnTo>
                  <a:lnTo>
                    <a:pt x="251" y="155"/>
                  </a:lnTo>
                  <a:lnTo>
                    <a:pt x="251" y="153"/>
                  </a:lnTo>
                  <a:lnTo>
                    <a:pt x="257" y="150"/>
                  </a:lnTo>
                  <a:lnTo>
                    <a:pt x="264" y="144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68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3" y="144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84" y="150"/>
                  </a:lnTo>
                  <a:lnTo>
                    <a:pt x="288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88" y="152"/>
                  </a:lnTo>
                  <a:lnTo>
                    <a:pt x="288" y="152"/>
                  </a:lnTo>
                  <a:lnTo>
                    <a:pt x="286" y="153"/>
                  </a:lnTo>
                  <a:lnTo>
                    <a:pt x="288" y="155"/>
                  </a:lnTo>
                  <a:lnTo>
                    <a:pt x="289" y="157"/>
                  </a:lnTo>
                  <a:lnTo>
                    <a:pt x="291" y="159"/>
                  </a:lnTo>
                  <a:lnTo>
                    <a:pt x="293" y="159"/>
                  </a:lnTo>
                  <a:lnTo>
                    <a:pt x="300" y="162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6" y="162"/>
                  </a:lnTo>
                  <a:lnTo>
                    <a:pt x="306" y="161"/>
                  </a:lnTo>
                  <a:lnTo>
                    <a:pt x="307" y="161"/>
                  </a:lnTo>
                  <a:lnTo>
                    <a:pt x="309" y="161"/>
                  </a:lnTo>
                  <a:lnTo>
                    <a:pt x="313" y="161"/>
                  </a:lnTo>
                  <a:lnTo>
                    <a:pt x="313" y="161"/>
                  </a:lnTo>
                  <a:lnTo>
                    <a:pt x="315" y="161"/>
                  </a:lnTo>
                  <a:lnTo>
                    <a:pt x="316" y="162"/>
                  </a:lnTo>
                  <a:lnTo>
                    <a:pt x="318" y="166"/>
                  </a:lnTo>
                  <a:lnTo>
                    <a:pt x="320" y="166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5" y="170"/>
                  </a:lnTo>
                  <a:lnTo>
                    <a:pt x="325" y="170"/>
                  </a:lnTo>
                  <a:lnTo>
                    <a:pt x="327" y="170"/>
                  </a:lnTo>
                  <a:lnTo>
                    <a:pt x="327" y="170"/>
                  </a:lnTo>
                  <a:lnTo>
                    <a:pt x="327" y="168"/>
                  </a:lnTo>
                  <a:lnTo>
                    <a:pt x="327" y="168"/>
                  </a:lnTo>
                  <a:lnTo>
                    <a:pt x="329" y="168"/>
                  </a:lnTo>
                  <a:lnTo>
                    <a:pt x="331" y="168"/>
                  </a:lnTo>
                  <a:lnTo>
                    <a:pt x="331" y="168"/>
                  </a:lnTo>
                  <a:lnTo>
                    <a:pt x="333" y="168"/>
                  </a:lnTo>
                  <a:lnTo>
                    <a:pt x="333" y="166"/>
                  </a:lnTo>
                  <a:lnTo>
                    <a:pt x="333" y="166"/>
                  </a:lnTo>
                  <a:lnTo>
                    <a:pt x="333" y="164"/>
                  </a:lnTo>
                  <a:lnTo>
                    <a:pt x="334" y="161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E95345B5-F143-40C0-AF27-FF3324E66F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0070" y="4289861"/>
              <a:ext cx="816569" cy="783240"/>
            </a:xfrm>
            <a:custGeom>
              <a:avLst/>
              <a:gdLst>
                <a:gd name="T0" fmla="*/ 724 w 735"/>
                <a:gd name="T1" fmla="*/ 595 h 705"/>
                <a:gd name="T2" fmla="*/ 692 w 735"/>
                <a:gd name="T3" fmla="*/ 627 h 705"/>
                <a:gd name="T4" fmla="*/ 685 w 735"/>
                <a:gd name="T5" fmla="*/ 647 h 705"/>
                <a:gd name="T6" fmla="*/ 697 w 735"/>
                <a:gd name="T7" fmla="*/ 669 h 705"/>
                <a:gd name="T8" fmla="*/ 699 w 735"/>
                <a:gd name="T9" fmla="*/ 692 h 705"/>
                <a:gd name="T10" fmla="*/ 719 w 735"/>
                <a:gd name="T11" fmla="*/ 698 h 705"/>
                <a:gd name="T12" fmla="*/ 735 w 735"/>
                <a:gd name="T13" fmla="*/ 642 h 705"/>
                <a:gd name="T14" fmla="*/ 181 w 735"/>
                <a:gd name="T15" fmla="*/ 365 h 705"/>
                <a:gd name="T16" fmla="*/ 148 w 735"/>
                <a:gd name="T17" fmla="*/ 315 h 705"/>
                <a:gd name="T18" fmla="*/ 638 w 735"/>
                <a:gd name="T19" fmla="*/ 159 h 705"/>
                <a:gd name="T20" fmla="*/ 592 w 735"/>
                <a:gd name="T21" fmla="*/ 148 h 705"/>
                <a:gd name="T22" fmla="*/ 549 w 735"/>
                <a:gd name="T23" fmla="*/ 125 h 705"/>
                <a:gd name="T24" fmla="*/ 506 w 735"/>
                <a:gd name="T25" fmla="*/ 101 h 705"/>
                <a:gd name="T26" fmla="*/ 464 w 735"/>
                <a:gd name="T27" fmla="*/ 87 h 705"/>
                <a:gd name="T28" fmla="*/ 439 w 735"/>
                <a:gd name="T29" fmla="*/ 54 h 705"/>
                <a:gd name="T30" fmla="*/ 388 w 735"/>
                <a:gd name="T31" fmla="*/ 22 h 705"/>
                <a:gd name="T32" fmla="*/ 338 w 735"/>
                <a:gd name="T33" fmla="*/ 56 h 705"/>
                <a:gd name="T34" fmla="*/ 269 w 735"/>
                <a:gd name="T35" fmla="*/ 127 h 705"/>
                <a:gd name="T36" fmla="*/ 193 w 735"/>
                <a:gd name="T37" fmla="*/ 116 h 705"/>
                <a:gd name="T38" fmla="*/ 164 w 735"/>
                <a:gd name="T39" fmla="*/ 125 h 705"/>
                <a:gd name="T40" fmla="*/ 177 w 735"/>
                <a:gd name="T41" fmla="*/ 161 h 705"/>
                <a:gd name="T42" fmla="*/ 164 w 735"/>
                <a:gd name="T43" fmla="*/ 185 h 705"/>
                <a:gd name="T44" fmla="*/ 146 w 735"/>
                <a:gd name="T45" fmla="*/ 192 h 705"/>
                <a:gd name="T46" fmla="*/ 116 w 735"/>
                <a:gd name="T47" fmla="*/ 194 h 705"/>
                <a:gd name="T48" fmla="*/ 96 w 735"/>
                <a:gd name="T49" fmla="*/ 177 h 705"/>
                <a:gd name="T50" fmla="*/ 65 w 735"/>
                <a:gd name="T51" fmla="*/ 188 h 705"/>
                <a:gd name="T52" fmla="*/ 42 w 735"/>
                <a:gd name="T53" fmla="*/ 190 h 705"/>
                <a:gd name="T54" fmla="*/ 25 w 735"/>
                <a:gd name="T55" fmla="*/ 212 h 705"/>
                <a:gd name="T56" fmla="*/ 36 w 735"/>
                <a:gd name="T57" fmla="*/ 217 h 705"/>
                <a:gd name="T58" fmla="*/ 20 w 735"/>
                <a:gd name="T59" fmla="*/ 233 h 705"/>
                <a:gd name="T60" fmla="*/ 56 w 735"/>
                <a:gd name="T61" fmla="*/ 248 h 705"/>
                <a:gd name="T62" fmla="*/ 90 w 735"/>
                <a:gd name="T63" fmla="*/ 255 h 705"/>
                <a:gd name="T64" fmla="*/ 98 w 735"/>
                <a:gd name="T65" fmla="*/ 266 h 705"/>
                <a:gd name="T66" fmla="*/ 107 w 735"/>
                <a:gd name="T67" fmla="*/ 264 h 705"/>
                <a:gd name="T68" fmla="*/ 110 w 735"/>
                <a:gd name="T69" fmla="*/ 271 h 705"/>
                <a:gd name="T70" fmla="*/ 136 w 735"/>
                <a:gd name="T71" fmla="*/ 280 h 705"/>
                <a:gd name="T72" fmla="*/ 161 w 735"/>
                <a:gd name="T73" fmla="*/ 289 h 705"/>
                <a:gd name="T74" fmla="*/ 150 w 735"/>
                <a:gd name="T75" fmla="*/ 320 h 705"/>
                <a:gd name="T76" fmla="*/ 199 w 735"/>
                <a:gd name="T77" fmla="*/ 362 h 705"/>
                <a:gd name="T78" fmla="*/ 202 w 735"/>
                <a:gd name="T79" fmla="*/ 390 h 705"/>
                <a:gd name="T80" fmla="*/ 229 w 735"/>
                <a:gd name="T81" fmla="*/ 459 h 705"/>
                <a:gd name="T82" fmla="*/ 202 w 735"/>
                <a:gd name="T83" fmla="*/ 475 h 705"/>
                <a:gd name="T84" fmla="*/ 175 w 735"/>
                <a:gd name="T85" fmla="*/ 576 h 705"/>
                <a:gd name="T86" fmla="*/ 219 w 735"/>
                <a:gd name="T87" fmla="*/ 602 h 705"/>
                <a:gd name="T88" fmla="*/ 269 w 735"/>
                <a:gd name="T89" fmla="*/ 616 h 705"/>
                <a:gd name="T90" fmla="*/ 322 w 735"/>
                <a:gd name="T91" fmla="*/ 614 h 705"/>
                <a:gd name="T92" fmla="*/ 376 w 735"/>
                <a:gd name="T93" fmla="*/ 636 h 705"/>
                <a:gd name="T94" fmla="*/ 408 w 735"/>
                <a:gd name="T95" fmla="*/ 622 h 705"/>
                <a:gd name="T96" fmla="*/ 489 w 735"/>
                <a:gd name="T97" fmla="*/ 571 h 705"/>
                <a:gd name="T98" fmla="*/ 515 w 735"/>
                <a:gd name="T99" fmla="*/ 560 h 705"/>
                <a:gd name="T100" fmla="*/ 547 w 735"/>
                <a:gd name="T101" fmla="*/ 591 h 705"/>
                <a:gd name="T102" fmla="*/ 585 w 735"/>
                <a:gd name="T103" fmla="*/ 582 h 705"/>
                <a:gd name="T104" fmla="*/ 609 w 735"/>
                <a:gd name="T105" fmla="*/ 557 h 705"/>
                <a:gd name="T106" fmla="*/ 638 w 735"/>
                <a:gd name="T107" fmla="*/ 528 h 705"/>
                <a:gd name="T108" fmla="*/ 603 w 735"/>
                <a:gd name="T109" fmla="*/ 483 h 705"/>
                <a:gd name="T110" fmla="*/ 600 w 735"/>
                <a:gd name="T111" fmla="*/ 443 h 705"/>
                <a:gd name="T112" fmla="*/ 600 w 735"/>
                <a:gd name="T113" fmla="*/ 396 h 705"/>
                <a:gd name="T114" fmla="*/ 582 w 735"/>
                <a:gd name="T115" fmla="*/ 353 h 705"/>
                <a:gd name="T116" fmla="*/ 560 w 735"/>
                <a:gd name="T117" fmla="*/ 351 h 705"/>
                <a:gd name="T118" fmla="*/ 609 w 735"/>
                <a:gd name="T119" fmla="*/ 287 h 705"/>
                <a:gd name="T120" fmla="*/ 630 w 735"/>
                <a:gd name="T121" fmla="*/ 277 h 705"/>
                <a:gd name="T122" fmla="*/ 638 w 735"/>
                <a:gd name="T123" fmla="*/ 241 h 705"/>
                <a:gd name="T124" fmla="*/ 661 w 735"/>
                <a:gd name="T125" fmla="*/ 17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5" h="705">
                  <a:moveTo>
                    <a:pt x="731" y="620"/>
                  </a:moveTo>
                  <a:lnTo>
                    <a:pt x="731" y="620"/>
                  </a:lnTo>
                  <a:lnTo>
                    <a:pt x="730" y="618"/>
                  </a:lnTo>
                  <a:lnTo>
                    <a:pt x="731" y="620"/>
                  </a:lnTo>
                  <a:lnTo>
                    <a:pt x="731" y="620"/>
                  </a:lnTo>
                  <a:close/>
                  <a:moveTo>
                    <a:pt x="735" y="642"/>
                  </a:moveTo>
                  <a:lnTo>
                    <a:pt x="735" y="640"/>
                  </a:lnTo>
                  <a:lnTo>
                    <a:pt x="733" y="638"/>
                  </a:lnTo>
                  <a:lnTo>
                    <a:pt x="733" y="636"/>
                  </a:lnTo>
                  <a:lnTo>
                    <a:pt x="733" y="636"/>
                  </a:lnTo>
                  <a:lnTo>
                    <a:pt x="733" y="634"/>
                  </a:lnTo>
                  <a:lnTo>
                    <a:pt x="733" y="632"/>
                  </a:lnTo>
                  <a:lnTo>
                    <a:pt x="733" y="632"/>
                  </a:lnTo>
                  <a:lnTo>
                    <a:pt x="733" y="631"/>
                  </a:lnTo>
                  <a:lnTo>
                    <a:pt x="733" y="629"/>
                  </a:lnTo>
                  <a:lnTo>
                    <a:pt x="733" y="625"/>
                  </a:lnTo>
                  <a:lnTo>
                    <a:pt x="733" y="623"/>
                  </a:lnTo>
                  <a:lnTo>
                    <a:pt x="733" y="623"/>
                  </a:lnTo>
                  <a:lnTo>
                    <a:pt x="731" y="620"/>
                  </a:lnTo>
                  <a:lnTo>
                    <a:pt x="731" y="622"/>
                  </a:lnTo>
                  <a:lnTo>
                    <a:pt x="731" y="623"/>
                  </a:lnTo>
                  <a:lnTo>
                    <a:pt x="733" y="623"/>
                  </a:lnTo>
                  <a:lnTo>
                    <a:pt x="731" y="623"/>
                  </a:lnTo>
                  <a:lnTo>
                    <a:pt x="731" y="623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6"/>
                  </a:lnTo>
                  <a:lnTo>
                    <a:pt x="730" y="614"/>
                  </a:lnTo>
                  <a:lnTo>
                    <a:pt x="730" y="614"/>
                  </a:lnTo>
                  <a:lnTo>
                    <a:pt x="731" y="607"/>
                  </a:lnTo>
                  <a:lnTo>
                    <a:pt x="731" y="605"/>
                  </a:lnTo>
                  <a:lnTo>
                    <a:pt x="730" y="600"/>
                  </a:lnTo>
                  <a:lnTo>
                    <a:pt x="730" y="598"/>
                  </a:lnTo>
                  <a:lnTo>
                    <a:pt x="730" y="598"/>
                  </a:lnTo>
                  <a:lnTo>
                    <a:pt x="730" y="596"/>
                  </a:lnTo>
                  <a:lnTo>
                    <a:pt x="730" y="596"/>
                  </a:lnTo>
                  <a:lnTo>
                    <a:pt x="730" y="595"/>
                  </a:lnTo>
                  <a:lnTo>
                    <a:pt x="730" y="595"/>
                  </a:lnTo>
                  <a:lnTo>
                    <a:pt x="730" y="595"/>
                  </a:lnTo>
                  <a:lnTo>
                    <a:pt x="728" y="595"/>
                  </a:lnTo>
                  <a:lnTo>
                    <a:pt x="728" y="593"/>
                  </a:lnTo>
                  <a:lnTo>
                    <a:pt x="728" y="593"/>
                  </a:lnTo>
                  <a:lnTo>
                    <a:pt x="724" y="593"/>
                  </a:lnTo>
                  <a:lnTo>
                    <a:pt x="724" y="595"/>
                  </a:lnTo>
                  <a:lnTo>
                    <a:pt x="724" y="595"/>
                  </a:lnTo>
                  <a:lnTo>
                    <a:pt x="724" y="596"/>
                  </a:lnTo>
                  <a:lnTo>
                    <a:pt x="724" y="596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600"/>
                  </a:lnTo>
                  <a:lnTo>
                    <a:pt x="724" y="600"/>
                  </a:lnTo>
                  <a:lnTo>
                    <a:pt x="722" y="602"/>
                  </a:lnTo>
                  <a:lnTo>
                    <a:pt x="722" y="602"/>
                  </a:lnTo>
                  <a:lnTo>
                    <a:pt x="724" y="602"/>
                  </a:lnTo>
                  <a:lnTo>
                    <a:pt x="724" y="604"/>
                  </a:lnTo>
                  <a:lnTo>
                    <a:pt x="722" y="605"/>
                  </a:lnTo>
                  <a:lnTo>
                    <a:pt x="722" y="605"/>
                  </a:lnTo>
                  <a:lnTo>
                    <a:pt x="724" y="607"/>
                  </a:lnTo>
                  <a:lnTo>
                    <a:pt x="724" y="609"/>
                  </a:lnTo>
                  <a:lnTo>
                    <a:pt x="724" y="609"/>
                  </a:lnTo>
                  <a:lnTo>
                    <a:pt x="724" y="611"/>
                  </a:lnTo>
                  <a:lnTo>
                    <a:pt x="722" y="613"/>
                  </a:lnTo>
                  <a:lnTo>
                    <a:pt x="721" y="616"/>
                  </a:lnTo>
                  <a:lnTo>
                    <a:pt x="721" y="616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19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3" y="613"/>
                  </a:lnTo>
                  <a:lnTo>
                    <a:pt x="713" y="613"/>
                  </a:lnTo>
                  <a:lnTo>
                    <a:pt x="712" y="613"/>
                  </a:lnTo>
                  <a:lnTo>
                    <a:pt x="710" y="616"/>
                  </a:lnTo>
                  <a:lnTo>
                    <a:pt x="710" y="616"/>
                  </a:lnTo>
                  <a:lnTo>
                    <a:pt x="708" y="618"/>
                  </a:lnTo>
                  <a:lnTo>
                    <a:pt x="703" y="620"/>
                  </a:lnTo>
                  <a:lnTo>
                    <a:pt x="699" y="620"/>
                  </a:lnTo>
                  <a:lnTo>
                    <a:pt x="697" y="622"/>
                  </a:lnTo>
                  <a:lnTo>
                    <a:pt x="697" y="622"/>
                  </a:lnTo>
                  <a:lnTo>
                    <a:pt x="697" y="622"/>
                  </a:lnTo>
                  <a:lnTo>
                    <a:pt x="697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5"/>
                  </a:lnTo>
                  <a:lnTo>
                    <a:pt x="692" y="625"/>
                  </a:lnTo>
                  <a:lnTo>
                    <a:pt x="692" y="627"/>
                  </a:lnTo>
                  <a:lnTo>
                    <a:pt x="690" y="627"/>
                  </a:lnTo>
                  <a:lnTo>
                    <a:pt x="690" y="627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31"/>
                  </a:lnTo>
                  <a:lnTo>
                    <a:pt x="690" y="631"/>
                  </a:lnTo>
                  <a:lnTo>
                    <a:pt x="690" y="631"/>
                  </a:lnTo>
                  <a:lnTo>
                    <a:pt x="690" y="632"/>
                  </a:lnTo>
                  <a:lnTo>
                    <a:pt x="690" y="632"/>
                  </a:lnTo>
                  <a:lnTo>
                    <a:pt x="690" y="632"/>
                  </a:lnTo>
                  <a:lnTo>
                    <a:pt x="688" y="634"/>
                  </a:lnTo>
                  <a:lnTo>
                    <a:pt x="688" y="634"/>
                  </a:lnTo>
                  <a:lnTo>
                    <a:pt x="688" y="634"/>
                  </a:lnTo>
                  <a:lnTo>
                    <a:pt x="686" y="634"/>
                  </a:lnTo>
                  <a:lnTo>
                    <a:pt x="686" y="634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8"/>
                  </a:lnTo>
                  <a:lnTo>
                    <a:pt x="685" y="638"/>
                  </a:lnTo>
                  <a:lnTo>
                    <a:pt x="685" y="638"/>
                  </a:lnTo>
                  <a:lnTo>
                    <a:pt x="685" y="640"/>
                  </a:lnTo>
                  <a:lnTo>
                    <a:pt x="686" y="638"/>
                  </a:lnTo>
                  <a:lnTo>
                    <a:pt x="688" y="638"/>
                  </a:lnTo>
                  <a:lnTo>
                    <a:pt x="688" y="640"/>
                  </a:lnTo>
                  <a:lnTo>
                    <a:pt x="686" y="640"/>
                  </a:lnTo>
                  <a:lnTo>
                    <a:pt x="686" y="640"/>
                  </a:lnTo>
                  <a:lnTo>
                    <a:pt x="686" y="640"/>
                  </a:lnTo>
                  <a:lnTo>
                    <a:pt x="686" y="642"/>
                  </a:lnTo>
                  <a:lnTo>
                    <a:pt x="688" y="642"/>
                  </a:lnTo>
                  <a:lnTo>
                    <a:pt x="688" y="640"/>
                  </a:lnTo>
                  <a:lnTo>
                    <a:pt x="688" y="640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0" y="642"/>
                  </a:lnTo>
                  <a:lnTo>
                    <a:pt x="690" y="642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0" y="643"/>
                  </a:lnTo>
                  <a:lnTo>
                    <a:pt x="690" y="643"/>
                  </a:lnTo>
                  <a:lnTo>
                    <a:pt x="690" y="645"/>
                  </a:lnTo>
                  <a:lnTo>
                    <a:pt x="688" y="645"/>
                  </a:lnTo>
                  <a:lnTo>
                    <a:pt x="686" y="645"/>
                  </a:lnTo>
                  <a:lnTo>
                    <a:pt x="686" y="645"/>
                  </a:lnTo>
                  <a:lnTo>
                    <a:pt x="686" y="645"/>
                  </a:lnTo>
                  <a:lnTo>
                    <a:pt x="685" y="645"/>
                  </a:lnTo>
                  <a:lnTo>
                    <a:pt x="685" y="645"/>
                  </a:lnTo>
                  <a:lnTo>
                    <a:pt x="685" y="647"/>
                  </a:lnTo>
                  <a:lnTo>
                    <a:pt x="685" y="647"/>
                  </a:lnTo>
                  <a:lnTo>
                    <a:pt x="685" y="647"/>
                  </a:lnTo>
                  <a:lnTo>
                    <a:pt x="686" y="647"/>
                  </a:lnTo>
                  <a:lnTo>
                    <a:pt x="685" y="647"/>
                  </a:lnTo>
                  <a:lnTo>
                    <a:pt x="686" y="649"/>
                  </a:lnTo>
                  <a:lnTo>
                    <a:pt x="686" y="649"/>
                  </a:lnTo>
                  <a:lnTo>
                    <a:pt x="686" y="649"/>
                  </a:lnTo>
                  <a:lnTo>
                    <a:pt x="685" y="649"/>
                  </a:lnTo>
                  <a:lnTo>
                    <a:pt x="685" y="651"/>
                  </a:lnTo>
                  <a:lnTo>
                    <a:pt x="686" y="651"/>
                  </a:lnTo>
                  <a:lnTo>
                    <a:pt x="686" y="651"/>
                  </a:lnTo>
                  <a:lnTo>
                    <a:pt x="686" y="651"/>
                  </a:lnTo>
                  <a:lnTo>
                    <a:pt x="685" y="651"/>
                  </a:lnTo>
                  <a:lnTo>
                    <a:pt x="685" y="651"/>
                  </a:lnTo>
                  <a:lnTo>
                    <a:pt x="685" y="651"/>
                  </a:lnTo>
                  <a:lnTo>
                    <a:pt x="686" y="651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8" y="652"/>
                  </a:lnTo>
                  <a:lnTo>
                    <a:pt x="690" y="654"/>
                  </a:lnTo>
                  <a:lnTo>
                    <a:pt x="690" y="654"/>
                  </a:lnTo>
                  <a:lnTo>
                    <a:pt x="690" y="654"/>
                  </a:lnTo>
                  <a:lnTo>
                    <a:pt x="692" y="654"/>
                  </a:lnTo>
                  <a:lnTo>
                    <a:pt x="692" y="654"/>
                  </a:lnTo>
                  <a:lnTo>
                    <a:pt x="692" y="654"/>
                  </a:lnTo>
                  <a:lnTo>
                    <a:pt x="694" y="658"/>
                  </a:lnTo>
                  <a:lnTo>
                    <a:pt x="694" y="658"/>
                  </a:lnTo>
                  <a:lnTo>
                    <a:pt x="694" y="658"/>
                  </a:lnTo>
                  <a:lnTo>
                    <a:pt x="694" y="660"/>
                  </a:lnTo>
                  <a:lnTo>
                    <a:pt x="694" y="660"/>
                  </a:lnTo>
                  <a:lnTo>
                    <a:pt x="692" y="660"/>
                  </a:lnTo>
                  <a:lnTo>
                    <a:pt x="692" y="660"/>
                  </a:lnTo>
                  <a:lnTo>
                    <a:pt x="692" y="660"/>
                  </a:lnTo>
                  <a:lnTo>
                    <a:pt x="690" y="661"/>
                  </a:lnTo>
                  <a:lnTo>
                    <a:pt x="690" y="661"/>
                  </a:lnTo>
                  <a:lnTo>
                    <a:pt x="690" y="661"/>
                  </a:lnTo>
                  <a:lnTo>
                    <a:pt x="690" y="663"/>
                  </a:lnTo>
                  <a:lnTo>
                    <a:pt x="688" y="663"/>
                  </a:lnTo>
                  <a:lnTo>
                    <a:pt x="686" y="663"/>
                  </a:lnTo>
                  <a:lnTo>
                    <a:pt x="688" y="665"/>
                  </a:lnTo>
                  <a:lnTo>
                    <a:pt x="688" y="667"/>
                  </a:lnTo>
                  <a:lnTo>
                    <a:pt x="686" y="667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90" y="667"/>
                  </a:lnTo>
                  <a:lnTo>
                    <a:pt x="692" y="667"/>
                  </a:lnTo>
                  <a:lnTo>
                    <a:pt x="692" y="667"/>
                  </a:lnTo>
                  <a:lnTo>
                    <a:pt x="694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7" y="667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5" y="670"/>
                  </a:lnTo>
                  <a:lnTo>
                    <a:pt x="695" y="670"/>
                  </a:lnTo>
                  <a:lnTo>
                    <a:pt x="695" y="670"/>
                  </a:lnTo>
                  <a:lnTo>
                    <a:pt x="697" y="670"/>
                  </a:lnTo>
                  <a:lnTo>
                    <a:pt x="697" y="670"/>
                  </a:lnTo>
                  <a:lnTo>
                    <a:pt x="695" y="672"/>
                  </a:lnTo>
                  <a:lnTo>
                    <a:pt x="694" y="672"/>
                  </a:lnTo>
                  <a:lnTo>
                    <a:pt x="695" y="672"/>
                  </a:lnTo>
                  <a:lnTo>
                    <a:pt x="695" y="672"/>
                  </a:lnTo>
                  <a:lnTo>
                    <a:pt x="695" y="672"/>
                  </a:lnTo>
                  <a:lnTo>
                    <a:pt x="695" y="674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2" y="674"/>
                  </a:lnTo>
                  <a:lnTo>
                    <a:pt x="692" y="676"/>
                  </a:lnTo>
                  <a:lnTo>
                    <a:pt x="694" y="676"/>
                  </a:lnTo>
                  <a:lnTo>
                    <a:pt x="694" y="676"/>
                  </a:lnTo>
                  <a:lnTo>
                    <a:pt x="694" y="678"/>
                  </a:lnTo>
                  <a:lnTo>
                    <a:pt x="692" y="678"/>
                  </a:lnTo>
                  <a:lnTo>
                    <a:pt x="692" y="678"/>
                  </a:lnTo>
                  <a:lnTo>
                    <a:pt x="690" y="678"/>
                  </a:lnTo>
                  <a:lnTo>
                    <a:pt x="690" y="678"/>
                  </a:lnTo>
                  <a:lnTo>
                    <a:pt x="690" y="679"/>
                  </a:lnTo>
                  <a:lnTo>
                    <a:pt x="690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4" y="679"/>
                  </a:lnTo>
                  <a:lnTo>
                    <a:pt x="695" y="679"/>
                  </a:lnTo>
                  <a:lnTo>
                    <a:pt x="695" y="679"/>
                  </a:lnTo>
                  <a:lnTo>
                    <a:pt x="695" y="679"/>
                  </a:lnTo>
                  <a:lnTo>
                    <a:pt x="697" y="681"/>
                  </a:lnTo>
                  <a:lnTo>
                    <a:pt x="697" y="681"/>
                  </a:lnTo>
                  <a:lnTo>
                    <a:pt x="699" y="681"/>
                  </a:lnTo>
                  <a:lnTo>
                    <a:pt x="703" y="681"/>
                  </a:lnTo>
                  <a:lnTo>
                    <a:pt x="703" y="683"/>
                  </a:lnTo>
                  <a:lnTo>
                    <a:pt x="703" y="683"/>
                  </a:lnTo>
                  <a:lnTo>
                    <a:pt x="701" y="683"/>
                  </a:lnTo>
                  <a:lnTo>
                    <a:pt x="701" y="683"/>
                  </a:lnTo>
                  <a:lnTo>
                    <a:pt x="701" y="685"/>
                  </a:lnTo>
                  <a:lnTo>
                    <a:pt x="701" y="685"/>
                  </a:lnTo>
                  <a:lnTo>
                    <a:pt x="697" y="687"/>
                  </a:lnTo>
                  <a:lnTo>
                    <a:pt x="697" y="687"/>
                  </a:lnTo>
                  <a:lnTo>
                    <a:pt x="697" y="687"/>
                  </a:lnTo>
                  <a:lnTo>
                    <a:pt x="695" y="688"/>
                  </a:lnTo>
                  <a:lnTo>
                    <a:pt x="695" y="688"/>
                  </a:lnTo>
                  <a:lnTo>
                    <a:pt x="697" y="688"/>
                  </a:lnTo>
                  <a:lnTo>
                    <a:pt x="697" y="690"/>
                  </a:lnTo>
                  <a:lnTo>
                    <a:pt x="697" y="690"/>
                  </a:lnTo>
                  <a:lnTo>
                    <a:pt x="697" y="692"/>
                  </a:lnTo>
                  <a:lnTo>
                    <a:pt x="697" y="692"/>
                  </a:lnTo>
                  <a:lnTo>
                    <a:pt x="697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3" y="694"/>
                  </a:lnTo>
                  <a:lnTo>
                    <a:pt x="703" y="696"/>
                  </a:lnTo>
                  <a:lnTo>
                    <a:pt x="703" y="696"/>
                  </a:lnTo>
                  <a:lnTo>
                    <a:pt x="704" y="696"/>
                  </a:lnTo>
                  <a:lnTo>
                    <a:pt x="704" y="696"/>
                  </a:lnTo>
                  <a:lnTo>
                    <a:pt x="706" y="696"/>
                  </a:lnTo>
                  <a:lnTo>
                    <a:pt x="706" y="696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10" y="696"/>
                  </a:lnTo>
                  <a:lnTo>
                    <a:pt x="712" y="696"/>
                  </a:lnTo>
                  <a:lnTo>
                    <a:pt x="712" y="698"/>
                  </a:lnTo>
                  <a:lnTo>
                    <a:pt x="710" y="698"/>
                  </a:lnTo>
                  <a:lnTo>
                    <a:pt x="712" y="698"/>
                  </a:lnTo>
                  <a:lnTo>
                    <a:pt x="712" y="699"/>
                  </a:lnTo>
                  <a:lnTo>
                    <a:pt x="713" y="699"/>
                  </a:lnTo>
                  <a:lnTo>
                    <a:pt x="712" y="699"/>
                  </a:lnTo>
                  <a:lnTo>
                    <a:pt x="712" y="699"/>
                  </a:lnTo>
                  <a:lnTo>
                    <a:pt x="712" y="701"/>
                  </a:lnTo>
                  <a:lnTo>
                    <a:pt x="713" y="703"/>
                  </a:lnTo>
                  <a:lnTo>
                    <a:pt x="715" y="703"/>
                  </a:lnTo>
                  <a:lnTo>
                    <a:pt x="715" y="703"/>
                  </a:lnTo>
                  <a:lnTo>
                    <a:pt x="717" y="705"/>
                  </a:lnTo>
                  <a:lnTo>
                    <a:pt x="717" y="705"/>
                  </a:lnTo>
                  <a:lnTo>
                    <a:pt x="719" y="703"/>
                  </a:lnTo>
                  <a:lnTo>
                    <a:pt x="719" y="703"/>
                  </a:lnTo>
                  <a:lnTo>
                    <a:pt x="719" y="703"/>
                  </a:lnTo>
                  <a:lnTo>
                    <a:pt x="719" y="701"/>
                  </a:lnTo>
                  <a:lnTo>
                    <a:pt x="719" y="699"/>
                  </a:lnTo>
                  <a:lnTo>
                    <a:pt x="719" y="701"/>
                  </a:lnTo>
                  <a:lnTo>
                    <a:pt x="719" y="701"/>
                  </a:lnTo>
                  <a:lnTo>
                    <a:pt x="717" y="701"/>
                  </a:lnTo>
                  <a:lnTo>
                    <a:pt x="717" y="701"/>
                  </a:lnTo>
                  <a:lnTo>
                    <a:pt x="717" y="701"/>
                  </a:lnTo>
                  <a:lnTo>
                    <a:pt x="719" y="699"/>
                  </a:lnTo>
                  <a:lnTo>
                    <a:pt x="717" y="699"/>
                  </a:lnTo>
                  <a:lnTo>
                    <a:pt x="717" y="699"/>
                  </a:lnTo>
                  <a:lnTo>
                    <a:pt x="717" y="699"/>
                  </a:lnTo>
                  <a:lnTo>
                    <a:pt x="719" y="699"/>
                  </a:lnTo>
                  <a:lnTo>
                    <a:pt x="719" y="698"/>
                  </a:lnTo>
                  <a:lnTo>
                    <a:pt x="721" y="698"/>
                  </a:lnTo>
                  <a:lnTo>
                    <a:pt x="721" y="698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2"/>
                  </a:lnTo>
                  <a:lnTo>
                    <a:pt x="721" y="692"/>
                  </a:lnTo>
                  <a:lnTo>
                    <a:pt x="722" y="692"/>
                  </a:lnTo>
                  <a:lnTo>
                    <a:pt x="722" y="692"/>
                  </a:lnTo>
                  <a:lnTo>
                    <a:pt x="722" y="690"/>
                  </a:lnTo>
                  <a:lnTo>
                    <a:pt x="724" y="690"/>
                  </a:lnTo>
                  <a:lnTo>
                    <a:pt x="724" y="690"/>
                  </a:lnTo>
                  <a:lnTo>
                    <a:pt x="724" y="688"/>
                  </a:lnTo>
                  <a:lnTo>
                    <a:pt x="724" y="688"/>
                  </a:lnTo>
                  <a:lnTo>
                    <a:pt x="722" y="688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2" y="687"/>
                  </a:lnTo>
                  <a:lnTo>
                    <a:pt x="721" y="687"/>
                  </a:lnTo>
                  <a:lnTo>
                    <a:pt x="722" y="687"/>
                  </a:lnTo>
                  <a:lnTo>
                    <a:pt x="722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6" y="685"/>
                  </a:lnTo>
                  <a:lnTo>
                    <a:pt x="726" y="685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8" y="676"/>
                  </a:lnTo>
                  <a:lnTo>
                    <a:pt x="726" y="672"/>
                  </a:lnTo>
                  <a:lnTo>
                    <a:pt x="728" y="667"/>
                  </a:lnTo>
                  <a:lnTo>
                    <a:pt x="728" y="665"/>
                  </a:lnTo>
                  <a:lnTo>
                    <a:pt x="728" y="665"/>
                  </a:lnTo>
                  <a:lnTo>
                    <a:pt x="728" y="663"/>
                  </a:lnTo>
                  <a:lnTo>
                    <a:pt x="731" y="658"/>
                  </a:lnTo>
                  <a:lnTo>
                    <a:pt x="731" y="658"/>
                  </a:lnTo>
                  <a:lnTo>
                    <a:pt x="733" y="656"/>
                  </a:lnTo>
                  <a:lnTo>
                    <a:pt x="733" y="654"/>
                  </a:lnTo>
                  <a:lnTo>
                    <a:pt x="735" y="654"/>
                  </a:lnTo>
                  <a:lnTo>
                    <a:pt x="735" y="654"/>
                  </a:lnTo>
                  <a:lnTo>
                    <a:pt x="735" y="652"/>
                  </a:lnTo>
                  <a:lnTo>
                    <a:pt x="735" y="652"/>
                  </a:lnTo>
                  <a:lnTo>
                    <a:pt x="735" y="651"/>
                  </a:lnTo>
                  <a:lnTo>
                    <a:pt x="735" y="642"/>
                  </a:lnTo>
                  <a:close/>
                  <a:moveTo>
                    <a:pt x="569" y="593"/>
                  </a:moveTo>
                  <a:lnTo>
                    <a:pt x="569" y="593"/>
                  </a:lnTo>
                  <a:lnTo>
                    <a:pt x="569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5" y="593"/>
                  </a:lnTo>
                  <a:lnTo>
                    <a:pt x="565" y="595"/>
                  </a:lnTo>
                  <a:lnTo>
                    <a:pt x="565" y="595"/>
                  </a:lnTo>
                  <a:lnTo>
                    <a:pt x="565" y="595"/>
                  </a:lnTo>
                  <a:lnTo>
                    <a:pt x="567" y="595"/>
                  </a:lnTo>
                  <a:lnTo>
                    <a:pt x="567" y="595"/>
                  </a:lnTo>
                  <a:lnTo>
                    <a:pt x="569" y="595"/>
                  </a:lnTo>
                  <a:lnTo>
                    <a:pt x="569" y="595"/>
                  </a:lnTo>
                  <a:lnTo>
                    <a:pt x="569" y="593"/>
                  </a:lnTo>
                  <a:lnTo>
                    <a:pt x="569" y="593"/>
                  </a:lnTo>
                  <a:close/>
                  <a:moveTo>
                    <a:pt x="195" y="385"/>
                  </a:moveTo>
                  <a:lnTo>
                    <a:pt x="193" y="383"/>
                  </a:lnTo>
                  <a:lnTo>
                    <a:pt x="193" y="383"/>
                  </a:lnTo>
                  <a:lnTo>
                    <a:pt x="193" y="385"/>
                  </a:lnTo>
                  <a:lnTo>
                    <a:pt x="192" y="383"/>
                  </a:lnTo>
                  <a:lnTo>
                    <a:pt x="192" y="383"/>
                  </a:lnTo>
                  <a:lnTo>
                    <a:pt x="190" y="381"/>
                  </a:lnTo>
                  <a:lnTo>
                    <a:pt x="188" y="381"/>
                  </a:lnTo>
                  <a:lnTo>
                    <a:pt x="186" y="380"/>
                  </a:lnTo>
                  <a:lnTo>
                    <a:pt x="188" y="383"/>
                  </a:lnTo>
                  <a:lnTo>
                    <a:pt x="188" y="385"/>
                  </a:lnTo>
                  <a:lnTo>
                    <a:pt x="188" y="385"/>
                  </a:lnTo>
                  <a:lnTo>
                    <a:pt x="188" y="385"/>
                  </a:lnTo>
                  <a:lnTo>
                    <a:pt x="188" y="387"/>
                  </a:lnTo>
                  <a:lnTo>
                    <a:pt x="190" y="389"/>
                  </a:lnTo>
                  <a:lnTo>
                    <a:pt x="190" y="389"/>
                  </a:lnTo>
                  <a:lnTo>
                    <a:pt x="193" y="392"/>
                  </a:lnTo>
                  <a:lnTo>
                    <a:pt x="193" y="394"/>
                  </a:lnTo>
                  <a:lnTo>
                    <a:pt x="193" y="394"/>
                  </a:lnTo>
                  <a:lnTo>
                    <a:pt x="195" y="398"/>
                  </a:lnTo>
                  <a:lnTo>
                    <a:pt x="195" y="398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7" y="392"/>
                  </a:lnTo>
                  <a:lnTo>
                    <a:pt x="197" y="390"/>
                  </a:lnTo>
                  <a:lnTo>
                    <a:pt x="197" y="390"/>
                  </a:lnTo>
                  <a:lnTo>
                    <a:pt x="195" y="389"/>
                  </a:lnTo>
                  <a:lnTo>
                    <a:pt x="195" y="389"/>
                  </a:lnTo>
                  <a:lnTo>
                    <a:pt x="195" y="389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5"/>
                  </a:lnTo>
                  <a:lnTo>
                    <a:pt x="195" y="385"/>
                  </a:lnTo>
                  <a:close/>
                  <a:moveTo>
                    <a:pt x="182" y="367"/>
                  </a:moveTo>
                  <a:lnTo>
                    <a:pt x="182" y="367"/>
                  </a:lnTo>
                  <a:lnTo>
                    <a:pt x="182" y="367"/>
                  </a:lnTo>
                  <a:lnTo>
                    <a:pt x="182" y="365"/>
                  </a:lnTo>
                  <a:lnTo>
                    <a:pt x="182" y="365"/>
                  </a:lnTo>
                  <a:lnTo>
                    <a:pt x="181" y="365"/>
                  </a:lnTo>
                  <a:lnTo>
                    <a:pt x="179" y="365"/>
                  </a:lnTo>
                  <a:lnTo>
                    <a:pt x="179" y="367"/>
                  </a:lnTo>
                  <a:lnTo>
                    <a:pt x="179" y="367"/>
                  </a:lnTo>
                  <a:lnTo>
                    <a:pt x="181" y="369"/>
                  </a:lnTo>
                  <a:lnTo>
                    <a:pt x="182" y="369"/>
                  </a:lnTo>
                  <a:lnTo>
                    <a:pt x="184" y="369"/>
                  </a:lnTo>
                  <a:lnTo>
                    <a:pt x="190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86" y="369"/>
                  </a:lnTo>
                  <a:lnTo>
                    <a:pt x="184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2" y="369"/>
                  </a:lnTo>
                  <a:lnTo>
                    <a:pt x="182" y="369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2" y="367"/>
                  </a:lnTo>
                  <a:close/>
                  <a:moveTo>
                    <a:pt x="141" y="333"/>
                  </a:moveTo>
                  <a:lnTo>
                    <a:pt x="139" y="331"/>
                  </a:lnTo>
                  <a:lnTo>
                    <a:pt x="139" y="331"/>
                  </a:lnTo>
                  <a:lnTo>
                    <a:pt x="137" y="331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41" y="333"/>
                  </a:lnTo>
                  <a:lnTo>
                    <a:pt x="143" y="334"/>
                  </a:lnTo>
                  <a:lnTo>
                    <a:pt x="143" y="333"/>
                  </a:lnTo>
                  <a:lnTo>
                    <a:pt x="141" y="333"/>
                  </a:lnTo>
                  <a:close/>
                  <a:moveTo>
                    <a:pt x="148" y="315"/>
                  </a:moveTo>
                  <a:lnTo>
                    <a:pt x="148" y="315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5" y="309"/>
                  </a:lnTo>
                  <a:lnTo>
                    <a:pt x="141" y="309"/>
                  </a:lnTo>
                  <a:lnTo>
                    <a:pt x="143" y="311"/>
                  </a:lnTo>
                  <a:lnTo>
                    <a:pt x="143" y="313"/>
                  </a:lnTo>
                  <a:lnTo>
                    <a:pt x="145" y="315"/>
                  </a:lnTo>
                  <a:lnTo>
                    <a:pt x="145" y="313"/>
                  </a:lnTo>
                  <a:lnTo>
                    <a:pt x="146" y="315"/>
                  </a:lnTo>
                  <a:lnTo>
                    <a:pt x="148" y="316"/>
                  </a:lnTo>
                  <a:lnTo>
                    <a:pt x="148" y="318"/>
                  </a:lnTo>
                  <a:lnTo>
                    <a:pt x="148" y="318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48" y="315"/>
                  </a:lnTo>
                  <a:close/>
                  <a:moveTo>
                    <a:pt x="101" y="287"/>
                  </a:moveTo>
                  <a:lnTo>
                    <a:pt x="101" y="287"/>
                  </a:lnTo>
                  <a:lnTo>
                    <a:pt x="99" y="286"/>
                  </a:lnTo>
                  <a:lnTo>
                    <a:pt x="99" y="286"/>
                  </a:lnTo>
                  <a:lnTo>
                    <a:pt x="98" y="284"/>
                  </a:lnTo>
                  <a:lnTo>
                    <a:pt x="96" y="284"/>
                  </a:lnTo>
                  <a:lnTo>
                    <a:pt x="94" y="284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2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6" y="289"/>
                  </a:lnTo>
                  <a:lnTo>
                    <a:pt x="98" y="289"/>
                  </a:lnTo>
                  <a:lnTo>
                    <a:pt x="101" y="289"/>
                  </a:lnTo>
                  <a:lnTo>
                    <a:pt x="103" y="289"/>
                  </a:lnTo>
                  <a:lnTo>
                    <a:pt x="103" y="287"/>
                  </a:lnTo>
                  <a:lnTo>
                    <a:pt x="103" y="287"/>
                  </a:lnTo>
                  <a:lnTo>
                    <a:pt x="101" y="287"/>
                  </a:lnTo>
                  <a:close/>
                  <a:moveTo>
                    <a:pt x="4" y="203"/>
                  </a:moveTo>
                  <a:lnTo>
                    <a:pt x="4" y="203"/>
                  </a:lnTo>
                  <a:lnTo>
                    <a:pt x="4" y="203"/>
                  </a:lnTo>
                  <a:lnTo>
                    <a:pt x="2" y="201"/>
                  </a:lnTo>
                  <a:lnTo>
                    <a:pt x="2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" y="203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close/>
                  <a:moveTo>
                    <a:pt x="661" y="165"/>
                  </a:moveTo>
                  <a:lnTo>
                    <a:pt x="654" y="159"/>
                  </a:lnTo>
                  <a:lnTo>
                    <a:pt x="652" y="159"/>
                  </a:lnTo>
                  <a:lnTo>
                    <a:pt x="650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3" y="159"/>
                  </a:lnTo>
                  <a:lnTo>
                    <a:pt x="643" y="159"/>
                  </a:lnTo>
                  <a:lnTo>
                    <a:pt x="643" y="159"/>
                  </a:lnTo>
                  <a:lnTo>
                    <a:pt x="641" y="159"/>
                  </a:lnTo>
                  <a:lnTo>
                    <a:pt x="641" y="159"/>
                  </a:lnTo>
                  <a:lnTo>
                    <a:pt x="641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8" y="159"/>
                  </a:lnTo>
                  <a:lnTo>
                    <a:pt x="638" y="157"/>
                  </a:lnTo>
                  <a:lnTo>
                    <a:pt x="638" y="157"/>
                  </a:lnTo>
                  <a:lnTo>
                    <a:pt x="636" y="157"/>
                  </a:lnTo>
                  <a:lnTo>
                    <a:pt x="634" y="157"/>
                  </a:lnTo>
                  <a:lnTo>
                    <a:pt x="632" y="156"/>
                  </a:lnTo>
                  <a:lnTo>
                    <a:pt x="632" y="156"/>
                  </a:lnTo>
                  <a:lnTo>
                    <a:pt x="630" y="154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0"/>
                  </a:lnTo>
                  <a:lnTo>
                    <a:pt x="630" y="150"/>
                  </a:lnTo>
                  <a:lnTo>
                    <a:pt x="627" y="150"/>
                  </a:lnTo>
                  <a:lnTo>
                    <a:pt x="627" y="150"/>
                  </a:lnTo>
                  <a:lnTo>
                    <a:pt x="627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3" y="152"/>
                  </a:lnTo>
                  <a:lnTo>
                    <a:pt x="623" y="152"/>
                  </a:lnTo>
                  <a:lnTo>
                    <a:pt x="623" y="152"/>
                  </a:lnTo>
                  <a:lnTo>
                    <a:pt x="621" y="152"/>
                  </a:lnTo>
                  <a:lnTo>
                    <a:pt x="621" y="152"/>
                  </a:lnTo>
                  <a:lnTo>
                    <a:pt x="621" y="154"/>
                  </a:lnTo>
                  <a:lnTo>
                    <a:pt x="621" y="154"/>
                  </a:lnTo>
                  <a:lnTo>
                    <a:pt x="621" y="154"/>
                  </a:lnTo>
                  <a:lnTo>
                    <a:pt x="620" y="154"/>
                  </a:lnTo>
                  <a:lnTo>
                    <a:pt x="620" y="154"/>
                  </a:lnTo>
                  <a:lnTo>
                    <a:pt x="614" y="154"/>
                  </a:lnTo>
                  <a:lnTo>
                    <a:pt x="614" y="154"/>
                  </a:lnTo>
                  <a:lnTo>
                    <a:pt x="612" y="154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4"/>
                  </a:lnTo>
                  <a:lnTo>
                    <a:pt x="609" y="154"/>
                  </a:lnTo>
                  <a:lnTo>
                    <a:pt x="607" y="154"/>
                  </a:lnTo>
                  <a:lnTo>
                    <a:pt x="607" y="152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3" y="147"/>
                  </a:lnTo>
                  <a:lnTo>
                    <a:pt x="603" y="147"/>
                  </a:lnTo>
                  <a:lnTo>
                    <a:pt x="601" y="147"/>
                  </a:lnTo>
                  <a:lnTo>
                    <a:pt x="600" y="147"/>
                  </a:lnTo>
                  <a:lnTo>
                    <a:pt x="598" y="147"/>
                  </a:lnTo>
                  <a:lnTo>
                    <a:pt x="598" y="148"/>
                  </a:lnTo>
                  <a:lnTo>
                    <a:pt x="598" y="148"/>
                  </a:lnTo>
                  <a:lnTo>
                    <a:pt x="598" y="150"/>
                  </a:lnTo>
                  <a:lnTo>
                    <a:pt x="598" y="152"/>
                  </a:lnTo>
                  <a:lnTo>
                    <a:pt x="598" y="152"/>
                  </a:lnTo>
                  <a:lnTo>
                    <a:pt x="596" y="150"/>
                  </a:lnTo>
                  <a:lnTo>
                    <a:pt x="592" y="150"/>
                  </a:lnTo>
                  <a:lnTo>
                    <a:pt x="592" y="150"/>
                  </a:lnTo>
                  <a:lnTo>
                    <a:pt x="592" y="148"/>
                  </a:lnTo>
                  <a:lnTo>
                    <a:pt x="592" y="148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1" y="145"/>
                  </a:lnTo>
                  <a:lnTo>
                    <a:pt x="591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1"/>
                  </a:lnTo>
                  <a:lnTo>
                    <a:pt x="589" y="141"/>
                  </a:lnTo>
                  <a:lnTo>
                    <a:pt x="585" y="139"/>
                  </a:lnTo>
                  <a:lnTo>
                    <a:pt x="585" y="138"/>
                  </a:lnTo>
                  <a:lnTo>
                    <a:pt x="583" y="136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85" y="134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3" y="130"/>
                  </a:lnTo>
                  <a:lnTo>
                    <a:pt x="583" y="130"/>
                  </a:lnTo>
                  <a:lnTo>
                    <a:pt x="582" y="130"/>
                  </a:lnTo>
                  <a:lnTo>
                    <a:pt x="582" y="129"/>
                  </a:lnTo>
                  <a:lnTo>
                    <a:pt x="576" y="127"/>
                  </a:lnTo>
                  <a:lnTo>
                    <a:pt x="576" y="127"/>
                  </a:lnTo>
                  <a:lnTo>
                    <a:pt x="576" y="127"/>
                  </a:lnTo>
                  <a:lnTo>
                    <a:pt x="574" y="127"/>
                  </a:lnTo>
                  <a:lnTo>
                    <a:pt x="574" y="129"/>
                  </a:lnTo>
                  <a:lnTo>
                    <a:pt x="574" y="127"/>
                  </a:lnTo>
                  <a:lnTo>
                    <a:pt x="573" y="127"/>
                  </a:lnTo>
                  <a:lnTo>
                    <a:pt x="571" y="127"/>
                  </a:lnTo>
                  <a:lnTo>
                    <a:pt x="569" y="125"/>
                  </a:lnTo>
                  <a:lnTo>
                    <a:pt x="569" y="125"/>
                  </a:lnTo>
                  <a:lnTo>
                    <a:pt x="567" y="125"/>
                  </a:lnTo>
                  <a:lnTo>
                    <a:pt x="567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56" y="129"/>
                  </a:lnTo>
                  <a:lnTo>
                    <a:pt x="554" y="129"/>
                  </a:lnTo>
                  <a:lnTo>
                    <a:pt x="554" y="127"/>
                  </a:lnTo>
                  <a:lnTo>
                    <a:pt x="553" y="125"/>
                  </a:lnTo>
                  <a:lnTo>
                    <a:pt x="549" y="125"/>
                  </a:lnTo>
                  <a:lnTo>
                    <a:pt x="549" y="125"/>
                  </a:lnTo>
                  <a:lnTo>
                    <a:pt x="547" y="123"/>
                  </a:lnTo>
                  <a:lnTo>
                    <a:pt x="545" y="121"/>
                  </a:lnTo>
                  <a:lnTo>
                    <a:pt x="545" y="121"/>
                  </a:lnTo>
                  <a:lnTo>
                    <a:pt x="544" y="121"/>
                  </a:lnTo>
                  <a:lnTo>
                    <a:pt x="544" y="119"/>
                  </a:lnTo>
                  <a:lnTo>
                    <a:pt x="544" y="121"/>
                  </a:lnTo>
                  <a:lnTo>
                    <a:pt x="544" y="121"/>
                  </a:lnTo>
                  <a:lnTo>
                    <a:pt x="542" y="121"/>
                  </a:lnTo>
                  <a:lnTo>
                    <a:pt x="542" y="121"/>
                  </a:lnTo>
                  <a:lnTo>
                    <a:pt x="540" y="121"/>
                  </a:lnTo>
                  <a:lnTo>
                    <a:pt x="538" y="121"/>
                  </a:lnTo>
                  <a:lnTo>
                    <a:pt x="538" y="121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5" y="123"/>
                  </a:lnTo>
                  <a:lnTo>
                    <a:pt x="533" y="123"/>
                  </a:lnTo>
                  <a:lnTo>
                    <a:pt x="531" y="123"/>
                  </a:lnTo>
                  <a:lnTo>
                    <a:pt x="531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29" y="123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27" y="116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2" y="112"/>
                  </a:lnTo>
                  <a:lnTo>
                    <a:pt x="522" y="112"/>
                  </a:lnTo>
                  <a:lnTo>
                    <a:pt x="522" y="112"/>
                  </a:lnTo>
                  <a:lnTo>
                    <a:pt x="520" y="110"/>
                  </a:lnTo>
                  <a:lnTo>
                    <a:pt x="520" y="109"/>
                  </a:lnTo>
                  <a:lnTo>
                    <a:pt x="518" y="109"/>
                  </a:lnTo>
                  <a:lnTo>
                    <a:pt x="517" y="110"/>
                  </a:lnTo>
                  <a:lnTo>
                    <a:pt x="515" y="110"/>
                  </a:lnTo>
                  <a:lnTo>
                    <a:pt x="515" y="109"/>
                  </a:lnTo>
                  <a:lnTo>
                    <a:pt x="513" y="109"/>
                  </a:lnTo>
                  <a:lnTo>
                    <a:pt x="511" y="105"/>
                  </a:lnTo>
                  <a:lnTo>
                    <a:pt x="511" y="105"/>
                  </a:lnTo>
                  <a:lnTo>
                    <a:pt x="509" y="105"/>
                  </a:lnTo>
                  <a:lnTo>
                    <a:pt x="508" y="103"/>
                  </a:lnTo>
                  <a:lnTo>
                    <a:pt x="506" y="101"/>
                  </a:lnTo>
                  <a:lnTo>
                    <a:pt x="506" y="101"/>
                  </a:lnTo>
                  <a:lnTo>
                    <a:pt x="506" y="101"/>
                  </a:lnTo>
                  <a:lnTo>
                    <a:pt x="504" y="101"/>
                  </a:lnTo>
                  <a:lnTo>
                    <a:pt x="502" y="101"/>
                  </a:lnTo>
                  <a:lnTo>
                    <a:pt x="500" y="101"/>
                  </a:lnTo>
                  <a:lnTo>
                    <a:pt x="500" y="101"/>
                  </a:lnTo>
                  <a:lnTo>
                    <a:pt x="499" y="101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4"/>
                  </a:lnTo>
                  <a:lnTo>
                    <a:pt x="500" y="94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9" y="91"/>
                  </a:lnTo>
                  <a:lnTo>
                    <a:pt x="497" y="91"/>
                  </a:lnTo>
                  <a:lnTo>
                    <a:pt x="495" y="89"/>
                  </a:lnTo>
                  <a:lnTo>
                    <a:pt x="497" y="87"/>
                  </a:lnTo>
                  <a:lnTo>
                    <a:pt x="499" y="83"/>
                  </a:lnTo>
                  <a:lnTo>
                    <a:pt x="499" y="82"/>
                  </a:lnTo>
                  <a:lnTo>
                    <a:pt x="499" y="82"/>
                  </a:lnTo>
                  <a:lnTo>
                    <a:pt x="499" y="80"/>
                  </a:lnTo>
                  <a:lnTo>
                    <a:pt x="499" y="78"/>
                  </a:lnTo>
                  <a:lnTo>
                    <a:pt x="499" y="78"/>
                  </a:lnTo>
                  <a:lnTo>
                    <a:pt x="500" y="80"/>
                  </a:lnTo>
                  <a:lnTo>
                    <a:pt x="500" y="78"/>
                  </a:lnTo>
                  <a:lnTo>
                    <a:pt x="500" y="76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499" y="74"/>
                  </a:lnTo>
                  <a:lnTo>
                    <a:pt x="497" y="74"/>
                  </a:lnTo>
                  <a:lnTo>
                    <a:pt x="497" y="73"/>
                  </a:lnTo>
                  <a:lnTo>
                    <a:pt x="497" y="74"/>
                  </a:lnTo>
                  <a:lnTo>
                    <a:pt x="491" y="80"/>
                  </a:lnTo>
                  <a:lnTo>
                    <a:pt x="491" y="80"/>
                  </a:lnTo>
                  <a:lnTo>
                    <a:pt x="489" y="80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89" y="83"/>
                  </a:lnTo>
                  <a:lnTo>
                    <a:pt x="489" y="85"/>
                  </a:lnTo>
                  <a:lnTo>
                    <a:pt x="489" y="87"/>
                  </a:lnTo>
                  <a:lnTo>
                    <a:pt x="489" y="87"/>
                  </a:lnTo>
                  <a:lnTo>
                    <a:pt x="488" y="87"/>
                  </a:lnTo>
                  <a:lnTo>
                    <a:pt x="480" y="91"/>
                  </a:lnTo>
                  <a:lnTo>
                    <a:pt x="479" y="91"/>
                  </a:lnTo>
                  <a:lnTo>
                    <a:pt x="479" y="91"/>
                  </a:lnTo>
                  <a:lnTo>
                    <a:pt x="470" y="89"/>
                  </a:lnTo>
                  <a:lnTo>
                    <a:pt x="468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2" y="87"/>
                  </a:lnTo>
                  <a:lnTo>
                    <a:pt x="462" y="87"/>
                  </a:lnTo>
                  <a:lnTo>
                    <a:pt x="464" y="87"/>
                  </a:lnTo>
                  <a:lnTo>
                    <a:pt x="464" y="87"/>
                  </a:lnTo>
                  <a:lnTo>
                    <a:pt x="462" y="85"/>
                  </a:lnTo>
                  <a:lnTo>
                    <a:pt x="462" y="85"/>
                  </a:lnTo>
                  <a:lnTo>
                    <a:pt x="462" y="83"/>
                  </a:lnTo>
                  <a:lnTo>
                    <a:pt x="464" y="83"/>
                  </a:lnTo>
                  <a:lnTo>
                    <a:pt x="464" y="83"/>
                  </a:lnTo>
                  <a:lnTo>
                    <a:pt x="464" y="82"/>
                  </a:lnTo>
                  <a:lnTo>
                    <a:pt x="466" y="82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6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2" y="76"/>
                  </a:lnTo>
                  <a:lnTo>
                    <a:pt x="462" y="74"/>
                  </a:lnTo>
                  <a:lnTo>
                    <a:pt x="464" y="71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4" y="63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2" y="65"/>
                  </a:lnTo>
                  <a:lnTo>
                    <a:pt x="461" y="62"/>
                  </a:lnTo>
                  <a:lnTo>
                    <a:pt x="461" y="62"/>
                  </a:lnTo>
                  <a:lnTo>
                    <a:pt x="459" y="62"/>
                  </a:lnTo>
                  <a:lnTo>
                    <a:pt x="457" y="60"/>
                  </a:lnTo>
                  <a:lnTo>
                    <a:pt x="457" y="58"/>
                  </a:lnTo>
                  <a:lnTo>
                    <a:pt x="455" y="58"/>
                  </a:lnTo>
                  <a:lnTo>
                    <a:pt x="453" y="60"/>
                  </a:lnTo>
                  <a:lnTo>
                    <a:pt x="452" y="60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48" y="58"/>
                  </a:lnTo>
                  <a:lnTo>
                    <a:pt x="446" y="58"/>
                  </a:lnTo>
                  <a:lnTo>
                    <a:pt x="444" y="58"/>
                  </a:lnTo>
                  <a:lnTo>
                    <a:pt x="444" y="58"/>
                  </a:lnTo>
                  <a:lnTo>
                    <a:pt x="443" y="60"/>
                  </a:lnTo>
                  <a:lnTo>
                    <a:pt x="443" y="60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1" y="62"/>
                  </a:lnTo>
                  <a:lnTo>
                    <a:pt x="441" y="62"/>
                  </a:lnTo>
                  <a:lnTo>
                    <a:pt x="439" y="60"/>
                  </a:lnTo>
                  <a:lnTo>
                    <a:pt x="439" y="58"/>
                  </a:lnTo>
                  <a:lnTo>
                    <a:pt x="439" y="54"/>
                  </a:lnTo>
                  <a:lnTo>
                    <a:pt x="439" y="51"/>
                  </a:lnTo>
                  <a:lnTo>
                    <a:pt x="437" y="49"/>
                  </a:lnTo>
                  <a:lnTo>
                    <a:pt x="437" y="49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2" y="47"/>
                  </a:lnTo>
                  <a:lnTo>
                    <a:pt x="432" y="47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6" y="47"/>
                  </a:lnTo>
                  <a:lnTo>
                    <a:pt x="424" y="47"/>
                  </a:lnTo>
                  <a:lnTo>
                    <a:pt x="424" y="47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19" y="44"/>
                  </a:lnTo>
                  <a:lnTo>
                    <a:pt x="419" y="42"/>
                  </a:lnTo>
                  <a:lnTo>
                    <a:pt x="419" y="36"/>
                  </a:lnTo>
                  <a:lnTo>
                    <a:pt x="417" y="35"/>
                  </a:lnTo>
                  <a:lnTo>
                    <a:pt x="419" y="33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17" y="29"/>
                  </a:lnTo>
                  <a:lnTo>
                    <a:pt x="415" y="29"/>
                  </a:lnTo>
                  <a:lnTo>
                    <a:pt x="415" y="27"/>
                  </a:lnTo>
                  <a:lnTo>
                    <a:pt x="415" y="27"/>
                  </a:lnTo>
                  <a:lnTo>
                    <a:pt x="415" y="27"/>
                  </a:lnTo>
                  <a:lnTo>
                    <a:pt x="414" y="26"/>
                  </a:lnTo>
                  <a:lnTo>
                    <a:pt x="414" y="24"/>
                  </a:lnTo>
                  <a:lnTo>
                    <a:pt x="412" y="24"/>
                  </a:lnTo>
                  <a:lnTo>
                    <a:pt x="408" y="26"/>
                  </a:lnTo>
                  <a:lnTo>
                    <a:pt x="405" y="26"/>
                  </a:lnTo>
                  <a:lnTo>
                    <a:pt x="405" y="27"/>
                  </a:lnTo>
                  <a:lnTo>
                    <a:pt x="403" y="27"/>
                  </a:lnTo>
                  <a:lnTo>
                    <a:pt x="401" y="31"/>
                  </a:lnTo>
                  <a:lnTo>
                    <a:pt x="401" y="31"/>
                  </a:lnTo>
                  <a:lnTo>
                    <a:pt x="399" y="31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6" y="27"/>
                  </a:lnTo>
                  <a:lnTo>
                    <a:pt x="394" y="27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2" y="24"/>
                  </a:lnTo>
                  <a:lnTo>
                    <a:pt x="392" y="24"/>
                  </a:lnTo>
                  <a:lnTo>
                    <a:pt x="392" y="22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7" y="22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85" y="15"/>
                  </a:lnTo>
                  <a:lnTo>
                    <a:pt x="385" y="13"/>
                  </a:lnTo>
                  <a:lnTo>
                    <a:pt x="387" y="13"/>
                  </a:lnTo>
                  <a:lnTo>
                    <a:pt x="387" y="11"/>
                  </a:lnTo>
                  <a:lnTo>
                    <a:pt x="387" y="9"/>
                  </a:lnTo>
                  <a:lnTo>
                    <a:pt x="387" y="9"/>
                  </a:lnTo>
                  <a:lnTo>
                    <a:pt x="385" y="7"/>
                  </a:lnTo>
                  <a:lnTo>
                    <a:pt x="383" y="6"/>
                  </a:lnTo>
                  <a:lnTo>
                    <a:pt x="383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1" y="0"/>
                  </a:lnTo>
                  <a:lnTo>
                    <a:pt x="379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3" y="6"/>
                  </a:lnTo>
                  <a:lnTo>
                    <a:pt x="356" y="6"/>
                  </a:lnTo>
                  <a:lnTo>
                    <a:pt x="354" y="7"/>
                  </a:lnTo>
                  <a:lnTo>
                    <a:pt x="352" y="7"/>
                  </a:lnTo>
                  <a:lnTo>
                    <a:pt x="343" y="11"/>
                  </a:lnTo>
                  <a:lnTo>
                    <a:pt x="341" y="13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22"/>
                  </a:lnTo>
                  <a:lnTo>
                    <a:pt x="336" y="24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34" y="29"/>
                  </a:lnTo>
                  <a:lnTo>
                    <a:pt x="334" y="31"/>
                  </a:lnTo>
                  <a:lnTo>
                    <a:pt x="334" y="33"/>
                  </a:lnTo>
                  <a:lnTo>
                    <a:pt x="336" y="36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8" y="42"/>
                  </a:lnTo>
                  <a:lnTo>
                    <a:pt x="336" y="44"/>
                  </a:lnTo>
                  <a:lnTo>
                    <a:pt x="336" y="47"/>
                  </a:lnTo>
                  <a:lnTo>
                    <a:pt x="336" y="51"/>
                  </a:lnTo>
                  <a:lnTo>
                    <a:pt x="334" y="53"/>
                  </a:lnTo>
                  <a:lnTo>
                    <a:pt x="334" y="54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4" y="56"/>
                  </a:lnTo>
                  <a:lnTo>
                    <a:pt x="334" y="58"/>
                  </a:lnTo>
                  <a:lnTo>
                    <a:pt x="334" y="62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6" y="65"/>
                  </a:lnTo>
                  <a:lnTo>
                    <a:pt x="336" y="67"/>
                  </a:lnTo>
                  <a:lnTo>
                    <a:pt x="338" y="67"/>
                  </a:lnTo>
                  <a:lnTo>
                    <a:pt x="338" y="69"/>
                  </a:lnTo>
                  <a:lnTo>
                    <a:pt x="340" y="69"/>
                  </a:lnTo>
                  <a:lnTo>
                    <a:pt x="340" y="69"/>
                  </a:lnTo>
                  <a:lnTo>
                    <a:pt x="340" y="69"/>
                  </a:lnTo>
                  <a:lnTo>
                    <a:pt x="338" y="69"/>
                  </a:lnTo>
                  <a:lnTo>
                    <a:pt x="340" y="69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34" y="69"/>
                  </a:lnTo>
                  <a:lnTo>
                    <a:pt x="332" y="69"/>
                  </a:lnTo>
                  <a:lnTo>
                    <a:pt x="331" y="71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5" y="80"/>
                  </a:lnTo>
                  <a:lnTo>
                    <a:pt x="320" y="85"/>
                  </a:lnTo>
                  <a:lnTo>
                    <a:pt x="318" y="87"/>
                  </a:lnTo>
                  <a:lnTo>
                    <a:pt x="316" y="87"/>
                  </a:lnTo>
                  <a:lnTo>
                    <a:pt x="314" y="89"/>
                  </a:lnTo>
                  <a:lnTo>
                    <a:pt x="294" y="96"/>
                  </a:lnTo>
                  <a:lnTo>
                    <a:pt x="291" y="96"/>
                  </a:lnTo>
                  <a:lnTo>
                    <a:pt x="285" y="96"/>
                  </a:lnTo>
                  <a:lnTo>
                    <a:pt x="284" y="98"/>
                  </a:lnTo>
                  <a:lnTo>
                    <a:pt x="282" y="98"/>
                  </a:lnTo>
                  <a:lnTo>
                    <a:pt x="276" y="101"/>
                  </a:lnTo>
                  <a:lnTo>
                    <a:pt x="276" y="103"/>
                  </a:lnTo>
                  <a:lnTo>
                    <a:pt x="269" y="107"/>
                  </a:lnTo>
                  <a:lnTo>
                    <a:pt x="269" y="107"/>
                  </a:lnTo>
                  <a:lnTo>
                    <a:pt x="267" y="107"/>
                  </a:lnTo>
                  <a:lnTo>
                    <a:pt x="266" y="109"/>
                  </a:lnTo>
                  <a:lnTo>
                    <a:pt x="266" y="109"/>
                  </a:lnTo>
                  <a:lnTo>
                    <a:pt x="264" y="116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2" y="123"/>
                  </a:lnTo>
                  <a:lnTo>
                    <a:pt x="262" y="125"/>
                  </a:lnTo>
                  <a:lnTo>
                    <a:pt x="262" y="125"/>
                  </a:lnTo>
                  <a:lnTo>
                    <a:pt x="264" y="125"/>
                  </a:lnTo>
                  <a:lnTo>
                    <a:pt x="264" y="125"/>
                  </a:lnTo>
                  <a:lnTo>
                    <a:pt x="266" y="125"/>
                  </a:lnTo>
                  <a:lnTo>
                    <a:pt x="269" y="127"/>
                  </a:lnTo>
                  <a:lnTo>
                    <a:pt x="273" y="127"/>
                  </a:lnTo>
                  <a:lnTo>
                    <a:pt x="278" y="127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0" y="127"/>
                  </a:lnTo>
                  <a:lnTo>
                    <a:pt x="276" y="129"/>
                  </a:lnTo>
                  <a:lnTo>
                    <a:pt x="271" y="129"/>
                  </a:lnTo>
                  <a:lnTo>
                    <a:pt x="264" y="130"/>
                  </a:lnTo>
                  <a:lnTo>
                    <a:pt x="262" y="134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8" y="136"/>
                  </a:lnTo>
                  <a:lnTo>
                    <a:pt x="257" y="138"/>
                  </a:lnTo>
                  <a:lnTo>
                    <a:pt x="255" y="138"/>
                  </a:lnTo>
                  <a:lnTo>
                    <a:pt x="248" y="139"/>
                  </a:lnTo>
                  <a:lnTo>
                    <a:pt x="246" y="141"/>
                  </a:lnTo>
                  <a:lnTo>
                    <a:pt x="240" y="138"/>
                  </a:lnTo>
                  <a:lnTo>
                    <a:pt x="238" y="138"/>
                  </a:lnTo>
                  <a:lnTo>
                    <a:pt x="237" y="136"/>
                  </a:lnTo>
                  <a:lnTo>
                    <a:pt x="235" y="136"/>
                  </a:lnTo>
                  <a:lnTo>
                    <a:pt x="233" y="136"/>
                  </a:lnTo>
                  <a:lnTo>
                    <a:pt x="229" y="136"/>
                  </a:lnTo>
                  <a:lnTo>
                    <a:pt x="229" y="136"/>
                  </a:lnTo>
                  <a:lnTo>
                    <a:pt x="228" y="136"/>
                  </a:lnTo>
                  <a:lnTo>
                    <a:pt x="226" y="136"/>
                  </a:lnTo>
                  <a:lnTo>
                    <a:pt x="224" y="136"/>
                  </a:lnTo>
                  <a:lnTo>
                    <a:pt x="215" y="134"/>
                  </a:lnTo>
                  <a:lnTo>
                    <a:pt x="210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1" y="134"/>
                  </a:lnTo>
                  <a:lnTo>
                    <a:pt x="201" y="134"/>
                  </a:lnTo>
                  <a:lnTo>
                    <a:pt x="201" y="136"/>
                  </a:lnTo>
                  <a:lnTo>
                    <a:pt x="201" y="136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7" y="136"/>
                  </a:lnTo>
                  <a:lnTo>
                    <a:pt x="197" y="136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2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3" y="125"/>
                  </a:lnTo>
                  <a:lnTo>
                    <a:pt x="193" y="123"/>
                  </a:lnTo>
                  <a:lnTo>
                    <a:pt x="192" y="121"/>
                  </a:lnTo>
                  <a:lnTo>
                    <a:pt x="192" y="119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3" y="118"/>
                  </a:lnTo>
                  <a:lnTo>
                    <a:pt x="193" y="118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4" y="109"/>
                  </a:lnTo>
                  <a:lnTo>
                    <a:pt x="182" y="109"/>
                  </a:lnTo>
                  <a:lnTo>
                    <a:pt x="181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7" y="112"/>
                  </a:lnTo>
                  <a:lnTo>
                    <a:pt x="177" y="112"/>
                  </a:lnTo>
                  <a:lnTo>
                    <a:pt x="177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2" y="110"/>
                  </a:lnTo>
                  <a:lnTo>
                    <a:pt x="168" y="110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4" y="107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0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6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3" y="121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4" y="123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7"/>
                  </a:lnTo>
                  <a:lnTo>
                    <a:pt x="164" y="127"/>
                  </a:lnTo>
                  <a:lnTo>
                    <a:pt x="164" y="129"/>
                  </a:lnTo>
                  <a:lnTo>
                    <a:pt x="166" y="129"/>
                  </a:lnTo>
                  <a:lnTo>
                    <a:pt x="166" y="130"/>
                  </a:lnTo>
                  <a:lnTo>
                    <a:pt x="164" y="132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7" y="145"/>
                  </a:lnTo>
                  <a:lnTo>
                    <a:pt x="177" y="145"/>
                  </a:lnTo>
                  <a:lnTo>
                    <a:pt x="179" y="145"/>
                  </a:lnTo>
                  <a:lnTo>
                    <a:pt x="179" y="145"/>
                  </a:lnTo>
                  <a:lnTo>
                    <a:pt x="177" y="145"/>
                  </a:lnTo>
                  <a:lnTo>
                    <a:pt x="175" y="145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7" y="150"/>
                  </a:lnTo>
                  <a:lnTo>
                    <a:pt x="177" y="152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5" y="154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7" y="157"/>
                  </a:lnTo>
                  <a:lnTo>
                    <a:pt x="177" y="157"/>
                  </a:lnTo>
                  <a:lnTo>
                    <a:pt x="177" y="159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9" y="159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81" y="161"/>
                  </a:lnTo>
                  <a:lnTo>
                    <a:pt x="179" y="159"/>
                  </a:lnTo>
                  <a:lnTo>
                    <a:pt x="179" y="159"/>
                  </a:lnTo>
                  <a:lnTo>
                    <a:pt x="179" y="161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7" y="172"/>
                  </a:lnTo>
                  <a:lnTo>
                    <a:pt x="177" y="174"/>
                  </a:lnTo>
                  <a:lnTo>
                    <a:pt x="177" y="174"/>
                  </a:lnTo>
                  <a:lnTo>
                    <a:pt x="175" y="174"/>
                  </a:lnTo>
                  <a:lnTo>
                    <a:pt x="175" y="174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9" y="177"/>
                  </a:lnTo>
                  <a:lnTo>
                    <a:pt x="179" y="179"/>
                  </a:lnTo>
                  <a:lnTo>
                    <a:pt x="179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1" y="186"/>
                  </a:lnTo>
                  <a:lnTo>
                    <a:pt x="182" y="186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6" y="188"/>
                  </a:lnTo>
                  <a:lnTo>
                    <a:pt x="188" y="188"/>
                  </a:lnTo>
                  <a:lnTo>
                    <a:pt x="188" y="190"/>
                  </a:lnTo>
                  <a:lnTo>
                    <a:pt x="186" y="188"/>
                  </a:lnTo>
                  <a:lnTo>
                    <a:pt x="181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3" y="192"/>
                  </a:lnTo>
                  <a:lnTo>
                    <a:pt x="170" y="192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3" y="190"/>
                  </a:lnTo>
                  <a:lnTo>
                    <a:pt x="163" y="188"/>
                  </a:lnTo>
                  <a:lnTo>
                    <a:pt x="164" y="186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59" y="185"/>
                  </a:lnTo>
                  <a:lnTo>
                    <a:pt x="159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5" y="192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9" y="194"/>
                  </a:lnTo>
                  <a:lnTo>
                    <a:pt x="159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5"/>
                  </a:lnTo>
                  <a:lnTo>
                    <a:pt x="159" y="195"/>
                  </a:lnTo>
                  <a:lnTo>
                    <a:pt x="157" y="197"/>
                  </a:lnTo>
                  <a:lnTo>
                    <a:pt x="159" y="197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5" y="195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2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54" y="188"/>
                  </a:lnTo>
                  <a:lnTo>
                    <a:pt x="152" y="190"/>
                  </a:lnTo>
                  <a:lnTo>
                    <a:pt x="148" y="190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5" y="194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0"/>
                  </a:lnTo>
                  <a:lnTo>
                    <a:pt x="143" y="188"/>
                  </a:lnTo>
                  <a:lnTo>
                    <a:pt x="143" y="190"/>
                  </a:lnTo>
                  <a:lnTo>
                    <a:pt x="141" y="190"/>
                  </a:lnTo>
                  <a:lnTo>
                    <a:pt x="141" y="192"/>
                  </a:lnTo>
                  <a:lnTo>
                    <a:pt x="139" y="190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43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39" y="186"/>
                  </a:lnTo>
                  <a:lnTo>
                    <a:pt x="139" y="188"/>
                  </a:lnTo>
                  <a:lnTo>
                    <a:pt x="137" y="188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4" y="188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7" y="195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1" y="199"/>
                  </a:lnTo>
                  <a:lnTo>
                    <a:pt x="121" y="199"/>
                  </a:lnTo>
                  <a:lnTo>
                    <a:pt x="121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1" y="197"/>
                  </a:lnTo>
                  <a:lnTo>
                    <a:pt x="121" y="195"/>
                  </a:lnTo>
                  <a:lnTo>
                    <a:pt x="117" y="194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0" y="183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7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7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1" y="177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1" y="179"/>
                  </a:lnTo>
                  <a:lnTo>
                    <a:pt x="101" y="177"/>
                  </a:lnTo>
                  <a:lnTo>
                    <a:pt x="101" y="175"/>
                  </a:lnTo>
                  <a:lnTo>
                    <a:pt x="103" y="175"/>
                  </a:lnTo>
                  <a:lnTo>
                    <a:pt x="101" y="175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6" y="172"/>
                  </a:lnTo>
                  <a:lnTo>
                    <a:pt x="94" y="172"/>
                  </a:lnTo>
                  <a:lnTo>
                    <a:pt x="94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3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5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80" y="181"/>
                  </a:lnTo>
                  <a:lnTo>
                    <a:pt x="80" y="183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78" y="185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74" y="185"/>
                  </a:lnTo>
                  <a:lnTo>
                    <a:pt x="72" y="185"/>
                  </a:lnTo>
                  <a:lnTo>
                    <a:pt x="72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7" y="185"/>
                  </a:lnTo>
                  <a:lnTo>
                    <a:pt x="67" y="183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3" y="186"/>
                  </a:lnTo>
                  <a:lnTo>
                    <a:pt x="65" y="188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6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6" y="183"/>
                  </a:lnTo>
                  <a:lnTo>
                    <a:pt x="54" y="185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1" y="186"/>
                  </a:lnTo>
                  <a:lnTo>
                    <a:pt x="51" y="185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47" y="186"/>
                  </a:lnTo>
                  <a:lnTo>
                    <a:pt x="47" y="186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2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6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6" y="190"/>
                  </a:lnTo>
                  <a:lnTo>
                    <a:pt x="34" y="190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27" y="190"/>
                  </a:lnTo>
                  <a:lnTo>
                    <a:pt x="27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7" y="192"/>
                  </a:lnTo>
                  <a:lnTo>
                    <a:pt x="25" y="192"/>
                  </a:lnTo>
                  <a:lnTo>
                    <a:pt x="25" y="194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20" y="197"/>
                  </a:lnTo>
                  <a:lnTo>
                    <a:pt x="18" y="199"/>
                  </a:lnTo>
                  <a:lnTo>
                    <a:pt x="18" y="201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16" y="206"/>
                  </a:lnTo>
                  <a:lnTo>
                    <a:pt x="18" y="208"/>
                  </a:lnTo>
                  <a:lnTo>
                    <a:pt x="18" y="210"/>
                  </a:lnTo>
                  <a:lnTo>
                    <a:pt x="16" y="210"/>
                  </a:lnTo>
                  <a:lnTo>
                    <a:pt x="16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0" y="212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2" y="212"/>
                  </a:lnTo>
                  <a:lnTo>
                    <a:pt x="24" y="212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27" y="212"/>
                  </a:lnTo>
                  <a:lnTo>
                    <a:pt x="31" y="210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3" y="212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3"/>
                  </a:lnTo>
                  <a:lnTo>
                    <a:pt x="36" y="212"/>
                  </a:lnTo>
                  <a:lnTo>
                    <a:pt x="38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2" y="210"/>
                  </a:lnTo>
                  <a:lnTo>
                    <a:pt x="43" y="210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3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3" y="213"/>
                  </a:lnTo>
                  <a:lnTo>
                    <a:pt x="45" y="213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3" y="217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7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5" y="217"/>
                  </a:lnTo>
                  <a:lnTo>
                    <a:pt x="25" y="217"/>
                  </a:lnTo>
                  <a:lnTo>
                    <a:pt x="27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31" y="222"/>
                  </a:lnTo>
                  <a:lnTo>
                    <a:pt x="31" y="221"/>
                  </a:lnTo>
                  <a:lnTo>
                    <a:pt x="33" y="219"/>
                  </a:lnTo>
                  <a:lnTo>
                    <a:pt x="33" y="219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40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2" y="228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38" y="230"/>
                  </a:lnTo>
                  <a:lnTo>
                    <a:pt x="22" y="233"/>
                  </a:lnTo>
                  <a:lnTo>
                    <a:pt x="22" y="233"/>
                  </a:lnTo>
                  <a:lnTo>
                    <a:pt x="22" y="231"/>
                  </a:lnTo>
                  <a:lnTo>
                    <a:pt x="22" y="231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20" y="235"/>
                  </a:lnTo>
                  <a:lnTo>
                    <a:pt x="24" y="235"/>
                  </a:lnTo>
                  <a:lnTo>
                    <a:pt x="25" y="235"/>
                  </a:lnTo>
                  <a:lnTo>
                    <a:pt x="25" y="235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7"/>
                  </a:lnTo>
                  <a:lnTo>
                    <a:pt x="29" y="235"/>
                  </a:lnTo>
                  <a:lnTo>
                    <a:pt x="31" y="237"/>
                  </a:lnTo>
                  <a:lnTo>
                    <a:pt x="34" y="239"/>
                  </a:lnTo>
                  <a:lnTo>
                    <a:pt x="36" y="242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45" y="253"/>
                  </a:lnTo>
                  <a:lnTo>
                    <a:pt x="45" y="251"/>
                  </a:lnTo>
                  <a:lnTo>
                    <a:pt x="47" y="251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6"/>
                  </a:lnTo>
                  <a:lnTo>
                    <a:pt x="49" y="246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56" y="248"/>
                  </a:lnTo>
                  <a:lnTo>
                    <a:pt x="58" y="246"/>
                  </a:lnTo>
                  <a:lnTo>
                    <a:pt x="56" y="244"/>
                  </a:lnTo>
                  <a:lnTo>
                    <a:pt x="58" y="246"/>
                  </a:lnTo>
                  <a:lnTo>
                    <a:pt x="60" y="246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3" y="251"/>
                  </a:lnTo>
                  <a:lnTo>
                    <a:pt x="63" y="253"/>
                  </a:lnTo>
                  <a:lnTo>
                    <a:pt x="63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5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1" y="255"/>
                  </a:lnTo>
                  <a:lnTo>
                    <a:pt x="81" y="257"/>
                  </a:lnTo>
                  <a:lnTo>
                    <a:pt x="83" y="259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7" y="259"/>
                  </a:lnTo>
                  <a:lnTo>
                    <a:pt x="87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5"/>
                  </a:lnTo>
                  <a:lnTo>
                    <a:pt x="92" y="253"/>
                  </a:lnTo>
                  <a:lnTo>
                    <a:pt x="92" y="255"/>
                  </a:lnTo>
                  <a:lnTo>
                    <a:pt x="92" y="255"/>
                  </a:lnTo>
                  <a:lnTo>
                    <a:pt x="90" y="255"/>
                  </a:lnTo>
                  <a:lnTo>
                    <a:pt x="90" y="257"/>
                  </a:lnTo>
                  <a:lnTo>
                    <a:pt x="90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0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4" y="262"/>
                  </a:lnTo>
                  <a:lnTo>
                    <a:pt x="96" y="264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6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101" y="259"/>
                  </a:lnTo>
                  <a:lnTo>
                    <a:pt x="101" y="260"/>
                  </a:lnTo>
                  <a:lnTo>
                    <a:pt x="98" y="262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6" y="266"/>
                  </a:lnTo>
                  <a:lnTo>
                    <a:pt x="98" y="266"/>
                  </a:lnTo>
                  <a:lnTo>
                    <a:pt x="98" y="266"/>
                  </a:lnTo>
                  <a:lnTo>
                    <a:pt x="98" y="266"/>
                  </a:lnTo>
                  <a:lnTo>
                    <a:pt x="99" y="266"/>
                  </a:lnTo>
                  <a:lnTo>
                    <a:pt x="99" y="268"/>
                  </a:lnTo>
                  <a:lnTo>
                    <a:pt x="99" y="269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101" y="277"/>
                  </a:lnTo>
                  <a:lnTo>
                    <a:pt x="101" y="277"/>
                  </a:lnTo>
                  <a:lnTo>
                    <a:pt x="101" y="275"/>
                  </a:lnTo>
                  <a:lnTo>
                    <a:pt x="99" y="273"/>
                  </a:lnTo>
                  <a:lnTo>
                    <a:pt x="99" y="271"/>
                  </a:lnTo>
                  <a:lnTo>
                    <a:pt x="99" y="269"/>
                  </a:lnTo>
                  <a:lnTo>
                    <a:pt x="99" y="269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9"/>
                  </a:lnTo>
                  <a:lnTo>
                    <a:pt x="101" y="269"/>
                  </a:lnTo>
                  <a:lnTo>
                    <a:pt x="101" y="269"/>
                  </a:lnTo>
                  <a:lnTo>
                    <a:pt x="103" y="269"/>
                  </a:lnTo>
                  <a:lnTo>
                    <a:pt x="105" y="268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7" y="268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7" y="268"/>
                  </a:lnTo>
                  <a:lnTo>
                    <a:pt x="107" y="268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71"/>
                  </a:lnTo>
                  <a:lnTo>
                    <a:pt x="108" y="269"/>
                  </a:lnTo>
                  <a:lnTo>
                    <a:pt x="110" y="269"/>
                  </a:lnTo>
                  <a:lnTo>
                    <a:pt x="110" y="269"/>
                  </a:lnTo>
                  <a:lnTo>
                    <a:pt x="108" y="269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8" y="266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7" y="264"/>
                  </a:lnTo>
                  <a:lnTo>
                    <a:pt x="107" y="262"/>
                  </a:lnTo>
                  <a:lnTo>
                    <a:pt x="108" y="262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10" y="264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16" y="266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17" y="266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4"/>
                  </a:lnTo>
                  <a:lnTo>
                    <a:pt x="121" y="264"/>
                  </a:lnTo>
                  <a:lnTo>
                    <a:pt x="121" y="266"/>
                  </a:lnTo>
                  <a:lnTo>
                    <a:pt x="121" y="268"/>
                  </a:lnTo>
                  <a:lnTo>
                    <a:pt x="119" y="269"/>
                  </a:lnTo>
                  <a:lnTo>
                    <a:pt x="119" y="271"/>
                  </a:lnTo>
                  <a:lnTo>
                    <a:pt x="119" y="271"/>
                  </a:lnTo>
                  <a:lnTo>
                    <a:pt x="117" y="271"/>
                  </a:lnTo>
                  <a:lnTo>
                    <a:pt x="116" y="271"/>
                  </a:lnTo>
                  <a:lnTo>
                    <a:pt x="116" y="269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2" y="269"/>
                  </a:lnTo>
                  <a:lnTo>
                    <a:pt x="112" y="269"/>
                  </a:lnTo>
                  <a:lnTo>
                    <a:pt x="110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3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14" y="275"/>
                  </a:lnTo>
                  <a:lnTo>
                    <a:pt x="114" y="275"/>
                  </a:lnTo>
                  <a:lnTo>
                    <a:pt x="116" y="275"/>
                  </a:lnTo>
                  <a:lnTo>
                    <a:pt x="116" y="275"/>
                  </a:lnTo>
                  <a:lnTo>
                    <a:pt x="117" y="275"/>
                  </a:lnTo>
                  <a:lnTo>
                    <a:pt x="119" y="275"/>
                  </a:lnTo>
                  <a:lnTo>
                    <a:pt x="121" y="275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23" y="273"/>
                  </a:lnTo>
                  <a:lnTo>
                    <a:pt x="123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3"/>
                  </a:lnTo>
                  <a:lnTo>
                    <a:pt x="128" y="273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2" y="273"/>
                  </a:lnTo>
                  <a:lnTo>
                    <a:pt x="136" y="275"/>
                  </a:lnTo>
                  <a:lnTo>
                    <a:pt x="136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6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7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4" y="278"/>
                  </a:lnTo>
                  <a:lnTo>
                    <a:pt x="134" y="278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80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0"/>
                  </a:lnTo>
                  <a:lnTo>
                    <a:pt x="132" y="280"/>
                  </a:lnTo>
                  <a:lnTo>
                    <a:pt x="128" y="284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4" y="287"/>
                  </a:lnTo>
                  <a:lnTo>
                    <a:pt x="134" y="287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2" y="291"/>
                  </a:lnTo>
                  <a:lnTo>
                    <a:pt x="130" y="289"/>
                  </a:lnTo>
                  <a:lnTo>
                    <a:pt x="128" y="289"/>
                  </a:lnTo>
                  <a:lnTo>
                    <a:pt x="128" y="289"/>
                  </a:lnTo>
                  <a:lnTo>
                    <a:pt x="134" y="293"/>
                  </a:lnTo>
                  <a:lnTo>
                    <a:pt x="136" y="293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9" y="291"/>
                  </a:lnTo>
                  <a:lnTo>
                    <a:pt x="139" y="293"/>
                  </a:lnTo>
                  <a:lnTo>
                    <a:pt x="141" y="293"/>
                  </a:lnTo>
                  <a:lnTo>
                    <a:pt x="141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5" y="293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9"/>
                  </a:lnTo>
                  <a:lnTo>
                    <a:pt x="148" y="289"/>
                  </a:lnTo>
                  <a:lnTo>
                    <a:pt x="155" y="287"/>
                  </a:lnTo>
                  <a:lnTo>
                    <a:pt x="157" y="289"/>
                  </a:lnTo>
                  <a:lnTo>
                    <a:pt x="159" y="289"/>
                  </a:lnTo>
                  <a:lnTo>
                    <a:pt x="15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3" y="291"/>
                  </a:lnTo>
                  <a:lnTo>
                    <a:pt x="164" y="293"/>
                  </a:lnTo>
                  <a:lnTo>
                    <a:pt x="166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7"/>
                  </a:lnTo>
                  <a:lnTo>
                    <a:pt x="168" y="297"/>
                  </a:lnTo>
                  <a:lnTo>
                    <a:pt x="166" y="295"/>
                  </a:lnTo>
                  <a:lnTo>
                    <a:pt x="164" y="295"/>
                  </a:lnTo>
                  <a:lnTo>
                    <a:pt x="164" y="295"/>
                  </a:lnTo>
                  <a:lnTo>
                    <a:pt x="163" y="293"/>
                  </a:lnTo>
                  <a:lnTo>
                    <a:pt x="161" y="293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5" y="291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4" y="289"/>
                  </a:lnTo>
                  <a:lnTo>
                    <a:pt x="150" y="291"/>
                  </a:lnTo>
                  <a:lnTo>
                    <a:pt x="148" y="291"/>
                  </a:lnTo>
                  <a:lnTo>
                    <a:pt x="148" y="291"/>
                  </a:lnTo>
                  <a:lnTo>
                    <a:pt x="148" y="293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48" y="297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48" y="300"/>
                  </a:lnTo>
                  <a:lnTo>
                    <a:pt x="148" y="300"/>
                  </a:lnTo>
                  <a:lnTo>
                    <a:pt x="146" y="300"/>
                  </a:lnTo>
                  <a:lnTo>
                    <a:pt x="145" y="300"/>
                  </a:lnTo>
                  <a:lnTo>
                    <a:pt x="145" y="300"/>
                  </a:lnTo>
                  <a:lnTo>
                    <a:pt x="145" y="302"/>
                  </a:lnTo>
                  <a:lnTo>
                    <a:pt x="146" y="302"/>
                  </a:lnTo>
                  <a:lnTo>
                    <a:pt x="152" y="304"/>
                  </a:lnTo>
                  <a:lnTo>
                    <a:pt x="155" y="306"/>
                  </a:lnTo>
                  <a:lnTo>
                    <a:pt x="155" y="306"/>
                  </a:lnTo>
                  <a:lnTo>
                    <a:pt x="155" y="307"/>
                  </a:lnTo>
                  <a:lnTo>
                    <a:pt x="157" y="307"/>
                  </a:lnTo>
                  <a:lnTo>
                    <a:pt x="157" y="309"/>
                  </a:lnTo>
                  <a:lnTo>
                    <a:pt x="155" y="309"/>
                  </a:lnTo>
                  <a:lnTo>
                    <a:pt x="155" y="311"/>
                  </a:lnTo>
                  <a:lnTo>
                    <a:pt x="154" y="313"/>
                  </a:lnTo>
                  <a:lnTo>
                    <a:pt x="154" y="315"/>
                  </a:lnTo>
                  <a:lnTo>
                    <a:pt x="152" y="316"/>
                  </a:lnTo>
                  <a:lnTo>
                    <a:pt x="152" y="316"/>
                  </a:lnTo>
                  <a:lnTo>
                    <a:pt x="152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50" y="322"/>
                  </a:lnTo>
                  <a:lnTo>
                    <a:pt x="150" y="322"/>
                  </a:lnTo>
                  <a:lnTo>
                    <a:pt x="150" y="324"/>
                  </a:lnTo>
                  <a:lnTo>
                    <a:pt x="150" y="325"/>
                  </a:lnTo>
                  <a:lnTo>
                    <a:pt x="150" y="325"/>
                  </a:lnTo>
                  <a:lnTo>
                    <a:pt x="152" y="325"/>
                  </a:lnTo>
                  <a:lnTo>
                    <a:pt x="154" y="327"/>
                  </a:lnTo>
                  <a:lnTo>
                    <a:pt x="157" y="329"/>
                  </a:lnTo>
                  <a:lnTo>
                    <a:pt x="157" y="333"/>
                  </a:lnTo>
                  <a:lnTo>
                    <a:pt x="159" y="333"/>
                  </a:lnTo>
                  <a:lnTo>
                    <a:pt x="159" y="333"/>
                  </a:lnTo>
                  <a:lnTo>
                    <a:pt x="161" y="334"/>
                  </a:lnTo>
                  <a:lnTo>
                    <a:pt x="161" y="334"/>
                  </a:lnTo>
                  <a:lnTo>
                    <a:pt x="161" y="336"/>
                  </a:lnTo>
                  <a:lnTo>
                    <a:pt x="163" y="336"/>
                  </a:lnTo>
                  <a:lnTo>
                    <a:pt x="163" y="338"/>
                  </a:lnTo>
                  <a:lnTo>
                    <a:pt x="163" y="338"/>
                  </a:lnTo>
                  <a:lnTo>
                    <a:pt x="164" y="340"/>
                  </a:lnTo>
                  <a:lnTo>
                    <a:pt x="164" y="340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6" y="347"/>
                  </a:lnTo>
                  <a:lnTo>
                    <a:pt x="166" y="349"/>
                  </a:lnTo>
                  <a:lnTo>
                    <a:pt x="166" y="349"/>
                  </a:lnTo>
                  <a:lnTo>
                    <a:pt x="168" y="349"/>
                  </a:lnTo>
                  <a:lnTo>
                    <a:pt x="166" y="347"/>
                  </a:lnTo>
                  <a:lnTo>
                    <a:pt x="166" y="347"/>
                  </a:lnTo>
                  <a:lnTo>
                    <a:pt x="166" y="345"/>
                  </a:lnTo>
                  <a:lnTo>
                    <a:pt x="168" y="347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5" y="351"/>
                  </a:lnTo>
                  <a:lnTo>
                    <a:pt x="175" y="353"/>
                  </a:lnTo>
                  <a:lnTo>
                    <a:pt x="175" y="353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2" y="354"/>
                  </a:lnTo>
                  <a:lnTo>
                    <a:pt x="182" y="356"/>
                  </a:lnTo>
                  <a:lnTo>
                    <a:pt x="182" y="358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8" y="358"/>
                  </a:lnTo>
                  <a:lnTo>
                    <a:pt x="188" y="360"/>
                  </a:lnTo>
                  <a:lnTo>
                    <a:pt x="190" y="360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3" y="363"/>
                  </a:lnTo>
                  <a:lnTo>
                    <a:pt x="195" y="363"/>
                  </a:lnTo>
                  <a:lnTo>
                    <a:pt x="195" y="363"/>
                  </a:lnTo>
                  <a:lnTo>
                    <a:pt x="195" y="362"/>
                  </a:lnTo>
                  <a:lnTo>
                    <a:pt x="197" y="362"/>
                  </a:lnTo>
                  <a:lnTo>
                    <a:pt x="199" y="362"/>
                  </a:lnTo>
                  <a:lnTo>
                    <a:pt x="201" y="362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7" y="367"/>
                  </a:lnTo>
                  <a:lnTo>
                    <a:pt x="197" y="369"/>
                  </a:lnTo>
                  <a:lnTo>
                    <a:pt x="197" y="371"/>
                  </a:lnTo>
                  <a:lnTo>
                    <a:pt x="197" y="371"/>
                  </a:lnTo>
                  <a:lnTo>
                    <a:pt x="197" y="371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9" y="372"/>
                  </a:lnTo>
                  <a:lnTo>
                    <a:pt x="199" y="372"/>
                  </a:lnTo>
                  <a:lnTo>
                    <a:pt x="199" y="372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201" y="374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2" y="378"/>
                  </a:lnTo>
                  <a:lnTo>
                    <a:pt x="202" y="378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3"/>
                  </a:lnTo>
                  <a:lnTo>
                    <a:pt x="202" y="383"/>
                  </a:lnTo>
                  <a:lnTo>
                    <a:pt x="202" y="383"/>
                  </a:lnTo>
                  <a:lnTo>
                    <a:pt x="201" y="383"/>
                  </a:lnTo>
                  <a:lnTo>
                    <a:pt x="201" y="385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9"/>
                  </a:lnTo>
                  <a:lnTo>
                    <a:pt x="202" y="389"/>
                  </a:lnTo>
                  <a:lnTo>
                    <a:pt x="202" y="389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1" y="390"/>
                  </a:lnTo>
                  <a:lnTo>
                    <a:pt x="201" y="392"/>
                  </a:lnTo>
                  <a:lnTo>
                    <a:pt x="201" y="392"/>
                  </a:lnTo>
                  <a:lnTo>
                    <a:pt x="201" y="392"/>
                  </a:lnTo>
                  <a:lnTo>
                    <a:pt x="199" y="392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9" y="396"/>
                  </a:lnTo>
                  <a:lnTo>
                    <a:pt x="201" y="396"/>
                  </a:lnTo>
                  <a:lnTo>
                    <a:pt x="201" y="398"/>
                  </a:lnTo>
                  <a:lnTo>
                    <a:pt x="201" y="398"/>
                  </a:lnTo>
                  <a:lnTo>
                    <a:pt x="201" y="399"/>
                  </a:lnTo>
                  <a:lnTo>
                    <a:pt x="206" y="403"/>
                  </a:lnTo>
                  <a:lnTo>
                    <a:pt x="208" y="405"/>
                  </a:lnTo>
                  <a:lnTo>
                    <a:pt x="204" y="403"/>
                  </a:lnTo>
                  <a:lnTo>
                    <a:pt x="202" y="403"/>
                  </a:lnTo>
                  <a:lnTo>
                    <a:pt x="202" y="401"/>
                  </a:lnTo>
                  <a:lnTo>
                    <a:pt x="199" y="398"/>
                  </a:lnTo>
                  <a:lnTo>
                    <a:pt x="199" y="398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3" y="405"/>
                  </a:lnTo>
                  <a:lnTo>
                    <a:pt x="195" y="405"/>
                  </a:lnTo>
                  <a:lnTo>
                    <a:pt x="197" y="405"/>
                  </a:lnTo>
                  <a:lnTo>
                    <a:pt x="197" y="405"/>
                  </a:lnTo>
                  <a:lnTo>
                    <a:pt x="199" y="407"/>
                  </a:lnTo>
                  <a:lnTo>
                    <a:pt x="199" y="407"/>
                  </a:lnTo>
                  <a:lnTo>
                    <a:pt x="199" y="408"/>
                  </a:lnTo>
                  <a:lnTo>
                    <a:pt x="201" y="408"/>
                  </a:lnTo>
                  <a:lnTo>
                    <a:pt x="202" y="408"/>
                  </a:lnTo>
                  <a:lnTo>
                    <a:pt x="204" y="410"/>
                  </a:lnTo>
                  <a:lnTo>
                    <a:pt x="206" y="412"/>
                  </a:lnTo>
                  <a:lnTo>
                    <a:pt x="206" y="412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15" y="419"/>
                  </a:lnTo>
                  <a:lnTo>
                    <a:pt x="217" y="421"/>
                  </a:lnTo>
                  <a:lnTo>
                    <a:pt x="217" y="423"/>
                  </a:lnTo>
                  <a:lnTo>
                    <a:pt x="219" y="425"/>
                  </a:lnTo>
                  <a:lnTo>
                    <a:pt x="220" y="430"/>
                  </a:lnTo>
                  <a:lnTo>
                    <a:pt x="220" y="432"/>
                  </a:lnTo>
                  <a:lnTo>
                    <a:pt x="222" y="446"/>
                  </a:lnTo>
                  <a:lnTo>
                    <a:pt x="224" y="448"/>
                  </a:lnTo>
                  <a:lnTo>
                    <a:pt x="224" y="450"/>
                  </a:lnTo>
                  <a:lnTo>
                    <a:pt x="226" y="452"/>
                  </a:lnTo>
                  <a:lnTo>
                    <a:pt x="228" y="452"/>
                  </a:lnTo>
                  <a:lnTo>
                    <a:pt x="231" y="454"/>
                  </a:lnTo>
                  <a:lnTo>
                    <a:pt x="231" y="455"/>
                  </a:lnTo>
                  <a:lnTo>
                    <a:pt x="231" y="454"/>
                  </a:lnTo>
                  <a:lnTo>
                    <a:pt x="229" y="454"/>
                  </a:lnTo>
                  <a:lnTo>
                    <a:pt x="228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9" y="455"/>
                  </a:lnTo>
                  <a:lnTo>
                    <a:pt x="229" y="457"/>
                  </a:lnTo>
                  <a:lnTo>
                    <a:pt x="229" y="459"/>
                  </a:lnTo>
                  <a:lnTo>
                    <a:pt x="229" y="459"/>
                  </a:lnTo>
                  <a:lnTo>
                    <a:pt x="229" y="461"/>
                  </a:lnTo>
                  <a:lnTo>
                    <a:pt x="229" y="463"/>
                  </a:lnTo>
                  <a:lnTo>
                    <a:pt x="229" y="463"/>
                  </a:lnTo>
                  <a:lnTo>
                    <a:pt x="228" y="461"/>
                  </a:lnTo>
                  <a:lnTo>
                    <a:pt x="228" y="459"/>
                  </a:lnTo>
                  <a:lnTo>
                    <a:pt x="228" y="457"/>
                  </a:lnTo>
                  <a:lnTo>
                    <a:pt x="228" y="457"/>
                  </a:lnTo>
                  <a:lnTo>
                    <a:pt x="228" y="457"/>
                  </a:lnTo>
                  <a:lnTo>
                    <a:pt x="228" y="455"/>
                  </a:lnTo>
                  <a:lnTo>
                    <a:pt x="228" y="455"/>
                  </a:lnTo>
                  <a:lnTo>
                    <a:pt x="226" y="454"/>
                  </a:lnTo>
                  <a:lnTo>
                    <a:pt x="224" y="452"/>
                  </a:lnTo>
                  <a:lnTo>
                    <a:pt x="222" y="450"/>
                  </a:lnTo>
                  <a:lnTo>
                    <a:pt x="220" y="446"/>
                  </a:lnTo>
                  <a:lnTo>
                    <a:pt x="220" y="445"/>
                  </a:lnTo>
                  <a:lnTo>
                    <a:pt x="219" y="439"/>
                  </a:lnTo>
                  <a:lnTo>
                    <a:pt x="219" y="436"/>
                  </a:lnTo>
                  <a:lnTo>
                    <a:pt x="219" y="434"/>
                  </a:lnTo>
                  <a:lnTo>
                    <a:pt x="219" y="432"/>
                  </a:lnTo>
                  <a:lnTo>
                    <a:pt x="217" y="430"/>
                  </a:lnTo>
                  <a:lnTo>
                    <a:pt x="211" y="423"/>
                  </a:lnTo>
                  <a:lnTo>
                    <a:pt x="210" y="423"/>
                  </a:lnTo>
                  <a:lnTo>
                    <a:pt x="208" y="421"/>
                  </a:lnTo>
                  <a:lnTo>
                    <a:pt x="204" y="419"/>
                  </a:lnTo>
                  <a:lnTo>
                    <a:pt x="204" y="419"/>
                  </a:lnTo>
                  <a:lnTo>
                    <a:pt x="204" y="418"/>
                  </a:lnTo>
                  <a:lnTo>
                    <a:pt x="202" y="418"/>
                  </a:lnTo>
                  <a:lnTo>
                    <a:pt x="202" y="418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2" y="414"/>
                  </a:lnTo>
                  <a:lnTo>
                    <a:pt x="202" y="416"/>
                  </a:lnTo>
                  <a:lnTo>
                    <a:pt x="201" y="416"/>
                  </a:lnTo>
                  <a:lnTo>
                    <a:pt x="199" y="419"/>
                  </a:lnTo>
                  <a:lnTo>
                    <a:pt x="199" y="421"/>
                  </a:lnTo>
                  <a:lnTo>
                    <a:pt x="199" y="436"/>
                  </a:lnTo>
                  <a:lnTo>
                    <a:pt x="197" y="446"/>
                  </a:lnTo>
                  <a:lnTo>
                    <a:pt x="193" y="481"/>
                  </a:lnTo>
                  <a:lnTo>
                    <a:pt x="193" y="481"/>
                  </a:lnTo>
                  <a:lnTo>
                    <a:pt x="193" y="479"/>
                  </a:lnTo>
                  <a:lnTo>
                    <a:pt x="195" y="475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202" y="475"/>
                  </a:lnTo>
                  <a:lnTo>
                    <a:pt x="204" y="475"/>
                  </a:lnTo>
                  <a:lnTo>
                    <a:pt x="202" y="475"/>
                  </a:lnTo>
                  <a:lnTo>
                    <a:pt x="204" y="477"/>
                  </a:lnTo>
                  <a:lnTo>
                    <a:pt x="204" y="479"/>
                  </a:lnTo>
                  <a:lnTo>
                    <a:pt x="202" y="479"/>
                  </a:lnTo>
                  <a:lnTo>
                    <a:pt x="201" y="479"/>
                  </a:lnTo>
                  <a:lnTo>
                    <a:pt x="199" y="479"/>
                  </a:lnTo>
                  <a:lnTo>
                    <a:pt x="197" y="479"/>
                  </a:lnTo>
                  <a:lnTo>
                    <a:pt x="195" y="481"/>
                  </a:lnTo>
                  <a:lnTo>
                    <a:pt x="195" y="483"/>
                  </a:lnTo>
                  <a:lnTo>
                    <a:pt x="195" y="484"/>
                  </a:lnTo>
                  <a:lnTo>
                    <a:pt x="195" y="484"/>
                  </a:lnTo>
                  <a:lnTo>
                    <a:pt x="193" y="486"/>
                  </a:lnTo>
                  <a:lnTo>
                    <a:pt x="193" y="488"/>
                  </a:lnTo>
                  <a:lnTo>
                    <a:pt x="193" y="490"/>
                  </a:lnTo>
                  <a:lnTo>
                    <a:pt x="193" y="490"/>
                  </a:lnTo>
                  <a:lnTo>
                    <a:pt x="193" y="495"/>
                  </a:lnTo>
                  <a:lnTo>
                    <a:pt x="192" y="504"/>
                  </a:lnTo>
                  <a:lnTo>
                    <a:pt x="190" y="524"/>
                  </a:lnTo>
                  <a:lnTo>
                    <a:pt x="188" y="533"/>
                  </a:lnTo>
                  <a:lnTo>
                    <a:pt x="186" y="537"/>
                  </a:lnTo>
                  <a:lnTo>
                    <a:pt x="184" y="548"/>
                  </a:lnTo>
                  <a:lnTo>
                    <a:pt x="182" y="553"/>
                  </a:lnTo>
                  <a:lnTo>
                    <a:pt x="182" y="555"/>
                  </a:lnTo>
                  <a:lnTo>
                    <a:pt x="181" y="557"/>
                  </a:lnTo>
                  <a:lnTo>
                    <a:pt x="181" y="557"/>
                  </a:lnTo>
                  <a:lnTo>
                    <a:pt x="179" y="560"/>
                  </a:lnTo>
                  <a:lnTo>
                    <a:pt x="179" y="560"/>
                  </a:lnTo>
                  <a:lnTo>
                    <a:pt x="177" y="560"/>
                  </a:lnTo>
                  <a:lnTo>
                    <a:pt x="177" y="564"/>
                  </a:lnTo>
                  <a:lnTo>
                    <a:pt x="177" y="564"/>
                  </a:lnTo>
                  <a:lnTo>
                    <a:pt x="175" y="564"/>
                  </a:lnTo>
                  <a:lnTo>
                    <a:pt x="173" y="566"/>
                  </a:lnTo>
                  <a:lnTo>
                    <a:pt x="173" y="567"/>
                  </a:lnTo>
                  <a:lnTo>
                    <a:pt x="168" y="567"/>
                  </a:lnTo>
                  <a:lnTo>
                    <a:pt x="168" y="567"/>
                  </a:lnTo>
                  <a:lnTo>
                    <a:pt x="168" y="567"/>
                  </a:lnTo>
                  <a:lnTo>
                    <a:pt x="166" y="567"/>
                  </a:lnTo>
                  <a:lnTo>
                    <a:pt x="166" y="567"/>
                  </a:lnTo>
                  <a:lnTo>
                    <a:pt x="166" y="567"/>
                  </a:lnTo>
                  <a:lnTo>
                    <a:pt x="166" y="569"/>
                  </a:lnTo>
                  <a:lnTo>
                    <a:pt x="166" y="569"/>
                  </a:lnTo>
                  <a:lnTo>
                    <a:pt x="166" y="571"/>
                  </a:lnTo>
                  <a:lnTo>
                    <a:pt x="168" y="571"/>
                  </a:lnTo>
                  <a:lnTo>
                    <a:pt x="168" y="573"/>
                  </a:lnTo>
                  <a:lnTo>
                    <a:pt x="168" y="573"/>
                  </a:lnTo>
                  <a:lnTo>
                    <a:pt x="168" y="575"/>
                  </a:lnTo>
                  <a:lnTo>
                    <a:pt x="168" y="575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2" y="573"/>
                  </a:lnTo>
                  <a:lnTo>
                    <a:pt x="172" y="573"/>
                  </a:lnTo>
                  <a:lnTo>
                    <a:pt x="172" y="573"/>
                  </a:lnTo>
                  <a:lnTo>
                    <a:pt x="173" y="573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6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7" y="576"/>
                  </a:lnTo>
                  <a:lnTo>
                    <a:pt x="177" y="576"/>
                  </a:lnTo>
                  <a:lnTo>
                    <a:pt x="177" y="576"/>
                  </a:lnTo>
                  <a:lnTo>
                    <a:pt x="177" y="575"/>
                  </a:lnTo>
                  <a:lnTo>
                    <a:pt x="179" y="575"/>
                  </a:lnTo>
                  <a:lnTo>
                    <a:pt x="179" y="575"/>
                  </a:lnTo>
                  <a:lnTo>
                    <a:pt x="181" y="575"/>
                  </a:lnTo>
                  <a:lnTo>
                    <a:pt x="182" y="576"/>
                  </a:lnTo>
                  <a:lnTo>
                    <a:pt x="184" y="576"/>
                  </a:lnTo>
                  <a:lnTo>
                    <a:pt x="184" y="576"/>
                  </a:lnTo>
                  <a:lnTo>
                    <a:pt x="184" y="576"/>
                  </a:lnTo>
                  <a:lnTo>
                    <a:pt x="186" y="578"/>
                  </a:lnTo>
                  <a:lnTo>
                    <a:pt x="186" y="580"/>
                  </a:lnTo>
                  <a:lnTo>
                    <a:pt x="186" y="582"/>
                  </a:lnTo>
                  <a:lnTo>
                    <a:pt x="184" y="586"/>
                  </a:lnTo>
                  <a:lnTo>
                    <a:pt x="184" y="586"/>
                  </a:lnTo>
                  <a:lnTo>
                    <a:pt x="182" y="587"/>
                  </a:lnTo>
                  <a:lnTo>
                    <a:pt x="182" y="589"/>
                  </a:lnTo>
                  <a:lnTo>
                    <a:pt x="182" y="589"/>
                  </a:lnTo>
                  <a:lnTo>
                    <a:pt x="182" y="591"/>
                  </a:lnTo>
                  <a:lnTo>
                    <a:pt x="184" y="591"/>
                  </a:lnTo>
                  <a:lnTo>
                    <a:pt x="186" y="593"/>
                  </a:lnTo>
                  <a:lnTo>
                    <a:pt x="188" y="593"/>
                  </a:lnTo>
                  <a:lnTo>
                    <a:pt x="188" y="591"/>
                  </a:lnTo>
                  <a:lnTo>
                    <a:pt x="188" y="591"/>
                  </a:lnTo>
                  <a:lnTo>
                    <a:pt x="188" y="589"/>
                  </a:lnTo>
                  <a:lnTo>
                    <a:pt x="190" y="587"/>
                  </a:lnTo>
                  <a:lnTo>
                    <a:pt x="190" y="587"/>
                  </a:lnTo>
                  <a:lnTo>
                    <a:pt x="192" y="586"/>
                  </a:lnTo>
                  <a:lnTo>
                    <a:pt x="192" y="587"/>
                  </a:lnTo>
                  <a:lnTo>
                    <a:pt x="192" y="587"/>
                  </a:lnTo>
                  <a:lnTo>
                    <a:pt x="190" y="589"/>
                  </a:lnTo>
                  <a:lnTo>
                    <a:pt x="192" y="589"/>
                  </a:lnTo>
                  <a:lnTo>
                    <a:pt x="192" y="591"/>
                  </a:lnTo>
                  <a:lnTo>
                    <a:pt x="193" y="591"/>
                  </a:lnTo>
                  <a:lnTo>
                    <a:pt x="195" y="591"/>
                  </a:lnTo>
                  <a:lnTo>
                    <a:pt x="197" y="593"/>
                  </a:lnTo>
                  <a:lnTo>
                    <a:pt x="199" y="595"/>
                  </a:lnTo>
                  <a:lnTo>
                    <a:pt x="201" y="593"/>
                  </a:lnTo>
                  <a:lnTo>
                    <a:pt x="201" y="595"/>
                  </a:lnTo>
                  <a:lnTo>
                    <a:pt x="202" y="595"/>
                  </a:lnTo>
                  <a:lnTo>
                    <a:pt x="202" y="595"/>
                  </a:lnTo>
                  <a:lnTo>
                    <a:pt x="204" y="595"/>
                  </a:lnTo>
                  <a:lnTo>
                    <a:pt x="204" y="595"/>
                  </a:lnTo>
                  <a:lnTo>
                    <a:pt x="206" y="596"/>
                  </a:lnTo>
                  <a:lnTo>
                    <a:pt x="208" y="596"/>
                  </a:lnTo>
                  <a:lnTo>
                    <a:pt x="210" y="598"/>
                  </a:lnTo>
                  <a:lnTo>
                    <a:pt x="213" y="598"/>
                  </a:lnTo>
                  <a:lnTo>
                    <a:pt x="217" y="598"/>
                  </a:lnTo>
                  <a:lnTo>
                    <a:pt x="219" y="598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2" y="604"/>
                  </a:lnTo>
                  <a:lnTo>
                    <a:pt x="224" y="604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8" y="607"/>
                  </a:lnTo>
                  <a:lnTo>
                    <a:pt x="228" y="607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9" y="609"/>
                  </a:lnTo>
                  <a:lnTo>
                    <a:pt x="229" y="609"/>
                  </a:lnTo>
                  <a:lnTo>
                    <a:pt x="229" y="607"/>
                  </a:lnTo>
                  <a:lnTo>
                    <a:pt x="231" y="607"/>
                  </a:lnTo>
                  <a:lnTo>
                    <a:pt x="233" y="609"/>
                  </a:lnTo>
                  <a:lnTo>
                    <a:pt x="235" y="609"/>
                  </a:lnTo>
                  <a:lnTo>
                    <a:pt x="237" y="607"/>
                  </a:lnTo>
                  <a:lnTo>
                    <a:pt x="238" y="605"/>
                  </a:lnTo>
                  <a:lnTo>
                    <a:pt x="238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4" y="607"/>
                  </a:lnTo>
                  <a:lnTo>
                    <a:pt x="244" y="609"/>
                  </a:lnTo>
                  <a:lnTo>
                    <a:pt x="246" y="609"/>
                  </a:lnTo>
                  <a:lnTo>
                    <a:pt x="248" y="609"/>
                  </a:lnTo>
                  <a:lnTo>
                    <a:pt x="248" y="607"/>
                  </a:lnTo>
                  <a:lnTo>
                    <a:pt x="248" y="609"/>
                  </a:lnTo>
                  <a:lnTo>
                    <a:pt x="249" y="611"/>
                  </a:lnTo>
                  <a:lnTo>
                    <a:pt x="249" y="611"/>
                  </a:lnTo>
                  <a:lnTo>
                    <a:pt x="249" y="613"/>
                  </a:lnTo>
                  <a:lnTo>
                    <a:pt x="249" y="613"/>
                  </a:lnTo>
                  <a:lnTo>
                    <a:pt x="251" y="613"/>
                  </a:lnTo>
                  <a:lnTo>
                    <a:pt x="251" y="613"/>
                  </a:lnTo>
                  <a:lnTo>
                    <a:pt x="251" y="614"/>
                  </a:lnTo>
                  <a:lnTo>
                    <a:pt x="251" y="614"/>
                  </a:lnTo>
                  <a:lnTo>
                    <a:pt x="251" y="614"/>
                  </a:lnTo>
                  <a:lnTo>
                    <a:pt x="253" y="614"/>
                  </a:lnTo>
                  <a:lnTo>
                    <a:pt x="253" y="614"/>
                  </a:lnTo>
                  <a:lnTo>
                    <a:pt x="255" y="616"/>
                  </a:lnTo>
                  <a:lnTo>
                    <a:pt x="257" y="616"/>
                  </a:lnTo>
                  <a:lnTo>
                    <a:pt x="260" y="614"/>
                  </a:lnTo>
                  <a:lnTo>
                    <a:pt x="264" y="613"/>
                  </a:lnTo>
                  <a:lnTo>
                    <a:pt x="264" y="613"/>
                  </a:lnTo>
                  <a:lnTo>
                    <a:pt x="266" y="613"/>
                  </a:lnTo>
                  <a:lnTo>
                    <a:pt x="267" y="613"/>
                  </a:lnTo>
                  <a:lnTo>
                    <a:pt x="267" y="614"/>
                  </a:lnTo>
                  <a:lnTo>
                    <a:pt x="269" y="616"/>
                  </a:lnTo>
                  <a:lnTo>
                    <a:pt x="271" y="616"/>
                  </a:lnTo>
                  <a:lnTo>
                    <a:pt x="271" y="616"/>
                  </a:lnTo>
                  <a:lnTo>
                    <a:pt x="273" y="614"/>
                  </a:lnTo>
                  <a:lnTo>
                    <a:pt x="273" y="614"/>
                  </a:lnTo>
                  <a:lnTo>
                    <a:pt x="275" y="613"/>
                  </a:lnTo>
                  <a:lnTo>
                    <a:pt x="275" y="614"/>
                  </a:lnTo>
                  <a:lnTo>
                    <a:pt x="276" y="614"/>
                  </a:lnTo>
                  <a:lnTo>
                    <a:pt x="276" y="614"/>
                  </a:lnTo>
                  <a:lnTo>
                    <a:pt x="276" y="614"/>
                  </a:lnTo>
                  <a:lnTo>
                    <a:pt x="276" y="616"/>
                  </a:lnTo>
                  <a:lnTo>
                    <a:pt x="276" y="616"/>
                  </a:lnTo>
                  <a:lnTo>
                    <a:pt x="278" y="616"/>
                  </a:lnTo>
                  <a:lnTo>
                    <a:pt x="280" y="614"/>
                  </a:lnTo>
                  <a:lnTo>
                    <a:pt x="280" y="616"/>
                  </a:lnTo>
                  <a:lnTo>
                    <a:pt x="287" y="614"/>
                  </a:lnTo>
                  <a:lnTo>
                    <a:pt x="289" y="616"/>
                  </a:lnTo>
                  <a:lnTo>
                    <a:pt x="289" y="614"/>
                  </a:lnTo>
                  <a:lnTo>
                    <a:pt x="289" y="614"/>
                  </a:lnTo>
                  <a:lnTo>
                    <a:pt x="289" y="614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7" y="611"/>
                  </a:lnTo>
                  <a:lnTo>
                    <a:pt x="289" y="611"/>
                  </a:lnTo>
                  <a:lnTo>
                    <a:pt x="289" y="611"/>
                  </a:lnTo>
                  <a:lnTo>
                    <a:pt x="289" y="611"/>
                  </a:lnTo>
                  <a:lnTo>
                    <a:pt x="289" y="609"/>
                  </a:lnTo>
                  <a:lnTo>
                    <a:pt x="289" y="607"/>
                  </a:lnTo>
                  <a:lnTo>
                    <a:pt x="289" y="605"/>
                  </a:lnTo>
                  <a:lnTo>
                    <a:pt x="289" y="605"/>
                  </a:lnTo>
                  <a:lnTo>
                    <a:pt x="291" y="605"/>
                  </a:lnTo>
                  <a:lnTo>
                    <a:pt x="291" y="605"/>
                  </a:lnTo>
                  <a:lnTo>
                    <a:pt x="293" y="605"/>
                  </a:lnTo>
                  <a:lnTo>
                    <a:pt x="294" y="605"/>
                  </a:lnTo>
                  <a:lnTo>
                    <a:pt x="294" y="605"/>
                  </a:lnTo>
                  <a:lnTo>
                    <a:pt x="296" y="605"/>
                  </a:lnTo>
                  <a:lnTo>
                    <a:pt x="296" y="605"/>
                  </a:lnTo>
                  <a:lnTo>
                    <a:pt x="300" y="607"/>
                  </a:lnTo>
                  <a:lnTo>
                    <a:pt x="300" y="607"/>
                  </a:lnTo>
                  <a:lnTo>
                    <a:pt x="302" y="607"/>
                  </a:lnTo>
                  <a:lnTo>
                    <a:pt x="302" y="609"/>
                  </a:lnTo>
                  <a:lnTo>
                    <a:pt x="302" y="609"/>
                  </a:lnTo>
                  <a:lnTo>
                    <a:pt x="303" y="609"/>
                  </a:lnTo>
                  <a:lnTo>
                    <a:pt x="303" y="609"/>
                  </a:lnTo>
                  <a:lnTo>
                    <a:pt x="303" y="607"/>
                  </a:lnTo>
                  <a:lnTo>
                    <a:pt x="303" y="609"/>
                  </a:lnTo>
                  <a:lnTo>
                    <a:pt x="305" y="609"/>
                  </a:lnTo>
                  <a:lnTo>
                    <a:pt x="305" y="609"/>
                  </a:lnTo>
                  <a:lnTo>
                    <a:pt x="309" y="609"/>
                  </a:lnTo>
                  <a:lnTo>
                    <a:pt x="311" y="609"/>
                  </a:lnTo>
                  <a:lnTo>
                    <a:pt x="313" y="611"/>
                  </a:lnTo>
                  <a:lnTo>
                    <a:pt x="313" y="611"/>
                  </a:lnTo>
                  <a:lnTo>
                    <a:pt x="313" y="613"/>
                  </a:lnTo>
                  <a:lnTo>
                    <a:pt x="313" y="613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6" y="614"/>
                  </a:lnTo>
                  <a:lnTo>
                    <a:pt x="322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5" y="616"/>
                  </a:lnTo>
                  <a:lnTo>
                    <a:pt x="325" y="616"/>
                  </a:lnTo>
                  <a:lnTo>
                    <a:pt x="327" y="618"/>
                  </a:lnTo>
                  <a:lnTo>
                    <a:pt x="327" y="620"/>
                  </a:lnTo>
                  <a:lnTo>
                    <a:pt x="329" y="622"/>
                  </a:lnTo>
                  <a:lnTo>
                    <a:pt x="329" y="622"/>
                  </a:lnTo>
                  <a:lnTo>
                    <a:pt x="331" y="618"/>
                  </a:lnTo>
                  <a:lnTo>
                    <a:pt x="331" y="618"/>
                  </a:lnTo>
                  <a:lnTo>
                    <a:pt x="332" y="618"/>
                  </a:lnTo>
                  <a:lnTo>
                    <a:pt x="334" y="618"/>
                  </a:lnTo>
                  <a:lnTo>
                    <a:pt x="336" y="620"/>
                  </a:lnTo>
                  <a:lnTo>
                    <a:pt x="336" y="620"/>
                  </a:lnTo>
                  <a:lnTo>
                    <a:pt x="343" y="620"/>
                  </a:lnTo>
                  <a:lnTo>
                    <a:pt x="341" y="622"/>
                  </a:lnTo>
                  <a:lnTo>
                    <a:pt x="343" y="622"/>
                  </a:lnTo>
                  <a:lnTo>
                    <a:pt x="343" y="623"/>
                  </a:lnTo>
                  <a:lnTo>
                    <a:pt x="345" y="623"/>
                  </a:lnTo>
                  <a:lnTo>
                    <a:pt x="345" y="623"/>
                  </a:lnTo>
                  <a:lnTo>
                    <a:pt x="343" y="623"/>
                  </a:lnTo>
                  <a:lnTo>
                    <a:pt x="343" y="625"/>
                  </a:lnTo>
                  <a:lnTo>
                    <a:pt x="341" y="627"/>
                  </a:lnTo>
                  <a:lnTo>
                    <a:pt x="341" y="627"/>
                  </a:lnTo>
                  <a:lnTo>
                    <a:pt x="341" y="627"/>
                  </a:lnTo>
                  <a:lnTo>
                    <a:pt x="341" y="629"/>
                  </a:lnTo>
                  <a:lnTo>
                    <a:pt x="341" y="629"/>
                  </a:lnTo>
                  <a:lnTo>
                    <a:pt x="341" y="629"/>
                  </a:lnTo>
                  <a:lnTo>
                    <a:pt x="343" y="629"/>
                  </a:lnTo>
                  <a:lnTo>
                    <a:pt x="347" y="629"/>
                  </a:lnTo>
                  <a:lnTo>
                    <a:pt x="347" y="629"/>
                  </a:lnTo>
                  <a:lnTo>
                    <a:pt x="350" y="632"/>
                  </a:lnTo>
                  <a:lnTo>
                    <a:pt x="350" y="632"/>
                  </a:lnTo>
                  <a:lnTo>
                    <a:pt x="352" y="632"/>
                  </a:lnTo>
                  <a:lnTo>
                    <a:pt x="352" y="632"/>
                  </a:lnTo>
                  <a:lnTo>
                    <a:pt x="354" y="634"/>
                  </a:lnTo>
                  <a:lnTo>
                    <a:pt x="354" y="636"/>
                  </a:lnTo>
                  <a:lnTo>
                    <a:pt x="354" y="638"/>
                  </a:lnTo>
                  <a:lnTo>
                    <a:pt x="356" y="638"/>
                  </a:lnTo>
                  <a:lnTo>
                    <a:pt x="356" y="638"/>
                  </a:lnTo>
                  <a:lnTo>
                    <a:pt x="358" y="638"/>
                  </a:lnTo>
                  <a:lnTo>
                    <a:pt x="358" y="638"/>
                  </a:lnTo>
                  <a:lnTo>
                    <a:pt x="359" y="638"/>
                  </a:lnTo>
                  <a:lnTo>
                    <a:pt x="359" y="638"/>
                  </a:lnTo>
                  <a:lnTo>
                    <a:pt x="361" y="636"/>
                  </a:lnTo>
                  <a:lnTo>
                    <a:pt x="361" y="636"/>
                  </a:lnTo>
                  <a:lnTo>
                    <a:pt x="361" y="636"/>
                  </a:lnTo>
                  <a:lnTo>
                    <a:pt x="363" y="634"/>
                  </a:lnTo>
                  <a:lnTo>
                    <a:pt x="363" y="634"/>
                  </a:lnTo>
                  <a:lnTo>
                    <a:pt x="363" y="634"/>
                  </a:lnTo>
                  <a:lnTo>
                    <a:pt x="365" y="634"/>
                  </a:lnTo>
                  <a:lnTo>
                    <a:pt x="368" y="632"/>
                  </a:lnTo>
                  <a:lnTo>
                    <a:pt x="370" y="632"/>
                  </a:lnTo>
                  <a:lnTo>
                    <a:pt x="372" y="634"/>
                  </a:lnTo>
                  <a:lnTo>
                    <a:pt x="372" y="634"/>
                  </a:lnTo>
                  <a:lnTo>
                    <a:pt x="376" y="636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78" y="638"/>
                  </a:lnTo>
                  <a:lnTo>
                    <a:pt x="379" y="638"/>
                  </a:lnTo>
                  <a:lnTo>
                    <a:pt x="379" y="640"/>
                  </a:lnTo>
                  <a:lnTo>
                    <a:pt x="381" y="640"/>
                  </a:lnTo>
                  <a:lnTo>
                    <a:pt x="381" y="640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38"/>
                  </a:lnTo>
                  <a:lnTo>
                    <a:pt x="385" y="638"/>
                  </a:lnTo>
                  <a:lnTo>
                    <a:pt x="385" y="638"/>
                  </a:lnTo>
                  <a:lnTo>
                    <a:pt x="387" y="638"/>
                  </a:lnTo>
                  <a:lnTo>
                    <a:pt x="388" y="640"/>
                  </a:lnTo>
                  <a:lnTo>
                    <a:pt x="390" y="640"/>
                  </a:lnTo>
                  <a:lnTo>
                    <a:pt x="390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88" y="636"/>
                  </a:lnTo>
                  <a:lnTo>
                    <a:pt x="390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6" y="634"/>
                  </a:lnTo>
                  <a:lnTo>
                    <a:pt x="397" y="634"/>
                  </a:lnTo>
                  <a:lnTo>
                    <a:pt x="397" y="632"/>
                  </a:lnTo>
                  <a:lnTo>
                    <a:pt x="399" y="631"/>
                  </a:lnTo>
                  <a:lnTo>
                    <a:pt x="399" y="631"/>
                  </a:lnTo>
                  <a:lnTo>
                    <a:pt x="401" y="631"/>
                  </a:lnTo>
                  <a:lnTo>
                    <a:pt x="401" y="631"/>
                  </a:lnTo>
                  <a:lnTo>
                    <a:pt x="403" y="631"/>
                  </a:lnTo>
                  <a:lnTo>
                    <a:pt x="405" y="631"/>
                  </a:lnTo>
                  <a:lnTo>
                    <a:pt x="406" y="631"/>
                  </a:lnTo>
                  <a:lnTo>
                    <a:pt x="406" y="631"/>
                  </a:lnTo>
                  <a:lnTo>
                    <a:pt x="408" y="631"/>
                  </a:lnTo>
                  <a:lnTo>
                    <a:pt x="408" y="631"/>
                  </a:lnTo>
                  <a:lnTo>
                    <a:pt x="408" y="631"/>
                  </a:lnTo>
                  <a:lnTo>
                    <a:pt x="408" y="632"/>
                  </a:lnTo>
                  <a:lnTo>
                    <a:pt x="410" y="632"/>
                  </a:lnTo>
                  <a:lnTo>
                    <a:pt x="410" y="632"/>
                  </a:lnTo>
                  <a:lnTo>
                    <a:pt x="410" y="632"/>
                  </a:lnTo>
                  <a:lnTo>
                    <a:pt x="412" y="632"/>
                  </a:lnTo>
                  <a:lnTo>
                    <a:pt x="414" y="632"/>
                  </a:lnTo>
                  <a:lnTo>
                    <a:pt x="415" y="632"/>
                  </a:lnTo>
                  <a:lnTo>
                    <a:pt x="415" y="632"/>
                  </a:lnTo>
                  <a:lnTo>
                    <a:pt x="415" y="631"/>
                  </a:lnTo>
                  <a:lnTo>
                    <a:pt x="414" y="629"/>
                  </a:lnTo>
                  <a:lnTo>
                    <a:pt x="414" y="629"/>
                  </a:lnTo>
                  <a:lnTo>
                    <a:pt x="414" y="629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12" y="625"/>
                  </a:lnTo>
                  <a:lnTo>
                    <a:pt x="410" y="625"/>
                  </a:lnTo>
                  <a:lnTo>
                    <a:pt x="410" y="625"/>
                  </a:lnTo>
                  <a:lnTo>
                    <a:pt x="408" y="623"/>
                  </a:lnTo>
                  <a:lnTo>
                    <a:pt x="408" y="622"/>
                  </a:lnTo>
                  <a:lnTo>
                    <a:pt x="408" y="620"/>
                  </a:lnTo>
                  <a:lnTo>
                    <a:pt x="408" y="616"/>
                  </a:lnTo>
                  <a:lnTo>
                    <a:pt x="408" y="613"/>
                  </a:lnTo>
                  <a:lnTo>
                    <a:pt x="408" y="611"/>
                  </a:lnTo>
                  <a:lnTo>
                    <a:pt x="408" y="609"/>
                  </a:lnTo>
                  <a:lnTo>
                    <a:pt x="408" y="605"/>
                  </a:lnTo>
                  <a:lnTo>
                    <a:pt x="410" y="600"/>
                  </a:lnTo>
                  <a:lnTo>
                    <a:pt x="410" y="598"/>
                  </a:lnTo>
                  <a:lnTo>
                    <a:pt x="408" y="598"/>
                  </a:lnTo>
                  <a:lnTo>
                    <a:pt x="408" y="598"/>
                  </a:lnTo>
                  <a:lnTo>
                    <a:pt x="408" y="596"/>
                  </a:lnTo>
                  <a:lnTo>
                    <a:pt x="410" y="595"/>
                  </a:lnTo>
                  <a:lnTo>
                    <a:pt x="410" y="593"/>
                  </a:lnTo>
                  <a:lnTo>
                    <a:pt x="410" y="593"/>
                  </a:lnTo>
                  <a:lnTo>
                    <a:pt x="410" y="591"/>
                  </a:lnTo>
                  <a:lnTo>
                    <a:pt x="412" y="589"/>
                  </a:lnTo>
                  <a:lnTo>
                    <a:pt x="412" y="587"/>
                  </a:lnTo>
                  <a:lnTo>
                    <a:pt x="412" y="587"/>
                  </a:lnTo>
                  <a:lnTo>
                    <a:pt x="414" y="586"/>
                  </a:lnTo>
                  <a:lnTo>
                    <a:pt x="414" y="586"/>
                  </a:lnTo>
                  <a:lnTo>
                    <a:pt x="415" y="584"/>
                  </a:lnTo>
                  <a:lnTo>
                    <a:pt x="415" y="582"/>
                  </a:lnTo>
                  <a:lnTo>
                    <a:pt x="415" y="582"/>
                  </a:lnTo>
                  <a:lnTo>
                    <a:pt x="417" y="582"/>
                  </a:lnTo>
                  <a:lnTo>
                    <a:pt x="417" y="580"/>
                  </a:lnTo>
                  <a:lnTo>
                    <a:pt x="417" y="580"/>
                  </a:lnTo>
                  <a:lnTo>
                    <a:pt x="419" y="578"/>
                  </a:lnTo>
                  <a:lnTo>
                    <a:pt x="423" y="576"/>
                  </a:lnTo>
                  <a:lnTo>
                    <a:pt x="426" y="575"/>
                  </a:lnTo>
                  <a:lnTo>
                    <a:pt x="428" y="575"/>
                  </a:lnTo>
                  <a:lnTo>
                    <a:pt x="430" y="575"/>
                  </a:lnTo>
                  <a:lnTo>
                    <a:pt x="432" y="575"/>
                  </a:lnTo>
                  <a:lnTo>
                    <a:pt x="432" y="575"/>
                  </a:lnTo>
                  <a:lnTo>
                    <a:pt x="435" y="569"/>
                  </a:lnTo>
                  <a:lnTo>
                    <a:pt x="437" y="569"/>
                  </a:lnTo>
                  <a:lnTo>
                    <a:pt x="444" y="566"/>
                  </a:lnTo>
                  <a:lnTo>
                    <a:pt x="453" y="558"/>
                  </a:lnTo>
                  <a:lnTo>
                    <a:pt x="453" y="557"/>
                  </a:lnTo>
                  <a:lnTo>
                    <a:pt x="457" y="557"/>
                  </a:lnTo>
                  <a:lnTo>
                    <a:pt x="459" y="557"/>
                  </a:lnTo>
                  <a:lnTo>
                    <a:pt x="462" y="557"/>
                  </a:lnTo>
                  <a:lnTo>
                    <a:pt x="462" y="557"/>
                  </a:lnTo>
                  <a:lnTo>
                    <a:pt x="462" y="558"/>
                  </a:lnTo>
                  <a:lnTo>
                    <a:pt x="462" y="558"/>
                  </a:lnTo>
                  <a:lnTo>
                    <a:pt x="462" y="560"/>
                  </a:lnTo>
                  <a:lnTo>
                    <a:pt x="464" y="562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7" y="564"/>
                  </a:lnTo>
                  <a:lnTo>
                    <a:pt x="482" y="562"/>
                  </a:lnTo>
                  <a:lnTo>
                    <a:pt x="484" y="564"/>
                  </a:lnTo>
                  <a:lnTo>
                    <a:pt x="486" y="564"/>
                  </a:lnTo>
                  <a:lnTo>
                    <a:pt x="486" y="566"/>
                  </a:lnTo>
                  <a:lnTo>
                    <a:pt x="486" y="566"/>
                  </a:lnTo>
                  <a:lnTo>
                    <a:pt x="484" y="567"/>
                  </a:lnTo>
                  <a:lnTo>
                    <a:pt x="484" y="569"/>
                  </a:lnTo>
                  <a:lnTo>
                    <a:pt x="486" y="569"/>
                  </a:lnTo>
                  <a:lnTo>
                    <a:pt x="489" y="571"/>
                  </a:lnTo>
                  <a:lnTo>
                    <a:pt x="497" y="571"/>
                  </a:lnTo>
                  <a:lnTo>
                    <a:pt x="497" y="571"/>
                  </a:lnTo>
                  <a:lnTo>
                    <a:pt x="499" y="569"/>
                  </a:lnTo>
                  <a:lnTo>
                    <a:pt x="497" y="567"/>
                  </a:lnTo>
                  <a:lnTo>
                    <a:pt x="495" y="567"/>
                  </a:lnTo>
                  <a:lnTo>
                    <a:pt x="493" y="566"/>
                  </a:lnTo>
                  <a:lnTo>
                    <a:pt x="493" y="562"/>
                  </a:lnTo>
                  <a:lnTo>
                    <a:pt x="493" y="558"/>
                  </a:lnTo>
                  <a:lnTo>
                    <a:pt x="493" y="557"/>
                  </a:lnTo>
                  <a:lnTo>
                    <a:pt x="491" y="555"/>
                  </a:lnTo>
                  <a:lnTo>
                    <a:pt x="491" y="555"/>
                  </a:lnTo>
                  <a:lnTo>
                    <a:pt x="491" y="555"/>
                  </a:lnTo>
                  <a:lnTo>
                    <a:pt x="493" y="557"/>
                  </a:lnTo>
                  <a:lnTo>
                    <a:pt x="493" y="557"/>
                  </a:lnTo>
                  <a:lnTo>
                    <a:pt x="493" y="558"/>
                  </a:lnTo>
                  <a:lnTo>
                    <a:pt x="493" y="560"/>
                  </a:lnTo>
                  <a:lnTo>
                    <a:pt x="493" y="564"/>
                  </a:lnTo>
                  <a:lnTo>
                    <a:pt x="495" y="566"/>
                  </a:lnTo>
                  <a:lnTo>
                    <a:pt x="497" y="567"/>
                  </a:lnTo>
                  <a:lnTo>
                    <a:pt x="499" y="567"/>
                  </a:lnTo>
                  <a:lnTo>
                    <a:pt x="499" y="569"/>
                  </a:lnTo>
                  <a:lnTo>
                    <a:pt x="499" y="571"/>
                  </a:lnTo>
                  <a:lnTo>
                    <a:pt x="500" y="569"/>
                  </a:lnTo>
                  <a:lnTo>
                    <a:pt x="502" y="569"/>
                  </a:lnTo>
                  <a:lnTo>
                    <a:pt x="500" y="569"/>
                  </a:lnTo>
                  <a:lnTo>
                    <a:pt x="500" y="567"/>
                  </a:lnTo>
                  <a:lnTo>
                    <a:pt x="499" y="567"/>
                  </a:lnTo>
                  <a:lnTo>
                    <a:pt x="499" y="567"/>
                  </a:lnTo>
                  <a:lnTo>
                    <a:pt x="500" y="566"/>
                  </a:lnTo>
                  <a:lnTo>
                    <a:pt x="500" y="566"/>
                  </a:lnTo>
                  <a:lnTo>
                    <a:pt x="502" y="566"/>
                  </a:lnTo>
                  <a:lnTo>
                    <a:pt x="502" y="564"/>
                  </a:lnTo>
                  <a:lnTo>
                    <a:pt x="502" y="564"/>
                  </a:lnTo>
                  <a:lnTo>
                    <a:pt x="506" y="566"/>
                  </a:lnTo>
                  <a:lnTo>
                    <a:pt x="506" y="566"/>
                  </a:lnTo>
                  <a:lnTo>
                    <a:pt x="508" y="566"/>
                  </a:lnTo>
                  <a:lnTo>
                    <a:pt x="509" y="564"/>
                  </a:lnTo>
                  <a:lnTo>
                    <a:pt x="509" y="564"/>
                  </a:lnTo>
                  <a:lnTo>
                    <a:pt x="509" y="562"/>
                  </a:lnTo>
                  <a:lnTo>
                    <a:pt x="508" y="560"/>
                  </a:lnTo>
                  <a:lnTo>
                    <a:pt x="508" y="560"/>
                  </a:lnTo>
                  <a:lnTo>
                    <a:pt x="508" y="560"/>
                  </a:lnTo>
                  <a:lnTo>
                    <a:pt x="508" y="558"/>
                  </a:lnTo>
                  <a:lnTo>
                    <a:pt x="508" y="558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9" y="557"/>
                  </a:lnTo>
                  <a:lnTo>
                    <a:pt x="509" y="557"/>
                  </a:lnTo>
                  <a:lnTo>
                    <a:pt x="511" y="557"/>
                  </a:lnTo>
                  <a:lnTo>
                    <a:pt x="511" y="557"/>
                  </a:lnTo>
                  <a:lnTo>
                    <a:pt x="511" y="558"/>
                  </a:lnTo>
                  <a:lnTo>
                    <a:pt x="513" y="558"/>
                  </a:lnTo>
                  <a:lnTo>
                    <a:pt x="513" y="558"/>
                  </a:lnTo>
                  <a:lnTo>
                    <a:pt x="513" y="560"/>
                  </a:lnTo>
                  <a:lnTo>
                    <a:pt x="513" y="560"/>
                  </a:lnTo>
                  <a:lnTo>
                    <a:pt x="515" y="560"/>
                  </a:lnTo>
                  <a:lnTo>
                    <a:pt x="517" y="560"/>
                  </a:lnTo>
                  <a:lnTo>
                    <a:pt x="518" y="560"/>
                  </a:lnTo>
                  <a:lnTo>
                    <a:pt x="518" y="562"/>
                  </a:lnTo>
                  <a:lnTo>
                    <a:pt x="517" y="562"/>
                  </a:lnTo>
                  <a:lnTo>
                    <a:pt x="517" y="564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09" y="566"/>
                  </a:lnTo>
                  <a:lnTo>
                    <a:pt x="508" y="566"/>
                  </a:lnTo>
                  <a:lnTo>
                    <a:pt x="508" y="567"/>
                  </a:lnTo>
                  <a:lnTo>
                    <a:pt x="508" y="569"/>
                  </a:lnTo>
                  <a:lnTo>
                    <a:pt x="508" y="571"/>
                  </a:lnTo>
                  <a:lnTo>
                    <a:pt x="509" y="571"/>
                  </a:lnTo>
                  <a:lnTo>
                    <a:pt x="513" y="571"/>
                  </a:lnTo>
                  <a:lnTo>
                    <a:pt x="515" y="571"/>
                  </a:lnTo>
                  <a:lnTo>
                    <a:pt x="518" y="571"/>
                  </a:lnTo>
                  <a:lnTo>
                    <a:pt x="522" y="569"/>
                  </a:lnTo>
                  <a:lnTo>
                    <a:pt x="524" y="571"/>
                  </a:lnTo>
                  <a:lnTo>
                    <a:pt x="524" y="573"/>
                  </a:lnTo>
                  <a:lnTo>
                    <a:pt x="524" y="575"/>
                  </a:lnTo>
                  <a:lnTo>
                    <a:pt x="524" y="575"/>
                  </a:lnTo>
                  <a:lnTo>
                    <a:pt x="526" y="576"/>
                  </a:lnTo>
                  <a:lnTo>
                    <a:pt x="524" y="576"/>
                  </a:lnTo>
                  <a:lnTo>
                    <a:pt x="524" y="578"/>
                  </a:lnTo>
                  <a:lnTo>
                    <a:pt x="524" y="578"/>
                  </a:lnTo>
                  <a:lnTo>
                    <a:pt x="524" y="580"/>
                  </a:lnTo>
                  <a:lnTo>
                    <a:pt x="526" y="580"/>
                  </a:lnTo>
                  <a:lnTo>
                    <a:pt x="526" y="580"/>
                  </a:lnTo>
                  <a:lnTo>
                    <a:pt x="527" y="580"/>
                  </a:lnTo>
                  <a:lnTo>
                    <a:pt x="529" y="580"/>
                  </a:lnTo>
                  <a:lnTo>
                    <a:pt x="529" y="580"/>
                  </a:lnTo>
                  <a:lnTo>
                    <a:pt x="531" y="580"/>
                  </a:lnTo>
                  <a:lnTo>
                    <a:pt x="533" y="580"/>
                  </a:lnTo>
                  <a:lnTo>
                    <a:pt x="533" y="580"/>
                  </a:lnTo>
                  <a:lnTo>
                    <a:pt x="533" y="580"/>
                  </a:lnTo>
                  <a:lnTo>
                    <a:pt x="535" y="580"/>
                  </a:lnTo>
                  <a:lnTo>
                    <a:pt x="535" y="582"/>
                  </a:lnTo>
                  <a:lnTo>
                    <a:pt x="535" y="582"/>
                  </a:lnTo>
                  <a:lnTo>
                    <a:pt x="536" y="582"/>
                  </a:lnTo>
                  <a:lnTo>
                    <a:pt x="536" y="584"/>
                  </a:lnTo>
                  <a:lnTo>
                    <a:pt x="538" y="582"/>
                  </a:lnTo>
                  <a:lnTo>
                    <a:pt x="538" y="582"/>
                  </a:lnTo>
                  <a:lnTo>
                    <a:pt x="540" y="582"/>
                  </a:lnTo>
                  <a:lnTo>
                    <a:pt x="540" y="582"/>
                  </a:lnTo>
                  <a:lnTo>
                    <a:pt x="542" y="582"/>
                  </a:lnTo>
                  <a:lnTo>
                    <a:pt x="542" y="584"/>
                  </a:lnTo>
                  <a:lnTo>
                    <a:pt x="544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5" y="589"/>
                  </a:lnTo>
                  <a:lnTo>
                    <a:pt x="545" y="589"/>
                  </a:lnTo>
                  <a:lnTo>
                    <a:pt x="547" y="591"/>
                  </a:lnTo>
                  <a:lnTo>
                    <a:pt x="549" y="591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4" y="589"/>
                  </a:lnTo>
                  <a:lnTo>
                    <a:pt x="554" y="589"/>
                  </a:lnTo>
                  <a:lnTo>
                    <a:pt x="553" y="587"/>
                  </a:lnTo>
                  <a:lnTo>
                    <a:pt x="553" y="587"/>
                  </a:lnTo>
                  <a:lnTo>
                    <a:pt x="551" y="586"/>
                  </a:lnTo>
                  <a:lnTo>
                    <a:pt x="551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4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4" y="587"/>
                  </a:lnTo>
                  <a:lnTo>
                    <a:pt x="556" y="587"/>
                  </a:lnTo>
                  <a:lnTo>
                    <a:pt x="558" y="587"/>
                  </a:lnTo>
                  <a:lnTo>
                    <a:pt x="558" y="589"/>
                  </a:lnTo>
                  <a:lnTo>
                    <a:pt x="558" y="589"/>
                  </a:lnTo>
                  <a:lnTo>
                    <a:pt x="562" y="589"/>
                  </a:lnTo>
                  <a:lnTo>
                    <a:pt x="562" y="589"/>
                  </a:lnTo>
                  <a:lnTo>
                    <a:pt x="564" y="589"/>
                  </a:lnTo>
                  <a:lnTo>
                    <a:pt x="564" y="591"/>
                  </a:lnTo>
                  <a:lnTo>
                    <a:pt x="564" y="591"/>
                  </a:lnTo>
                  <a:lnTo>
                    <a:pt x="562" y="591"/>
                  </a:lnTo>
                  <a:lnTo>
                    <a:pt x="562" y="591"/>
                  </a:lnTo>
                  <a:lnTo>
                    <a:pt x="562" y="593"/>
                  </a:lnTo>
                  <a:lnTo>
                    <a:pt x="564" y="591"/>
                  </a:lnTo>
                  <a:lnTo>
                    <a:pt x="565" y="591"/>
                  </a:lnTo>
                  <a:lnTo>
                    <a:pt x="565" y="591"/>
                  </a:lnTo>
                  <a:lnTo>
                    <a:pt x="565" y="591"/>
                  </a:lnTo>
                  <a:lnTo>
                    <a:pt x="564" y="591"/>
                  </a:lnTo>
                  <a:lnTo>
                    <a:pt x="564" y="589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7" y="587"/>
                  </a:lnTo>
                  <a:lnTo>
                    <a:pt x="567" y="586"/>
                  </a:lnTo>
                  <a:lnTo>
                    <a:pt x="569" y="586"/>
                  </a:lnTo>
                  <a:lnTo>
                    <a:pt x="571" y="586"/>
                  </a:lnTo>
                  <a:lnTo>
                    <a:pt x="573" y="587"/>
                  </a:lnTo>
                  <a:lnTo>
                    <a:pt x="573" y="587"/>
                  </a:lnTo>
                  <a:lnTo>
                    <a:pt x="573" y="587"/>
                  </a:lnTo>
                  <a:lnTo>
                    <a:pt x="574" y="587"/>
                  </a:lnTo>
                  <a:lnTo>
                    <a:pt x="576" y="587"/>
                  </a:lnTo>
                  <a:lnTo>
                    <a:pt x="574" y="587"/>
                  </a:lnTo>
                  <a:lnTo>
                    <a:pt x="574" y="586"/>
                  </a:lnTo>
                  <a:lnTo>
                    <a:pt x="576" y="586"/>
                  </a:lnTo>
                  <a:lnTo>
                    <a:pt x="576" y="584"/>
                  </a:lnTo>
                  <a:lnTo>
                    <a:pt x="578" y="584"/>
                  </a:lnTo>
                  <a:lnTo>
                    <a:pt x="580" y="584"/>
                  </a:lnTo>
                  <a:lnTo>
                    <a:pt x="580" y="584"/>
                  </a:lnTo>
                  <a:lnTo>
                    <a:pt x="582" y="584"/>
                  </a:lnTo>
                  <a:lnTo>
                    <a:pt x="583" y="584"/>
                  </a:lnTo>
                  <a:lnTo>
                    <a:pt x="583" y="582"/>
                  </a:lnTo>
                  <a:lnTo>
                    <a:pt x="583" y="582"/>
                  </a:lnTo>
                  <a:lnTo>
                    <a:pt x="585" y="582"/>
                  </a:lnTo>
                  <a:lnTo>
                    <a:pt x="585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9" y="582"/>
                  </a:lnTo>
                  <a:lnTo>
                    <a:pt x="589" y="582"/>
                  </a:lnTo>
                  <a:lnTo>
                    <a:pt x="591" y="582"/>
                  </a:lnTo>
                  <a:lnTo>
                    <a:pt x="591" y="580"/>
                  </a:lnTo>
                  <a:lnTo>
                    <a:pt x="591" y="580"/>
                  </a:lnTo>
                  <a:lnTo>
                    <a:pt x="591" y="578"/>
                  </a:lnTo>
                  <a:lnTo>
                    <a:pt x="591" y="578"/>
                  </a:lnTo>
                  <a:lnTo>
                    <a:pt x="591" y="576"/>
                  </a:lnTo>
                  <a:lnTo>
                    <a:pt x="592" y="576"/>
                  </a:lnTo>
                  <a:lnTo>
                    <a:pt x="591" y="575"/>
                  </a:lnTo>
                  <a:lnTo>
                    <a:pt x="591" y="575"/>
                  </a:lnTo>
                  <a:lnTo>
                    <a:pt x="587" y="576"/>
                  </a:lnTo>
                  <a:lnTo>
                    <a:pt x="587" y="576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3"/>
                  </a:lnTo>
                  <a:lnTo>
                    <a:pt x="591" y="573"/>
                  </a:lnTo>
                  <a:lnTo>
                    <a:pt x="591" y="571"/>
                  </a:lnTo>
                  <a:lnTo>
                    <a:pt x="591" y="571"/>
                  </a:lnTo>
                  <a:lnTo>
                    <a:pt x="591" y="571"/>
                  </a:lnTo>
                  <a:lnTo>
                    <a:pt x="592" y="569"/>
                  </a:lnTo>
                  <a:lnTo>
                    <a:pt x="592" y="569"/>
                  </a:lnTo>
                  <a:lnTo>
                    <a:pt x="594" y="567"/>
                  </a:lnTo>
                  <a:lnTo>
                    <a:pt x="592" y="566"/>
                  </a:lnTo>
                  <a:lnTo>
                    <a:pt x="594" y="566"/>
                  </a:lnTo>
                  <a:lnTo>
                    <a:pt x="594" y="566"/>
                  </a:lnTo>
                  <a:lnTo>
                    <a:pt x="596" y="566"/>
                  </a:lnTo>
                  <a:lnTo>
                    <a:pt x="596" y="566"/>
                  </a:lnTo>
                  <a:lnTo>
                    <a:pt x="598" y="566"/>
                  </a:lnTo>
                  <a:lnTo>
                    <a:pt x="598" y="566"/>
                  </a:lnTo>
                  <a:lnTo>
                    <a:pt x="600" y="566"/>
                  </a:lnTo>
                  <a:lnTo>
                    <a:pt x="600" y="566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6"/>
                  </a:lnTo>
                  <a:lnTo>
                    <a:pt x="601" y="566"/>
                  </a:lnTo>
                  <a:lnTo>
                    <a:pt x="601" y="564"/>
                  </a:lnTo>
                  <a:lnTo>
                    <a:pt x="603" y="564"/>
                  </a:lnTo>
                  <a:lnTo>
                    <a:pt x="603" y="562"/>
                  </a:lnTo>
                  <a:lnTo>
                    <a:pt x="605" y="560"/>
                  </a:lnTo>
                  <a:lnTo>
                    <a:pt x="605" y="560"/>
                  </a:lnTo>
                  <a:lnTo>
                    <a:pt x="605" y="560"/>
                  </a:lnTo>
                  <a:lnTo>
                    <a:pt x="605" y="558"/>
                  </a:lnTo>
                  <a:lnTo>
                    <a:pt x="603" y="558"/>
                  </a:lnTo>
                  <a:lnTo>
                    <a:pt x="603" y="558"/>
                  </a:lnTo>
                  <a:lnTo>
                    <a:pt x="605" y="557"/>
                  </a:lnTo>
                  <a:lnTo>
                    <a:pt x="605" y="557"/>
                  </a:lnTo>
                  <a:lnTo>
                    <a:pt x="607" y="557"/>
                  </a:lnTo>
                  <a:lnTo>
                    <a:pt x="607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10" y="557"/>
                  </a:lnTo>
                  <a:lnTo>
                    <a:pt x="610" y="555"/>
                  </a:lnTo>
                  <a:lnTo>
                    <a:pt x="610" y="555"/>
                  </a:lnTo>
                  <a:lnTo>
                    <a:pt x="612" y="555"/>
                  </a:lnTo>
                  <a:lnTo>
                    <a:pt x="612" y="555"/>
                  </a:lnTo>
                  <a:lnTo>
                    <a:pt x="612" y="557"/>
                  </a:lnTo>
                  <a:lnTo>
                    <a:pt x="614" y="557"/>
                  </a:lnTo>
                  <a:lnTo>
                    <a:pt x="614" y="555"/>
                  </a:lnTo>
                  <a:lnTo>
                    <a:pt x="614" y="555"/>
                  </a:lnTo>
                  <a:lnTo>
                    <a:pt x="614" y="555"/>
                  </a:lnTo>
                  <a:lnTo>
                    <a:pt x="612" y="553"/>
                  </a:lnTo>
                  <a:lnTo>
                    <a:pt x="614" y="551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6" y="549"/>
                  </a:lnTo>
                  <a:lnTo>
                    <a:pt x="616" y="549"/>
                  </a:lnTo>
                  <a:lnTo>
                    <a:pt x="618" y="549"/>
                  </a:lnTo>
                  <a:lnTo>
                    <a:pt x="618" y="549"/>
                  </a:lnTo>
                  <a:lnTo>
                    <a:pt x="618" y="549"/>
                  </a:lnTo>
                  <a:lnTo>
                    <a:pt x="618" y="548"/>
                  </a:lnTo>
                  <a:lnTo>
                    <a:pt x="620" y="548"/>
                  </a:lnTo>
                  <a:lnTo>
                    <a:pt x="620" y="546"/>
                  </a:lnTo>
                  <a:lnTo>
                    <a:pt x="621" y="546"/>
                  </a:lnTo>
                  <a:lnTo>
                    <a:pt x="621" y="548"/>
                  </a:lnTo>
                  <a:lnTo>
                    <a:pt x="623" y="548"/>
                  </a:lnTo>
                  <a:lnTo>
                    <a:pt x="623" y="548"/>
                  </a:lnTo>
                  <a:lnTo>
                    <a:pt x="623" y="546"/>
                  </a:lnTo>
                  <a:lnTo>
                    <a:pt x="623" y="546"/>
                  </a:lnTo>
                  <a:lnTo>
                    <a:pt x="625" y="546"/>
                  </a:lnTo>
                  <a:lnTo>
                    <a:pt x="625" y="544"/>
                  </a:lnTo>
                  <a:lnTo>
                    <a:pt x="625" y="544"/>
                  </a:lnTo>
                  <a:lnTo>
                    <a:pt x="625" y="542"/>
                  </a:lnTo>
                  <a:lnTo>
                    <a:pt x="627" y="542"/>
                  </a:lnTo>
                  <a:lnTo>
                    <a:pt x="627" y="542"/>
                  </a:lnTo>
                  <a:lnTo>
                    <a:pt x="629" y="542"/>
                  </a:lnTo>
                  <a:lnTo>
                    <a:pt x="629" y="542"/>
                  </a:lnTo>
                  <a:lnTo>
                    <a:pt x="629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2" y="540"/>
                  </a:lnTo>
                  <a:lnTo>
                    <a:pt x="630" y="537"/>
                  </a:lnTo>
                  <a:lnTo>
                    <a:pt x="630" y="535"/>
                  </a:lnTo>
                  <a:lnTo>
                    <a:pt x="632" y="533"/>
                  </a:lnTo>
                  <a:lnTo>
                    <a:pt x="634" y="531"/>
                  </a:lnTo>
                  <a:lnTo>
                    <a:pt x="634" y="530"/>
                  </a:lnTo>
                  <a:lnTo>
                    <a:pt x="638" y="528"/>
                  </a:lnTo>
                  <a:lnTo>
                    <a:pt x="638" y="526"/>
                  </a:lnTo>
                  <a:lnTo>
                    <a:pt x="639" y="524"/>
                  </a:lnTo>
                  <a:lnTo>
                    <a:pt x="639" y="524"/>
                  </a:lnTo>
                  <a:lnTo>
                    <a:pt x="639" y="522"/>
                  </a:lnTo>
                  <a:lnTo>
                    <a:pt x="639" y="522"/>
                  </a:lnTo>
                  <a:lnTo>
                    <a:pt x="641" y="520"/>
                  </a:lnTo>
                  <a:lnTo>
                    <a:pt x="641" y="520"/>
                  </a:lnTo>
                  <a:lnTo>
                    <a:pt x="641" y="519"/>
                  </a:lnTo>
                  <a:lnTo>
                    <a:pt x="641" y="519"/>
                  </a:lnTo>
                  <a:lnTo>
                    <a:pt x="641" y="517"/>
                  </a:lnTo>
                  <a:lnTo>
                    <a:pt x="639" y="517"/>
                  </a:lnTo>
                  <a:lnTo>
                    <a:pt x="639" y="515"/>
                  </a:lnTo>
                  <a:lnTo>
                    <a:pt x="639" y="513"/>
                  </a:lnTo>
                  <a:lnTo>
                    <a:pt x="638" y="513"/>
                  </a:lnTo>
                  <a:lnTo>
                    <a:pt x="636" y="513"/>
                  </a:lnTo>
                  <a:lnTo>
                    <a:pt x="634" y="515"/>
                  </a:lnTo>
                  <a:lnTo>
                    <a:pt x="625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23" y="515"/>
                  </a:lnTo>
                  <a:lnTo>
                    <a:pt x="621" y="515"/>
                  </a:lnTo>
                  <a:lnTo>
                    <a:pt x="621" y="515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14" y="511"/>
                  </a:lnTo>
                  <a:lnTo>
                    <a:pt x="612" y="510"/>
                  </a:lnTo>
                  <a:lnTo>
                    <a:pt x="609" y="508"/>
                  </a:lnTo>
                  <a:lnTo>
                    <a:pt x="609" y="508"/>
                  </a:lnTo>
                  <a:lnTo>
                    <a:pt x="607" y="508"/>
                  </a:lnTo>
                  <a:lnTo>
                    <a:pt x="607" y="508"/>
                  </a:lnTo>
                  <a:lnTo>
                    <a:pt x="607" y="510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3" y="504"/>
                  </a:lnTo>
                  <a:lnTo>
                    <a:pt x="603" y="504"/>
                  </a:lnTo>
                  <a:lnTo>
                    <a:pt x="603" y="504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0" y="501"/>
                  </a:lnTo>
                  <a:lnTo>
                    <a:pt x="600" y="501"/>
                  </a:lnTo>
                  <a:lnTo>
                    <a:pt x="600" y="499"/>
                  </a:lnTo>
                  <a:lnTo>
                    <a:pt x="600" y="499"/>
                  </a:lnTo>
                  <a:lnTo>
                    <a:pt x="600" y="499"/>
                  </a:lnTo>
                  <a:lnTo>
                    <a:pt x="601" y="497"/>
                  </a:lnTo>
                  <a:lnTo>
                    <a:pt x="601" y="495"/>
                  </a:lnTo>
                  <a:lnTo>
                    <a:pt x="603" y="495"/>
                  </a:lnTo>
                  <a:lnTo>
                    <a:pt x="601" y="493"/>
                  </a:lnTo>
                  <a:lnTo>
                    <a:pt x="600" y="492"/>
                  </a:lnTo>
                  <a:lnTo>
                    <a:pt x="598" y="490"/>
                  </a:lnTo>
                  <a:lnTo>
                    <a:pt x="598" y="488"/>
                  </a:lnTo>
                  <a:lnTo>
                    <a:pt x="600" y="488"/>
                  </a:lnTo>
                  <a:lnTo>
                    <a:pt x="601" y="484"/>
                  </a:lnTo>
                  <a:lnTo>
                    <a:pt x="603" y="483"/>
                  </a:lnTo>
                  <a:lnTo>
                    <a:pt x="603" y="483"/>
                  </a:lnTo>
                  <a:lnTo>
                    <a:pt x="603" y="481"/>
                  </a:lnTo>
                  <a:lnTo>
                    <a:pt x="603" y="479"/>
                  </a:lnTo>
                  <a:lnTo>
                    <a:pt x="605" y="477"/>
                  </a:lnTo>
                  <a:lnTo>
                    <a:pt x="605" y="477"/>
                  </a:lnTo>
                  <a:lnTo>
                    <a:pt x="607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72"/>
                  </a:lnTo>
                  <a:lnTo>
                    <a:pt x="607" y="470"/>
                  </a:lnTo>
                  <a:lnTo>
                    <a:pt x="607" y="470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3" y="464"/>
                  </a:lnTo>
                  <a:lnTo>
                    <a:pt x="603" y="464"/>
                  </a:lnTo>
                  <a:lnTo>
                    <a:pt x="600" y="466"/>
                  </a:lnTo>
                  <a:lnTo>
                    <a:pt x="600" y="464"/>
                  </a:lnTo>
                  <a:lnTo>
                    <a:pt x="596" y="463"/>
                  </a:lnTo>
                  <a:lnTo>
                    <a:pt x="594" y="463"/>
                  </a:lnTo>
                  <a:lnTo>
                    <a:pt x="592" y="461"/>
                  </a:lnTo>
                  <a:lnTo>
                    <a:pt x="592" y="457"/>
                  </a:lnTo>
                  <a:lnTo>
                    <a:pt x="592" y="454"/>
                  </a:lnTo>
                  <a:lnTo>
                    <a:pt x="592" y="454"/>
                  </a:lnTo>
                  <a:lnTo>
                    <a:pt x="591" y="454"/>
                  </a:lnTo>
                  <a:lnTo>
                    <a:pt x="589" y="454"/>
                  </a:lnTo>
                  <a:lnTo>
                    <a:pt x="589" y="452"/>
                  </a:lnTo>
                  <a:lnTo>
                    <a:pt x="589" y="452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7" y="450"/>
                  </a:lnTo>
                  <a:lnTo>
                    <a:pt x="587" y="448"/>
                  </a:lnTo>
                  <a:lnTo>
                    <a:pt x="587" y="446"/>
                  </a:lnTo>
                  <a:lnTo>
                    <a:pt x="589" y="446"/>
                  </a:lnTo>
                  <a:lnTo>
                    <a:pt x="589" y="446"/>
                  </a:lnTo>
                  <a:lnTo>
                    <a:pt x="591" y="445"/>
                  </a:lnTo>
                  <a:lnTo>
                    <a:pt x="591" y="445"/>
                  </a:lnTo>
                  <a:lnTo>
                    <a:pt x="591" y="445"/>
                  </a:lnTo>
                  <a:lnTo>
                    <a:pt x="592" y="445"/>
                  </a:lnTo>
                  <a:lnTo>
                    <a:pt x="592" y="445"/>
                  </a:lnTo>
                  <a:lnTo>
                    <a:pt x="592" y="445"/>
                  </a:lnTo>
                  <a:lnTo>
                    <a:pt x="594" y="445"/>
                  </a:lnTo>
                  <a:lnTo>
                    <a:pt x="596" y="445"/>
                  </a:lnTo>
                  <a:lnTo>
                    <a:pt x="598" y="445"/>
                  </a:lnTo>
                  <a:lnTo>
                    <a:pt x="600" y="446"/>
                  </a:lnTo>
                  <a:lnTo>
                    <a:pt x="600" y="445"/>
                  </a:lnTo>
                  <a:lnTo>
                    <a:pt x="601" y="445"/>
                  </a:lnTo>
                  <a:lnTo>
                    <a:pt x="600" y="445"/>
                  </a:lnTo>
                  <a:lnTo>
                    <a:pt x="600" y="445"/>
                  </a:lnTo>
                  <a:lnTo>
                    <a:pt x="600" y="443"/>
                  </a:lnTo>
                  <a:lnTo>
                    <a:pt x="601" y="443"/>
                  </a:lnTo>
                  <a:lnTo>
                    <a:pt x="601" y="443"/>
                  </a:lnTo>
                  <a:lnTo>
                    <a:pt x="603" y="443"/>
                  </a:lnTo>
                  <a:lnTo>
                    <a:pt x="603" y="443"/>
                  </a:lnTo>
                  <a:lnTo>
                    <a:pt x="603" y="441"/>
                  </a:lnTo>
                  <a:lnTo>
                    <a:pt x="605" y="441"/>
                  </a:lnTo>
                  <a:lnTo>
                    <a:pt x="607" y="439"/>
                  </a:lnTo>
                  <a:lnTo>
                    <a:pt x="609" y="439"/>
                  </a:lnTo>
                  <a:lnTo>
                    <a:pt x="609" y="439"/>
                  </a:lnTo>
                  <a:lnTo>
                    <a:pt x="609" y="441"/>
                  </a:lnTo>
                  <a:lnTo>
                    <a:pt x="609" y="441"/>
                  </a:lnTo>
                  <a:lnTo>
                    <a:pt x="610" y="439"/>
                  </a:lnTo>
                  <a:lnTo>
                    <a:pt x="610" y="437"/>
                  </a:lnTo>
                  <a:lnTo>
                    <a:pt x="612" y="437"/>
                  </a:lnTo>
                  <a:lnTo>
                    <a:pt x="612" y="436"/>
                  </a:lnTo>
                  <a:lnTo>
                    <a:pt x="612" y="434"/>
                  </a:lnTo>
                  <a:lnTo>
                    <a:pt x="610" y="432"/>
                  </a:lnTo>
                  <a:lnTo>
                    <a:pt x="612" y="432"/>
                  </a:lnTo>
                  <a:lnTo>
                    <a:pt x="614" y="430"/>
                  </a:lnTo>
                  <a:lnTo>
                    <a:pt x="614" y="428"/>
                  </a:lnTo>
                  <a:lnTo>
                    <a:pt x="614" y="427"/>
                  </a:lnTo>
                  <a:lnTo>
                    <a:pt x="614" y="427"/>
                  </a:lnTo>
                  <a:lnTo>
                    <a:pt x="614" y="427"/>
                  </a:lnTo>
                  <a:lnTo>
                    <a:pt x="612" y="425"/>
                  </a:lnTo>
                  <a:lnTo>
                    <a:pt x="612" y="425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0" y="421"/>
                  </a:lnTo>
                  <a:lnTo>
                    <a:pt x="609" y="421"/>
                  </a:lnTo>
                  <a:lnTo>
                    <a:pt x="605" y="419"/>
                  </a:lnTo>
                  <a:lnTo>
                    <a:pt x="605" y="418"/>
                  </a:lnTo>
                  <a:lnTo>
                    <a:pt x="605" y="416"/>
                  </a:lnTo>
                  <a:lnTo>
                    <a:pt x="605" y="414"/>
                  </a:lnTo>
                  <a:lnTo>
                    <a:pt x="605" y="414"/>
                  </a:lnTo>
                  <a:lnTo>
                    <a:pt x="605" y="414"/>
                  </a:lnTo>
                  <a:lnTo>
                    <a:pt x="605" y="412"/>
                  </a:lnTo>
                  <a:lnTo>
                    <a:pt x="605" y="412"/>
                  </a:lnTo>
                  <a:lnTo>
                    <a:pt x="605" y="410"/>
                  </a:lnTo>
                  <a:lnTo>
                    <a:pt x="605" y="410"/>
                  </a:lnTo>
                  <a:lnTo>
                    <a:pt x="605" y="410"/>
                  </a:lnTo>
                  <a:lnTo>
                    <a:pt x="603" y="408"/>
                  </a:lnTo>
                  <a:lnTo>
                    <a:pt x="601" y="408"/>
                  </a:lnTo>
                  <a:lnTo>
                    <a:pt x="601" y="407"/>
                  </a:lnTo>
                  <a:lnTo>
                    <a:pt x="600" y="407"/>
                  </a:lnTo>
                  <a:lnTo>
                    <a:pt x="600" y="407"/>
                  </a:lnTo>
                  <a:lnTo>
                    <a:pt x="598" y="407"/>
                  </a:lnTo>
                  <a:lnTo>
                    <a:pt x="596" y="405"/>
                  </a:lnTo>
                  <a:lnTo>
                    <a:pt x="596" y="401"/>
                  </a:lnTo>
                  <a:lnTo>
                    <a:pt x="596" y="399"/>
                  </a:lnTo>
                  <a:lnTo>
                    <a:pt x="596" y="399"/>
                  </a:lnTo>
                  <a:lnTo>
                    <a:pt x="596" y="398"/>
                  </a:lnTo>
                  <a:lnTo>
                    <a:pt x="596" y="396"/>
                  </a:lnTo>
                  <a:lnTo>
                    <a:pt x="598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1" y="396"/>
                  </a:lnTo>
                  <a:lnTo>
                    <a:pt x="601" y="396"/>
                  </a:lnTo>
                  <a:lnTo>
                    <a:pt x="603" y="394"/>
                  </a:lnTo>
                  <a:lnTo>
                    <a:pt x="605" y="394"/>
                  </a:lnTo>
                  <a:lnTo>
                    <a:pt x="605" y="394"/>
                  </a:lnTo>
                  <a:lnTo>
                    <a:pt x="605" y="392"/>
                  </a:lnTo>
                  <a:lnTo>
                    <a:pt x="607" y="392"/>
                  </a:lnTo>
                  <a:lnTo>
                    <a:pt x="607" y="390"/>
                  </a:lnTo>
                  <a:lnTo>
                    <a:pt x="607" y="390"/>
                  </a:lnTo>
                  <a:lnTo>
                    <a:pt x="609" y="389"/>
                  </a:lnTo>
                  <a:lnTo>
                    <a:pt x="607" y="389"/>
                  </a:lnTo>
                  <a:lnTo>
                    <a:pt x="607" y="389"/>
                  </a:lnTo>
                  <a:lnTo>
                    <a:pt x="607" y="387"/>
                  </a:lnTo>
                  <a:lnTo>
                    <a:pt x="607" y="385"/>
                  </a:lnTo>
                  <a:lnTo>
                    <a:pt x="607" y="385"/>
                  </a:lnTo>
                  <a:lnTo>
                    <a:pt x="605" y="385"/>
                  </a:lnTo>
                  <a:lnTo>
                    <a:pt x="603" y="381"/>
                  </a:lnTo>
                  <a:lnTo>
                    <a:pt x="601" y="380"/>
                  </a:lnTo>
                  <a:lnTo>
                    <a:pt x="601" y="380"/>
                  </a:lnTo>
                  <a:lnTo>
                    <a:pt x="601" y="381"/>
                  </a:lnTo>
                  <a:lnTo>
                    <a:pt x="600" y="381"/>
                  </a:lnTo>
                  <a:lnTo>
                    <a:pt x="600" y="381"/>
                  </a:lnTo>
                  <a:lnTo>
                    <a:pt x="600" y="381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6"/>
                  </a:lnTo>
                  <a:lnTo>
                    <a:pt x="600" y="376"/>
                  </a:lnTo>
                  <a:lnTo>
                    <a:pt x="600" y="376"/>
                  </a:lnTo>
                  <a:lnTo>
                    <a:pt x="596" y="374"/>
                  </a:lnTo>
                  <a:lnTo>
                    <a:pt x="594" y="372"/>
                  </a:lnTo>
                  <a:lnTo>
                    <a:pt x="596" y="371"/>
                  </a:lnTo>
                  <a:lnTo>
                    <a:pt x="596" y="369"/>
                  </a:lnTo>
                  <a:lnTo>
                    <a:pt x="598" y="365"/>
                  </a:lnTo>
                  <a:lnTo>
                    <a:pt x="598" y="363"/>
                  </a:lnTo>
                  <a:lnTo>
                    <a:pt x="596" y="362"/>
                  </a:lnTo>
                  <a:lnTo>
                    <a:pt x="594" y="360"/>
                  </a:lnTo>
                  <a:lnTo>
                    <a:pt x="594" y="358"/>
                  </a:lnTo>
                  <a:lnTo>
                    <a:pt x="596" y="356"/>
                  </a:lnTo>
                  <a:lnTo>
                    <a:pt x="596" y="356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4" y="353"/>
                  </a:lnTo>
                  <a:lnTo>
                    <a:pt x="587" y="351"/>
                  </a:lnTo>
                  <a:lnTo>
                    <a:pt x="583" y="351"/>
                  </a:lnTo>
                  <a:lnTo>
                    <a:pt x="582" y="353"/>
                  </a:lnTo>
                  <a:lnTo>
                    <a:pt x="576" y="354"/>
                  </a:lnTo>
                  <a:lnTo>
                    <a:pt x="574" y="354"/>
                  </a:lnTo>
                  <a:lnTo>
                    <a:pt x="573" y="354"/>
                  </a:lnTo>
                  <a:lnTo>
                    <a:pt x="573" y="356"/>
                  </a:lnTo>
                  <a:lnTo>
                    <a:pt x="571" y="358"/>
                  </a:lnTo>
                  <a:lnTo>
                    <a:pt x="569" y="360"/>
                  </a:lnTo>
                  <a:lnTo>
                    <a:pt x="567" y="360"/>
                  </a:lnTo>
                  <a:lnTo>
                    <a:pt x="567" y="362"/>
                  </a:lnTo>
                  <a:lnTo>
                    <a:pt x="567" y="362"/>
                  </a:lnTo>
                  <a:lnTo>
                    <a:pt x="569" y="363"/>
                  </a:lnTo>
                  <a:lnTo>
                    <a:pt x="569" y="363"/>
                  </a:lnTo>
                  <a:lnTo>
                    <a:pt x="569" y="365"/>
                  </a:lnTo>
                  <a:lnTo>
                    <a:pt x="569" y="365"/>
                  </a:lnTo>
                  <a:lnTo>
                    <a:pt x="569" y="365"/>
                  </a:lnTo>
                  <a:lnTo>
                    <a:pt x="571" y="365"/>
                  </a:lnTo>
                  <a:lnTo>
                    <a:pt x="571" y="365"/>
                  </a:lnTo>
                  <a:lnTo>
                    <a:pt x="571" y="367"/>
                  </a:lnTo>
                  <a:lnTo>
                    <a:pt x="569" y="369"/>
                  </a:lnTo>
                  <a:lnTo>
                    <a:pt x="567" y="371"/>
                  </a:lnTo>
                  <a:lnTo>
                    <a:pt x="564" y="374"/>
                  </a:lnTo>
                  <a:lnTo>
                    <a:pt x="562" y="374"/>
                  </a:lnTo>
                  <a:lnTo>
                    <a:pt x="560" y="374"/>
                  </a:lnTo>
                  <a:lnTo>
                    <a:pt x="558" y="374"/>
                  </a:lnTo>
                  <a:lnTo>
                    <a:pt x="556" y="374"/>
                  </a:lnTo>
                  <a:lnTo>
                    <a:pt x="554" y="374"/>
                  </a:lnTo>
                  <a:lnTo>
                    <a:pt x="554" y="372"/>
                  </a:lnTo>
                  <a:lnTo>
                    <a:pt x="556" y="372"/>
                  </a:lnTo>
                  <a:lnTo>
                    <a:pt x="556" y="372"/>
                  </a:lnTo>
                  <a:lnTo>
                    <a:pt x="554" y="371"/>
                  </a:lnTo>
                  <a:lnTo>
                    <a:pt x="554" y="371"/>
                  </a:lnTo>
                  <a:lnTo>
                    <a:pt x="554" y="369"/>
                  </a:lnTo>
                  <a:lnTo>
                    <a:pt x="556" y="369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2" y="367"/>
                  </a:lnTo>
                  <a:lnTo>
                    <a:pt x="562" y="365"/>
                  </a:lnTo>
                  <a:lnTo>
                    <a:pt x="562" y="365"/>
                  </a:lnTo>
                  <a:lnTo>
                    <a:pt x="562" y="365"/>
                  </a:lnTo>
                  <a:lnTo>
                    <a:pt x="562" y="362"/>
                  </a:lnTo>
                  <a:lnTo>
                    <a:pt x="562" y="362"/>
                  </a:lnTo>
                  <a:lnTo>
                    <a:pt x="562" y="360"/>
                  </a:lnTo>
                  <a:lnTo>
                    <a:pt x="564" y="358"/>
                  </a:lnTo>
                  <a:lnTo>
                    <a:pt x="564" y="358"/>
                  </a:lnTo>
                  <a:lnTo>
                    <a:pt x="564" y="356"/>
                  </a:lnTo>
                  <a:lnTo>
                    <a:pt x="562" y="356"/>
                  </a:lnTo>
                  <a:lnTo>
                    <a:pt x="560" y="354"/>
                  </a:lnTo>
                  <a:lnTo>
                    <a:pt x="560" y="354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49"/>
                  </a:lnTo>
                  <a:lnTo>
                    <a:pt x="562" y="347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2" y="342"/>
                  </a:lnTo>
                  <a:lnTo>
                    <a:pt x="564" y="342"/>
                  </a:lnTo>
                  <a:lnTo>
                    <a:pt x="571" y="334"/>
                  </a:lnTo>
                  <a:lnTo>
                    <a:pt x="574" y="333"/>
                  </a:lnTo>
                  <a:lnTo>
                    <a:pt x="574" y="333"/>
                  </a:lnTo>
                  <a:lnTo>
                    <a:pt x="576" y="331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78" y="329"/>
                  </a:lnTo>
                  <a:lnTo>
                    <a:pt x="578" y="329"/>
                  </a:lnTo>
                  <a:lnTo>
                    <a:pt x="578" y="327"/>
                  </a:lnTo>
                  <a:lnTo>
                    <a:pt x="578" y="327"/>
                  </a:lnTo>
                  <a:lnTo>
                    <a:pt x="578" y="327"/>
                  </a:lnTo>
                  <a:lnTo>
                    <a:pt x="578" y="325"/>
                  </a:lnTo>
                  <a:lnTo>
                    <a:pt x="578" y="325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8" y="322"/>
                  </a:lnTo>
                  <a:lnTo>
                    <a:pt x="580" y="322"/>
                  </a:lnTo>
                  <a:lnTo>
                    <a:pt x="580" y="322"/>
                  </a:lnTo>
                  <a:lnTo>
                    <a:pt x="580" y="320"/>
                  </a:lnTo>
                  <a:lnTo>
                    <a:pt x="578" y="318"/>
                  </a:lnTo>
                  <a:lnTo>
                    <a:pt x="578" y="318"/>
                  </a:lnTo>
                  <a:lnTo>
                    <a:pt x="578" y="316"/>
                  </a:lnTo>
                  <a:lnTo>
                    <a:pt x="582" y="315"/>
                  </a:lnTo>
                  <a:lnTo>
                    <a:pt x="587" y="313"/>
                  </a:lnTo>
                  <a:lnTo>
                    <a:pt x="591" y="311"/>
                  </a:lnTo>
                  <a:lnTo>
                    <a:pt x="591" y="309"/>
                  </a:lnTo>
                  <a:lnTo>
                    <a:pt x="591" y="307"/>
                  </a:lnTo>
                  <a:lnTo>
                    <a:pt x="591" y="306"/>
                  </a:lnTo>
                  <a:lnTo>
                    <a:pt x="592" y="306"/>
                  </a:lnTo>
                  <a:lnTo>
                    <a:pt x="592" y="306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94" y="304"/>
                  </a:lnTo>
                  <a:lnTo>
                    <a:pt x="594" y="302"/>
                  </a:lnTo>
                  <a:lnTo>
                    <a:pt x="596" y="302"/>
                  </a:lnTo>
                  <a:lnTo>
                    <a:pt x="598" y="300"/>
                  </a:lnTo>
                  <a:lnTo>
                    <a:pt x="598" y="298"/>
                  </a:lnTo>
                  <a:lnTo>
                    <a:pt x="600" y="298"/>
                  </a:lnTo>
                  <a:lnTo>
                    <a:pt x="601" y="297"/>
                  </a:lnTo>
                  <a:lnTo>
                    <a:pt x="605" y="293"/>
                  </a:lnTo>
                  <a:lnTo>
                    <a:pt x="605" y="291"/>
                  </a:lnTo>
                  <a:lnTo>
                    <a:pt x="605" y="291"/>
                  </a:lnTo>
                  <a:lnTo>
                    <a:pt x="605" y="289"/>
                  </a:lnTo>
                  <a:lnTo>
                    <a:pt x="607" y="289"/>
                  </a:lnTo>
                  <a:lnTo>
                    <a:pt x="607" y="289"/>
                  </a:lnTo>
                  <a:lnTo>
                    <a:pt x="607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09" y="287"/>
                  </a:lnTo>
                  <a:lnTo>
                    <a:pt x="609" y="287"/>
                  </a:lnTo>
                  <a:lnTo>
                    <a:pt x="609" y="286"/>
                  </a:lnTo>
                  <a:lnTo>
                    <a:pt x="607" y="286"/>
                  </a:lnTo>
                  <a:lnTo>
                    <a:pt x="607" y="284"/>
                  </a:lnTo>
                  <a:lnTo>
                    <a:pt x="607" y="286"/>
                  </a:lnTo>
                  <a:lnTo>
                    <a:pt x="600" y="286"/>
                  </a:lnTo>
                  <a:lnTo>
                    <a:pt x="600" y="284"/>
                  </a:lnTo>
                  <a:lnTo>
                    <a:pt x="601" y="284"/>
                  </a:lnTo>
                  <a:lnTo>
                    <a:pt x="601" y="282"/>
                  </a:lnTo>
                  <a:lnTo>
                    <a:pt x="603" y="282"/>
                  </a:lnTo>
                  <a:lnTo>
                    <a:pt x="603" y="280"/>
                  </a:lnTo>
                  <a:lnTo>
                    <a:pt x="605" y="280"/>
                  </a:lnTo>
                  <a:lnTo>
                    <a:pt x="605" y="280"/>
                  </a:lnTo>
                  <a:lnTo>
                    <a:pt x="605" y="278"/>
                  </a:lnTo>
                  <a:lnTo>
                    <a:pt x="607" y="278"/>
                  </a:lnTo>
                  <a:lnTo>
                    <a:pt x="607" y="277"/>
                  </a:lnTo>
                  <a:lnTo>
                    <a:pt x="605" y="277"/>
                  </a:lnTo>
                  <a:lnTo>
                    <a:pt x="605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9" y="275"/>
                  </a:lnTo>
                  <a:lnTo>
                    <a:pt x="609" y="275"/>
                  </a:lnTo>
                  <a:lnTo>
                    <a:pt x="612" y="275"/>
                  </a:lnTo>
                  <a:lnTo>
                    <a:pt x="612" y="275"/>
                  </a:lnTo>
                  <a:lnTo>
                    <a:pt x="614" y="277"/>
                  </a:lnTo>
                  <a:lnTo>
                    <a:pt x="614" y="277"/>
                  </a:lnTo>
                  <a:lnTo>
                    <a:pt x="614" y="277"/>
                  </a:lnTo>
                  <a:lnTo>
                    <a:pt x="616" y="275"/>
                  </a:lnTo>
                  <a:lnTo>
                    <a:pt x="614" y="278"/>
                  </a:lnTo>
                  <a:lnTo>
                    <a:pt x="616" y="278"/>
                  </a:lnTo>
                  <a:lnTo>
                    <a:pt x="616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20" y="280"/>
                  </a:lnTo>
                  <a:lnTo>
                    <a:pt x="620" y="280"/>
                  </a:lnTo>
                  <a:lnTo>
                    <a:pt x="621" y="280"/>
                  </a:lnTo>
                  <a:lnTo>
                    <a:pt x="621" y="280"/>
                  </a:lnTo>
                  <a:lnTo>
                    <a:pt x="623" y="280"/>
                  </a:lnTo>
                  <a:lnTo>
                    <a:pt x="625" y="280"/>
                  </a:lnTo>
                  <a:lnTo>
                    <a:pt x="627" y="280"/>
                  </a:lnTo>
                  <a:lnTo>
                    <a:pt x="627" y="280"/>
                  </a:lnTo>
                  <a:lnTo>
                    <a:pt x="629" y="278"/>
                  </a:lnTo>
                  <a:lnTo>
                    <a:pt x="629" y="278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7" y="277"/>
                  </a:lnTo>
                  <a:lnTo>
                    <a:pt x="627" y="275"/>
                  </a:lnTo>
                  <a:lnTo>
                    <a:pt x="629" y="275"/>
                  </a:lnTo>
                  <a:lnTo>
                    <a:pt x="629" y="275"/>
                  </a:lnTo>
                  <a:lnTo>
                    <a:pt x="629" y="277"/>
                  </a:lnTo>
                  <a:lnTo>
                    <a:pt x="630" y="277"/>
                  </a:lnTo>
                  <a:lnTo>
                    <a:pt x="630" y="277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3"/>
                  </a:lnTo>
                  <a:lnTo>
                    <a:pt x="630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32" y="269"/>
                  </a:lnTo>
                  <a:lnTo>
                    <a:pt x="634" y="269"/>
                  </a:lnTo>
                  <a:lnTo>
                    <a:pt x="634" y="269"/>
                  </a:lnTo>
                  <a:lnTo>
                    <a:pt x="636" y="269"/>
                  </a:lnTo>
                  <a:lnTo>
                    <a:pt x="636" y="269"/>
                  </a:lnTo>
                  <a:lnTo>
                    <a:pt x="636" y="268"/>
                  </a:lnTo>
                  <a:lnTo>
                    <a:pt x="636" y="268"/>
                  </a:lnTo>
                  <a:lnTo>
                    <a:pt x="636" y="268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34" y="264"/>
                  </a:lnTo>
                  <a:lnTo>
                    <a:pt x="634" y="262"/>
                  </a:lnTo>
                  <a:lnTo>
                    <a:pt x="632" y="262"/>
                  </a:lnTo>
                  <a:lnTo>
                    <a:pt x="632" y="262"/>
                  </a:lnTo>
                  <a:lnTo>
                    <a:pt x="632" y="260"/>
                  </a:lnTo>
                  <a:lnTo>
                    <a:pt x="632" y="260"/>
                  </a:lnTo>
                  <a:lnTo>
                    <a:pt x="632" y="259"/>
                  </a:lnTo>
                  <a:lnTo>
                    <a:pt x="634" y="259"/>
                  </a:lnTo>
                  <a:lnTo>
                    <a:pt x="634" y="259"/>
                  </a:lnTo>
                  <a:lnTo>
                    <a:pt x="634" y="257"/>
                  </a:lnTo>
                  <a:lnTo>
                    <a:pt x="632" y="253"/>
                  </a:lnTo>
                  <a:lnTo>
                    <a:pt x="634" y="253"/>
                  </a:lnTo>
                  <a:lnTo>
                    <a:pt x="634" y="251"/>
                  </a:lnTo>
                  <a:lnTo>
                    <a:pt x="634" y="250"/>
                  </a:lnTo>
                  <a:lnTo>
                    <a:pt x="634" y="250"/>
                  </a:lnTo>
                  <a:lnTo>
                    <a:pt x="636" y="250"/>
                  </a:lnTo>
                  <a:lnTo>
                    <a:pt x="634" y="248"/>
                  </a:lnTo>
                  <a:lnTo>
                    <a:pt x="634" y="248"/>
                  </a:lnTo>
                  <a:lnTo>
                    <a:pt x="634" y="248"/>
                  </a:lnTo>
                  <a:lnTo>
                    <a:pt x="634" y="246"/>
                  </a:lnTo>
                  <a:lnTo>
                    <a:pt x="634" y="246"/>
                  </a:lnTo>
                  <a:lnTo>
                    <a:pt x="634" y="246"/>
                  </a:lnTo>
                  <a:lnTo>
                    <a:pt x="636" y="246"/>
                  </a:lnTo>
                  <a:lnTo>
                    <a:pt x="636" y="246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6" y="242"/>
                  </a:lnTo>
                  <a:lnTo>
                    <a:pt x="638" y="241"/>
                  </a:lnTo>
                  <a:lnTo>
                    <a:pt x="638" y="241"/>
                  </a:lnTo>
                  <a:lnTo>
                    <a:pt x="638" y="237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30"/>
                  </a:lnTo>
                  <a:lnTo>
                    <a:pt x="636" y="228"/>
                  </a:lnTo>
                  <a:lnTo>
                    <a:pt x="636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4"/>
                  </a:lnTo>
                  <a:lnTo>
                    <a:pt x="641" y="221"/>
                  </a:lnTo>
                  <a:lnTo>
                    <a:pt x="641" y="219"/>
                  </a:lnTo>
                  <a:lnTo>
                    <a:pt x="641" y="217"/>
                  </a:lnTo>
                  <a:lnTo>
                    <a:pt x="641" y="215"/>
                  </a:lnTo>
                  <a:lnTo>
                    <a:pt x="641" y="215"/>
                  </a:lnTo>
                  <a:lnTo>
                    <a:pt x="643" y="213"/>
                  </a:lnTo>
                  <a:lnTo>
                    <a:pt x="643" y="213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0"/>
                  </a:lnTo>
                  <a:lnTo>
                    <a:pt x="643" y="210"/>
                  </a:lnTo>
                  <a:lnTo>
                    <a:pt x="643" y="208"/>
                  </a:lnTo>
                  <a:lnTo>
                    <a:pt x="643" y="208"/>
                  </a:lnTo>
                  <a:lnTo>
                    <a:pt x="645" y="206"/>
                  </a:lnTo>
                  <a:lnTo>
                    <a:pt x="645" y="204"/>
                  </a:lnTo>
                  <a:lnTo>
                    <a:pt x="645" y="204"/>
                  </a:lnTo>
                  <a:lnTo>
                    <a:pt x="645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45" y="201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7"/>
                  </a:lnTo>
                  <a:lnTo>
                    <a:pt x="647" y="194"/>
                  </a:lnTo>
                  <a:lnTo>
                    <a:pt x="647" y="192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52" y="186"/>
                  </a:lnTo>
                  <a:lnTo>
                    <a:pt x="654" y="185"/>
                  </a:lnTo>
                  <a:lnTo>
                    <a:pt x="654" y="185"/>
                  </a:lnTo>
                  <a:lnTo>
                    <a:pt x="654" y="185"/>
                  </a:lnTo>
                  <a:lnTo>
                    <a:pt x="656" y="183"/>
                  </a:lnTo>
                  <a:lnTo>
                    <a:pt x="656" y="183"/>
                  </a:lnTo>
                  <a:lnTo>
                    <a:pt x="656" y="181"/>
                  </a:lnTo>
                  <a:lnTo>
                    <a:pt x="656" y="181"/>
                  </a:lnTo>
                  <a:lnTo>
                    <a:pt x="656" y="181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79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61" y="177"/>
                  </a:lnTo>
                  <a:lnTo>
                    <a:pt x="661" y="177"/>
                  </a:lnTo>
                  <a:lnTo>
                    <a:pt x="661" y="175"/>
                  </a:lnTo>
                  <a:lnTo>
                    <a:pt x="665" y="170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5"/>
                  </a:lnTo>
                  <a:lnTo>
                    <a:pt x="661" y="165"/>
                  </a:lnTo>
                  <a:close/>
                  <a:moveTo>
                    <a:pt x="356" y="632"/>
                  </a:moveTo>
                  <a:lnTo>
                    <a:pt x="356" y="632"/>
                  </a:lnTo>
                  <a:lnTo>
                    <a:pt x="356" y="632"/>
                  </a:lnTo>
                  <a:lnTo>
                    <a:pt x="354" y="632"/>
                  </a:lnTo>
                  <a:lnTo>
                    <a:pt x="354" y="631"/>
                  </a:lnTo>
                  <a:lnTo>
                    <a:pt x="354" y="631"/>
                  </a:lnTo>
                  <a:lnTo>
                    <a:pt x="354" y="629"/>
                  </a:lnTo>
                  <a:lnTo>
                    <a:pt x="354" y="629"/>
                  </a:lnTo>
                  <a:lnTo>
                    <a:pt x="356" y="629"/>
                  </a:lnTo>
                  <a:lnTo>
                    <a:pt x="356" y="631"/>
                  </a:lnTo>
                  <a:lnTo>
                    <a:pt x="356" y="632"/>
                  </a:lnTo>
                  <a:lnTo>
                    <a:pt x="356" y="63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7FC35D47-BC54-42E3-AE96-8035B0B33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9905" y="2066793"/>
              <a:ext cx="671031" cy="1364281"/>
            </a:xfrm>
            <a:custGeom>
              <a:avLst/>
              <a:gdLst>
                <a:gd name="T0" fmla="*/ 49 w 604"/>
                <a:gd name="T1" fmla="*/ 1208 h 1228"/>
                <a:gd name="T2" fmla="*/ 31 w 604"/>
                <a:gd name="T3" fmla="*/ 1210 h 1228"/>
                <a:gd name="T4" fmla="*/ 6 w 604"/>
                <a:gd name="T5" fmla="*/ 1188 h 1228"/>
                <a:gd name="T6" fmla="*/ 64 w 604"/>
                <a:gd name="T7" fmla="*/ 1181 h 1228"/>
                <a:gd name="T8" fmla="*/ 26 w 604"/>
                <a:gd name="T9" fmla="*/ 1190 h 1228"/>
                <a:gd name="T10" fmla="*/ 29 w 604"/>
                <a:gd name="T11" fmla="*/ 1174 h 1228"/>
                <a:gd name="T12" fmla="*/ 13 w 604"/>
                <a:gd name="T13" fmla="*/ 1187 h 1228"/>
                <a:gd name="T14" fmla="*/ 78 w 604"/>
                <a:gd name="T15" fmla="*/ 1161 h 1228"/>
                <a:gd name="T16" fmla="*/ 168 w 604"/>
                <a:gd name="T17" fmla="*/ 1210 h 1228"/>
                <a:gd name="T18" fmla="*/ 121 w 604"/>
                <a:gd name="T19" fmla="*/ 1197 h 1228"/>
                <a:gd name="T20" fmla="*/ 116 w 604"/>
                <a:gd name="T21" fmla="*/ 1196 h 1228"/>
                <a:gd name="T22" fmla="*/ 121 w 604"/>
                <a:gd name="T23" fmla="*/ 1196 h 1228"/>
                <a:gd name="T24" fmla="*/ 309 w 604"/>
                <a:gd name="T25" fmla="*/ 1185 h 1228"/>
                <a:gd name="T26" fmla="*/ 150 w 604"/>
                <a:gd name="T27" fmla="*/ 1208 h 1228"/>
                <a:gd name="T28" fmla="*/ 138 w 604"/>
                <a:gd name="T29" fmla="*/ 1183 h 1228"/>
                <a:gd name="T30" fmla="*/ 140 w 604"/>
                <a:gd name="T31" fmla="*/ 1172 h 1228"/>
                <a:gd name="T32" fmla="*/ 118 w 604"/>
                <a:gd name="T33" fmla="*/ 1174 h 1228"/>
                <a:gd name="T34" fmla="*/ 91 w 604"/>
                <a:gd name="T35" fmla="*/ 1161 h 1228"/>
                <a:gd name="T36" fmla="*/ 87 w 604"/>
                <a:gd name="T37" fmla="*/ 1147 h 1228"/>
                <a:gd name="T38" fmla="*/ 93 w 604"/>
                <a:gd name="T39" fmla="*/ 1087 h 1228"/>
                <a:gd name="T40" fmla="*/ 82 w 604"/>
                <a:gd name="T41" fmla="*/ 896 h 1228"/>
                <a:gd name="T42" fmla="*/ 84 w 604"/>
                <a:gd name="T43" fmla="*/ 871 h 1228"/>
                <a:gd name="T44" fmla="*/ 132 w 604"/>
                <a:gd name="T45" fmla="*/ 860 h 1228"/>
                <a:gd name="T46" fmla="*/ 123 w 604"/>
                <a:gd name="T47" fmla="*/ 852 h 1228"/>
                <a:gd name="T48" fmla="*/ 163 w 604"/>
                <a:gd name="T49" fmla="*/ 815 h 1228"/>
                <a:gd name="T50" fmla="*/ 587 w 604"/>
                <a:gd name="T51" fmla="*/ 885 h 1228"/>
                <a:gd name="T52" fmla="*/ 524 w 604"/>
                <a:gd name="T53" fmla="*/ 719 h 1228"/>
                <a:gd name="T54" fmla="*/ 526 w 604"/>
                <a:gd name="T55" fmla="*/ 585 h 1228"/>
                <a:gd name="T56" fmla="*/ 492 w 604"/>
                <a:gd name="T57" fmla="*/ 280 h 1228"/>
                <a:gd name="T58" fmla="*/ 391 w 604"/>
                <a:gd name="T59" fmla="*/ 18 h 1228"/>
                <a:gd name="T60" fmla="*/ 313 w 604"/>
                <a:gd name="T61" fmla="*/ 135 h 1228"/>
                <a:gd name="T62" fmla="*/ 232 w 604"/>
                <a:gd name="T63" fmla="*/ 184 h 1228"/>
                <a:gd name="T64" fmla="*/ 89 w 604"/>
                <a:gd name="T65" fmla="*/ 186 h 1228"/>
                <a:gd name="T66" fmla="*/ 183 w 604"/>
                <a:gd name="T67" fmla="*/ 271 h 1228"/>
                <a:gd name="T68" fmla="*/ 206 w 604"/>
                <a:gd name="T69" fmla="*/ 386 h 1228"/>
                <a:gd name="T70" fmla="*/ 206 w 604"/>
                <a:gd name="T71" fmla="*/ 493 h 1228"/>
                <a:gd name="T72" fmla="*/ 255 w 604"/>
                <a:gd name="T73" fmla="*/ 563 h 1228"/>
                <a:gd name="T74" fmla="*/ 291 w 604"/>
                <a:gd name="T75" fmla="*/ 616 h 1228"/>
                <a:gd name="T76" fmla="*/ 291 w 604"/>
                <a:gd name="T77" fmla="*/ 670 h 1228"/>
                <a:gd name="T78" fmla="*/ 252 w 604"/>
                <a:gd name="T79" fmla="*/ 690 h 1228"/>
                <a:gd name="T80" fmla="*/ 221 w 604"/>
                <a:gd name="T81" fmla="*/ 751 h 1228"/>
                <a:gd name="T82" fmla="*/ 185 w 604"/>
                <a:gd name="T83" fmla="*/ 796 h 1228"/>
                <a:gd name="T84" fmla="*/ 159 w 604"/>
                <a:gd name="T85" fmla="*/ 822 h 1228"/>
                <a:gd name="T86" fmla="*/ 141 w 604"/>
                <a:gd name="T87" fmla="*/ 847 h 1228"/>
                <a:gd name="T88" fmla="*/ 118 w 604"/>
                <a:gd name="T89" fmla="*/ 869 h 1228"/>
                <a:gd name="T90" fmla="*/ 96 w 604"/>
                <a:gd name="T91" fmla="*/ 894 h 1228"/>
                <a:gd name="T92" fmla="*/ 80 w 604"/>
                <a:gd name="T93" fmla="*/ 952 h 1228"/>
                <a:gd name="T94" fmla="*/ 89 w 604"/>
                <a:gd name="T95" fmla="*/ 1008 h 1228"/>
                <a:gd name="T96" fmla="*/ 96 w 604"/>
                <a:gd name="T97" fmla="*/ 1058 h 1228"/>
                <a:gd name="T98" fmla="*/ 94 w 604"/>
                <a:gd name="T99" fmla="*/ 1102 h 1228"/>
                <a:gd name="T100" fmla="*/ 98 w 604"/>
                <a:gd name="T101" fmla="*/ 1136 h 1228"/>
                <a:gd name="T102" fmla="*/ 116 w 604"/>
                <a:gd name="T103" fmla="*/ 1150 h 1228"/>
                <a:gd name="T104" fmla="*/ 149 w 604"/>
                <a:gd name="T105" fmla="*/ 1183 h 1228"/>
                <a:gd name="T106" fmla="*/ 176 w 604"/>
                <a:gd name="T107" fmla="*/ 1205 h 1228"/>
                <a:gd name="T108" fmla="*/ 186 w 604"/>
                <a:gd name="T109" fmla="*/ 1221 h 1228"/>
                <a:gd name="T110" fmla="*/ 233 w 604"/>
                <a:gd name="T111" fmla="*/ 1206 h 1228"/>
                <a:gd name="T112" fmla="*/ 259 w 604"/>
                <a:gd name="T113" fmla="*/ 1199 h 1228"/>
                <a:gd name="T114" fmla="*/ 293 w 604"/>
                <a:gd name="T115" fmla="*/ 1183 h 1228"/>
                <a:gd name="T116" fmla="*/ 318 w 604"/>
                <a:gd name="T117" fmla="*/ 1170 h 1228"/>
                <a:gd name="T118" fmla="*/ 342 w 604"/>
                <a:gd name="T119" fmla="*/ 1170 h 1228"/>
                <a:gd name="T120" fmla="*/ 365 w 604"/>
                <a:gd name="T121" fmla="*/ 1163 h 1228"/>
                <a:gd name="T122" fmla="*/ 400 w 604"/>
                <a:gd name="T123" fmla="*/ 1160 h 1228"/>
                <a:gd name="T124" fmla="*/ 488 w 604"/>
                <a:gd name="T125" fmla="*/ 107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4" h="1228">
                  <a:moveTo>
                    <a:pt x="69" y="1217"/>
                  </a:moveTo>
                  <a:lnTo>
                    <a:pt x="69" y="1216"/>
                  </a:lnTo>
                  <a:lnTo>
                    <a:pt x="69" y="1216"/>
                  </a:lnTo>
                  <a:lnTo>
                    <a:pt x="67" y="1216"/>
                  </a:lnTo>
                  <a:lnTo>
                    <a:pt x="67" y="1217"/>
                  </a:lnTo>
                  <a:lnTo>
                    <a:pt x="67" y="1217"/>
                  </a:lnTo>
                  <a:lnTo>
                    <a:pt x="69" y="1219"/>
                  </a:lnTo>
                  <a:lnTo>
                    <a:pt x="69" y="1219"/>
                  </a:lnTo>
                  <a:lnTo>
                    <a:pt x="71" y="1219"/>
                  </a:lnTo>
                  <a:lnTo>
                    <a:pt x="71" y="1219"/>
                  </a:lnTo>
                  <a:lnTo>
                    <a:pt x="71" y="1217"/>
                  </a:lnTo>
                  <a:lnTo>
                    <a:pt x="69" y="1217"/>
                  </a:lnTo>
                  <a:close/>
                  <a:moveTo>
                    <a:pt x="75" y="1216"/>
                  </a:moveTo>
                  <a:lnTo>
                    <a:pt x="75" y="1216"/>
                  </a:lnTo>
                  <a:lnTo>
                    <a:pt x="75" y="1216"/>
                  </a:lnTo>
                  <a:lnTo>
                    <a:pt x="75" y="1216"/>
                  </a:lnTo>
                  <a:lnTo>
                    <a:pt x="73" y="1216"/>
                  </a:lnTo>
                  <a:lnTo>
                    <a:pt x="71" y="1214"/>
                  </a:lnTo>
                  <a:lnTo>
                    <a:pt x="71" y="1214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5" y="1217"/>
                  </a:lnTo>
                  <a:lnTo>
                    <a:pt x="75" y="1217"/>
                  </a:lnTo>
                  <a:lnTo>
                    <a:pt x="75" y="1216"/>
                  </a:lnTo>
                  <a:lnTo>
                    <a:pt x="73" y="1216"/>
                  </a:lnTo>
                  <a:lnTo>
                    <a:pt x="73" y="1216"/>
                  </a:lnTo>
                  <a:lnTo>
                    <a:pt x="75" y="1216"/>
                  </a:lnTo>
                  <a:close/>
                  <a:moveTo>
                    <a:pt x="44" y="1208"/>
                  </a:moveTo>
                  <a:lnTo>
                    <a:pt x="42" y="1208"/>
                  </a:lnTo>
                  <a:lnTo>
                    <a:pt x="42" y="1208"/>
                  </a:lnTo>
                  <a:lnTo>
                    <a:pt x="40" y="1210"/>
                  </a:lnTo>
                  <a:lnTo>
                    <a:pt x="38" y="1212"/>
                  </a:lnTo>
                  <a:lnTo>
                    <a:pt x="38" y="1214"/>
                  </a:lnTo>
                  <a:lnTo>
                    <a:pt x="40" y="1214"/>
                  </a:lnTo>
                  <a:lnTo>
                    <a:pt x="40" y="1214"/>
                  </a:lnTo>
                  <a:lnTo>
                    <a:pt x="40" y="1212"/>
                  </a:lnTo>
                  <a:lnTo>
                    <a:pt x="42" y="1212"/>
                  </a:lnTo>
                  <a:lnTo>
                    <a:pt x="42" y="1212"/>
                  </a:lnTo>
                  <a:lnTo>
                    <a:pt x="44" y="1212"/>
                  </a:lnTo>
                  <a:lnTo>
                    <a:pt x="47" y="1210"/>
                  </a:lnTo>
                  <a:lnTo>
                    <a:pt x="46" y="1210"/>
                  </a:lnTo>
                  <a:lnTo>
                    <a:pt x="44" y="1208"/>
                  </a:lnTo>
                  <a:close/>
                  <a:moveTo>
                    <a:pt x="55" y="1205"/>
                  </a:move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1" y="1205"/>
                  </a:lnTo>
                  <a:lnTo>
                    <a:pt x="51" y="1205"/>
                  </a:lnTo>
                  <a:lnTo>
                    <a:pt x="49" y="1208"/>
                  </a:lnTo>
                  <a:lnTo>
                    <a:pt x="49" y="1208"/>
                  </a:lnTo>
                  <a:lnTo>
                    <a:pt x="49" y="1208"/>
                  </a:lnTo>
                  <a:lnTo>
                    <a:pt x="51" y="1210"/>
                  </a:lnTo>
                  <a:lnTo>
                    <a:pt x="51" y="1208"/>
                  </a:lnTo>
                  <a:lnTo>
                    <a:pt x="51" y="1208"/>
                  </a:lnTo>
                  <a:lnTo>
                    <a:pt x="53" y="1208"/>
                  </a:lnTo>
                  <a:lnTo>
                    <a:pt x="53" y="1208"/>
                  </a:lnTo>
                  <a:lnTo>
                    <a:pt x="55" y="1208"/>
                  </a:lnTo>
                  <a:lnTo>
                    <a:pt x="55" y="1208"/>
                  </a:lnTo>
                  <a:lnTo>
                    <a:pt x="55" y="1208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5"/>
                  </a:lnTo>
                  <a:lnTo>
                    <a:pt x="55" y="1205"/>
                  </a:lnTo>
                  <a:close/>
                  <a:moveTo>
                    <a:pt x="46" y="1205"/>
                  </a:moveTo>
                  <a:lnTo>
                    <a:pt x="44" y="1206"/>
                  </a:lnTo>
                  <a:lnTo>
                    <a:pt x="44" y="1206"/>
                  </a:lnTo>
                  <a:lnTo>
                    <a:pt x="44" y="1208"/>
                  </a:lnTo>
                  <a:lnTo>
                    <a:pt x="46" y="1206"/>
                  </a:lnTo>
                  <a:lnTo>
                    <a:pt x="47" y="1206"/>
                  </a:lnTo>
                  <a:lnTo>
                    <a:pt x="47" y="1203"/>
                  </a:lnTo>
                  <a:lnTo>
                    <a:pt x="47" y="1203"/>
                  </a:lnTo>
                  <a:lnTo>
                    <a:pt x="46" y="1205"/>
                  </a:lnTo>
                  <a:close/>
                  <a:moveTo>
                    <a:pt x="51" y="1205"/>
                  </a:moveTo>
                  <a:lnTo>
                    <a:pt x="51" y="1205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49" y="1203"/>
                  </a:lnTo>
                  <a:lnTo>
                    <a:pt x="47" y="1205"/>
                  </a:lnTo>
                  <a:lnTo>
                    <a:pt x="47" y="1206"/>
                  </a:lnTo>
                  <a:lnTo>
                    <a:pt x="49" y="1206"/>
                  </a:lnTo>
                  <a:lnTo>
                    <a:pt x="51" y="1205"/>
                  </a:lnTo>
                  <a:lnTo>
                    <a:pt x="51" y="1205"/>
                  </a:lnTo>
                  <a:close/>
                  <a:moveTo>
                    <a:pt x="35" y="1206"/>
                  </a:moveTo>
                  <a:lnTo>
                    <a:pt x="35" y="1203"/>
                  </a:lnTo>
                  <a:lnTo>
                    <a:pt x="33" y="1201"/>
                  </a:lnTo>
                  <a:lnTo>
                    <a:pt x="31" y="1201"/>
                  </a:lnTo>
                  <a:lnTo>
                    <a:pt x="29" y="1201"/>
                  </a:lnTo>
                  <a:lnTo>
                    <a:pt x="28" y="1203"/>
                  </a:lnTo>
                  <a:lnTo>
                    <a:pt x="26" y="1203"/>
                  </a:lnTo>
                  <a:lnTo>
                    <a:pt x="26" y="1205"/>
                  </a:lnTo>
                  <a:lnTo>
                    <a:pt x="28" y="1206"/>
                  </a:lnTo>
                  <a:lnTo>
                    <a:pt x="28" y="1206"/>
                  </a:lnTo>
                  <a:lnTo>
                    <a:pt x="29" y="1206"/>
                  </a:lnTo>
                  <a:lnTo>
                    <a:pt x="31" y="1208"/>
                  </a:lnTo>
                  <a:lnTo>
                    <a:pt x="31" y="1210"/>
                  </a:lnTo>
                  <a:lnTo>
                    <a:pt x="29" y="1210"/>
                  </a:lnTo>
                  <a:lnTo>
                    <a:pt x="31" y="1210"/>
                  </a:lnTo>
                  <a:lnTo>
                    <a:pt x="31" y="1210"/>
                  </a:lnTo>
                  <a:lnTo>
                    <a:pt x="33" y="1210"/>
                  </a:lnTo>
                  <a:lnTo>
                    <a:pt x="33" y="1210"/>
                  </a:lnTo>
                  <a:lnTo>
                    <a:pt x="33" y="1212"/>
                  </a:lnTo>
                  <a:lnTo>
                    <a:pt x="33" y="1212"/>
                  </a:lnTo>
                  <a:lnTo>
                    <a:pt x="35" y="1210"/>
                  </a:lnTo>
                  <a:lnTo>
                    <a:pt x="37" y="1210"/>
                  </a:lnTo>
                  <a:lnTo>
                    <a:pt x="35" y="1208"/>
                  </a:lnTo>
                  <a:lnTo>
                    <a:pt x="35" y="1206"/>
                  </a:lnTo>
                  <a:close/>
                  <a:moveTo>
                    <a:pt x="38" y="1199"/>
                  </a:moveTo>
                  <a:lnTo>
                    <a:pt x="40" y="1197"/>
                  </a:lnTo>
                  <a:lnTo>
                    <a:pt x="38" y="1196"/>
                  </a:lnTo>
                  <a:lnTo>
                    <a:pt x="37" y="1196"/>
                  </a:lnTo>
                  <a:lnTo>
                    <a:pt x="37" y="1196"/>
                  </a:lnTo>
                  <a:lnTo>
                    <a:pt x="38" y="1197"/>
                  </a:lnTo>
                  <a:lnTo>
                    <a:pt x="37" y="1199"/>
                  </a:lnTo>
                  <a:lnTo>
                    <a:pt x="37" y="1197"/>
                  </a:lnTo>
                  <a:lnTo>
                    <a:pt x="35" y="1196"/>
                  </a:lnTo>
                  <a:lnTo>
                    <a:pt x="35" y="1196"/>
                  </a:lnTo>
                  <a:lnTo>
                    <a:pt x="35" y="1197"/>
                  </a:lnTo>
                  <a:lnTo>
                    <a:pt x="35" y="1199"/>
                  </a:lnTo>
                  <a:lnTo>
                    <a:pt x="35" y="1201"/>
                  </a:lnTo>
                  <a:lnTo>
                    <a:pt x="35" y="1201"/>
                  </a:lnTo>
                  <a:lnTo>
                    <a:pt x="37" y="1203"/>
                  </a:lnTo>
                  <a:lnTo>
                    <a:pt x="37" y="1203"/>
                  </a:lnTo>
                  <a:lnTo>
                    <a:pt x="37" y="1203"/>
                  </a:lnTo>
                  <a:lnTo>
                    <a:pt x="38" y="1203"/>
                  </a:lnTo>
                  <a:lnTo>
                    <a:pt x="38" y="1203"/>
                  </a:lnTo>
                  <a:lnTo>
                    <a:pt x="38" y="1201"/>
                  </a:lnTo>
                  <a:lnTo>
                    <a:pt x="38" y="1199"/>
                  </a:lnTo>
                  <a:close/>
                  <a:moveTo>
                    <a:pt x="58" y="1197"/>
                  </a:moveTo>
                  <a:lnTo>
                    <a:pt x="58" y="1196"/>
                  </a:lnTo>
                  <a:lnTo>
                    <a:pt x="58" y="1196"/>
                  </a:lnTo>
                  <a:lnTo>
                    <a:pt x="58" y="1196"/>
                  </a:lnTo>
                  <a:lnTo>
                    <a:pt x="56" y="1194"/>
                  </a:lnTo>
                  <a:lnTo>
                    <a:pt x="56" y="1196"/>
                  </a:lnTo>
                  <a:lnTo>
                    <a:pt x="56" y="1196"/>
                  </a:lnTo>
                  <a:lnTo>
                    <a:pt x="56" y="1197"/>
                  </a:lnTo>
                  <a:lnTo>
                    <a:pt x="56" y="1197"/>
                  </a:lnTo>
                  <a:lnTo>
                    <a:pt x="58" y="1199"/>
                  </a:lnTo>
                  <a:lnTo>
                    <a:pt x="58" y="1199"/>
                  </a:lnTo>
                  <a:lnTo>
                    <a:pt x="58" y="1197"/>
                  </a:lnTo>
                  <a:lnTo>
                    <a:pt x="58" y="1197"/>
                  </a:lnTo>
                  <a:lnTo>
                    <a:pt x="58" y="1197"/>
                  </a:lnTo>
                  <a:close/>
                  <a:moveTo>
                    <a:pt x="58" y="1187"/>
                  </a:moveTo>
                  <a:lnTo>
                    <a:pt x="58" y="1187"/>
                  </a:lnTo>
                  <a:lnTo>
                    <a:pt x="58" y="1188"/>
                  </a:lnTo>
                  <a:lnTo>
                    <a:pt x="58" y="1188"/>
                  </a:lnTo>
                  <a:lnTo>
                    <a:pt x="58" y="1190"/>
                  </a:lnTo>
                  <a:lnTo>
                    <a:pt x="58" y="1190"/>
                  </a:lnTo>
                  <a:lnTo>
                    <a:pt x="60" y="1190"/>
                  </a:lnTo>
                  <a:lnTo>
                    <a:pt x="60" y="1188"/>
                  </a:lnTo>
                  <a:lnTo>
                    <a:pt x="60" y="1188"/>
                  </a:lnTo>
                  <a:lnTo>
                    <a:pt x="58" y="1187"/>
                  </a:lnTo>
                  <a:close/>
                  <a:moveTo>
                    <a:pt x="8" y="1190"/>
                  </a:moveTo>
                  <a:lnTo>
                    <a:pt x="8" y="1190"/>
                  </a:lnTo>
                  <a:lnTo>
                    <a:pt x="8" y="1190"/>
                  </a:lnTo>
                  <a:lnTo>
                    <a:pt x="6" y="1188"/>
                  </a:lnTo>
                  <a:lnTo>
                    <a:pt x="6" y="1188"/>
                  </a:lnTo>
                  <a:lnTo>
                    <a:pt x="6" y="1187"/>
                  </a:lnTo>
                  <a:lnTo>
                    <a:pt x="6" y="1187"/>
                  </a:lnTo>
                  <a:lnTo>
                    <a:pt x="6" y="1185"/>
                  </a:lnTo>
                  <a:lnTo>
                    <a:pt x="4" y="1185"/>
                  </a:lnTo>
                  <a:lnTo>
                    <a:pt x="4" y="1183"/>
                  </a:lnTo>
                  <a:lnTo>
                    <a:pt x="4" y="1183"/>
                  </a:lnTo>
                  <a:lnTo>
                    <a:pt x="2" y="1185"/>
                  </a:lnTo>
                  <a:lnTo>
                    <a:pt x="2" y="1185"/>
                  </a:lnTo>
                  <a:lnTo>
                    <a:pt x="2" y="1187"/>
                  </a:lnTo>
                  <a:lnTo>
                    <a:pt x="0" y="1187"/>
                  </a:lnTo>
                  <a:lnTo>
                    <a:pt x="0" y="1188"/>
                  </a:lnTo>
                  <a:lnTo>
                    <a:pt x="0" y="1188"/>
                  </a:lnTo>
                  <a:lnTo>
                    <a:pt x="0" y="1190"/>
                  </a:lnTo>
                  <a:lnTo>
                    <a:pt x="0" y="1190"/>
                  </a:lnTo>
                  <a:lnTo>
                    <a:pt x="0" y="1190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196"/>
                  </a:lnTo>
                  <a:lnTo>
                    <a:pt x="2" y="1196"/>
                  </a:lnTo>
                  <a:lnTo>
                    <a:pt x="2" y="1197"/>
                  </a:lnTo>
                  <a:lnTo>
                    <a:pt x="4" y="1196"/>
                  </a:lnTo>
                  <a:lnTo>
                    <a:pt x="4" y="1196"/>
                  </a:lnTo>
                  <a:lnTo>
                    <a:pt x="4" y="1194"/>
                  </a:lnTo>
                  <a:lnTo>
                    <a:pt x="4" y="1192"/>
                  </a:lnTo>
                  <a:lnTo>
                    <a:pt x="4" y="1190"/>
                  </a:lnTo>
                  <a:lnTo>
                    <a:pt x="4" y="1190"/>
                  </a:lnTo>
                  <a:lnTo>
                    <a:pt x="6" y="1194"/>
                  </a:lnTo>
                  <a:lnTo>
                    <a:pt x="6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2"/>
                  </a:lnTo>
                  <a:lnTo>
                    <a:pt x="8" y="1190"/>
                  </a:lnTo>
                  <a:close/>
                  <a:moveTo>
                    <a:pt x="44" y="1185"/>
                  </a:moveTo>
                  <a:lnTo>
                    <a:pt x="44" y="1187"/>
                  </a:lnTo>
                  <a:lnTo>
                    <a:pt x="44" y="1188"/>
                  </a:lnTo>
                  <a:lnTo>
                    <a:pt x="44" y="1188"/>
                  </a:lnTo>
                  <a:lnTo>
                    <a:pt x="44" y="1188"/>
                  </a:lnTo>
                  <a:lnTo>
                    <a:pt x="44" y="1190"/>
                  </a:lnTo>
                  <a:lnTo>
                    <a:pt x="44" y="1190"/>
                  </a:lnTo>
                  <a:lnTo>
                    <a:pt x="44" y="1190"/>
                  </a:lnTo>
                  <a:lnTo>
                    <a:pt x="46" y="1185"/>
                  </a:lnTo>
                  <a:lnTo>
                    <a:pt x="46" y="1185"/>
                  </a:lnTo>
                  <a:lnTo>
                    <a:pt x="46" y="1185"/>
                  </a:lnTo>
                  <a:lnTo>
                    <a:pt x="46" y="1183"/>
                  </a:lnTo>
                  <a:lnTo>
                    <a:pt x="46" y="1183"/>
                  </a:lnTo>
                  <a:lnTo>
                    <a:pt x="46" y="1183"/>
                  </a:lnTo>
                  <a:lnTo>
                    <a:pt x="44" y="1183"/>
                  </a:lnTo>
                  <a:lnTo>
                    <a:pt x="42" y="1183"/>
                  </a:lnTo>
                  <a:lnTo>
                    <a:pt x="42" y="1185"/>
                  </a:lnTo>
                  <a:lnTo>
                    <a:pt x="42" y="1187"/>
                  </a:lnTo>
                  <a:lnTo>
                    <a:pt x="42" y="1187"/>
                  </a:lnTo>
                  <a:lnTo>
                    <a:pt x="44" y="1185"/>
                  </a:lnTo>
                  <a:close/>
                  <a:moveTo>
                    <a:pt x="66" y="1181"/>
                  </a:moveTo>
                  <a:lnTo>
                    <a:pt x="66" y="1181"/>
                  </a:lnTo>
                  <a:lnTo>
                    <a:pt x="64" y="1181"/>
                  </a:lnTo>
                  <a:lnTo>
                    <a:pt x="64" y="1183"/>
                  </a:lnTo>
                  <a:lnTo>
                    <a:pt x="64" y="1187"/>
                  </a:lnTo>
                  <a:lnTo>
                    <a:pt x="66" y="1187"/>
                  </a:lnTo>
                  <a:lnTo>
                    <a:pt x="66" y="1185"/>
                  </a:lnTo>
                  <a:lnTo>
                    <a:pt x="66" y="1185"/>
                  </a:lnTo>
                  <a:lnTo>
                    <a:pt x="67" y="1185"/>
                  </a:lnTo>
                  <a:lnTo>
                    <a:pt x="67" y="1185"/>
                  </a:lnTo>
                  <a:lnTo>
                    <a:pt x="67" y="1183"/>
                  </a:lnTo>
                  <a:lnTo>
                    <a:pt x="67" y="1183"/>
                  </a:lnTo>
                  <a:lnTo>
                    <a:pt x="66" y="1181"/>
                  </a:lnTo>
                  <a:close/>
                  <a:moveTo>
                    <a:pt x="64" y="1176"/>
                  </a:moveTo>
                  <a:lnTo>
                    <a:pt x="64" y="1174"/>
                  </a:lnTo>
                  <a:lnTo>
                    <a:pt x="64" y="1174"/>
                  </a:lnTo>
                  <a:lnTo>
                    <a:pt x="64" y="1172"/>
                  </a:lnTo>
                  <a:lnTo>
                    <a:pt x="62" y="1172"/>
                  </a:lnTo>
                  <a:lnTo>
                    <a:pt x="62" y="1172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6"/>
                  </a:lnTo>
                  <a:lnTo>
                    <a:pt x="62" y="1176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4" y="1178"/>
                  </a:lnTo>
                  <a:lnTo>
                    <a:pt x="64" y="1176"/>
                  </a:lnTo>
                  <a:lnTo>
                    <a:pt x="64" y="1176"/>
                  </a:lnTo>
                  <a:close/>
                  <a:moveTo>
                    <a:pt x="28" y="1201"/>
                  </a:moveTo>
                  <a:lnTo>
                    <a:pt x="28" y="1199"/>
                  </a:lnTo>
                  <a:lnTo>
                    <a:pt x="28" y="1199"/>
                  </a:lnTo>
                  <a:lnTo>
                    <a:pt x="26" y="1199"/>
                  </a:lnTo>
                  <a:lnTo>
                    <a:pt x="26" y="1199"/>
                  </a:lnTo>
                  <a:lnTo>
                    <a:pt x="26" y="1197"/>
                  </a:lnTo>
                  <a:lnTo>
                    <a:pt x="26" y="1197"/>
                  </a:lnTo>
                  <a:lnTo>
                    <a:pt x="26" y="1196"/>
                  </a:lnTo>
                  <a:lnTo>
                    <a:pt x="26" y="1192"/>
                  </a:lnTo>
                  <a:lnTo>
                    <a:pt x="26" y="1192"/>
                  </a:lnTo>
                  <a:lnTo>
                    <a:pt x="26" y="1194"/>
                  </a:lnTo>
                  <a:lnTo>
                    <a:pt x="26" y="1194"/>
                  </a:lnTo>
                  <a:lnTo>
                    <a:pt x="26" y="1194"/>
                  </a:lnTo>
                  <a:lnTo>
                    <a:pt x="24" y="1194"/>
                  </a:lnTo>
                  <a:lnTo>
                    <a:pt x="24" y="1194"/>
                  </a:lnTo>
                  <a:lnTo>
                    <a:pt x="24" y="1192"/>
                  </a:lnTo>
                  <a:lnTo>
                    <a:pt x="22" y="1192"/>
                  </a:lnTo>
                  <a:lnTo>
                    <a:pt x="22" y="1192"/>
                  </a:lnTo>
                  <a:lnTo>
                    <a:pt x="20" y="1190"/>
                  </a:lnTo>
                  <a:lnTo>
                    <a:pt x="20" y="1188"/>
                  </a:lnTo>
                  <a:lnTo>
                    <a:pt x="20" y="1188"/>
                  </a:lnTo>
                  <a:lnTo>
                    <a:pt x="20" y="1187"/>
                  </a:lnTo>
                  <a:lnTo>
                    <a:pt x="22" y="1187"/>
                  </a:lnTo>
                  <a:lnTo>
                    <a:pt x="22" y="1188"/>
                  </a:lnTo>
                  <a:lnTo>
                    <a:pt x="22" y="1188"/>
                  </a:lnTo>
                  <a:lnTo>
                    <a:pt x="22" y="1190"/>
                  </a:lnTo>
                  <a:lnTo>
                    <a:pt x="22" y="1190"/>
                  </a:lnTo>
                  <a:lnTo>
                    <a:pt x="26" y="1192"/>
                  </a:lnTo>
                  <a:lnTo>
                    <a:pt x="26" y="1190"/>
                  </a:lnTo>
                  <a:lnTo>
                    <a:pt x="26" y="1190"/>
                  </a:lnTo>
                  <a:lnTo>
                    <a:pt x="26" y="1188"/>
                  </a:lnTo>
                  <a:lnTo>
                    <a:pt x="26" y="1188"/>
                  </a:lnTo>
                  <a:lnTo>
                    <a:pt x="26" y="1187"/>
                  </a:lnTo>
                  <a:lnTo>
                    <a:pt x="24" y="1185"/>
                  </a:lnTo>
                  <a:lnTo>
                    <a:pt x="24" y="1183"/>
                  </a:lnTo>
                  <a:lnTo>
                    <a:pt x="24" y="1181"/>
                  </a:lnTo>
                  <a:lnTo>
                    <a:pt x="24" y="1183"/>
                  </a:lnTo>
                  <a:lnTo>
                    <a:pt x="26" y="1181"/>
                  </a:lnTo>
                  <a:lnTo>
                    <a:pt x="26" y="1181"/>
                  </a:lnTo>
                  <a:lnTo>
                    <a:pt x="26" y="1179"/>
                  </a:lnTo>
                  <a:lnTo>
                    <a:pt x="26" y="1178"/>
                  </a:lnTo>
                  <a:lnTo>
                    <a:pt x="28" y="1179"/>
                  </a:lnTo>
                  <a:lnTo>
                    <a:pt x="28" y="1181"/>
                  </a:lnTo>
                  <a:lnTo>
                    <a:pt x="26" y="1183"/>
                  </a:lnTo>
                  <a:lnTo>
                    <a:pt x="26" y="1185"/>
                  </a:lnTo>
                  <a:lnTo>
                    <a:pt x="26" y="1187"/>
                  </a:lnTo>
                  <a:lnTo>
                    <a:pt x="28" y="1187"/>
                  </a:lnTo>
                  <a:lnTo>
                    <a:pt x="28" y="1188"/>
                  </a:lnTo>
                  <a:lnTo>
                    <a:pt x="28" y="1190"/>
                  </a:lnTo>
                  <a:lnTo>
                    <a:pt x="28" y="1190"/>
                  </a:lnTo>
                  <a:lnTo>
                    <a:pt x="29" y="1187"/>
                  </a:lnTo>
                  <a:lnTo>
                    <a:pt x="29" y="1187"/>
                  </a:lnTo>
                  <a:lnTo>
                    <a:pt x="31" y="1185"/>
                  </a:lnTo>
                  <a:lnTo>
                    <a:pt x="33" y="1185"/>
                  </a:lnTo>
                  <a:lnTo>
                    <a:pt x="33" y="1187"/>
                  </a:lnTo>
                  <a:lnTo>
                    <a:pt x="31" y="1187"/>
                  </a:lnTo>
                  <a:lnTo>
                    <a:pt x="29" y="1188"/>
                  </a:lnTo>
                  <a:lnTo>
                    <a:pt x="29" y="1188"/>
                  </a:lnTo>
                  <a:lnTo>
                    <a:pt x="29" y="1190"/>
                  </a:lnTo>
                  <a:lnTo>
                    <a:pt x="29" y="1192"/>
                  </a:lnTo>
                  <a:lnTo>
                    <a:pt x="29" y="1192"/>
                  </a:lnTo>
                  <a:lnTo>
                    <a:pt x="31" y="1192"/>
                  </a:lnTo>
                  <a:lnTo>
                    <a:pt x="31" y="1192"/>
                  </a:lnTo>
                  <a:lnTo>
                    <a:pt x="33" y="1192"/>
                  </a:lnTo>
                  <a:lnTo>
                    <a:pt x="33" y="1194"/>
                  </a:lnTo>
                  <a:lnTo>
                    <a:pt x="33" y="1192"/>
                  </a:lnTo>
                  <a:lnTo>
                    <a:pt x="33" y="1192"/>
                  </a:lnTo>
                  <a:lnTo>
                    <a:pt x="33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7" y="1190"/>
                  </a:lnTo>
                  <a:lnTo>
                    <a:pt x="35" y="1188"/>
                  </a:lnTo>
                  <a:lnTo>
                    <a:pt x="35" y="1187"/>
                  </a:lnTo>
                  <a:lnTo>
                    <a:pt x="37" y="1187"/>
                  </a:lnTo>
                  <a:lnTo>
                    <a:pt x="37" y="1185"/>
                  </a:lnTo>
                  <a:lnTo>
                    <a:pt x="38" y="1181"/>
                  </a:lnTo>
                  <a:lnTo>
                    <a:pt x="37" y="1181"/>
                  </a:lnTo>
                  <a:lnTo>
                    <a:pt x="35" y="1181"/>
                  </a:lnTo>
                  <a:lnTo>
                    <a:pt x="35" y="1181"/>
                  </a:lnTo>
                  <a:lnTo>
                    <a:pt x="35" y="1181"/>
                  </a:lnTo>
                  <a:lnTo>
                    <a:pt x="33" y="1181"/>
                  </a:lnTo>
                  <a:lnTo>
                    <a:pt x="35" y="1178"/>
                  </a:lnTo>
                  <a:lnTo>
                    <a:pt x="33" y="1178"/>
                  </a:lnTo>
                  <a:lnTo>
                    <a:pt x="31" y="1176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28" y="1174"/>
                  </a:lnTo>
                  <a:lnTo>
                    <a:pt x="26" y="1174"/>
                  </a:lnTo>
                  <a:lnTo>
                    <a:pt x="26" y="1174"/>
                  </a:lnTo>
                  <a:lnTo>
                    <a:pt x="26" y="1174"/>
                  </a:lnTo>
                  <a:lnTo>
                    <a:pt x="26" y="1176"/>
                  </a:lnTo>
                  <a:lnTo>
                    <a:pt x="26" y="1176"/>
                  </a:lnTo>
                  <a:lnTo>
                    <a:pt x="24" y="1174"/>
                  </a:lnTo>
                  <a:lnTo>
                    <a:pt x="22" y="1174"/>
                  </a:lnTo>
                  <a:lnTo>
                    <a:pt x="20" y="1174"/>
                  </a:lnTo>
                  <a:lnTo>
                    <a:pt x="20" y="1172"/>
                  </a:lnTo>
                  <a:lnTo>
                    <a:pt x="20" y="1170"/>
                  </a:lnTo>
                  <a:lnTo>
                    <a:pt x="20" y="1169"/>
                  </a:lnTo>
                  <a:lnTo>
                    <a:pt x="19" y="1169"/>
                  </a:lnTo>
                  <a:lnTo>
                    <a:pt x="17" y="1169"/>
                  </a:lnTo>
                  <a:lnTo>
                    <a:pt x="17" y="1170"/>
                  </a:lnTo>
                  <a:lnTo>
                    <a:pt x="15" y="1170"/>
                  </a:lnTo>
                  <a:lnTo>
                    <a:pt x="15" y="1172"/>
                  </a:lnTo>
                  <a:lnTo>
                    <a:pt x="15" y="1172"/>
                  </a:lnTo>
                  <a:lnTo>
                    <a:pt x="15" y="1174"/>
                  </a:lnTo>
                  <a:lnTo>
                    <a:pt x="13" y="1174"/>
                  </a:lnTo>
                  <a:lnTo>
                    <a:pt x="15" y="1174"/>
                  </a:lnTo>
                  <a:lnTo>
                    <a:pt x="15" y="1176"/>
                  </a:lnTo>
                  <a:lnTo>
                    <a:pt x="17" y="1176"/>
                  </a:lnTo>
                  <a:lnTo>
                    <a:pt x="17" y="1178"/>
                  </a:lnTo>
                  <a:lnTo>
                    <a:pt x="17" y="1178"/>
                  </a:lnTo>
                  <a:lnTo>
                    <a:pt x="19" y="1178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20" y="1178"/>
                  </a:lnTo>
                  <a:lnTo>
                    <a:pt x="20" y="1178"/>
                  </a:lnTo>
                  <a:lnTo>
                    <a:pt x="20" y="1179"/>
                  </a:lnTo>
                  <a:lnTo>
                    <a:pt x="20" y="1181"/>
                  </a:lnTo>
                  <a:lnTo>
                    <a:pt x="20" y="1181"/>
                  </a:lnTo>
                  <a:lnTo>
                    <a:pt x="20" y="1183"/>
                  </a:lnTo>
                  <a:lnTo>
                    <a:pt x="20" y="1183"/>
                  </a:lnTo>
                  <a:lnTo>
                    <a:pt x="19" y="1183"/>
                  </a:lnTo>
                  <a:lnTo>
                    <a:pt x="19" y="1181"/>
                  </a:lnTo>
                  <a:lnTo>
                    <a:pt x="19" y="1181"/>
                  </a:lnTo>
                  <a:lnTo>
                    <a:pt x="19" y="1179"/>
                  </a:lnTo>
                  <a:lnTo>
                    <a:pt x="19" y="1181"/>
                  </a:lnTo>
                  <a:lnTo>
                    <a:pt x="19" y="1183"/>
                  </a:lnTo>
                  <a:lnTo>
                    <a:pt x="19" y="1183"/>
                  </a:lnTo>
                  <a:lnTo>
                    <a:pt x="17" y="1185"/>
                  </a:lnTo>
                  <a:lnTo>
                    <a:pt x="17" y="1188"/>
                  </a:lnTo>
                  <a:lnTo>
                    <a:pt x="17" y="1187"/>
                  </a:lnTo>
                  <a:lnTo>
                    <a:pt x="15" y="1187"/>
                  </a:lnTo>
                  <a:lnTo>
                    <a:pt x="15" y="1187"/>
                  </a:lnTo>
                  <a:lnTo>
                    <a:pt x="15" y="1188"/>
                  </a:lnTo>
                  <a:lnTo>
                    <a:pt x="15" y="1190"/>
                  </a:lnTo>
                  <a:lnTo>
                    <a:pt x="15" y="1190"/>
                  </a:lnTo>
                  <a:lnTo>
                    <a:pt x="15" y="1190"/>
                  </a:lnTo>
                  <a:lnTo>
                    <a:pt x="13" y="1190"/>
                  </a:lnTo>
                  <a:lnTo>
                    <a:pt x="13" y="1187"/>
                  </a:lnTo>
                  <a:lnTo>
                    <a:pt x="13" y="1187"/>
                  </a:lnTo>
                  <a:lnTo>
                    <a:pt x="13" y="1185"/>
                  </a:lnTo>
                  <a:lnTo>
                    <a:pt x="13" y="1185"/>
                  </a:lnTo>
                  <a:lnTo>
                    <a:pt x="13" y="1183"/>
                  </a:lnTo>
                  <a:lnTo>
                    <a:pt x="15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1" y="1179"/>
                  </a:lnTo>
                  <a:lnTo>
                    <a:pt x="13" y="1179"/>
                  </a:lnTo>
                  <a:lnTo>
                    <a:pt x="13" y="1181"/>
                  </a:lnTo>
                  <a:lnTo>
                    <a:pt x="13" y="1181"/>
                  </a:lnTo>
                  <a:lnTo>
                    <a:pt x="11" y="1183"/>
                  </a:lnTo>
                  <a:lnTo>
                    <a:pt x="10" y="1183"/>
                  </a:lnTo>
                  <a:lnTo>
                    <a:pt x="10" y="1183"/>
                  </a:lnTo>
                  <a:lnTo>
                    <a:pt x="10" y="1183"/>
                  </a:lnTo>
                  <a:lnTo>
                    <a:pt x="10" y="1185"/>
                  </a:lnTo>
                  <a:lnTo>
                    <a:pt x="10" y="1187"/>
                  </a:lnTo>
                  <a:lnTo>
                    <a:pt x="10" y="1185"/>
                  </a:lnTo>
                  <a:lnTo>
                    <a:pt x="8" y="1183"/>
                  </a:lnTo>
                  <a:lnTo>
                    <a:pt x="8" y="1183"/>
                  </a:lnTo>
                  <a:lnTo>
                    <a:pt x="6" y="1183"/>
                  </a:lnTo>
                  <a:lnTo>
                    <a:pt x="8" y="1187"/>
                  </a:lnTo>
                  <a:lnTo>
                    <a:pt x="8" y="1188"/>
                  </a:lnTo>
                  <a:lnTo>
                    <a:pt x="8" y="1188"/>
                  </a:lnTo>
                  <a:lnTo>
                    <a:pt x="10" y="1190"/>
                  </a:lnTo>
                  <a:lnTo>
                    <a:pt x="10" y="1192"/>
                  </a:lnTo>
                  <a:lnTo>
                    <a:pt x="10" y="1196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3" y="1201"/>
                  </a:lnTo>
                  <a:lnTo>
                    <a:pt x="13" y="1201"/>
                  </a:lnTo>
                  <a:lnTo>
                    <a:pt x="15" y="1199"/>
                  </a:lnTo>
                  <a:lnTo>
                    <a:pt x="15" y="1201"/>
                  </a:lnTo>
                  <a:lnTo>
                    <a:pt x="15" y="1201"/>
                  </a:lnTo>
                  <a:lnTo>
                    <a:pt x="17" y="1201"/>
                  </a:lnTo>
                  <a:lnTo>
                    <a:pt x="17" y="1201"/>
                  </a:lnTo>
                  <a:lnTo>
                    <a:pt x="17" y="1201"/>
                  </a:lnTo>
                  <a:lnTo>
                    <a:pt x="19" y="1201"/>
                  </a:lnTo>
                  <a:lnTo>
                    <a:pt x="19" y="1201"/>
                  </a:lnTo>
                  <a:lnTo>
                    <a:pt x="19" y="1201"/>
                  </a:lnTo>
                  <a:lnTo>
                    <a:pt x="19" y="1199"/>
                  </a:lnTo>
                  <a:lnTo>
                    <a:pt x="20" y="1199"/>
                  </a:lnTo>
                  <a:lnTo>
                    <a:pt x="20" y="1201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3"/>
                  </a:lnTo>
                  <a:lnTo>
                    <a:pt x="22" y="1201"/>
                  </a:lnTo>
                  <a:lnTo>
                    <a:pt x="22" y="1201"/>
                  </a:lnTo>
                  <a:lnTo>
                    <a:pt x="24" y="1201"/>
                  </a:lnTo>
                  <a:lnTo>
                    <a:pt x="26" y="1201"/>
                  </a:lnTo>
                  <a:lnTo>
                    <a:pt x="28" y="1201"/>
                  </a:lnTo>
                  <a:close/>
                  <a:moveTo>
                    <a:pt x="78" y="1161"/>
                  </a:moveTo>
                  <a:lnTo>
                    <a:pt x="78" y="1161"/>
                  </a:lnTo>
                  <a:lnTo>
                    <a:pt x="78" y="1161"/>
                  </a:lnTo>
                  <a:lnTo>
                    <a:pt x="78" y="1161"/>
                  </a:lnTo>
                  <a:lnTo>
                    <a:pt x="78" y="1163"/>
                  </a:lnTo>
                  <a:lnTo>
                    <a:pt x="78" y="1165"/>
                  </a:lnTo>
                  <a:lnTo>
                    <a:pt x="78" y="1165"/>
                  </a:lnTo>
                  <a:lnTo>
                    <a:pt x="78" y="1165"/>
                  </a:lnTo>
                  <a:lnTo>
                    <a:pt x="80" y="1163"/>
                  </a:lnTo>
                  <a:lnTo>
                    <a:pt x="80" y="1161"/>
                  </a:lnTo>
                  <a:lnTo>
                    <a:pt x="78" y="1161"/>
                  </a:lnTo>
                  <a:close/>
                  <a:moveTo>
                    <a:pt x="150" y="1223"/>
                  </a:moveTo>
                  <a:lnTo>
                    <a:pt x="149" y="1223"/>
                  </a:lnTo>
                  <a:lnTo>
                    <a:pt x="149" y="1223"/>
                  </a:lnTo>
                  <a:lnTo>
                    <a:pt x="147" y="1223"/>
                  </a:lnTo>
                  <a:lnTo>
                    <a:pt x="147" y="1223"/>
                  </a:lnTo>
                  <a:lnTo>
                    <a:pt x="147" y="1223"/>
                  </a:lnTo>
                  <a:lnTo>
                    <a:pt x="145" y="1223"/>
                  </a:lnTo>
                  <a:lnTo>
                    <a:pt x="145" y="1225"/>
                  </a:lnTo>
                  <a:lnTo>
                    <a:pt x="145" y="1225"/>
                  </a:lnTo>
                  <a:lnTo>
                    <a:pt x="147" y="1225"/>
                  </a:lnTo>
                  <a:lnTo>
                    <a:pt x="147" y="1225"/>
                  </a:lnTo>
                  <a:lnTo>
                    <a:pt x="150" y="1223"/>
                  </a:lnTo>
                  <a:lnTo>
                    <a:pt x="150" y="1223"/>
                  </a:lnTo>
                  <a:lnTo>
                    <a:pt x="150" y="1223"/>
                  </a:lnTo>
                  <a:lnTo>
                    <a:pt x="150" y="1223"/>
                  </a:lnTo>
                  <a:close/>
                  <a:moveTo>
                    <a:pt x="221" y="1212"/>
                  </a:moveTo>
                  <a:lnTo>
                    <a:pt x="219" y="1212"/>
                  </a:lnTo>
                  <a:lnTo>
                    <a:pt x="219" y="1212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2"/>
                  </a:lnTo>
                  <a:close/>
                  <a:moveTo>
                    <a:pt x="170" y="1206"/>
                  </a:moveTo>
                  <a:lnTo>
                    <a:pt x="170" y="1206"/>
                  </a:lnTo>
                  <a:lnTo>
                    <a:pt x="170" y="1206"/>
                  </a:lnTo>
                  <a:lnTo>
                    <a:pt x="170" y="1205"/>
                  </a:lnTo>
                  <a:lnTo>
                    <a:pt x="170" y="1205"/>
                  </a:lnTo>
                  <a:lnTo>
                    <a:pt x="170" y="1203"/>
                  </a:lnTo>
                  <a:lnTo>
                    <a:pt x="170" y="1203"/>
                  </a:lnTo>
                  <a:lnTo>
                    <a:pt x="168" y="1203"/>
                  </a:lnTo>
                  <a:lnTo>
                    <a:pt x="168" y="1203"/>
                  </a:lnTo>
                  <a:lnTo>
                    <a:pt x="167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7" y="1206"/>
                  </a:lnTo>
                  <a:lnTo>
                    <a:pt x="167" y="1206"/>
                  </a:lnTo>
                  <a:lnTo>
                    <a:pt x="168" y="1208"/>
                  </a:lnTo>
                  <a:lnTo>
                    <a:pt x="168" y="1210"/>
                  </a:lnTo>
                  <a:lnTo>
                    <a:pt x="168" y="1208"/>
                  </a:lnTo>
                  <a:lnTo>
                    <a:pt x="168" y="1208"/>
                  </a:lnTo>
                  <a:lnTo>
                    <a:pt x="168" y="1206"/>
                  </a:lnTo>
                  <a:lnTo>
                    <a:pt x="170" y="1206"/>
                  </a:lnTo>
                  <a:close/>
                  <a:moveTo>
                    <a:pt x="147" y="1210"/>
                  </a:moveTo>
                  <a:lnTo>
                    <a:pt x="147" y="1210"/>
                  </a:lnTo>
                  <a:lnTo>
                    <a:pt x="147" y="1208"/>
                  </a:lnTo>
                  <a:lnTo>
                    <a:pt x="147" y="1206"/>
                  </a:lnTo>
                  <a:lnTo>
                    <a:pt x="147" y="1203"/>
                  </a:lnTo>
                  <a:lnTo>
                    <a:pt x="147" y="1201"/>
                  </a:lnTo>
                  <a:lnTo>
                    <a:pt x="145" y="1201"/>
                  </a:lnTo>
                  <a:lnTo>
                    <a:pt x="145" y="1203"/>
                  </a:lnTo>
                  <a:lnTo>
                    <a:pt x="145" y="1205"/>
                  </a:lnTo>
                  <a:lnTo>
                    <a:pt x="143" y="1205"/>
                  </a:lnTo>
                  <a:lnTo>
                    <a:pt x="143" y="1203"/>
                  </a:lnTo>
                  <a:lnTo>
                    <a:pt x="143" y="1203"/>
                  </a:lnTo>
                  <a:lnTo>
                    <a:pt x="143" y="1201"/>
                  </a:lnTo>
                  <a:lnTo>
                    <a:pt x="143" y="1203"/>
                  </a:lnTo>
                  <a:lnTo>
                    <a:pt x="141" y="1203"/>
                  </a:lnTo>
                  <a:lnTo>
                    <a:pt x="141" y="1205"/>
                  </a:lnTo>
                  <a:lnTo>
                    <a:pt x="141" y="1206"/>
                  </a:lnTo>
                  <a:lnTo>
                    <a:pt x="143" y="1208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5" y="1210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7" y="1210"/>
                  </a:lnTo>
                  <a:close/>
                  <a:moveTo>
                    <a:pt x="168" y="1201"/>
                  </a:moveTo>
                  <a:lnTo>
                    <a:pt x="170" y="1201"/>
                  </a:lnTo>
                  <a:lnTo>
                    <a:pt x="170" y="1201"/>
                  </a:lnTo>
                  <a:lnTo>
                    <a:pt x="170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199"/>
                  </a:lnTo>
                  <a:lnTo>
                    <a:pt x="172" y="1199"/>
                  </a:lnTo>
                  <a:lnTo>
                    <a:pt x="172" y="1199"/>
                  </a:lnTo>
                  <a:lnTo>
                    <a:pt x="172" y="1197"/>
                  </a:lnTo>
                  <a:lnTo>
                    <a:pt x="172" y="1197"/>
                  </a:lnTo>
                  <a:lnTo>
                    <a:pt x="170" y="1197"/>
                  </a:lnTo>
                  <a:lnTo>
                    <a:pt x="168" y="1197"/>
                  </a:lnTo>
                  <a:lnTo>
                    <a:pt x="168" y="1199"/>
                  </a:lnTo>
                  <a:lnTo>
                    <a:pt x="168" y="1199"/>
                  </a:lnTo>
                  <a:lnTo>
                    <a:pt x="168" y="1199"/>
                  </a:lnTo>
                  <a:lnTo>
                    <a:pt x="167" y="1201"/>
                  </a:lnTo>
                  <a:lnTo>
                    <a:pt x="167" y="1201"/>
                  </a:lnTo>
                  <a:lnTo>
                    <a:pt x="167" y="1201"/>
                  </a:lnTo>
                  <a:lnTo>
                    <a:pt x="168" y="1201"/>
                  </a:lnTo>
                  <a:lnTo>
                    <a:pt x="168" y="1201"/>
                  </a:lnTo>
                  <a:close/>
                  <a:moveTo>
                    <a:pt x="123" y="1197"/>
                  </a:moveTo>
                  <a:lnTo>
                    <a:pt x="123" y="1197"/>
                  </a:lnTo>
                  <a:lnTo>
                    <a:pt x="123" y="1196"/>
                  </a:lnTo>
                  <a:lnTo>
                    <a:pt x="121" y="1196"/>
                  </a:lnTo>
                  <a:lnTo>
                    <a:pt x="121" y="1197"/>
                  </a:lnTo>
                  <a:lnTo>
                    <a:pt x="121" y="1197"/>
                  </a:lnTo>
                  <a:lnTo>
                    <a:pt x="121" y="1197"/>
                  </a:lnTo>
                  <a:lnTo>
                    <a:pt x="121" y="1199"/>
                  </a:lnTo>
                  <a:lnTo>
                    <a:pt x="123" y="1199"/>
                  </a:lnTo>
                  <a:lnTo>
                    <a:pt x="123" y="1199"/>
                  </a:lnTo>
                  <a:lnTo>
                    <a:pt x="125" y="1197"/>
                  </a:lnTo>
                  <a:lnTo>
                    <a:pt x="125" y="1197"/>
                  </a:lnTo>
                  <a:lnTo>
                    <a:pt x="125" y="1197"/>
                  </a:lnTo>
                  <a:lnTo>
                    <a:pt x="123" y="1197"/>
                  </a:lnTo>
                  <a:close/>
                  <a:moveTo>
                    <a:pt x="103" y="1192"/>
                  </a:moveTo>
                  <a:lnTo>
                    <a:pt x="102" y="1194"/>
                  </a:lnTo>
                  <a:lnTo>
                    <a:pt x="100" y="1196"/>
                  </a:lnTo>
                  <a:lnTo>
                    <a:pt x="102" y="1196"/>
                  </a:lnTo>
                  <a:lnTo>
                    <a:pt x="102" y="1196"/>
                  </a:lnTo>
                  <a:lnTo>
                    <a:pt x="102" y="1197"/>
                  </a:lnTo>
                  <a:lnTo>
                    <a:pt x="100" y="1197"/>
                  </a:lnTo>
                  <a:lnTo>
                    <a:pt x="100" y="1197"/>
                  </a:lnTo>
                  <a:lnTo>
                    <a:pt x="98" y="1197"/>
                  </a:lnTo>
                  <a:lnTo>
                    <a:pt x="100" y="1199"/>
                  </a:lnTo>
                  <a:lnTo>
                    <a:pt x="100" y="1199"/>
                  </a:lnTo>
                  <a:lnTo>
                    <a:pt x="100" y="1199"/>
                  </a:lnTo>
                  <a:lnTo>
                    <a:pt x="102" y="1199"/>
                  </a:lnTo>
                  <a:lnTo>
                    <a:pt x="102" y="1199"/>
                  </a:lnTo>
                  <a:lnTo>
                    <a:pt x="103" y="1199"/>
                  </a:lnTo>
                  <a:lnTo>
                    <a:pt x="103" y="1199"/>
                  </a:lnTo>
                  <a:lnTo>
                    <a:pt x="105" y="1199"/>
                  </a:lnTo>
                  <a:lnTo>
                    <a:pt x="105" y="1199"/>
                  </a:lnTo>
                  <a:lnTo>
                    <a:pt x="105" y="1199"/>
                  </a:lnTo>
                  <a:lnTo>
                    <a:pt x="107" y="1197"/>
                  </a:lnTo>
                  <a:lnTo>
                    <a:pt x="107" y="1197"/>
                  </a:lnTo>
                  <a:lnTo>
                    <a:pt x="105" y="1197"/>
                  </a:lnTo>
                  <a:lnTo>
                    <a:pt x="105" y="1197"/>
                  </a:lnTo>
                  <a:lnTo>
                    <a:pt x="107" y="1196"/>
                  </a:lnTo>
                  <a:lnTo>
                    <a:pt x="107" y="1196"/>
                  </a:lnTo>
                  <a:lnTo>
                    <a:pt x="107" y="1194"/>
                  </a:lnTo>
                  <a:lnTo>
                    <a:pt x="105" y="1192"/>
                  </a:lnTo>
                  <a:lnTo>
                    <a:pt x="103" y="1192"/>
                  </a:lnTo>
                  <a:close/>
                  <a:moveTo>
                    <a:pt x="114" y="1190"/>
                  </a:moveTo>
                  <a:lnTo>
                    <a:pt x="112" y="1190"/>
                  </a:lnTo>
                  <a:lnTo>
                    <a:pt x="111" y="1192"/>
                  </a:lnTo>
                  <a:lnTo>
                    <a:pt x="111" y="1192"/>
                  </a:lnTo>
                  <a:lnTo>
                    <a:pt x="111" y="1194"/>
                  </a:lnTo>
                  <a:lnTo>
                    <a:pt x="111" y="1194"/>
                  </a:lnTo>
                  <a:lnTo>
                    <a:pt x="111" y="1196"/>
                  </a:lnTo>
                  <a:lnTo>
                    <a:pt x="111" y="1196"/>
                  </a:lnTo>
                  <a:lnTo>
                    <a:pt x="109" y="1196"/>
                  </a:lnTo>
                  <a:lnTo>
                    <a:pt x="111" y="1197"/>
                  </a:lnTo>
                  <a:lnTo>
                    <a:pt x="111" y="1197"/>
                  </a:lnTo>
                  <a:lnTo>
                    <a:pt x="109" y="1197"/>
                  </a:lnTo>
                  <a:lnTo>
                    <a:pt x="111" y="1199"/>
                  </a:lnTo>
                  <a:lnTo>
                    <a:pt x="112" y="1197"/>
                  </a:lnTo>
                  <a:lnTo>
                    <a:pt x="114" y="1197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6" y="1196"/>
                  </a:lnTo>
                  <a:lnTo>
                    <a:pt x="116" y="1196"/>
                  </a:lnTo>
                  <a:lnTo>
                    <a:pt x="114" y="1194"/>
                  </a:lnTo>
                  <a:lnTo>
                    <a:pt x="118" y="1194"/>
                  </a:lnTo>
                  <a:lnTo>
                    <a:pt x="118" y="1194"/>
                  </a:lnTo>
                  <a:lnTo>
                    <a:pt x="116" y="1192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20" y="1192"/>
                  </a:lnTo>
                  <a:lnTo>
                    <a:pt x="120" y="1192"/>
                  </a:lnTo>
                  <a:lnTo>
                    <a:pt x="118" y="1190"/>
                  </a:lnTo>
                  <a:lnTo>
                    <a:pt x="114" y="1190"/>
                  </a:lnTo>
                  <a:close/>
                  <a:moveTo>
                    <a:pt x="141" y="1192"/>
                  </a:moveTo>
                  <a:lnTo>
                    <a:pt x="143" y="1192"/>
                  </a:lnTo>
                  <a:lnTo>
                    <a:pt x="143" y="1190"/>
                  </a:lnTo>
                  <a:lnTo>
                    <a:pt x="143" y="1190"/>
                  </a:lnTo>
                  <a:lnTo>
                    <a:pt x="140" y="1190"/>
                  </a:lnTo>
                  <a:lnTo>
                    <a:pt x="140" y="1190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40" y="1196"/>
                  </a:lnTo>
                  <a:lnTo>
                    <a:pt x="140" y="1196"/>
                  </a:lnTo>
                  <a:lnTo>
                    <a:pt x="141" y="1196"/>
                  </a:lnTo>
                  <a:lnTo>
                    <a:pt x="141" y="1196"/>
                  </a:lnTo>
                  <a:lnTo>
                    <a:pt x="141" y="1194"/>
                  </a:lnTo>
                  <a:lnTo>
                    <a:pt x="141" y="1194"/>
                  </a:lnTo>
                  <a:lnTo>
                    <a:pt x="141" y="1194"/>
                  </a:lnTo>
                  <a:lnTo>
                    <a:pt x="141" y="1192"/>
                  </a:lnTo>
                  <a:close/>
                  <a:moveTo>
                    <a:pt x="93" y="1190"/>
                  </a:moveTo>
                  <a:lnTo>
                    <a:pt x="93" y="1188"/>
                  </a:lnTo>
                  <a:lnTo>
                    <a:pt x="89" y="1188"/>
                  </a:lnTo>
                  <a:lnTo>
                    <a:pt x="89" y="1190"/>
                  </a:lnTo>
                  <a:lnTo>
                    <a:pt x="87" y="1190"/>
                  </a:lnTo>
                  <a:lnTo>
                    <a:pt x="89" y="1190"/>
                  </a:lnTo>
                  <a:lnTo>
                    <a:pt x="89" y="1192"/>
                  </a:lnTo>
                  <a:lnTo>
                    <a:pt x="91" y="1192"/>
                  </a:lnTo>
                  <a:lnTo>
                    <a:pt x="91" y="1192"/>
                  </a:lnTo>
                  <a:lnTo>
                    <a:pt x="93" y="1192"/>
                  </a:lnTo>
                  <a:lnTo>
                    <a:pt x="93" y="1192"/>
                  </a:lnTo>
                  <a:lnTo>
                    <a:pt x="94" y="1194"/>
                  </a:lnTo>
                  <a:lnTo>
                    <a:pt x="94" y="1194"/>
                  </a:lnTo>
                  <a:lnTo>
                    <a:pt x="94" y="1192"/>
                  </a:lnTo>
                  <a:lnTo>
                    <a:pt x="94" y="1192"/>
                  </a:lnTo>
                  <a:lnTo>
                    <a:pt x="96" y="1192"/>
                  </a:lnTo>
                  <a:lnTo>
                    <a:pt x="96" y="1190"/>
                  </a:lnTo>
                  <a:lnTo>
                    <a:pt x="94" y="1190"/>
                  </a:lnTo>
                  <a:lnTo>
                    <a:pt x="93" y="1190"/>
                  </a:lnTo>
                  <a:close/>
                  <a:moveTo>
                    <a:pt x="127" y="1188"/>
                  </a:moveTo>
                  <a:lnTo>
                    <a:pt x="127" y="1188"/>
                  </a:lnTo>
                  <a:lnTo>
                    <a:pt x="125" y="1188"/>
                  </a:lnTo>
                  <a:lnTo>
                    <a:pt x="125" y="1190"/>
                  </a:lnTo>
                  <a:lnTo>
                    <a:pt x="121" y="1192"/>
                  </a:lnTo>
                  <a:lnTo>
                    <a:pt x="121" y="1192"/>
                  </a:lnTo>
                  <a:lnTo>
                    <a:pt x="121" y="1196"/>
                  </a:lnTo>
                  <a:lnTo>
                    <a:pt x="123" y="1196"/>
                  </a:lnTo>
                  <a:lnTo>
                    <a:pt x="125" y="1196"/>
                  </a:lnTo>
                  <a:lnTo>
                    <a:pt x="127" y="1194"/>
                  </a:lnTo>
                  <a:lnTo>
                    <a:pt x="127" y="1194"/>
                  </a:lnTo>
                  <a:lnTo>
                    <a:pt x="125" y="1194"/>
                  </a:lnTo>
                  <a:lnTo>
                    <a:pt x="125" y="1192"/>
                  </a:lnTo>
                  <a:lnTo>
                    <a:pt x="129" y="1190"/>
                  </a:lnTo>
                  <a:lnTo>
                    <a:pt x="127" y="1188"/>
                  </a:lnTo>
                  <a:close/>
                  <a:moveTo>
                    <a:pt x="317" y="1188"/>
                  </a:moveTo>
                  <a:lnTo>
                    <a:pt x="315" y="1188"/>
                  </a:lnTo>
                  <a:lnTo>
                    <a:pt x="317" y="1190"/>
                  </a:lnTo>
                  <a:lnTo>
                    <a:pt x="317" y="1190"/>
                  </a:lnTo>
                  <a:lnTo>
                    <a:pt x="317" y="1190"/>
                  </a:lnTo>
                  <a:lnTo>
                    <a:pt x="318" y="1190"/>
                  </a:lnTo>
                  <a:lnTo>
                    <a:pt x="318" y="1188"/>
                  </a:lnTo>
                  <a:lnTo>
                    <a:pt x="317" y="1188"/>
                  </a:lnTo>
                  <a:lnTo>
                    <a:pt x="317" y="1188"/>
                  </a:lnTo>
                  <a:close/>
                  <a:moveTo>
                    <a:pt x="140" y="1185"/>
                  </a:moveTo>
                  <a:lnTo>
                    <a:pt x="138" y="1185"/>
                  </a:lnTo>
                  <a:lnTo>
                    <a:pt x="138" y="1185"/>
                  </a:lnTo>
                  <a:lnTo>
                    <a:pt x="136" y="1187"/>
                  </a:lnTo>
                  <a:lnTo>
                    <a:pt x="134" y="1190"/>
                  </a:lnTo>
                  <a:lnTo>
                    <a:pt x="136" y="1192"/>
                  </a:lnTo>
                  <a:lnTo>
                    <a:pt x="138" y="1190"/>
                  </a:lnTo>
                  <a:lnTo>
                    <a:pt x="140" y="1188"/>
                  </a:lnTo>
                  <a:lnTo>
                    <a:pt x="140" y="1185"/>
                  </a:lnTo>
                  <a:close/>
                  <a:moveTo>
                    <a:pt x="105" y="1183"/>
                  </a:moveTo>
                  <a:lnTo>
                    <a:pt x="103" y="1183"/>
                  </a:lnTo>
                  <a:lnTo>
                    <a:pt x="103" y="1185"/>
                  </a:lnTo>
                  <a:lnTo>
                    <a:pt x="103" y="1187"/>
                  </a:lnTo>
                  <a:lnTo>
                    <a:pt x="103" y="1187"/>
                  </a:lnTo>
                  <a:lnTo>
                    <a:pt x="103" y="1188"/>
                  </a:lnTo>
                  <a:lnTo>
                    <a:pt x="103" y="1187"/>
                  </a:lnTo>
                  <a:lnTo>
                    <a:pt x="103" y="1188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3"/>
                  </a:lnTo>
                  <a:lnTo>
                    <a:pt x="105" y="1183"/>
                  </a:lnTo>
                  <a:close/>
                  <a:moveTo>
                    <a:pt x="304" y="1179"/>
                  </a:moveTo>
                  <a:lnTo>
                    <a:pt x="304" y="1181"/>
                  </a:lnTo>
                  <a:lnTo>
                    <a:pt x="304" y="1185"/>
                  </a:lnTo>
                  <a:lnTo>
                    <a:pt x="304" y="1185"/>
                  </a:lnTo>
                  <a:lnTo>
                    <a:pt x="306" y="1187"/>
                  </a:lnTo>
                  <a:lnTo>
                    <a:pt x="306" y="1187"/>
                  </a:lnTo>
                  <a:lnTo>
                    <a:pt x="306" y="1188"/>
                  </a:lnTo>
                  <a:lnTo>
                    <a:pt x="306" y="1188"/>
                  </a:lnTo>
                  <a:lnTo>
                    <a:pt x="306" y="1190"/>
                  </a:lnTo>
                  <a:lnTo>
                    <a:pt x="306" y="1188"/>
                  </a:lnTo>
                  <a:lnTo>
                    <a:pt x="307" y="1187"/>
                  </a:lnTo>
                  <a:lnTo>
                    <a:pt x="307" y="1187"/>
                  </a:lnTo>
                  <a:lnTo>
                    <a:pt x="309" y="1187"/>
                  </a:lnTo>
                  <a:lnTo>
                    <a:pt x="309" y="1185"/>
                  </a:lnTo>
                  <a:lnTo>
                    <a:pt x="304" y="1181"/>
                  </a:lnTo>
                  <a:lnTo>
                    <a:pt x="304" y="1179"/>
                  </a:lnTo>
                  <a:close/>
                  <a:moveTo>
                    <a:pt x="165" y="1201"/>
                  </a:moveTo>
                  <a:lnTo>
                    <a:pt x="167" y="1199"/>
                  </a:lnTo>
                  <a:lnTo>
                    <a:pt x="167" y="1196"/>
                  </a:lnTo>
                  <a:lnTo>
                    <a:pt x="167" y="1196"/>
                  </a:lnTo>
                  <a:lnTo>
                    <a:pt x="167" y="1194"/>
                  </a:lnTo>
                  <a:lnTo>
                    <a:pt x="167" y="1194"/>
                  </a:lnTo>
                  <a:lnTo>
                    <a:pt x="165" y="1194"/>
                  </a:lnTo>
                  <a:lnTo>
                    <a:pt x="167" y="1194"/>
                  </a:lnTo>
                  <a:lnTo>
                    <a:pt x="167" y="1194"/>
                  </a:lnTo>
                  <a:lnTo>
                    <a:pt x="167" y="1192"/>
                  </a:lnTo>
                  <a:lnTo>
                    <a:pt x="167" y="1192"/>
                  </a:lnTo>
                  <a:lnTo>
                    <a:pt x="167" y="1192"/>
                  </a:lnTo>
                  <a:lnTo>
                    <a:pt x="167" y="1190"/>
                  </a:lnTo>
                  <a:lnTo>
                    <a:pt x="167" y="1190"/>
                  </a:lnTo>
                  <a:lnTo>
                    <a:pt x="168" y="1188"/>
                  </a:lnTo>
                  <a:lnTo>
                    <a:pt x="168" y="1188"/>
                  </a:lnTo>
                  <a:lnTo>
                    <a:pt x="168" y="1187"/>
                  </a:lnTo>
                  <a:lnTo>
                    <a:pt x="168" y="1187"/>
                  </a:lnTo>
                  <a:lnTo>
                    <a:pt x="170" y="1185"/>
                  </a:lnTo>
                  <a:lnTo>
                    <a:pt x="170" y="1185"/>
                  </a:lnTo>
                  <a:lnTo>
                    <a:pt x="172" y="1183"/>
                  </a:lnTo>
                  <a:lnTo>
                    <a:pt x="172" y="1181"/>
                  </a:lnTo>
                  <a:lnTo>
                    <a:pt x="170" y="1179"/>
                  </a:lnTo>
                  <a:lnTo>
                    <a:pt x="168" y="1181"/>
                  </a:lnTo>
                  <a:lnTo>
                    <a:pt x="168" y="1183"/>
                  </a:lnTo>
                  <a:lnTo>
                    <a:pt x="167" y="1185"/>
                  </a:lnTo>
                  <a:lnTo>
                    <a:pt x="165" y="1187"/>
                  </a:lnTo>
                  <a:lnTo>
                    <a:pt x="156" y="1188"/>
                  </a:lnTo>
                  <a:lnTo>
                    <a:pt x="154" y="1188"/>
                  </a:lnTo>
                  <a:lnTo>
                    <a:pt x="152" y="1190"/>
                  </a:lnTo>
                  <a:lnTo>
                    <a:pt x="149" y="1192"/>
                  </a:lnTo>
                  <a:lnTo>
                    <a:pt x="147" y="1190"/>
                  </a:lnTo>
                  <a:lnTo>
                    <a:pt x="147" y="1190"/>
                  </a:lnTo>
                  <a:lnTo>
                    <a:pt x="149" y="1187"/>
                  </a:lnTo>
                  <a:lnTo>
                    <a:pt x="147" y="1188"/>
                  </a:lnTo>
                  <a:lnTo>
                    <a:pt x="147" y="1190"/>
                  </a:lnTo>
                  <a:lnTo>
                    <a:pt x="147" y="1192"/>
                  </a:lnTo>
                  <a:lnTo>
                    <a:pt x="145" y="1196"/>
                  </a:lnTo>
                  <a:lnTo>
                    <a:pt x="154" y="1196"/>
                  </a:lnTo>
                  <a:lnTo>
                    <a:pt x="154" y="1196"/>
                  </a:lnTo>
                  <a:lnTo>
                    <a:pt x="150" y="1196"/>
                  </a:lnTo>
                  <a:lnTo>
                    <a:pt x="149" y="1197"/>
                  </a:lnTo>
                  <a:lnTo>
                    <a:pt x="147" y="1197"/>
                  </a:lnTo>
                  <a:lnTo>
                    <a:pt x="145" y="1197"/>
                  </a:lnTo>
                  <a:lnTo>
                    <a:pt x="147" y="1199"/>
                  </a:lnTo>
                  <a:lnTo>
                    <a:pt x="147" y="1199"/>
                  </a:lnTo>
                  <a:lnTo>
                    <a:pt x="149" y="1201"/>
                  </a:lnTo>
                  <a:lnTo>
                    <a:pt x="149" y="1201"/>
                  </a:lnTo>
                  <a:lnTo>
                    <a:pt x="149" y="1203"/>
                  </a:lnTo>
                  <a:lnTo>
                    <a:pt x="149" y="1205"/>
                  </a:lnTo>
                  <a:lnTo>
                    <a:pt x="149" y="1205"/>
                  </a:lnTo>
                  <a:lnTo>
                    <a:pt x="149" y="1206"/>
                  </a:lnTo>
                  <a:lnTo>
                    <a:pt x="149" y="1208"/>
                  </a:lnTo>
                  <a:lnTo>
                    <a:pt x="149" y="1210"/>
                  </a:lnTo>
                  <a:lnTo>
                    <a:pt x="149" y="1210"/>
                  </a:lnTo>
                  <a:lnTo>
                    <a:pt x="150" y="1208"/>
                  </a:lnTo>
                  <a:lnTo>
                    <a:pt x="152" y="1208"/>
                  </a:lnTo>
                  <a:lnTo>
                    <a:pt x="154" y="1206"/>
                  </a:lnTo>
                  <a:lnTo>
                    <a:pt x="154" y="1205"/>
                  </a:lnTo>
                  <a:lnTo>
                    <a:pt x="154" y="1206"/>
                  </a:lnTo>
                  <a:lnTo>
                    <a:pt x="154" y="1206"/>
                  </a:lnTo>
                  <a:lnTo>
                    <a:pt x="154" y="1208"/>
                  </a:lnTo>
                  <a:lnTo>
                    <a:pt x="154" y="1210"/>
                  </a:lnTo>
                  <a:lnTo>
                    <a:pt x="154" y="1208"/>
                  </a:lnTo>
                  <a:lnTo>
                    <a:pt x="154" y="1208"/>
                  </a:lnTo>
                  <a:lnTo>
                    <a:pt x="154" y="1210"/>
                  </a:lnTo>
                  <a:lnTo>
                    <a:pt x="154" y="1212"/>
                  </a:lnTo>
                  <a:lnTo>
                    <a:pt x="156" y="1212"/>
                  </a:lnTo>
                  <a:lnTo>
                    <a:pt x="154" y="1210"/>
                  </a:lnTo>
                  <a:lnTo>
                    <a:pt x="156" y="1210"/>
                  </a:lnTo>
                  <a:lnTo>
                    <a:pt x="156" y="1210"/>
                  </a:lnTo>
                  <a:lnTo>
                    <a:pt x="158" y="1208"/>
                  </a:lnTo>
                  <a:lnTo>
                    <a:pt x="158" y="1206"/>
                  </a:lnTo>
                  <a:lnTo>
                    <a:pt x="158" y="1208"/>
                  </a:lnTo>
                  <a:lnTo>
                    <a:pt x="159" y="1210"/>
                  </a:lnTo>
                  <a:lnTo>
                    <a:pt x="159" y="1210"/>
                  </a:lnTo>
                  <a:lnTo>
                    <a:pt x="159" y="1208"/>
                  </a:lnTo>
                  <a:lnTo>
                    <a:pt x="161" y="1210"/>
                  </a:lnTo>
                  <a:lnTo>
                    <a:pt x="161" y="1208"/>
                  </a:lnTo>
                  <a:lnTo>
                    <a:pt x="161" y="1206"/>
                  </a:lnTo>
                  <a:lnTo>
                    <a:pt x="163" y="1206"/>
                  </a:lnTo>
                  <a:lnTo>
                    <a:pt x="161" y="1206"/>
                  </a:lnTo>
                  <a:lnTo>
                    <a:pt x="161" y="1206"/>
                  </a:lnTo>
                  <a:lnTo>
                    <a:pt x="161" y="1206"/>
                  </a:lnTo>
                  <a:lnTo>
                    <a:pt x="161" y="1205"/>
                  </a:lnTo>
                  <a:lnTo>
                    <a:pt x="165" y="1201"/>
                  </a:lnTo>
                  <a:close/>
                  <a:moveTo>
                    <a:pt x="123" y="1181"/>
                  </a:moveTo>
                  <a:lnTo>
                    <a:pt x="123" y="1181"/>
                  </a:lnTo>
                  <a:lnTo>
                    <a:pt x="123" y="1181"/>
                  </a:lnTo>
                  <a:lnTo>
                    <a:pt x="123" y="1181"/>
                  </a:lnTo>
                  <a:lnTo>
                    <a:pt x="125" y="1181"/>
                  </a:lnTo>
                  <a:lnTo>
                    <a:pt x="125" y="1181"/>
                  </a:lnTo>
                  <a:lnTo>
                    <a:pt x="125" y="1179"/>
                  </a:lnTo>
                  <a:lnTo>
                    <a:pt x="125" y="1179"/>
                  </a:lnTo>
                  <a:lnTo>
                    <a:pt x="123" y="1181"/>
                  </a:lnTo>
                  <a:close/>
                  <a:moveTo>
                    <a:pt x="123" y="1181"/>
                  </a:moveTo>
                  <a:lnTo>
                    <a:pt x="123" y="1179"/>
                  </a:lnTo>
                  <a:lnTo>
                    <a:pt x="123" y="1179"/>
                  </a:lnTo>
                  <a:lnTo>
                    <a:pt x="123" y="1178"/>
                  </a:lnTo>
                  <a:lnTo>
                    <a:pt x="121" y="1178"/>
                  </a:lnTo>
                  <a:lnTo>
                    <a:pt x="120" y="1179"/>
                  </a:lnTo>
                  <a:lnTo>
                    <a:pt x="120" y="1179"/>
                  </a:lnTo>
                  <a:lnTo>
                    <a:pt x="118" y="1179"/>
                  </a:lnTo>
                  <a:lnTo>
                    <a:pt x="118" y="1179"/>
                  </a:lnTo>
                  <a:lnTo>
                    <a:pt x="120" y="1181"/>
                  </a:lnTo>
                  <a:lnTo>
                    <a:pt x="120" y="1181"/>
                  </a:lnTo>
                  <a:lnTo>
                    <a:pt x="120" y="1181"/>
                  </a:lnTo>
                  <a:lnTo>
                    <a:pt x="121" y="1181"/>
                  </a:lnTo>
                  <a:lnTo>
                    <a:pt x="121" y="1181"/>
                  </a:lnTo>
                  <a:lnTo>
                    <a:pt x="123" y="1181"/>
                  </a:lnTo>
                  <a:close/>
                  <a:moveTo>
                    <a:pt x="136" y="1185"/>
                  </a:moveTo>
                  <a:lnTo>
                    <a:pt x="138" y="1183"/>
                  </a:lnTo>
                  <a:lnTo>
                    <a:pt x="138" y="1183"/>
                  </a:lnTo>
                  <a:lnTo>
                    <a:pt x="138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1" y="1183"/>
                  </a:lnTo>
                  <a:lnTo>
                    <a:pt x="141" y="1183"/>
                  </a:lnTo>
                  <a:lnTo>
                    <a:pt x="141" y="1181"/>
                  </a:lnTo>
                  <a:lnTo>
                    <a:pt x="141" y="1179"/>
                  </a:lnTo>
                  <a:lnTo>
                    <a:pt x="138" y="1179"/>
                  </a:lnTo>
                  <a:lnTo>
                    <a:pt x="131" y="1178"/>
                  </a:lnTo>
                  <a:lnTo>
                    <a:pt x="131" y="1178"/>
                  </a:lnTo>
                  <a:lnTo>
                    <a:pt x="129" y="1179"/>
                  </a:lnTo>
                  <a:lnTo>
                    <a:pt x="129" y="1181"/>
                  </a:lnTo>
                  <a:lnTo>
                    <a:pt x="129" y="1183"/>
                  </a:lnTo>
                  <a:lnTo>
                    <a:pt x="129" y="1183"/>
                  </a:lnTo>
                  <a:lnTo>
                    <a:pt x="131" y="1183"/>
                  </a:lnTo>
                  <a:lnTo>
                    <a:pt x="131" y="1183"/>
                  </a:lnTo>
                  <a:lnTo>
                    <a:pt x="132" y="1183"/>
                  </a:lnTo>
                  <a:lnTo>
                    <a:pt x="134" y="1181"/>
                  </a:lnTo>
                  <a:lnTo>
                    <a:pt x="132" y="1181"/>
                  </a:lnTo>
                  <a:lnTo>
                    <a:pt x="132" y="1181"/>
                  </a:lnTo>
                  <a:lnTo>
                    <a:pt x="134" y="1181"/>
                  </a:lnTo>
                  <a:lnTo>
                    <a:pt x="134" y="1181"/>
                  </a:lnTo>
                  <a:lnTo>
                    <a:pt x="136" y="1183"/>
                  </a:lnTo>
                  <a:lnTo>
                    <a:pt x="134" y="1185"/>
                  </a:lnTo>
                  <a:lnTo>
                    <a:pt x="136" y="1185"/>
                  </a:lnTo>
                  <a:close/>
                  <a:moveTo>
                    <a:pt x="145" y="1174"/>
                  </a:moveTo>
                  <a:lnTo>
                    <a:pt x="145" y="1174"/>
                  </a:lnTo>
                  <a:lnTo>
                    <a:pt x="143" y="1174"/>
                  </a:lnTo>
                  <a:lnTo>
                    <a:pt x="141" y="1174"/>
                  </a:lnTo>
                  <a:lnTo>
                    <a:pt x="141" y="1176"/>
                  </a:lnTo>
                  <a:lnTo>
                    <a:pt x="140" y="1178"/>
                  </a:lnTo>
                  <a:lnTo>
                    <a:pt x="141" y="1178"/>
                  </a:lnTo>
                  <a:lnTo>
                    <a:pt x="143" y="1178"/>
                  </a:lnTo>
                  <a:lnTo>
                    <a:pt x="143" y="1178"/>
                  </a:lnTo>
                  <a:lnTo>
                    <a:pt x="143" y="1179"/>
                  </a:lnTo>
                  <a:lnTo>
                    <a:pt x="143" y="1179"/>
                  </a:lnTo>
                  <a:lnTo>
                    <a:pt x="143" y="1181"/>
                  </a:lnTo>
                  <a:lnTo>
                    <a:pt x="145" y="1181"/>
                  </a:lnTo>
                  <a:lnTo>
                    <a:pt x="145" y="1179"/>
                  </a:lnTo>
                  <a:lnTo>
                    <a:pt x="147" y="1179"/>
                  </a:lnTo>
                  <a:lnTo>
                    <a:pt x="149" y="1178"/>
                  </a:lnTo>
                  <a:lnTo>
                    <a:pt x="149" y="1176"/>
                  </a:lnTo>
                  <a:lnTo>
                    <a:pt x="147" y="1176"/>
                  </a:lnTo>
                  <a:lnTo>
                    <a:pt x="147" y="1176"/>
                  </a:lnTo>
                  <a:lnTo>
                    <a:pt x="147" y="1176"/>
                  </a:lnTo>
                  <a:lnTo>
                    <a:pt x="145" y="1176"/>
                  </a:lnTo>
                  <a:lnTo>
                    <a:pt x="145" y="1176"/>
                  </a:lnTo>
                  <a:lnTo>
                    <a:pt x="145" y="1174"/>
                  </a:lnTo>
                  <a:lnTo>
                    <a:pt x="145" y="1174"/>
                  </a:lnTo>
                  <a:close/>
                  <a:moveTo>
                    <a:pt x="132" y="1174"/>
                  </a:moveTo>
                  <a:lnTo>
                    <a:pt x="132" y="1176"/>
                  </a:lnTo>
                  <a:lnTo>
                    <a:pt x="134" y="1176"/>
                  </a:lnTo>
                  <a:lnTo>
                    <a:pt x="134" y="1176"/>
                  </a:lnTo>
                  <a:lnTo>
                    <a:pt x="140" y="1174"/>
                  </a:lnTo>
                  <a:lnTo>
                    <a:pt x="140" y="1172"/>
                  </a:lnTo>
                  <a:lnTo>
                    <a:pt x="140" y="1172"/>
                  </a:lnTo>
                  <a:lnTo>
                    <a:pt x="138" y="1172"/>
                  </a:lnTo>
                  <a:lnTo>
                    <a:pt x="132" y="1174"/>
                  </a:lnTo>
                  <a:lnTo>
                    <a:pt x="132" y="1174"/>
                  </a:lnTo>
                  <a:lnTo>
                    <a:pt x="132" y="1174"/>
                  </a:lnTo>
                  <a:close/>
                  <a:moveTo>
                    <a:pt x="132" y="1172"/>
                  </a:moveTo>
                  <a:lnTo>
                    <a:pt x="132" y="1172"/>
                  </a:lnTo>
                  <a:lnTo>
                    <a:pt x="131" y="1172"/>
                  </a:lnTo>
                  <a:lnTo>
                    <a:pt x="131" y="1174"/>
                  </a:lnTo>
                  <a:lnTo>
                    <a:pt x="131" y="1174"/>
                  </a:lnTo>
                  <a:lnTo>
                    <a:pt x="134" y="1172"/>
                  </a:lnTo>
                  <a:lnTo>
                    <a:pt x="134" y="1172"/>
                  </a:lnTo>
                  <a:lnTo>
                    <a:pt x="132" y="1172"/>
                  </a:lnTo>
                  <a:close/>
                  <a:moveTo>
                    <a:pt x="91" y="1174"/>
                  </a:move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2"/>
                  </a:lnTo>
                  <a:lnTo>
                    <a:pt x="91" y="1172"/>
                  </a:lnTo>
                  <a:lnTo>
                    <a:pt x="91" y="1170"/>
                  </a:lnTo>
                  <a:lnTo>
                    <a:pt x="91" y="1170"/>
                  </a:lnTo>
                  <a:lnTo>
                    <a:pt x="89" y="1170"/>
                  </a:lnTo>
                  <a:lnTo>
                    <a:pt x="89" y="1172"/>
                  </a:lnTo>
                  <a:lnTo>
                    <a:pt x="89" y="1172"/>
                  </a:lnTo>
                  <a:lnTo>
                    <a:pt x="89" y="1174"/>
                  </a:lnTo>
                  <a:lnTo>
                    <a:pt x="91" y="1172"/>
                  </a:lnTo>
                  <a:lnTo>
                    <a:pt x="91" y="1174"/>
                  </a:lnTo>
                  <a:lnTo>
                    <a:pt x="91" y="1174"/>
                  </a:lnTo>
                  <a:lnTo>
                    <a:pt x="91" y="1174"/>
                  </a:lnTo>
                  <a:lnTo>
                    <a:pt x="91" y="1174"/>
                  </a:lnTo>
                  <a:close/>
                  <a:moveTo>
                    <a:pt x="354" y="1165"/>
                  </a:moveTo>
                  <a:lnTo>
                    <a:pt x="354" y="1165"/>
                  </a:lnTo>
                  <a:lnTo>
                    <a:pt x="354" y="1165"/>
                  </a:lnTo>
                  <a:lnTo>
                    <a:pt x="354" y="1167"/>
                  </a:lnTo>
                  <a:lnTo>
                    <a:pt x="354" y="1167"/>
                  </a:lnTo>
                  <a:lnTo>
                    <a:pt x="354" y="1167"/>
                  </a:lnTo>
                  <a:lnTo>
                    <a:pt x="353" y="1169"/>
                  </a:lnTo>
                  <a:lnTo>
                    <a:pt x="351" y="1169"/>
                  </a:lnTo>
                  <a:lnTo>
                    <a:pt x="351" y="1169"/>
                  </a:lnTo>
                  <a:lnTo>
                    <a:pt x="351" y="1170"/>
                  </a:lnTo>
                  <a:lnTo>
                    <a:pt x="351" y="1172"/>
                  </a:lnTo>
                  <a:lnTo>
                    <a:pt x="353" y="1172"/>
                  </a:lnTo>
                  <a:lnTo>
                    <a:pt x="353" y="1170"/>
                  </a:lnTo>
                  <a:lnTo>
                    <a:pt x="353" y="1169"/>
                  </a:lnTo>
                  <a:lnTo>
                    <a:pt x="356" y="1169"/>
                  </a:lnTo>
                  <a:lnTo>
                    <a:pt x="358" y="1167"/>
                  </a:lnTo>
                  <a:lnTo>
                    <a:pt x="358" y="1167"/>
                  </a:lnTo>
                  <a:lnTo>
                    <a:pt x="356" y="1167"/>
                  </a:lnTo>
                  <a:lnTo>
                    <a:pt x="354" y="1165"/>
                  </a:lnTo>
                  <a:close/>
                  <a:moveTo>
                    <a:pt x="116" y="1169"/>
                  </a:moveTo>
                  <a:lnTo>
                    <a:pt x="114" y="1169"/>
                  </a:lnTo>
                  <a:lnTo>
                    <a:pt x="114" y="1170"/>
                  </a:lnTo>
                  <a:lnTo>
                    <a:pt x="114" y="1170"/>
                  </a:lnTo>
                  <a:lnTo>
                    <a:pt x="114" y="1172"/>
                  </a:lnTo>
                  <a:lnTo>
                    <a:pt x="116" y="1174"/>
                  </a:lnTo>
                  <a:lnTo>
                    <a:pt x="116" y="1174"/>
                  </a:lnTo>
                  <a:lnTo>
                    <a:pt x="118" y="1174"/>
                  </a:lnTo>
                  <a:lnTo>
                    <a:pt x="118" y="1174"/>
                  </a:lnTo>
                  <a:lnTo>
                    <a:pt x="120" y="1176"/>
                  </a:lnTo>
                  <a:lnTo>
                    <a:pt x="120" y="1176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6"/>
                  </a:lnTo>
                  <a:lnTo>
                    <a:pt x="121" y="1176"/>
                  </a:lnTo>
                  <a:lnTo>
                    <a:pt x="121" y="1178"/>
                  </a:lnTo>
                  <a:lnTo>
                    <a:pt x="123" y="1178"/>
                  </a:lnTo>
                  <a:lnTo>
                    <a:pt x="123" y="1178"/>
                  </a:lnTo>
                  <a:lnTo>
                    <a:pt x="125" y="1176"/>
                  </a:lnTo>
                  <a:lnTo>
                    <a:pt x="125" y="1176"/>
                  </a:lnTo>
                  <a:lnTo>
                    <a:pt x="123" y="1176"/>
                  </a:lnTo>
                  <a:lnTo>
                    <a:pt x="123" y="1176"/>
                  </a:lnTo>
                  <a:lnTo>
                    <a:pt x="123" y="1176"/>
                  </a:lnTo>
                  <a:lnTo>
                    <a:pt x="123" y="1174"/>
                  </a:lnTo>
                  <a:lnTo>
                    <a:pt x="125" y="1174"/>
                  </a:lnTo>
                  <a:lnTo>
                    <a:pt x="123" y="1172"/>
                  </a:lnTo>
                  <a:lnTo>
                    <a:pt x="123" y="1172"/>
                  </a:lnTo>
                  <a:lnTo>
                    <a:pt x="121" y="1172"/>
                  </a:lnTo>
                  <a:lnTo>
                    <a:pt x="121" y="1172"/>
                  </a:lnTo>
                  <a:lnTo>
                    <a:pt x="121" y="1172"/>
                  </a:lnTo>
                  <a:lnTo>
                    <a:pt x="120" y="1170"/>
                  </a:lnTo>
                  <a:lnTo>
                    <a:pt x="120" y="1170"/>
                  </a:lnTo>
                  <a:lnTo>
                    <a:pt x="120" y="1169"/>
                  </a:lnTo>
                  <a:lnTo>
                    <a:pt x="121" y="1170"/>
                  </a:lnTo>
                  <a:lnTo>
                    <a:pt x="121" y="1170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1" y="1167"/>
                  </a:lnTo>
                  <a:lnTo>
                    <a:pt x="120" y="1167"/>
                  </a:lnTo>
                  <a:lnTo>
                    <a:pt x="120" y="1167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6" y="1163"/>
                  </a:lnTo>
                  <a:lnTo>
                    <a:pt x="116" y="1163"/>
                  </a:lnTo>
                  <a:lnTo>
                    <a:pt x="116" y="1163"/>
                  </a:lnTo>
                  <a:lnTo>
                    <a:pt x="114" y="1163"/>
                  </a:lnTo>
                  <a:lnTo>
                    <a:pt x="114" y="1163"/>
                  </a:lnTo>
                  <a:lnTo>
                    <a:pt x="114" y="1165"/>
                  </a:lnTo>
                  <a:lnTo>
                    <a:pt x="116" y="1169"/>
                  </a:lnTo>
                  <a:lnTo>
                    <a:pt x="116" y="1169"/>
                  </a:lnTo>
                  <a:lnTo>
                    <a:pt x="116" y="1169"/>
                  </a:lnTo>
                  <a:close/>
                  <a:moveTo>
                    <a:pt x="111" y="1163"/>
                  </a:moveTo>
                  <a:lnTo>
                    <a:pt x="111" y="1161"/>
                  </a:lnTo>
                  <a:lnTo>
                    <a:pt x="112" y="1160"/>
                  </a:lnTo>
                  <a:lnTo>
                    <a:pt x="112" y="1158"/>
                  </a:lnTo>
                  <a:lnTo>
                    <a:pt x="112" y="1158"/>
                  </a:lnTo>
                  <a:lnTo>
                    <a:pt x="112" y="1156"/>
                  </a:lnTo>
                  <a:lnTo>
                    <a:pt x="111" y="1158"/>
                  </a:lnTo>
                  <a:lnTo>
                    <a:pt x="109" y="1161"/>
                  </a:lnTo>
                  <a:lnTo>
                    <a:pt x="109" y="1163"/>
                  </a:lnTo>
                  <a:lnTo>
                    <a:pt x="109" y="1163"/>
                  </a:lnTo>
                  <a:lnTo>
                    <a:pt x="109" y="1163"/>
                  </a:lnTo>
                  <a:lnTo>
                    <a:pt x="111" y="1163"/>
                  </a:lnTo>
                  <a:close/>
                  <a:moveTo>
                    <a:pt x="91" y="1161"/>
                  </a:moveTo>
                  <a:lnTo>
                    <a:pt x="91" y="1161"/>
                  </a:lnTo>
                  <a:lnTo>
                    <a:pt x="91" y="1158"/>
                  </a:lnTo>
                  <a:lnTo>
                    <a:pt x="89" y="1158"/>
                  </a:lnTo>
                  <a:lnTo>
                    <a:pt x="89" y="1156"/>
                  </a:lnTo>
                  <a:lnTo>
                    <a:pt x="87" y="1154"/>
                  </a:lnTo>
                  <a:lnTo>
                    <a:pt x="85" y="1154"/>
                  </a:lnTo>
                  <a:lnTo>
                    <a:pt x="87" y="1156"/>
                  </a:lnTo>
                  <a:lnTo>
                    <a:pt x="87" y="1156"/>
                  </a:lnTo>
                  <a:lnTo>
                    <a:pt x="87" y="1158"/>
                  </a:lnTo>
                  <a:lnTo>
                    <a:pt x="87" y="1160"/>
                  </a:lnTo>
                  <a:lnTo>
                    <a:pt x="87" y="1161"/>
                  </a:lnTo>
                  <a:lnTo>
                    <a:pt x="89" y="1161"/>
                  </a:lnTo>
                  <a:lnTo>
                    <a:pt x="91" y="1161"/>
                  </a:lnTo>
                  <a:close/>
                  <a:moveTo>
                    <a:pt x="98" y="1156"/>
                  </a:moveTo>
                  <a:lnTo>
                    <a:pt x="94" y="1156"/>
                  </a:lnTo>
                  <a:lnTo>
                    <a:pt x="94" y="1154"/>
                  </a:lnTo>
                  <a:lnTo>
                    <a:pt x="93" y="1152"/>
                  </a:lnTo>
                  <a:lnTo>
                    <a:pt x="91" y="1154"/>
                  </a:lnTo>
                  <a:lnTo>
                    <a:pt x="91" y="1156"/>
                  </a:lnTo>
                  <a:lnTo>
                    <a:pt x="91" y="1158"/>
                  </a:lnTo>
                  <a:lnTo>
                    <a:pt x="91" y="1158"/>
                  </a:lnTo>
                  <a:lnTo>
                    <a:pt x="93" y="1158"/>
                  </a:lnTo>
                  <a:lnTo>
                    <a:pt x="93" y="1156"/>
                  </a:lnTo>
                  <a:lnTo>
                    <a:pt x="93" y="1158"/>
                  </a:lnTo>
                  <a:lnTo>
                    <a:pt x="94" y="1161"/>
                  </a:lnTo>
                  <a:lnTo>
                    <a:pt x="96" y="1161"/>
                  </a:lnTo>
                  <a:lnTo>
                    <a:pt x="96" y="1163"/>
                  </a:lnTo>
                  <a:lnTo>
                    <a:pt x="96" y="1161"/>
                  </a:lnTo>
                  <a:lnTo>
                    <a:pt x="96" y="1161"/>
                  </a:lnTo>
                  <a:lnTo>
                    <a:pt x="96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6"/>
                  </a:lnTo>
                  <a:close/>
                  <a:moveTo>
                    <a:pt x="87" y="1150"/>
                  </a:moveTo>
                  <a:lnTo>
                    <a:pt x="87" y="1150"/>
                  </a:lnTo>
                  <a:lnTo>
                    <a:pt x="87" y="1150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0"/>
                  </a:lnTo>
                  <a:lnTo>
                    <a:pt x="89" y="1149"/>
                  </a:lnTo>
                  <a:lnTo>
                    <a:pt x="89" y="1147"/>
                  </a:lnTo>
                  <a:lnTo>
                    <a:pt x="89" y="1147"/>
                  </a:lnTo>
                  <a:lnTo>
                    <a:pt x="89" y="1147"/>
                  </a:lnTo>
                  <a:lnTo>
                    <a:pt x="89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7"/>
                  </a:lnTo>
                  <a:lnTo>
                    <a:pt x="85" y="1147"/>
                  </a:lnTo>
                  <a:lnTo>
                    <a:pt x="85" y="1147"/>
                  </a:lnTo>
                  <a:lnTo>
                    <a:pt x="85" y="1149"/>
                  </a:lnTo>
                  <a:lnTo>
                    <a:pt x="85" y="1150"/>
                  </a:lnTo>
                  <a:lnTo>
                    <a:pt x="87" y="1150"/>
                  </a:lnTo>
                  <a:close/>
                  <a:moveTo>
                    <a:pt x="87" y="1125"/>
                  </a:moveTo>
                  <a:lnTo>
                    <a:pt x="87" y="1125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2"/>
                  </a:lnTo>
                  <a:lnTo>
                    <a:pt x="84" y="1123"/>
                  </a:lnTo>
                  <a:lnTo>
                    <a:pt x="84" y="1123"/>
                  </a:lnTo>
                  <a:lnTo>
                    <a:pt x="84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5"/>
                  </a:lnTo>
                  <a:lnTo>
                    <a:pt x="85" y="1123"/>
                  </a:lnTo>
                  <a:lnTo>
                    <a:pt x="87" y="1125"/>
                  </a:lnTo>
                  <a:lnTo>
                    <a:pt x="87" y="1125"/>
                  </a:lnTo>
                  <a:close/>
                  <a:moveTo>
                    <a:pt x="85" y="1118"/>
                  </a:moveTo>
                  <a:lnTo>
                    <a:pt x="85" y="1120"/>
                  </a:lnTo>
                  <a:lnTo>
                    <a:pt x="85" y="1120"/>
                  </a:lnTo>
                  <a:lnTo>
                    <a:pt x="85" y="1120"/>
                  </a:lnTo>
                  <a:lnTo>
                    <a:pt x="87" y="1120"/>
                  </a:lnTo>
                  <a:lnTo>
                    <a:pt x="89" y="1120"/>
                  </a:lnTo>
                  <a:lnTo>
                    <a:pt x="89" y="1122"/>
                  </a:lnTo>
                  <a:lnTo>
                    <a:pt x="91" y="1120"/>
                  </a:lnTo>
                  <a:lnTo>
                    <a:pt x="91" y="1120"/>
                  </a:lnTo>
                  <a:lnTo>
                    <a:pt x="91" y="1118"/>
                  </a:lnTo>
                  <a:lnTo>
                    <a:pt x="91" y="1116"/>
                  </a:lnTo>
                  <a:lnTo>
                    <a:pt x="93" y="1116"/>
                  </a:lnTo>
                  <a:lnTo>
                    <a:pt x="93" y="1116"/>
                  </a:lnTo>
                  <a:lnTo>
                    <a:pt x="91" y="1114"/>
                  </a:lnTo>
                  <a:lnTo>
                    <a:pt x="91" y="1113"/>
                  </a:lnTo>
                  <a:lnTo>
                    <a:pt x="89" y="1111"/>
                  </a:lnTo>
                  <a:lnTo>
                    <a:pt x="89" y="1111"/>
                  </a:lnTo>
                  <a:lnTo>
                    <a:pt x="87" y="1111"/>
                  </a:lnTo>
                  <a:lnTo>
                    <a:pt x="87" y="1113"/>
                  </a:lnTo>
                  <a:lnTo>
                    <a:pt x="87" y="1114"/>
                  </a:lnTo>
                  <a:lnTo>
                    <a:pt x="89" y="1114"/>
                  </a:lnTo>
                  <a:lnTo>
                    <a:pt x="91" y="1116"/>
                  </a:lnTo>
                  <a:lnTo>
                    <a:pt x="89" y="1116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20"/>
                  </a:lnTo>
                  <a:lnTo>
                    <a:pt x="89" y="1120"/>
                  </a:lnTo>
                  <a:lnTo>
                    <a:pt x="85" y="1118"/>
                  </a:lnTo>
                  <a:close/>
                  <a:moveTo>
                    <a:pt x="93" y="1087"/>
                  </a:moveTo>
                  <a:lnTo>
                    <a:pt x="91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91"/>
                  </a:lnTo>
                  <a:lnTo>
                    <a:pt x="93" y="1091"/>
                  </a:lnTo>
                  <a:lnTo>
                    <a:pt x="94" y="1089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4" y="1089"/>
                  </a:lnTo>
                  <a:lnTo>
                    <a:pt x="94" y="1087"/>
                  </a:lnTo>
                  <a:lnTo>
                    <a:pt x="94" y="1087"/>
                  </a:lnTo>
                  <a:lnTo>
                    <a:pt x="94" y="1085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close/>
                  <a:moveTo>
                    <a:pt x="98" y="1044"/>
                  </a:move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2" y="1042"/>
                  </a:lnTo>
                  <a:lnTo>
                    <a:pt x="102" y="1042"/>
                  </a:lnTo>
                  <a:lnTo>
                    <a:pt x="100" y="1042"/>
                  </a:lnTo>
                  <a:lnTo>
                    <a:pt x="98" y="1042"/>
                  </a:lnTo>
                  <a:lnTo>
                    <a:pt x="98" y="1042"/>
                  </a:lnTo>
                  <a:lnTo>
                    <a:pt x="98" y="1042"/>
                  </a:lnTo>
                  <a:lnTo>
                    <a:pt x="98" y="1044"/>
                  </a:lnTo>
                  <a:lnTo>
                    <a:pt x="98" y="1044"/>
                  </a:lnTo>
                  <a:close/>
                  <a:moveTo>
                    <a:pt x="82" y="899"/>
                  </a:moveTo>
                  <a:lnTo>
                    <a:pt x="82" y="899"/>
                  </a:lnTo>
                  <a:lnTo>
                    <a:pt x="82" y="899"/>
                  </a:lnTo>
                  <a:lnTo>
                    <a:pt x="82" y="899"/>
                  </a:lnTo>
                  <a:lnTo>
                    <a:pt x="82" y="899"/>
                  </a:lnTo>
                  <a:lnTo>
                    <a:pt x="82" y="901"/>
                  </a:lnTo>
                  <a:lnTo>
                    <a:pt x="84" y="901"/>
                  </a:lnTo>
                  <a:lnTo>
                    <a:pt x="84" y="901"/>
                  </a:lnTo>
                  <a:lnTo>
                    <a:pt x="84" y="899"/>
                  </a:lnTo>
                  <a:lnTo>
                    <a:pt x="85" y="901"/>
                  </a:lnTo>
                  <a:lnTo>
                    <a:pt x="85" y="901"/>
                  </a:lnTo>
                  <a:lnTo>
                    <a:pt x="85" y="901"/>
                  </a:lnTo>
                  <a:lnTo>
                    <a:pt x="85" y="899"/>
                  </a:lnTo>
                  <a:lnTo>
                    <a:pt x="85" y="898"/>
                  </a:lnTo>
                  <a:lnTo>
                    <a:pt x="85" y="898"/>
                  </a:lnTo>
                  <a:lnTo>
                    <a:pt x="84" y="896"/>
                  </a:lnTo>
                  <a:lnTo>
                    <a:pt x="84" y="896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6"/>
                  </a:lnTo>
                  <a:lnTo>
                    <a:pt x="82" y="896"/>
                  </a:lnTo>
                  <a:lnTo>
                    <a:pt x="82" y="898"/>
                  </a:lnTo>
                  <a:lnTo>
                    <a:pt x="82" y="898"/>
                  </a:lnTo>
                  <a:lnTo>
                    <a:pt x="82" y="898"/>
                  </a:lnTo>
                  <a:lnTo>
                    <a:pt x="82" y="899"/>
                  </a:lnTo>
                  <a:lnTo>
                    <a:pt x="82" y="899"/>
                  </a:lnTo>
                  <a:close/>
                  <a:moveTo>
                    <a:pt x="82" y="865"/>
                  </a:moveTo>
                  <a:lnTo>
                    <a:pt x="80" y="865"/>
                  </a:lnTo>
                  <a:lnTo>
                    <a:pt x="78" y="863"/>
                  </a:lnTo>
                  <a:lnTo>
                    <a:pt x="78" y="865"/>
                  </a:lnTo>
                  <a:lnTo>
                    <a:pt x="80" y="869"/>
                  </a:lnTo>
                  <a:lnTo>
                    <a:pt x="80" y="869"/>
                  </a:lnTo>
                  <a:lnTo>
                    <a:pt x="80" y="871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2" y="874"/>
                  </a:lnTo>
                  <a:lnTo>
                    <a:pt x="82" y="874"/>
                  </a:lnTo>
                  <a:lnTo>
                    <a:pt x="82" y="876"/>
                  </a:lnTo>
                  <a:lnTo>
                    <a:pt x="82" y="876"/>
                  </a:lnTo>
                  <a:lnTo>
                    <a:pt x="84" y="874"/>
                  </a:lnTo>
                  <a:lnTo>
                    <a:pt x="84" y="874"/>
                  </a:lnTo>
                  <a:lnTo>
                    <a:pt x="85" y="874"/>
                  </a:lnTo>
                  <a:lnTo>
                    <a:pt x="85" y="876"/>
                  </a:lnTo>
                  <a:lnTo>
                    <a:pt x="85" y="878"/>
                  </a:lnTo>
                  <a:lnTo>
                    <a:pt x="87" y="878"/>
                  </a:lnTo>
                  <a:lnTo>
                    <a:pt x="89" y="878"/>
                  </a:lnTo>
                  <a:lnTo>
                    <a:pt x="89" y="878"/>
                  </a:lnTo>
                  <a:lnTo>
                    <a:pt x="91" y="878"/>
                  </a:lnTo>
                  <a:lnTo>
                    <a:pt x="89" y="876"/>
                  </a:lnTo>
                  <a:lnTo>
                    <a:pt x="89" y="876"/>
                  </a:lnTo>
                  <a:lnTo>
                    <a:pt x="89" y="876"/>
                  </a:lnTo>
                  <a:lnTo>
                    <a:pt x="93" y="872"/>
                  </a:lnTo>
                  <a:lnTo>
                    <a:pt x="94" y="872"/>
                  </a:lnTo>
                  <a:lnTo>
                    <a:pt x="93" y="874"/>
                  </a:lnTo>
                  <a:lnTo>
                    <a:pt x="93" y="874"/>
                  </a:lnTo>
                  <a:lnTo>
                    <a:pt x="94" y="874"/>
                  </a:lnTo>
                  <a:lnTo>
                    <a:pt x="96" y="874"/>
                  </a:lnTo>
                  <a:lnTo>
                    <a:pt x="96" y="872"/>
                  </a:lnTo>
                  <a:lnTo>
                    <a:pt x="94" y="871"/>
                  </a:lnTo>
                  <a:lnTo>
                    <a:pt x="94" y="869"/>
                  </a:lnTo>
                  <a:lnTo>
                    <a:pt x="96" y="869"/>
                  </a:lnTo>
                  <a:lnTo>
                    <a:pt x="94" y="867"/>
                  </a:lnTo>
                  <a:lnTo>
                    <a:pt x="93" y="867"/>
                  </a:lnTo>
                  <a:lnTo>
                    <a:pt x="91" y="867"/>
                  </a:lnTo>
                  <a:lnTo>
                    <a:pt x="89" y="869"/>
                  </a:lnTo>
                  <a:lnTo>
                    <a:pt x="89" y="869"/>
                  </a:lnTo>
                  <a:lnTo>
                    <a:pt x="89" y="871"/>
                  </a:lnTo>
                  <a:lnTo>
                    <a:pt x="89" y="871"/>
                  </a:lnTo>
                  <a:lnTo>
                    <a:pt x="89" y="871"/>
                  </a:lnTo>
                  <a:lnTo>
                    <a:pt x="89" y="872"/>
                  </a:lnTo>
                  <a:lnTo>
                    <a:pt x="89" y="872"/>
                  </a:lnTo>
                  <a:lnTo>
                    <a:pt x="89" y="871"/>
                  </a:lnTo>
                  <a:lnTo>
                    <a:pt x="87" y="871"/>
                  </a:lnTo>
                  <a:lnTo>
                    <a:pt x="85" y="871"/>
                  </a:lnTo>
                  <a:lnTo>
                    <a:pt x="84" y="871"/>
                  </a:lnTo>
                  <a:lnTo>
                    <a:pt x="84" y="871"/>
                  </a:lnTo>
                  <a:lnTo>
                    <a:pt x="85" y="871"/>
                  </a:lnTo>
                  <a:lnTo>
                    <a:pt x="84" y="871"/>
                  </a:lnTo>
                  <a:lnTo>
                    <a:pt x="84" y="869"/>
                  </a:lnTo>
                  <a:lnTo>
                    <a:pt x="85" y="867"/>
                  </a:lnTo>
                  <a:lnTo>
                    <a:pt x="85" y="865"/>
                  </a:lnTo>
                  <a:lnTo>
                    <a:pt x="87" y="865"/>
                  </a:lnTo>
                  <a:lnTo>
                    <a:pt x="87" y="863"/>
                  </a:lnTo>
                  <a:lnTo>
                    <a:pt x="85" y="863"/>
                  </a:lnTo>
                  <a:lnTo>
                    <a:pt x="82" y="865"/>
                  </a:lnTo>
                  <a:close/>
                  <a:moveTo>
                    <a:pt x="125" y="865"/>
                  </a:moveTo>
                  <a:lnTo>
                    <a:pt x="127" y="865"/>
                  </a:lnTo>
                  <a:lnTo>
                    <a:pt x="127" y="863"/>
                  </a:lnTo>
                  <a:lnTo>
                    <a:pt x="127" y="863"/>
                  </a:lnTo>
                  <a:lnTo>
                    <a:pt x="127" y="861"/>
                  </a:lnTo>
                  <a:lnTo>
                    <a:pt x="127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7" y="861"/>
                  </a:lnTo>
                  <a:lnTo>
                    <a:pt x="125" y="861"/>
                  </a:lnTo>
                  <a:lnTo>
                    <a:pt x="125" y="860"/>
                  </a:lnTo>
                  <a:lnTo>
                    <a:pt x="123" y="861"/>
                  </a:lnTo>
                  <a:lnTo>
                    <a:pt x="123" y="861"/>
                  </a:lnTo>
                  <a:lnTo>
                    <a:pt x="123" y="863"/>
                  </a:lnTo>
                  <a:lnTo>
                    <a:pt x="123" y="865"/>
                  </a:lnTo>
                  <a:lnTo>
                    <a:pt x="123" y="865"/>
                  </a:lnTo>
                  <a:lnTo>
                    <a:pt x="123" y="865"/>
                  </a:lnTo>
                  <a:lnTo>
                    <a:pt x="125" y="865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5"/>
                  </a:lnTo>
                  <a:close/>
                  <a:moveTo>
                    <a:pt x="132" y="863"/>
                  </a:moveTo>
                  <a:lnTo>
                    <a:pt x="134" y="865"/>
                  </a:lnTo>
                  <a:lnTo>
                    <a:pt x="134" y="865"/>
                  </a:lnTo>
                  <a:lnTo>
                    <a:pt x="136" y="865"/>
                  </a:lnTo>
                  <a:lnTo>
                    <a:pt x="136" y="863"/>
                  </a:lnTo>
                  <a:lnTo>
                    <a:pt x="136" y="861"/>
                  </a:lnTo>
                  <a:lnTo>
                    <a:pt x="138" y="861"/>
                  </a:lnTo>
                  <a:lnTo>
                    <a:pt x="136" y="860"/>
                  </a:lnTo>
                  <a:lnTo>
                    <a:pt x="136" y="860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60"/>
                  </a:lnTo>
                  <a:lnTo>
                    <a:pt x="134" y="860"/>
                  </a:lnTo>
                  <a:lnTo>
                    <a:pt x="134" y="861"/>
                  </a:lnTo>
                  <a:lnTo>
                    <a:pt x="134" y="861"/>
                  </a:lnTo>
                  <a:lnTo>
                    <a:pt x="134" y="861"/>
                  </a:lnTo>
                  <a:lnTo>
                    <a:pt x="134" y="860"/>
                  </a:lnTo>
                  <a:lnTo>
                    <a:pt x="134" y="860"/>
                  </a:lnTo>
                  <a:lnTo>
                    <a:pt x="132" y="860"/>
                  </a:lnTo>
                  <a:lnTo>
                    <a:pt x="132" y="860"/>
                  </a:lnTo>
                  <a:lnTo>
                    <a:pt x="132" y="861"/>
                  </a:lnTo>
                  <a:lnTo>
                    <a:pt x="132" y="861"/>
                  </a:lnTo>
                  <a:lnTo>
                    <a:pt x="132" y="860"/>
                  </a:lnTo>
                  <a:lnTo>
                    <a:pt x="132" y="860"/>
                  </a:lnTo>
                  <a:lnTo>
                    <a:pt x="131" y="860"/>
                  </a:lnTo>
                  <a:lnTo>
                    <a:pt x="131" y="860"/>
                  </a:lnTo>
                  <a:lnTo>
                    <a:pt x="131" y="860"/>
                  </a:lnTo>
                  <a:lnTo>
                    <a:pt x="129" y="860"/>
                  </a:lnTo>
                  <a:lnTo>
                    <a:pt x="129" y="860"/>
                  </a:lnTo>
                  <a:lnTo>
                    <a:pt x="129" y="860"/>
                  </a:lnTo>
                  <a:lnTo>
                    <a:pt x="129" y="861"/>
                  </a:lnTo>
                  <a:lnTo>
                    <a:pt x="129" y="861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7"/>
                  </a:lnTo>
                  <a:lnTo>
                    <a:pt x="131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5"/>
                  </a:lnTo>
                  <a:lnTo>
                    <a:pt x="132" y="865"/>
                  </a:lnTo>
                  <a:lnTo>
                    <a:pt x="131" y="863"/>
                  </a:lnTo>
                  <a:lnTo>
                    <a:pt x="131" y="863"/>
                  </a:lnTo>
                  <a:lnTo>
                    <a:pt x="132" y="863"/>
                  </a:lnTo>
                  <a:close/>
                  <a:moveTo>
                    <a:pt x="89" y="861"/>
                  </a:moveTo>
                  <a:lnTo>
                    <a:pt x="89" y="861"/>
                  </a:lnTo>
                  <a:lnTo>
                    <a:pt x="91" y="861"/>
                  </a:lnTo>
                  <a:lnTo>
                    <a:pt x="91" y="863"/>
                  </a:lnTo>
                  <a:lnTo>
                    <a:pt x="93" y="860"/>
                  </a:lnTo>
                  <a:lnTo>
                    <a:pt x="93" y="858"/>
                  </a:lnTo>
                  <a:lnTo>
                    <a:pt x="93" y="856"/>
                  </a:lnTo>
                  <a:lnTo>
                    <a:pt x="93" y="854"/>
                  </a:lnTo>
                  <a:lnTo>
                    <a:pt x="91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85" y="858"/>
                  </a:lnTo>
                  <a:lnTo>
                    <a:pt x="85" y="860"/>
                  </a:lnTo>
                  <a:lnTo>
                    <a:pt x="89" y="861"/>
                  </a:lnTo>
                  <a:lnTo>
                    <a:pt x="89" y="861"/>
                  </a:lnTo>
                  <a:close/>
                  <a:moveTo>
                    <a:pt x="129" y="852"/>
                  </a:moveTo>
                  <a:lnTo>
                    <a:pt x="129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5" y="852"/>
                  </a:lnTo>
                  <a:lnTo>
                    <a:pt x="125" y="852"/>
                  </a:lnTo>
                  <a:lnTo>
                    <a:pt x="123" y="852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123" y="856"/>
                  </a:lnTo>
                  <a:lnTo>
                    <a:pt x="123" y="856"/>
                  </a:lnTo>
                  <a:lnTo>
                    <a:pt x="121" y="856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3" y="858"/>
                  </a:lnTo>
                  <a:lnTo>
                    <a:pt x="123" y="858"/>
                  </a:lnTo>
                  <a:lnTo>
                    <a:pt x="123" y="858"/>
                  </a:lnTo>
                  <a:lnTo>
                    <a:pt x="125" y="856"/>
                  </a:lnTo>
                  <a:lnTo>
                    <a:pt x="125" y="856"/>
                  </a:lnTo>
                  <a:lnTo>
                    <a:pt x="125" y="854"/>
                  </a:lnTo>
                  <a:lnTo>
                    <a:pt x="125" y="854"/>
                  </a:lnTo>
                  <a:lnTo>
                    <a:pt x="127" y="856"/>
                  </a:lnTo>
                  <a:lnTo>
                    <a:pt x="129" y="856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2"/>
                  </a:lnTo>
                  <a:lnTo>
                    <a:pt x="129" y="852"/>
                  </a:lnTo>
                  <a:lnTo>
                    <a:pt x="129" y="852"/>
                  </a:lnTo>
                  <a:lnTo>
                    <a:pt x="129" y="852"/>
                  </a:lnTo>
                  <a:close/>
                  <a:moveTo>
                    <a:pt x="165" y="813"/>
                  </a:moveTo>
                  <a:lnTo>
                    <a:pt x="165" y="813"/>
                  </a:lnTo>
                  <a:lnTo>
                    <a:pt x="165" y="813"/>
                  </a:lnTo>
                  <a:lnTo>
                    <a:pt x="165" y="811"/>
                  </a:lnTo>
                  <a:lnTo>
                    <a:pt x="165" y="811"/>
                  </a:lnTo>
                  <a:lnTo>
                    <a:pt x="165" y="811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7" y="809"/>
                  </a:lnTo>
                  <a:lnTo>
                    <a:pt x="167" y="809"/>
                  </a:lnTo>
                  <a:lnTo>
                    <a:pt x="167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7"/>
                  </a:lnTo>
                  <a:lnTo>
                    <a:pt x="163" y="807"/>
                  </a:lnTo>
                  <a:lnTo>
                    <a:pt x="163" y="807"/>
                  </a:lnTo>
                  <a:lnTo>
                    <a:pt x="161" y="807"/>
                  </a:lnTo>
                  <a:lnTo>
                    <a:pt x="161" y="809"/>
                  </a:lnTo>
                  <a:lnTo>
                    <a:pt x="159" y="809"/>
                  </a:lnTo>
                  <a:lnTo>
                    <a:pt x="159" y="809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3"/>
                  </a:lnTo>
                  <a:lnTo>
                    <a:pt x="161" y="815"/>
                  </a:lnTo>
                  <a:lnTo>
                    <a:pt x="161" y="815"/>
                  </a:lnTo>
                  <a:lnTo>
                    <a:pt x="163" y="815"/>
                  </a:lnTo>
                  <a:lnTo>
                    <a:pt x="163" y="815"/>
                  </a:lnTo>
                  <a:lnTo>
                    <a:pt x="163" y="815"/>
                  </a:lnTo>
                  <a:lnTo>
                    <a:pt x="163" y="813"/>
                  </a:lnTo>
                  <a:lnTo>
                    <a:pt x="163" y="813"/>
                  </a:lnTo>
                  <a:lnTo>
                    <a:pt x="163" y="813"/>
                  </a:lnTo>
                  <a:lnTo>
                    <a:pt x="165" y="813"/>
                  </a:lnTo>
                  <a:close/>
                  <a:moveTo>
                    <a:pt x="270" y="657"/>
                  </a:moveTo>
                  <a:lnTo>
                    <a:pt x="266" y="656"/>
                  </a:lnTo>
                  <a:lnTo>
                    <a:pt x="262" y="657"/>
                  </a:lnTo>
                  <a:lnTo>
                    <a:pt x="257" y="657"/>
                  </a:lnTo>
                  <a:lnTo>
                    <a:pt x="253" y="661"/>
                  </a:lnTo>
                  <a:lnTo>
                    <a:pt x="253" y="663"/>
                  </a:lnTo>
                  <a:lnTo>
                    <a:pt x="253" y="665"/>
                  </a:lnTo>
                  <a:lnTo>
                    <a:pt x="253" y="666"/>
                  </a:lnTo>
                  <a:lnTo>
                    <a:pt x="255" y="668"/>
                  </a:lnTo>
                  <a:lnTo>
                    <a:pt x="257" y="670"/>
                  </a:lnTo>
                  <a:lnTo>
                    <a:pt x="257" y="670"/>
                  </a:lnTo>
                  <a:lnTo>
                    <a:pt x="259" y="668"/>
                  </a:lnTo>
                  <a:lnTo>
                    <a:pt x="259" y="668"/>
                  </a:lnTo>
                  <a:lnTo>
                    <a:pt x="261" y="670"/>
                  </a:lnTo>
                  <a:lnTo>
                    <a:pt x="261" y="670"/>
                  </a:lnTo>
                  <a:lnTo>
                    <a:pt x="261" y="672"/>
                  </a:lnTo>
                  <a:lnTo>
                    <a:pt x="261" y="672"/>
                  </a:lnTo>
                  <a:lnTo>
                    <a:pt x="262" y="674"/>
                  </a:lnTo>
                  <a:lnTo>
                    <a:pt x="262" y="672"/>
                  </a:lnTo>
                  <a:lnTo>
                    <a:pt x="262" y="672"/>
                  </a:lnTo>
                  <a:lnTo>
                    <a:pt x="264" y="672"/>
                  </a:lnTo>
                  <a:lnTo>
                    <a:pt x="264" y="672"/>
                  </a:lnTo>
                  <a:lnTo>
                    <a:pt x="264" y="670"/>
                  </a:lnTo>
                  <a:lnTo>
                    <a:pt x="264" y="670"/>
                  </a:lnTo>
                  <a:lnTo>
                    <a:pt x="266" y="670"/>
                  </a:lnTo>
                  <a:lnTo>
                    <a:pt x="266" y="670"/>
                  </a:lnTo>
                  <a:lnTo>
                    <a:pt x="266" y="670"/>
                  </a:lnTo>
                  <a:lnTo>
                    <a:pt x="262" y="670"/>
                  </a:lnTo>
                  <a:lnTo>
                    <a:pt x="261" y="666"/>
                  </a:lnTo>
                  <a:lnTo>
                    <a:pt x="264" y="665"/>
                  </a:lnTo>
                  <a:lnTo>
                    <a:pt x="266" y="661"/>
                  </a:lnTo>
                  <a:lnTo>
                    <a:pt x="268" y="661"/>
                  </a:lnTo>
                  <a:lnTo>
                    <a:pt x="273" y="663"/>
                  </a:lnTo>
                  <a:lnTo>
                    <a:pt x="277" y="663"/>
                  </a:lnTo>
                  <a:lnTo>
                    <a:pt x="279" y="661"/>
                  </a:lnTo>
                  <a:lnTo>
                    <a:pt x="277" y="661"/>
                  </a:lnTo>
                  <a:lnTo>
                    <a:pt x="275" y="661"/>
                  </a:lnTo>
                  <a:lnTo>
                    <a:pt x="271" y="659"/>
                  </a:lnTo>
                  <a:lnTo>
                    <a:pt x="270" y="659"/>
                  </a:lnTo>
                  <a:lnTo>
                    <a:pt x="270" y="659"/>
                  </a:lnTo>
                  <a:lnTo>
                    <a:pt x="268" y="659"/>
                  </a:lnTo>
                  <a:lnTo>
                    <a:pt x="270" y="659"/>
                  </a:lnTo>
                  <a:lnTo>
                    <a:pt x="270" y="657"/>
                  </a:lnTo>
                  <a:close/>
                  <a:moveTo>
                    <a:pt x="602" y="905"/>
                  </a:moveTo>
                  <a:lnTo>
                    <a:pt x="602" y="901"/>
                  </a:lnTo>
                  <a:lnTo>
                    <a:pt x="600" y="899"/>
                  </a:lnTo>
                  <a:lnTo>
                    <a:pt x="598" y="898"/>
                  </a:lnTo>
                  <a:lnTo>
                    <a:pt x="598" y="896"/>
                  </a:lnTo>
                  <a:lnTo>
                    <a:pt x="596" y="896"/>
                  </a:lnTo>
                  <a:lnTo>
                    <a:pt x="595" y="890"/>
                  </a:lnTo>
                  <a:lnTo>
                    <a:pt x="593" y="889"/>
                  </a:lnTo>
                  <a:lnTo>
                    <a:pt x="589" y="887"/>
                  </a:lnTo>
                  <a:lnTo>
                    <a:pt x="587" y="885"/>
                  </a:lnTo>
                  <a:lnTo>
                    <a:pt x="587" y="883"/>
                  </a:lnTo>
                  <a:lnTo>
                    <a:pt x="587" y="880"/>
                  </a:lnTo>
                  <a:lnTo>
                    <a:pt x="587" y="878"/>
                  </a:lnTo>
                  <a:lnTo>
                    <a:pt x="587" y="876"/>
                  </a:lnTo>
                  <a:lnTo>
                    <a:pt x="586" y="874"/>
                  </a:lnTo>
                  <a:lnTo>
                    <a:pt x="586" y="872"/>
                  </a:lnTo>
                  <a:lnTo>
                    <a:pt x="584" y="871"/>
                  </a:lnTo>
                  <a:lnTo>
                    <a:pt x="573" y="863"/>
                  </a:lnTo>
                  <a:lnTo>
                    <a:pt x="566" y="854"/>
                  </a:lnTo>
                  <a:lnTo>
                    <a:pt x="549" y="843"/>
                  </a:lnTo>
                  <a:lnTo>
                    <a:pt x="548" y="843"/>
                  </a:lnTo>
                  <a:lnTo>
                    <a:pt x="548" y="840"/>
                  </a:lnTo>
                  <a:lnTo>
                    <a:pt x="544" y="836"/>
                  </a:lnTo>
                  <a:lnTo>
                    <a:pt x="537" y="831"/>
                  </a:lnTo>
                  <a:lnTo>
                    <a:pt x="524" y="816"/>
                  </a:lnTo>
                  <a:lnTo>
                    <a:pt x="524" y="813"/>
                  </a:lnTo>
                  <a:lnTo>
                    <a:pt x="524" y="813"/>
                  </a:lnTo>
                  <a:lnTo>
                    <a:pt x="528" y="809"/>
                  </a:lnTo>
                  <a:lnTo>
                    <a:pt x="535" y="807"/>
                  </a:lnTo>
                  <a:lnTo>
                    <a:pt x="539" y="802"/>
                  </a:lnTo>
                  <a:lnTo>
                    <a:pt x="542" y="795"/>
                  </a:lnTo>
                  <a:lnTo>
                    <a:pt x="551" y="784"/>
                  </a:lnTo>
                  <a:lnTo>
                    <a:pt x="551" y="784"/>
                  </a:lnTo>
                  <a:lnTo>
                    <a:pt x="553" y="780"/>
                  </a:lnTo>
                  <a:lnTo>
                    <a:pt x="555" y="777"/>
                  </a:lnTo>
                  <a:lnTo>
                    <a:pt x="555" y="773"/>
                  </a:lnTo>
                  <a:lnTo>
                    <a:pt x="553" y="769"/>
                  </a:lnTo>
                  <a:lnTo>
                    <a:pt x="553" y="766"/>
                  </a:lnTo>
                  <a:lnTo>
                    <a:pt x="551" y="764"/>
                  </a:lnTo>
                  <a:lnTo>
                    <a:pt x="551" y="762"/>
                  </a:lnTo>
                  <a:lnTo>
                    <a:pt x="553" y="760"/>
                  </a:lnTo>
                  <a:lnTo>
                    <a:pt x="553" y="759"/>
                  </a:lnTo>
                  <a:lnTo>
                    <a:pt x="551" y="757"/>
                  </a:lnTo>
                  <a:lnTo>
                    <a:pt x="549" y="755"/>
                  </a:lnTo>
                  <a:lnTo>
                    <a:pt x="548" y="755"/>
                  </a:lnTo>
                  <a:lnTo>
                    <a:pt x="546" y="753"/>
                  </a:lnTo>
                  <a:lnTo>
                    <a:pt x="546" y="751"/>
                  </a:lnTo>
                  <a:lnTo>
                    <a:pt x="544" y="749"/>
                  </a:lnTo>
                  <a:lnTo>
                    <a:pt x="540" y="746"/>
                  </a:lnTo>
                  <a:lnTo>
                    <a:pt x="533" y="744"/>
                  </a:lnTo>
                  <a:lnTo>
                    <a:pt x="530" y="742"/>
                  </a:lnTo>
                  <a:lnTo>
                    <a:pt x="528" y="740"/>
                  </a:lnTo>
                  <a:lnTo>
                    <a:pt x="526" y="737"/>
                  </a:lnTo>
                  <a:lnTo>
                    <a:pt x="528" y="735"/>
                  </a:lnTo>
                  <a:lnTo>
                    <a:pt x="528" y="731"/>
                  </a:lnTo>
                  <a:lnTo>
                    <a:pt x="528" y="730"/>
                  </a:lnTo>
                  <a:lnTo>
                    <a:pt x="526" y="726"/>
                  </a:lnTo>
                  <a:lnTo>
                    <a:pt x="524" y="726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2"/>
                  </a:lnTo>
                  <a:lnTo>
                    <a:pt x="524" y="722"/>
                  </a:lnTo>
                  <a:lnTo>
                    <a:pt x="524" y="722"/>
                  </a:lnTo>
                  <a:lnTo>
                    <a:pt x="524" y="721"/>
                  </a:lnTo>
                  <a:lnTo>
                    <a:pt x="524" y="721"/>
                  </a:lnTo>
                  <a:lnTo>
                    <a:pt x="524" y="719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31" y="712"/>
                  </a:lnTo>
                  <a:lnTo>
                    <a:pt x="533" y="712"/>
                  </a:lnTo>
                  <a:lnTo>
                    <a:pt x="533" y="710"/>
                  </a:lnTo>
                  <a:lnTo>
                    <a:pt x="535" y="706"/>
                  </a:lnTo>
                  <a:lnTo>
                    <a:pt x="533" y="704"/>
                  </a:lnTo>
                  <a:lnTo>
                    <a:pt x="531" y="703"/>
                  </a:lnTo>
                  <a:lnTo>
                    <a:pt x="531" y="701"/>
                  </a:lnTo>
                  <a:lnTo>
                    <a:pt x="530" y="701"/>
                  </a:lnTo>
                  <a:lnTo>
                    <a:pt x="530" y="699"/>
                  </a:lnTo>
                  <a:lnTo>
                    <a:pt x="530" y="699"/>
                  </a:lnTo>
                  <a:lnTo>
                    <a:pt x="531" y="697"/>
                  </a:lnTo>
                  <a:lnTo>
                    <a:pt x="531" y="695"/>
                  </a:lnTo>
                  <a:lnTo>
                    <a:pt x="531" y="695"/>
                  </a:lnTo>
                  <a:lnTo>
                    <a:pt x="531" y="694"/>
                  </a:lnTo>
                  <a:lnTo>
                    <a:pt x="530" y="694"/>
                  </a:lnTo>
                  <a:lnTo>
                    <a:pt x="528" y="692"/>
                  </a:lnTo>
                  <a:lnTo>
                    <a:pt x="519" y="692"/>
                  </a:lnTo>
                  <a:lnTo>
                    <a:pt x="513" y="692"/>
                  </a:lnTo>
                  <a:lnTo>
                    <a:pt x="510" y="686"/>
                  </a:lnTo>
                  <a:lnTo>
                    <a:pt x="506" y="677"/>
                  </a:lnTo>
                  <a:lnTo>
                    <a:pt x="504" y="668"/>
                  </a:lnTo>
                  <a:lnTo>
                    <a:pt x="504" y="663"/>
                  </a:lnTo>
                  <a:lnTo>
                    <a:pt x="506" y="659"/>
                  </a:lnTo>
                  <a:lnTo>
                    <a:pt x="508" y="657"/>
                  </a:lnTo>
                  <a:lnTo>
                    <a:pt x="515" y="656"/>
                  </a:lnTo>
                  <a:lnTo>
                    <a:pt x="517" y="654"/>
                  </a:lnTo>
                  <a:lnTo>
                    <a:pt x="517" y="652"/>
                  </a:lnTo>
                  <a:lnTo>
                    <a:pt x="517" y="652"/>
                  </a:lnTo>
                  <a:lnTo>
                    <a:pt x="515" y="652"/>
                  </a:lnTo>
                  <a:lnTo>
                    <a:pt x="515" y="650"/>
                  </a:lnTo>
                  <a:lnTo>
                    <a:pt x="515" y="650"/>
                  </a:lnTo>
                  <a:lnTo>
                    <a:pt x="515" y="648"/>
                  </a:lnTo>
                  <a:lnTo>
                    <a:pt x="517" y="648"/>
                  </a:lnTo>
                  <a:lnTo>
                    <a:pt x="517" y="647"/>
                  </a:lnTo>
                  <a:lnTo>
                    <a:pt x="517" y="643"/>
                  </a:lnTo>
                  <a:lnTo>
                    <a:pt x="513" y="641"/>
                  </a:lnTo>
                  <a:lnTo>
                    <a:pt x="506" y="641"/>
                  </a:lnTo>
                  <a:lnTo>
                    <a:pt x="504" y="639"/>
                  </a:lnTo>
                  <a:lnTo>
                    <a:pt x="506" y="636"/>
                  </a:lnTo>
                  <a:lnTo>
                    <a:pt x="512" y="628"/>
                  </a:lnTo>
                  <a:lnTo>
                    <a:pt x="512" y="623"/>
                  </a:lnTo>
                  <a:lnTo>
                    <a:pt x="512" y="612"/>
                  </a:lnTo>
                  <a:lnTo>
                    <a:pt x="512" y="609"/>
                  </a:lnTo>
                  <a:lnTo>
                    <a:pt x="512" y="609"/>
                  </a:lnTo>
                  <a:lnTo>
                    <a:pt x="512" y="607"/>
                  </a:lnTo>
                  <a:lnTo>
                    <a:pt x="512" y="607"/>
                  </a:lnTo>
                  <a:lnTo>
                    <a:pt x="517" y="601"/>
                  </a:lnTo>
                  <a:lnTo>
                    <a:pt x="517" y="600"/>
                  </a:lnTo>
                  <a:lnTo>
                    <a:pt x="515" y="598"/>
                  </a:lnTo>
                  <a:lnTo>
                    <a:pt x="512" y="594"/>
                  </a:lnTo>
                  <a:lnTo>
                    <a:pt x="510" y="592"/>
                  </a:lnTo>
                  <a:lnTo>
                    <a:pt x="513" y="589"/>
                  </a:lnTo>
                  <a:lnTo>
                    <a:pt x="526" y="585"/>
                  </a:lnTo>
                  <a:lnTo>
                    <a:pt x="528" y="587"/>
                  </a:lnTo>
                  <a:lnTo>
                    <a:pt x="530" y="589"/>
                  </a:lnTo>
                  <a:lnTo>
                    <a:pt x="531" y="587"/>
                  </a:lnTo>
                  <a:lnTo>
                    <a:pt x="531" y="585"/>
                  </a:lnTo>
                  <a:lnTo>
                    <a:pt x="531" y="582"/>
                  </a:lnTo>
                  <a:lnTo>
                    <a:pt x="530" y="571"/>
                  </a:lnTo>
                  <a:lnTo>
                    <a:pt x="530" y="569"/>
                  </a:lnTo>
                  <a:lnTo>
                    <a:pt x="528" y="563"/>
                  </a:lnTo>
                  <a:lnTo>
                    <a:pt x="526" y="556"/>
                  </a:lnTo>
                  <a:lnTo>
                    <a:pt x="524" y="554"/>
                  </a:lnTo>
                  <a:lnTo>
                    <a:pt x="522" y="549"/>
                  </a:lnTo>
                  <a:lnTo>
                    <a:pt x="522" y="547"/>
                  </a:lnTo>
                  <a:lnTo>
                    <a:pt x="521" y="538"/>
                  </a:lnTo>
                  <a:lnTo>
                    <a:pt x="521" y="533"/>
                  </a:lnTo>
                  <a:lnTo>
                    <a:pt x="519" y="529"/>
                  </a:lnTo>
                  <a:lnTo>
                    <a:pt x="515" y="524"/>
                  </a:lnTo>
                  <a:lnTo>
                    <a:pt x="508" y="511"/>
                  </a:lnTo>
                  <a:lnTo>
                    <a:pt x="504" y="504"/>
                  </a:lnTo>
                  <a:lnTo>
                    <a:pt x="504" y="500"/>
                  </a:lnTo>
                  <a:lnTo>
                    <a:pt x="503" y="495"/>
                  </a:lnTo>
                  <a:lnTo>
                    <a:pt x="503" y="493"/>
                  </a:lnTo>
                  <a:lnTo>
                    <a:pt x="503" y="488"/>
                  </a:lnTo>
                  <a:lnTo>
                    <a:pt x="501" y="486"/>
                  </a:lnTo>
                  <a:lnTo>
                    <a:pt x="495" y="475"/>
                  </a:lnTo>
                  <a:lnTo>
                    <a:pt x="495" y="475"/>
                  </a:lnTo>
                  <a:lnTo>
                    <a:pt x="495" y="473"/>
                  </a:lnTo>
                  <a:lnTo>
                    <a:pt x="495" y="471"/>
                  </a:lnTo>
                  <a:lnTo>
                    <a:pt x="495" y="471"/>
                  </a:lnTo>
                  <a:lnTo>
                    <a:pt x="493" y="470"/>
                  </a:lnTo>
                  <a:lnTo>
                    <a:pt x="493" y="468"/>
                  </a:lnTo>
                  <a:lnTo>
                    <a:pt x="492" y="462"/>
                  </a:lnTo>
                  <a:lnTo>
                    <a:pt x="479" y="442"/>
                  </a:lnTo>
                  <a:lnTo>
                    <a:pt x="477" y="433"/>
                  </a:lnTo>
                  <a:lnTo>
                    <a:pt x="479" y="423"/>
                  </a:lnTo>
                  <a:lnTo>
                    <a:pt x="479" y="423"/>
                  </a:lnTo>
                  <a:lnTo>
                    <a:pt x="481" y="423"/>
                  </a:lnTo>
                  <a:lnTo>
                    <a:pt x="481" y="423"/>
                  </a:lnTo>
                  <a:lnTo>
                    <a:pt x="497" y="392"/>
                  </a:lnTo>
                  <a:lnTo>
                    <a:pt x="499" y="388"/>
                  </a:lnTo>
                  <a:lnTo>
                    <a:pt x="499" y="386"/>
                  </a:lnTo>
                  <a:lnTo>
                    <a:pt x="501" y="386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521" y="356"/>
                  </a:lnTo>
                  <a:lnTo>
                    <a:pt x="522" y="352"/>
                  </a:lnTo>
                  <a:lnTo>
                    <a:pt x="522" y="347"/>
                  </a:lnTo>
                  <a:lnTo>
                    <a:pt x="522" y="345"/>
                  </a:lnTo>
                  <a:lnTo>
                    <a:pt x="524" y="336"/>
                  </a:lnTo>
                  <a:lnTo>
                    <a:pt x="524" y="336"/>
                  </a:lnTo>
                  <a:lnTo>
                    <a:pt x="524" y="334"/>
                  </a:lnTo>
                  <a:lnTo>
                    <a:pt x="526" y="332"/>
                  </a:lnTo>
                  <a:lnTo>
                    <a:pt x="512" y="318"/>
                  </a:lnTo>
                  <a:lnTo>
                    <a:pt x="508" y="314"/>
                  </a:lnTo>
                  <a:lnTo>
                    <a:pt x="499" y="296"/>
                  </a:lnTo>
                  <a:lnTo>
                    <a:pt x="497" y="291"/>
                  </a:lnTo>
                  <a:lnTo>
                    <a:pt x="497" y="291"/>
                  </a:lnTo>
                  <a:lnTo>
                    <a:pt x="493" y="283"/>
                  </a:lnTo>
                  <a:lnTo>
                    <a:pt x="492" y="280"/>
                  </a:lnTo>
                  <a:lnTo>
                    <a:pt x="490" y="280"/>
                  </a:lnTo>
                  <a:lnTo>
                    <a:pt x="475" y="273"/>
                  </a:lnTo>
                  <a:lnTo>
                    <a:pt x="461" y="267"/>
                  </a:lnTo>
                  <a:lnTo>
                    <a:pt x="459" y="265"/>
                  </a:lnTo>
                  <a:lnTo>
                    <a:pt x="457" y="264"/>
                  </a:lnTo>
                  <a:lnTo>
                    <a:pt x="448" y="227"/>
                  </a:lnTo>
                  <a:lnTo>
                    <a:pt x="448" y="224"/>
                  </a:lnTo>
                  <a:lnTo>
                    <a:pt x="447" y="220"/>
                  </a:lnTo>
                  <a:lnTo>
                    <a:pt x="447" y="218"/>
                  </a:lnTo>
                  <a:lnTo>
                    <a:pt x="448" y="217"/>
                  </a:lnTo>
                  <a:lnTo>
                    <a:pt x="461" y="191"/>
                  </a:lnTo>
                  <a:lnTo>
                    <a:pt x="463" y="188"/>
                  </a:lnTo>
                  <a:lnTo>
                    <a:pt x="465" y="177"/>
                  </a:lnTo>
                  <a:lnTo>
                    <a:pt x="461" y="173"/>
                  </a:lnTo>
                  <a:lnTo>
                    <a:pt x="457" y="171"/>
                  </a:lnTo>
                  <a:lnTo>
                    <a:pt x="447" y="171"/>
                  </a:lnTo>
                  <a:lnTo>
                    <a:pt x="447" y="171"/>
                  </a:lnTo>
                  <a:lnTo>
                    <a:pt x="445" y="170"/>
                  </a:lnTo>
                  <a:lnTo>
                    <a:pt x="445" y="168"/>
                  </a:lnTo>
                  <a:lnTo>
                    <a:pt x="448" y="168"/>
                  </a:lnTo>
                  <a:lnTo>
                    <a:pt x="461" y="159"/>
                  </a:lnTo>
                  <a:lnTo>
                    <a:pt x="466" y="155"/>
                  </a:lnTo>
                  <a:lnTo>
                    <a:pt x="472" y="150"/>
                  </a:lnTo>
                  <a:lnTo>
                    <a:pt x="466" y="143"/>
                  </a:lnTo>
                  <a:lnTo>
                    <a:pt x="466" y="141"/>
                  </a:lnTo>
                  <a:lnTo>
                    <a:pt x="466" y="139"/>
                  </a:lnTo>
                  <a:lnTo>
                    <a:pt x="466" y="128"/>
                  </a:lnTo>
                  <a:lnTo>
                    <a:pt x="468" y="125"/>
                  </a:lnTo>
                  <a:lnTo>
                    <a:pt x="468" y="123"/>
                  </a:lnTo>
                  <a:lnTo>
                    <a:pt x="486" y="101"/>
                  </a:lnTo>
                  <a:lnTo>
                    <a:pt x="492" y="88"/>
                  </a:lnTo>
                  <a:lnTo>
                    <a:pt x="484" y="70"/>
                  </a:lnTo>
                  <a:lnTo>
                    <a:pt x="483" y="59"/>
                  </a:lnTo>
                  <a:lnTo>
                    <a:pt x="481" y="58"/>
                  </a:lnTo>
                  <a:lnTo>
                    <a:pt x="465" y="50"/>
                  </a:lnTo>
                  <a:lnTo>
                    <a:pt x="448" y="41"/>
                  </a:lnTo>
                  <a:lnTo>
                    <a:pt x="447" y="41"/>
                  </a:lnTo>
                  <a:lnTo>
                    <a:pt x="445" y="40"/>
                  </a:lnTo>
                  <a:lnTo>
                    <a:pt x="445" y="36"/>
                  </a:lnTo>
                  <a:lnTo>
                    <a:pt x="445" y="32"/>
                  </a:lnTo>
                  <a:lnTo>
                    <a:pt x="434" y="27"/>
                  </a:lnTo>
                  <a:lnTo>
                    <a:pt x="434" y="27"/>
                  </a:lnTo>
                  <a:lnTo>
                    <a:pt x="423" y="9"/>
                  </a:lnTo>
                  <a:lnTo>
                    <a:pt x="421" y="3"/>
                  </a:lnTo>
                  <a:lnTo>
                    <a:pt x="419" y="0"/>
                  </a:lnTo>
                  <a:lnTo>
                    <a:pt x="418" y="0"/>
                  </a:lnTo>
                  <a:lnTo>
                    <a:pt x="414" y="2"/>
                  </a:lnTo>
                  <a:lnTo>
                    <a:pt x="409" y="2"/>
                  </a:lnTo>
                  <a:lnTo>
                    <a:pt x="405" y="2"/>
                  </a:lnTo>
                  <a:lnTo>
                    <a:pt x="403" y="5"/>
                  </a:lnTo>
                  <a:lnTo>
                    <a:pt x="403" y="7"/>
                  </a:lnTo>
                  <a:lnTo>
                    <a:pt x="398" y="11"/>
                  </a:lnTo>
                  <a:lnTo>
                    <a:pt x="394" y="14"/>
                  </a:lnTo>
                  <a:lnTo>
                    <a:pt x="392" y="14"/>
                  </a:lnTo>
                  <a:lnTo>
                    <a:pt x="392" y="14"/>
                  </a:lnTo>
                  <a:lnTo>
                    <a:pt x="392" y="16"/>
                  </a:lnTo>
                  <a:lnTo>
                    <a:pt x="391" y="16"/>
                  </a:lnTo>
                  <a:lnTo>
                    <a:pt x="391" y="18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1" y="22"/>
                  </a:lnTo>
                  <a:lnTo>
                    <a:pt x="380" y="25"/>
                  </a:lnTo>
                  <a:lnTo>
                    <a:pt x="380" y="25"/>
                  </a:lnTo>
                  <a:lnTo>
                    <a:pt x="376" y="22"/>
                  </a:lnTo>
                  <a:lnTo>
                    <a:pt x="374" y="22"/>
                  </a:lnTo>
                  <a:lnTo>
                    <a:pt x="373" y="23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3" y="22"/>
                  </a:lnTo>
                  <a:lnTo>
                    <a:pt x="360" y="20"/>
                  </a:lnTo>
                  <a:lnTo>
                    <a:pt x="351" y="22"/>
                  </a:lnTo>
                  <a:lnTo>
                    <a:pt x="349" y="23"/>
                  </a:lnTo>
                  <a:lnTo>
                    <a:pt x="349" y="25"/>
                  </a:lnTo>
                  <a:lnTo>
                    <a:pt x="347" y="29"/>
                  </a:lnTo>
                  <a:lnTo>
                    <a:pt x="347" y="29"/>
                  </a:lnTo>
                  <a:lnTo>
                    <a:pt x="347" y="32"/>
                  </a:lnTo>
                  <a:lnTo>
                    <a:pt x="345" y="34"/>
                  </a:lnTo>
                  <a:lnTo>
                    <a:pt x="340" y="41"/>
                  </a:lnTo>
                  <a:lnTo>
                    <a:pt x="338" y="47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2"/>
                  </a:lnTo>
                  <a:lnTo>
                    <a:pt x="335" y="52"/>
                  </a:lnTo>
                  <a:lnTo>
                    <a:pt x="326" y="54"/>
                  </a:lnTo>
                  <a:lnTo>
                    <a:pt x="326" y="56"/>
                  </a:lnTo>
                  <a:lnTo>
                    <a:pt x="324" y="58"/>
                  </a:lnTo>
                  <a:lnTo>
                    <a:pt x="324" y="59"/>
                  </a:lnTo>
                  <a:lnTo>
                    <a:pt x="324" y="61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6" y="67"/>
                  </a:lnTo>
                  <a:lnTo>
                    <a:pt x="326" y="70"/>
                  </a:lnTo>
                  <a:lnTo>
                    <a:pt x="324" y="74"/>
                  </a:lnTo>
                  <a:lnTo>
                    <a:pt x="322" y="76"/>
                  </a:lnTo>
                  <a:lnTo>
                    <a:pt x="320" y="79"/>
                  </a:lnTo>
                  <a:lnTo>
                    <a:pt x="318" y="79"/>
                  </a:lnTo>
                  <a:lnTo>
                    <a:pt x="320" y="81"/>
                  </a:lnTo>
                  <a:lnTo>
                    <a:pt x="320" y="81"/>
                  </a:lnTo>
                  <a:lnTo>
                    <a:pt x="320" y="83"/>
                  </a:lnTo>
                  <a:lnTo>
                    <a:pt x="320" y="85"/>
                  </a:lnTo>
                  <a:lnTo>
                    <a:pt x="318" y="87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18" y="92"/>
                  </a:lnTo>
                  <a:lnTo>
                    <a:pt x="317" y="96"/>
                  </a:lnTo>
                  <a:lnTo>
                    <a:pt x="318" y="101"/>
                  </a:lnTo>
                  <a:lnTo>
                    <a:pt x="318" y="101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23"/>
                  </a:lnTo>
                  <a:lnTo>
                    <a:pt x="311" y="126"/>
                  </a:lnTo>
                  <a:lnTo>
                    <a:pt x="313" y="130"/>
                  </a:lnTo>
                  <a:lnTo>
                    <a:pt x="313" y="132"/>
                  </a:lnTo>
                  <a:lnTo>
                    <a:pt x="313" y="134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137"/>
                  </a:lnTo>
                  <a:lnTo>
                    <a:pt x="313" y="137"/>
                  </a:lnTo>
                  <a:lnTo>
                    <a:pt x="313" y="137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4"/>
                  </a:lnTo>
                  <a:lnTo>
                    <a:pt x="313" y="146"/>
                  </a:lnTo>
                  <a:lnTo>
                    <a:pt x="313" y="148"/>
                  </a:lnTo>
                  <a:lnTo>
                    <a:pt x="313" y="148"/>
                  </a:lnTo>
                  <a:lnTo>
                    <a:pt x="313" y="148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5" y="153"/>
                  </a:lnTo>
                  <a:lnTo>
                    <a:pt x="315" y="155"/>
                  </a:lnTo>
                  <a:lnTo>
                    <a:pt x="313" y="157"/>
                  </a:lnTo>
                  <a:lnTo>
                    <a:pt x="311" y="159"/>
                  </a:lnTo>
                  <a:lnTo>
                    <a:pt x="311" y="161"/>
                  </a:lnTo>
                  <a:lnTo>
                    <a:pt x="311" y="162"/>
                  </a:lnTo>
                  <a:lnTo>
                    <a:pt x="309" y="164"/>
                  </a:lnTo>
                  <a:lnTo>
                    <a:pt x="309" y="166"/>
                  </a:lnTo>
                  <a:lnTo>
                    <a:pt x="307" y="168"/>
                  </a:lnTo>
                  <a:lnTo>
                    <a:pt x="307" y="170"/>
                  </a:lnTo>
                  <a:lnTo>
                    <a:pt x="306" y="171"/>
                  </a:lnTo>
                  <a:lnTo>
                    <a:pt x="306" y="171"/>
                  </a:lnTo>
                  <a:lnTo>
                    <a:pt x="298" y="170"/>
                  </a:lnTo>
                  <a:lnTo>
                    <a:pt x="297" y="170"/>
                  </a:lnTo>
                  <a:lnTo>
                    <a:pt x="295" y="171"/>
                  </a:lnTo>
                  <a:lnTo>
                    <a:pt x="284" y="181"/>
                  </a:lnTo>
                  <a:lnTo>
                    <a:pt x="282" y="184"/>
                  </a:lnTo>
                  <a:lnTo>
                    <a:pt x="282" y="186"/>
                  </a:lnTo>
                  <a:lnTo>
                    <a:pt x="282" y="190"/>
                  </a:lnTo>
                  <a:lnTo>
                    <a:pt x="282" y="195"/>
                  </a:lnTo>
                  <a:lnTo>
                    <a:pt x="282" y="197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2" y="200"/>
                  </a:lnTo>
                  <a:lnTo>
                    <a:pt x="282" y="202"/>
                  </a:lnTo>
                  <a:lnTo>
                    <a:pt x="280" y="204"/>
                  </a:lnTo>
                  <a:lnTo>
                    <a:pt x="280" y="204"/>
                  </a:lnTo>
                  <a:lnTo>
                    <a:pt x="279" y="204"/>
                  </a:lnTo>
                  <a:lnTo>
                    <a:pt x="275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70" y="215"/>
                  </a:lnTo>
                  <a:lnTo>
                    <a:pt x="270" y="215"/>
                  </a:lnTo>
                  <a:lnTo>
                    <a:pt x="268" y="215"/>
                  </a:lnTo>
                  <a:lnTo>
                    <a:pt x="266" y="209"/>
                  </a:lnTo>
                  <a:lnTo>
                    <a:pt x="262" y="204"/>
                  </a:lnTo>
                  <a:lnTo>
                    <a:pt x="259" y="200"/>
                  </a:lnTo>
                  <a:lnTo>
                    <a:pt x="248" y="197"/>
                  </a:lnTo>
                  <a:lnTo>
                    <a:pt x="241" y="195"/>
                  </a:lnTo>
                  <a:lnTo>
                    <a:pt x="233" y="190"/>
                  </a:lnTo>
                  <a:lnTo>
                    <a:pt x="233" y="188"/>
                  </a:lnTo>
                  <a:lnTo>
                    <a:pt x="232" y="184"/>
                  </a:lnTo>
                  <a:lnTo>
                    <a:pt x="221" y="179"/>
                  </a:lnTo>
                  <a:lnTo>
                    <a:pt x="217" y="179"/>
                  </a:lnTo>
                  <a:lnTo>
                    <a:pt x="214" y="182"/>
                  </a:lnTo>
                  <a:lnTo>
                    <a:pt x="214" y="188"/>
                  </a:lnTo>
                  <a:lnTo>
                    <a:pt x="212" y="193"/>
                  </a:lnTo>
                  <a:lnTo>
                    <a:pt x="206" y="197"/>
                  </a:lnTo>
                  <a:lnTo>
                    <a:pt x="199" y="197"/>
                  </a:lnTo>
                  <a:lnTo>
                    <a:pt x="185" y="206"/>
                  </a:lnTo>
                  <a:lnTo>
                    <a:pt x="183" y="206"/>
                  </a:lnTo>
                  <a:lnTo>
                    <a:pt x="179" y="199"/>
                  </a:lnTo>
                  <a:lnTo>
                    <a:pt x="177" y="199"/>
                  </a:lnTo>
                  <a:lnTo>
                    <a:pt x="176" y="197"/>
                  </a:lnTo>
                  <a:lnTo>
                    <a:pt x="167" y="199"/>
                  </a:lnTo>
                  <a:lnTo>
                    <a:pt x="154" y="191"/>
                  </a:lnTo>
                  <a:lnTo>
                    <a:pt x="154" y="191"/>
                  </a:lnTo>
                  <a:lnTo>
                    <a:pt x="152" y="191"/>
                  </a:lnTo>
                  <a:lnTo>
                    <a:pt x="147" y="193"/>
                  </a:lnTo>
                  <a:lnTo>
                    <a:pt x="145" y="193"/>
                  </a:lnTo>
                  <a:lnTo>
                    <a:pt x="145" y="191"/>
                  </a:lnTo>
                  <a:lnTo>
                    <a:pt x="143" y="179"/>
                  </a:lnTo>
                  <a:lnTo>
                    <a:pt x="143" y="177"/>
                  </a:lnTo>
                  <a:lnTo>
                    <a:pt x="138" y="173"/>
                  </a:lnTo>
                  <a:lnTo>
                    <a:pt x="134" y="166"/>
                  </a:lnTo>
                  <a:lnTo>
                    <a:pt x="134" y="164"/>
                  </a:lnTo>
                  <a:lnTo>
                    <a:pt x="134" y="162"/>
                  </a:lnTo>
                  <a:lnTo>
                    <a:pt x="132" y="161"/>
                  </a:lnTo>
                  <a:lnTo>
                    <a:pt x="125" y="152"/>
                  </a:lnTo>
                  <a:lnTo>
                    <a:pt x="121" y="144"/>
                  </a:lnTo>
                  <a:lnTo>
                    <a:pt x="107" y="117"/>
                  </a:lnTo>
                  <a:lnTo>
                    <a:pt x="107" y="115"/>
                  </a:lnTo>
                  <a:lnTo>
                    <a:pt x="91" y="112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8" y="123"/>
                  </a:lnTo>
                  <a:lnTo>
                    <a:pt x="76" y="128"/>
                  </a:lnTo>
                  <a:lnTo>
                    <a:pt x="82" y="141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6" y="148"/>
                  </a:lnTo>
                  <a:lnTo>
                    <a:pt x="62" y="139"/>
                  </a:lnTo>
                  <a:lnTo>
                    <a:pt x="60" y="141"/>
                  </a:lnTo>
                  <a:lnTo>
                    <a:pt x="56" y="148"/>
                  </a:lnTo>
                  <a:lnTo>
                    <a:pt x="58" y="152"/>
                  </a:lnTo>
                  <a:lnTo>
                    <a:pt x="64" y="152"/>
                  </a:lnTo>
                  <a:lnTo>
                    <a:pt x="67" y="155"/>
                  </a:lnTo>
                  <a:lnTo>
                    <a:pt x="71" y="157"/>
                  </a:lnTo>
                  <a:lnTo>
                    <a:pt x="71" y="159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8"/>
                  </a:lnTo>
                  <a:lnTo>
                    <a:pt x="78" y="171"/>
                  </a:lnTo>
                  <a:lnTo>
                    <a:pt x="82" y="175"/>
                  </a:lnTo>
                  <a:lnTo>
                    <a:pt x="85" y="179"/>
                  </a:lnTo>
                  <a:lnTo>
                    <a:pt x="89" y="184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1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1"/>
                  </a:lnTo>
                  <a:lnTo>
                    <a:pt x="96" y="195"/>
                  </a:lnTo>
                  <a:lnTo>
                    <a:pt x="98" y="197"/>
                  </a:lnTo>
                  <a:lnTo>
                    <a:pt x="100" y="199"/>
                  </a:lnTo>
                  <a:lnTo>
                    <a:pt x="103" y="200"/>
                  </a:lnTo>
                  <a:lnTo>
                    <a:pt x="107" y="204"/>
                  </a:lnTo>
                  <a:lnTo>
                    <a:pt x="111" y="206"/>
                  </a:lnTo>
                  <a:lnTo>
                    <a:pt x="111" y="211"/>
                  </a:lnTo>
                  <a:lnTo>
                    <a:pt x="120" y="213"/>
                  </a:lnTo>
                  <a:lnTo>
                    <a:pt x="123" y="217"/>
                  </a:lnTo>
                  <a:lnTo>
                    <a:pt x="123" y="217"/>
                  </a:lnTo>
                  <a:lnTo>
                    <a:pt x="125" y="218"/>
                  </a:lnTo>
                  <a:lnTo>
                    <a:pt x="125" y="22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27" y="222"/>
                  </a:lnTo>
                  <a:lnTo>
                    <a:pt x="127" y="222"/>
                  </a:lnTo>
                  <a:lnTo>
                    <a:pt x="127" y="224"/>
                  </a:lnTo>
                  <a:lnTo>
                    <a:pt x="127" y="224"/>
                  </a:lnTo>
                  <a:lnTo>
                    <a:pt x="129" y="226"/>
                  </a:lnTo>
                  <a:lnTo>
                    <a:pt x="140" y="226"/>
                  </a:lnTo>
                  <a:lnTo>
                    <a:pt x="143" y="227"/>
                  </a:lnTo>
                  <a:lnTo>
                    <a:pt x="143" y="227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2" y="231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59" y="235"/>
                  </a:lnTo>
                  <a:lnTo>
                    <a:pt x="161" y="237"/>
                  </a:lnTo>
                  <a:lnTo>
                    <a:pt x="161" y="238"/>
                  </a:lnTo>
                  <a:lnTo>
                    <a:pt x="165" y="237"/>
                  </a:lnTo>
                  <a:lnTo>
                    <a:pt x="167" y="238"/>
                  </a:lnTo>
                  <a:lnTo>
                    <a:pt x="168" y="244"/>
                  </a:lnTo>
                  <a:lnTo>
                    <a:pt x="170" y="246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7" y="253"/>
                  </a:lnTo>
                  <a:lnTo>
                    <a:pt x="179" y="253"/>
                  </a:lnTo>
                  <a:lnTo>
                    <a:pt x="179" y="255"/>
                  </a:lnTo>
                  <a:lnTo>
                    <a:pt x="179" y="256"/>
                  </a:lnTo>
                  <a:lnTo>
                    <a:pt x="181" y="258"/>
                  </a:lnTo>
                  <a:lnTo>
                    <a:pt x="183" y="262"/>
                  </a:lnTo>
                  <a:lnTo>
                    <a:pt x="183" y="264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3" y="269"/>
                  </a:lnTo>
                  <a:lnTo>
                    <a:pt x="183" y="271"/>
                  </a:lnTo>
                  <a:lnTo>
                    <a:pt x="183" y="271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183" y="274"/>
                  </a:lnTo>
                  <a:lnTo>
                    <a:pt x="185" y="274"/>
                  </a:lnTo>
                  <a:lnTo>
                    <a:pt x="188" y="271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92" y="273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3"/>
                  </a:lnTo>
                  <a:lnTo>
                    <a:pt x="197" y="287"/>
                  </a:lnTo>
                  <a:lnTo>
                    <a:pt x="199" y="289"/>
                  </a:lnTo>
                  <a:lnTo>
                    <a:pt x="203" y="294"/>
                  </a:lnTo>
                  <a:lnTo>
                    <a:pt x="206" y="294"/>
                  </a:lnTo>
                  <a:lnTo>
                    <a:pt x="208" y="296"/>
                  </a:lnTo>
                  <a:lnTo>
                    <a:pt x="208" y="300"/>
                  </a:lnTo>
                  <a:lnTo>
                    <a:pt x="206" y="302"/>
                  </a:lnTo>
                  <a:lnTo>
                    <a:pt x="205" y="303"/>
                  </a:lnTo>
                  <a:lnTo>
                    <a:pt x="201" y="305"/>
                  </a:lnTo>
                  <a:lnTo>
                    <a:pt x="199" y="305"/>
                  </a:lnTo>
                  <a:lnTo>
                    <a:pt x="199" y="309"/>
                  </a:lnTo>
                  <a:lnTo>
                    <a:pt x="199" y="311"/>
                  </a:lnTo>
                  <a:lnTo>
                    <a:pt x="199" y="314"/>
                  </a:lnTo>
                  <a:lnTo>
                    <a:pt x="199" y="318"/>
                  </a:lnTo>
                  <a:lnTo>
                    <a:pt x="199" y="325"/>
                  </a:lnTo>
                  <a:lnTo>
                    <a:pt x="199" y="327"/>
                  </a:lnTo>
                  <a:lnTo>
                    <a:pt x="199" y="329"/>
                  </a:lnTo>
                  <a:lnTo>
                    <a:pt x="201" y="334"/>
                  </a:lnTo>
                  <a:lnTo>
                    <a:pt x="201" y="336"/>
                  </a:lnTo>
                  <a:lnTo>
                    <a:pt x="201" y="339"/>
                  </a:lnTo>
                  <a:lnTo>
                    <a:pt x="203" y="341"/>
                  </a:lnTo>
                  <a:lnTo>
                    <a:pt x="203" y="345"/>
                  </a:lnTo>
                  <a:lnTo>
                    <a:pt x="201" y="347"/>
                  </a:lnTo>
                  <a:lnTo>
                    <a:pt x="199" y="347"/>
                  </a:lnTo>
                  <a:lnTo>
                    <a:pt x="199" y="348"/>
                  </a:lnTo>
                  <a:lnTo>
                    <a:pt x="199" y="350"/>
                  </a:lnTo>
                  <a:lnTo>
                    <a:pt x="197" y="354"/>
                  </a:lnTo>
                  <a:lnTo>
                    <a:pt x="197" y="356"/>
                  </a:lnTo>
                  <a:lnTo>
                    <a:pt x="196" y="358"/>
                  </a:lnTo>
                  <a:lnTo>
                    <a:pt x="197" y="361"/>
                  </a:lnTo>
                  <a:lnTo>
                    <a:pt x="199" y="363"/>
                  </a:lnTo>
                  <a:lnTo>
                    <a:pt x="201" y="363"/>
                  </a:lnTo>
                  <a:lnTo>
                    <a:pt x="203" y="363"/>
                  </a:lnTo>
                  <a:lnTo>
                    <a:pt x="205" y="363"/>
                  </a:lnTo>
                  <a:lnTo>
                    <a:pt x="208" y="365"/>
                  </a:lnTo>
                  <a:lnTo>
                    <a:pt x="212" y="365"/>
                  </a:lnTo>
                  <a:lnTo>
                    <a:pt x="212" y="367"/>
                  </a:lnTo>
                  <a:lnTo>
                    <a:pt x="214" y="367"/>
                  </a:lnTo>
                  <a:lnTo>
                    <a:pt x="214" y="370"/>
                  </a:lnTo>
                  <a:lnTo>
                    <a:pt x="212" y="374"/>
                  </a:lnTo>
                  <a:lnTo>
                    <a:pt x="212" y="376"/>
                  </a:lnTo>
                  <a:lnTo>
                    <a:pt x="214" y="377"/>
                  </a:lnTo>
                  <a:lnTo>
                    <a:pt x="214" y="381"/>
                  </a:lnTo>
                  <a:lnTo>
                    <a:pt x="212" y="383"/>
                  </a:lnTo>
                  <a:lnTo>
                    <a:pt x="206" y="386"/>
                  </a:lnTo>
                  <a:lnTo>
                    <a:pt x="205" y="388"/>
                  </a:lnTo>
                  <a:lnTo>
                    <a:pt x="205" y="390"/>
                  </a:lnTo>
                  <a:lnTo>
                    <a:pt x="205" y="392"/>
                  </a:lnTo>
                  <a:lnTo>
                    <a:pt x="205" y="394"/>
                  </a:lnTo>
                  <a:lnTo>
                    <a:pt x="205" y="394"/>
                  </a:lnTo>
                  <a:lnTo>
                    <a:pt x="205" y="395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03" y="399"/>
                  </a:lnTo>
                  <a:lnTo>
                    <a:pt x="205" y="401"/>
                  </a:lnTo>
                  <a:lnTo>
                    <a:pt x="205" y="403"/>
                  </a:lnTo>
                  <a:lnTo>
                    <a:pt x="206" y="404"/>
                  </a:lnTo>
                  <a:lnTo>
                    <a:pt x="206" y="406"/>
                  </a:lnTo>
                  <a:lnTo>
                    <a:pt x="208" y="408"/>
                  </a:lnTo>
                  <a:lnTo>
                    <a:pt x="208" y="408"/>
                  </a:lnTo>
                  <a:lnTo>
                    <a:pt x="208" y="410"/>
                  </a:lnTo>
                  <a:lnTo>
                    <a:pt x="208" y="412"/>
                  </a:lnTo>
                  <a:lnTo>
                    <a:pt x="208" y="412"/>
                  </a:lnTo>
                  <a:lnTo>
                    <a:pt x="208" y="414"/>
                  </a:lnTo>
                  <a:lnTo>
                    <a:pt x="208" y="415"/>
                  </a:lnTo>
                  <a:lnTo>
                    <a:pt x="210" y="419"/>
                  </a:lnTo>
                  <a:lnTo>
                    <a:pt x="212" y="421"/>
                  </a:lnTo>
                  <a:lnTo>
                    <a:pt x="214" y="423"/>
                  </a:lnTo>
                  <a:lnTo>
                    <a:pt x="214" y="423"/>
                  </a:lnTo>
                  <a:lnTo>
                    <a:pt x="215" y="424"/>
                  </a:lnTo>
                  <a:lnTo>
                    <a:pt x="219" y="430"/>
                  </a:lnTo>
                  <a:lnTo>
                    <a:pt x="221" y="433"/>
                  </a:lnTo>
                  <a:lnTo>
                    <a:pt x="221" y="435"/>
                  </a:lnTo>
                  <a:lnTo>
                    <a:pt x="223" y="439"/>
                  </a:lnTo>
                  <a:lnTo>
                    <a:pt x="224" y="444"/>
                  </a:lnTo>
                  <a:lnTo>
                    <a:pt x="224" y="446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8"/>
                  </a:lnTo>
                  <a:lnTo>
                    <a:pt x="221" y="448"/>
                  </a:lnTo>
                  <a:lnTo>
                    <a:pt x="221" y="450"/>
                  </a:lnTo>
                  <a:lnTo>
                    <a:pt x="219" y="453"/>
                  </a:lnTo>
                  <a:lnTo>
                    <a:pt x="219" y="453"/>
                  </a:lnTo>
                  <a:lnTo>
                    <a:pt x="219" y="459"/>
                  </a:lnTo>
                  <a:lnTo>
                    <a:pt x="219" y="460"/>
                  </a:lnTo>
                  <a:lnTo>
                    <a:pt x="219" y="464"/>
                  </a:lnTo>
                  <a:lnTo>
                    <a:pt x="219" y="466"/>
                  </a:lnTo>
                  <a:lnTo>
                    <a:pt x="219" y="468"/>
                  </a:lnTo>
                  <a:lnTo>
                    <a:pt x="219" y="470"/>
                  </a:lnTo>
                  <a:lnTo>
                    <a:pt x="219" y="471"/>
                  </a:lnTo>
                  <a:lnTo>
                    <a:pt x="219" y="475"/>
                  </a:lnTo>
                  <a:lnTo>
                    <a:pt x="219" y="477"/>
                  </a:lnTo>
                  <a:lnTo>
                    <a:pt x="217" y="477"/>
                  </a:lnTo>
                  <a:lnTo>
                    <a:pt x="215" y="479"/>
                  </a:lnTo>
                  <a:lnTo>
                    <a:pt x="215" y="480"/>
                  </a:lnTo>
                  <a:lnTo>
                    <a:pt x="214" y="482"/>
                  </a:lnTo>
                  <a:lnTo>
                    <a:pt x="212" y="482"/>
                  </a:lnTo>
                  <a:lnTo>
                    <a:pt x="212" y="484"/>
                  </a:lnTo>
                  <a:lnTo>
                    <a:pt x="212" y="486"/>
                  </a:lnTo>
                  <a:lnTo>
                    <a:pt x="210" y="486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3"/>
                  </a:lnTo>
                  <a:lnTo>
                    <a:pt x="206" y="493"/>
                  </a:lnTo>
                  <a:lnTo>
                    <a:pt x="208" y="497"/>
                  </a:lnTo>
                  <a:lnTo>
                    <a:pt x="208" y="497"/>
                  </a:lnTo>
                  <a:lnTo>
                    <a:pt x="208" y="498"/>
                  </a:lnTo>
                  <a:lnTo>
                    <a:pt x="208" y="502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6"/>
                  </a:lnTo>
                  <a:lnTo>
                    <a:pt x="208" y="507"/>
                  </a:lnTo>
                  <a:lnTo>
                    <a:pt x="208" y="509"/>
                  </a:lnTo>
                  <a:lnTo>
                    <a:pt x="208" y="511"/>
                  </a:lnTo>
                  <a:lnTo>
                    <a:pt x="210" y="515"/>
                  </a:lnTo>
                  <a:lnTo>
                    <a:pt x="210" y="520"/>
                  </a:lnTo>
                  <a:lnTo>
                    <a:pt x="212" y="524"/>
                  </a:lnTo>
                  <a:lnTo>
                    <a:pt x="214" y="524"/>
                  </a:lnTo>
                  <a:lnTo>
                    <a:pt x="219" y="527"/>
                  </a:lnTo>
                  <a:lnTo>
                    <a:pt x="221" y="527"/>
                  </a:lnTo>
                  <a:lnTo>
                    <a:pt x="223" y="536"/>
                  </a:lnTo>
                  <a:lnTo>
                    <a:pt x="223" y="538"/>
                  </a:lnTo>
                  <a:lnTo>
                    <a:pt x="224" y="538"/>
                  </a:lnTo>
                  <a:lnTo>
                    <a:pt x="224" y="540"/>
                  </a:lnTo>
                  <a:lnTo>
                    <a:pt x="226" y="540"/>
                  </a:lnTo>
                  <a:lnTo>
                    <a:pt x="226" y="542"/>
                  </a:lnTo>
                  <a:lnTo>
                    <a:pt x="228" y="549"/>
                  </a:lnTo>
                  <a:lnTo>
                    <a:pt x="228" y="551"/>
                  </a:lnTo>
                  <a:lnTo>
                    <a:pt x="228" y="553"/>
                  </a:lnTo>
                  <a:lnTo>
                    <a:pt x="228" y="554"/>
                  </a:lnTo>
                  <a:lnTo>
                    <a:pt x="230" y="558"/>
                  </a:lnTo>
                  <a:lnTo>
                    <a:pt x="232" y="562"/>
                  </a:lnTo>
                  <a:lnTo>
                    <a:pt x="233" y="565"/>
                  </a:lnTo>
                  <a:lnTo>
                    <a:pt x="233" y="569"/>
                  </a:lnTo>
                  <a:lnTo>
                    <a:pt x="233" y="569"/>
                  </a:lnTo>
                  <a:lnTo>
                    <a:pt x="233" y="571"/>
                  </a:lnTo>
                  <a:lnTo>
                    <a:pt x="233" y="572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237" y="572"/>
                  </a:lnTo>
                  <a:lnTo>
                    <a:pt x="237" y="572"/>
                  </a:lnTo>
                  <a:lnTo>
                    <a:pt x="237" y="571"/>
                  </a:lnTo>
                  <a:lnTo>
                    <a:pt x="237" y="569"/>
                  </a:lnTo>
                  <a:lnTo>
                    <a:pt x="239" y="569"/>
                  </a:lnTo>
                  <a:lnTo>
                    <a:pt x="241" y="571"/>
                  </a:lnTo>
                  <a:lnTo>
                    <a:pt x="241" y="571"/>
                  </a:lnTo>
                  <a:lnTo>
                    <a:pt x="242" y="574"/>
                  </a:lnTo>
                  <a:lnTo>
                    <a:pt x="244" y="574"/>
                  </a:lnTo>
                  <a:lnTo>
                    <a:pt x="246" y="574"/>
                  </a:lnTo>
                  <a:lnTo>
                    <a:pt x="246" y="574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8" y="571"/>
                  </a:lnTo>
                  <a:lnTo>
                    <a:pt x="248" y="571"/>
                  </a:lnTo>
                  <a:lnTo>
                    <a:pt x="250" y="571"/>
                  </a:lnTo>
                  <a:lnTo>
                    <a:pt x="252" y="571"/>
                  </a:lnTo>
                  <a:lnTo>
                    <a:pt x="252" y="571"/>
                  </a:lnTo>
                  <a:lnTo>
                    <a:pt x="253" y="563"/>
                  </a:lnTo>
                  <a:lnTo>
                    <a:pt x="255" y="563"/>
                  </a:lnTo>
                  <a:lnTo>
                    <a:pt x="255" y="563"/>
                  </a:lnTo>
                  <a:lnTo>
                    <a:pt x="255" y="562"/>
                  </a:lnTo>
                  <a:lnTo>
                    <a:pt x="255" y="562"/>
                  </a:lnTo>
                  <a:lnTo>
                    <a:pt x="255" y="560"/>
                  </a:lnTo>
                  <a:lnTo>
                    <a:pt x="255" y="560"/>
                  </a:lnTo>
                  <a:lnTo>
                    <a:pt x="257" y="560"/>
                  </a:lnTo>
                  <a:lnTo>
                    <a:pt x="257" y="560"/>
                  </a:lnTo>
                  <a:lnTo>
                    <a:pt x="259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59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7" y="562"/>
                  </a:lnTo>
                  <a:lnTo>
                    <a:pt x="257" y="563"/>
                  </a:lnTo>
                  <a:lnTo>
                    <a:pt x="253" y="571"/>
                  </a:lnTo>
                  <a:lnTo>
                    <a:pt x="253" y="572"/>
                  </a:lnTo>
                  <a:lnTo>
                    <a:pt x="252" y="576"/>
                  </a:lnTo>
                  <a:lnTo>
                    <a:pt x="253" y="578"/>
                  </a:lnTo>
                  <a:lnTo>
                    <a:pt x="253" y="580"/>
                  </a:lnTo>
                  <a:lnTo>
                    <a:pt x="253" y="582"/>
                  </a:lnTo>
                  <a:lnTo>
                    <a:pt x="255" y="582"/>
                  </a:lnTo>
                  <a:lnTo>
                    <a:pt x="257" y="583"/>
                  </a:lnTo>
                  <a:lnTo>
                    <a:pt x="259" y="583"/>
                  </a:lnTo>
                  <a:lnTo>
                    <a:pt x="259" y="585"/>
                  </a:lnTo>
                  <a:lnTo>
                    <a:pt x="259" y="591"/>
                  </a:lnTo>
                  <a:lnTo>
                    <a:pt x="259" y="591"/>
                  </a:lnTo>
                  <a:lnTo>
                    <a:pt x="259" y="591"/>
                  </a:lnTo>
                  <a:lnTo>
                    <a:pt x="261" y="591"/>
                  </a:lnTo>
                  <a:lnTo>
                    <a:pt x="261" y="591"/>
                  </a:lnTo>
                  <a:lnTo>
                    <a:pt x="262" y="589"/>
                  </a:lnTo>
                  <a:lnTo>
                    <a:pt x="264" y="589"/>
                  </a:lnTo>
                  <a:lnTo>
                    <a:pt x="266" y="587"/>
                  </a:lnTo>
                  <a:lnTo>
                    <a:pt x="268" y="589"/>
                  </a:lnTo>
                  <a:lnTo>
                    <a:pt x="270" y="589"/>
                  </a:lnTo>
                  <a:lnTo>
                    <a:pt x="270" y="589"/>
                  </a:lnTo>
                  <a:lnTo>
                    <a:pt x="271" y="592"/>
                  </a:lnTo>
                  <a:lnTo>
                    <a:pt x="271" y="592"/>
                  </a:lnTo>
                  <a:lnTo>
                    <a:pt x="273" y="592"/>
                  </a:lnTo>
                  <a:lnTo>
                    <a:pt x="275" y="592"/>
                  </a:lnTo>
                  <a:lnTo>
                    <a:pt x="275" y="592"/>
                  </a:lnTo>
                  <a:lnTo>
                    <a:pt x="277" y="594"/>
                  </a:lnTo>
                  <a:lnTo>
                    <a:pt x="279" y="592"/>
                  </a:lnTo>
                  <a:lnTo>
                    <a:pt x="279" y="594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9" y="596"/>
                  </a:lnTo>
                  <a:lnTo>
                    <a:pt x="280" y="598"/>
                  </a:lnTo>
                  <a:lnTo>
                    <a:pt x="280" y="598"/>
                  </a:lnTo>
                  <a:lnTo>
                    <a:pt x="280" y="600"/>
                  </a:lnTo>
                  <a:lnTo>
                    <a:pt x="282" y="600"/>
                  </a:lnTo>
                  <a:lnTo>
                    <a:pt x="284" y="600"/>
                  </a:lnTo>
                  <a:lnTo>
                    <a:pt x="284" y="600"/>
                  </a:lnTo>
                  <a:lnTo>
                    <a:pt x="286" y="600"/>
                  </a:lnTo>
                  <a:lnTo>
                    <a:pt x="289" y="605"/>
                  </a:lnTo>
                  <a:lnTo>
                    <a:pt x="291" y="607"/>
                  </a:lnTo>
                  <a:lnTo>
                    <a:pt x="293" y="609"/>
                  </a:lnTo>
                  <a:lnTo>
                    <a:pt x="293" y="612"/>
                  </a:lnTo>
                  <a:lnTo>
                    <a:pt x="291" y="616"/>
                  </a:lnTo>
                  <a:lnTo>
                    <a:pt x="293" y="618"/>
                  </a:lnTo>
                  <a:lnTo>
                    <a:pt x="291" y="619"/>
                  </a:lnTo>
                  <a:lnTo>
                    <a:pt x="291" y="621"/>
                  </a:lnTo>
                  <a:lnTo>
                    <a:pt x="291" y="621"/>
                  </a:lnTo>
                  <a:lnTo>
                    <a:pt x="289" y="621"/>
                  </a:lnTo>
                  <a:lnTo>
                    <a:pt x="289" y="621"/>
                  </a:lnTo>
                  <a:lnTo>
                    <a:pt x="288" y="621"/>
                  </a:lnTo>
                  <a:lnTo>
                    <a:pt x="291" y="627"/>
                  </a:lnTo>
                  <a:lnTo>
                    <a:pt x="291" y="627"/>
                  </a:lnTo>
                  <a:lnTo>
                    <a:pt x="291" y="627"/>
                  </a:lnTo>
                  <a:lnTo>
                    <a:pt x="289" y="628"/>
                  </a:lnTo>
                  <a:lnTo>
                    <a:pt x="289" y="628"/>
                  </a:lnTo>
                  <a:lnTo>
                    <a:pt x="291" y="628"/>
                  </a:lnTo>
                  <a:lnTo>
                    <a:pt x="291" y="628"/>
                  </a:lnTo>
                  <a:lnTo>
                    <a:pt x="289" y="630"/>
                  </a:lnTo>
                  <a:lnTo>
                    <a:pt x="289" y="634"/>
                  </a:lnTo>
                  <a:lnTo>
                    <a:pt x="289" y="636"/>
                  </a:lnTo>
                  <a:lnTo>
                    <a:pt x="289" y="636"/>
                  </a:lnTo>
                  <a:lnTo>
                    <a:pt x="289" y="636"/>
                  </a:lnTo>
                  <a:lnTo>
                    <a:pt x="291" y="638"/>
                  </a:lnTo>
                  <a:lnTo>
                    <a:pt x="289" y="638"/>
                  </a:lnTo>
                  <a:lnTo>
                    <a:pt x="289" y="639"/>
                  </a:lnTo>
                  <a:lnTo>
                    <a:pt x="289" y="639"/>
                  </a:lnTo>
                  <a:lnTo>
                    <a:pt x="291" y="639"/>
                  </a:lnTo>
                  <a:lnTo>
                    <a:pt x="291" y="639"/>
                  </a:lnTo>
                  <a:lnTo>
                    <a:pt x="291" y="641"/>
                  </a:lnTo>
                  <a:lnTo>
                    <a:pt x="289" y="641"/>
                  </a:lnTo>
                  <a:lnTo>
                    <a:pt x="289" y="641"/>
                  </a:lnTo>
                  <a:lnTo>
                    <a:pt x="289" y="641"/>
                  </a:lnTo>
                  <a:lnTo>
                    <a:pt x="289" y="643"/>
                  </a:lnTo>
                  <a:lnTo>
                    <a:pt x="289" y="645"/>
                  </a:lnTo>
                  <a:lnTo>
                    <a:pt x="288" y="645"/>
                  </a:lnTo>
                  <a:lnTo>
                    <a:pt x="288" y="647"/>
                  </a:lnTo>
                  <a:lnTo>
                    <a:pt x="286" y="648"/>
                  </a:lnTo>
                  <a:lnTo>
                    <a:pt x="286" y="650"/>
                  </a:lnTo>
                  <a:lnTo>
                    <a:pt x="286" y="652"/>
                  </a:lnTo>
                  <a:lnTo>
                    <a:pt x="291" y="654"/>
                  </a:lnTo>
                  <a:lnTo>
                    <a:pt x="293" y="656"/>
                  </a:lnTo>
                  <a:lnTo>
                    <a:pt x="293" y="656"/>
                  </a:lnTo>
                  <a:lnTo>
                    <a:pt x="293" y="657"/>
                  </a:lnTo>
                  <a:lnTo>
                    <a:pt x="293" y="657"/>
                  </a:lnTo>
                  <a:lnTo>
                    <a:pt x="293" y="659"/>
                  </a:lnTo>
                  <a:lnTo>
                    <a:pt x="293" y="661"/>
                  </a:lnTo>
                  <a:lnTo>
                    <a:pt x="295" y="661"/>
                  </a:lnTo>
                  <a:lnTo>
                    <a:pt x="295" y="663"/>
                  </a:lnTo>
                  <a:lnTo>
                    <a:pt x="295" y="663"/>
                  </a:lnTo>
                  <a:lnTo>
                    <a:pt x="295" y="665"/>
                  </a:lnTo>
                  <a:lnTo>
                    <a:pt x="295" y="665"/>
                  </a:lnTo>
                  <a:lnTo>
                    <a:pt x="297" y="665"/>
                  </a:lnTo>
                  <a:lnTo>
                    <a:pt x="295" y="666"/>
                  </a:lnTo>
                  <a:lnTo>
                    <a:pt x="297" y="668"/>
                  </a:lnTo>
                  <a:lnTo>
                    <a:pt x="297" y="670"/>
                  </a:lnTo>
                  <a:lnTo>
                    <a:pt x="297" y="672"/>
                  </a:lnTo>
                  <a:lnTo>
                    <a:pt x="297" y="672"/>
                  </a:lnTo>
                  <a:lnTo>
                    <a:pt x="297" y="674"/>
                  </a:lnTo>
                  <a:lnTo>
                    <a:pt x="295" y="672"/>
                  </a:lnTo>
                  <a:lnTo>
                    <a:pt x="293" y="672"/>
                  </a:lnTo>
                  <a:lnTo>
                    <a:pt x="291" y="670"/>
                  </a:lnTo>
                  <a:lnTo>
                    <a:pt x="291" y="668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86" y="670"/>
                  </a:lnTo>
                  <a:lnTo>
                    <a:pt x="286" y="670"/>
                  </a:lnTo>
                  <a:lnTo>
                    <a:pt x="284" y="670"/>
                  </a:lnTo>
                  <a:lnTo>
                    <a:pt x="284" y="672"/>
                  </a:lnTo>
                  <a:lnTo>
                    <a:pt x="286" y="674"/>
                  </a:lnTo>
                  <a:lnTo>
                    <a:pt x="288" y="675"/>
                  </a:lnTo>
                  <a:lnTo>
                    <a:pt x="289" y="675"/>
                  </a:lnTo>
                  <a:lnTo>
                    <a:pt x="289" y="677"/>
                  </a:lnTo>
                  <a:lnTo>
                    <a:pt x="291" y="679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3" y="677"/>
                  </a:lnTo>
                  <a:lnTo>
                    <a:pt x="293" y="679"/>
                  </a:lnTo>
                  <a:lnTo>
                    <a:pt x="293" y="679"/>
                  </a:lnTo>
                  <a:lnTo>
                    <a:pt x="293" y="683"/>
                  </a:lnTo>
                  <a:lnTo>
                    <a:pt x="293" y="684"/>
                  </a:lnTo>
                  <a:lnTo>
                    <a:pt x="293" y="686"/>
                  </a:lnTo>
                  <a:lnTo>
                    <a:pt x="293" y="686"/>
                  </a:lnTo>
                  <a:lnTo>
                    <a:pt x="288" y="688"/>
                  </a:lnTo>
                  <a:lnTo>
                    <a:pt x="286" y="688"/>
                  </a:lnTo>
                  <a:lnTo>
                    <a:pt x="288" y="688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6" y="686"/>
                  </a:lnTo>
                  <a:lnTo>
                    <a:pt x="286" y="686"/>
                  </a:lnTo>
                  <a:lnTo>
                    <a:pt x="284" y="684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284" y="681"/>
                  </a:lnTo>
                  <a:lnTo>
                    <a:pt x="284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0" y="679"/>
                  </a:lnTo>
                  <a:lnTo>
                    <a:pt x="280" y="679"/>
                  </a:lnTo>
                  <a:lnTo>
                    <a:pt x="280" y="677"/>
                  </a:lnTo>
                  <a:lnTo>
                    <a:pt x="279" y="677"/>
                  </a:lnTo>
                  <a:lnTo>
                    <a:pt x="279" y="677"/>
                  </a:lnTo>
                  <a:lnTo>
                    <a:pt x="270" y="683"/>
                  </a:lnTo>
                  <a:lnTo>
                    <a:pt x="264" y="683"/>
                  </a:lnTo>
                  <a:lnTo>
                    <a:pt x="262" y="684"/>
                  </a:lnTo>
                  <a:lnTo>
                    <a:pt x="261" y="686"/>
                  </a:lnTo>
                  <a:lnTo>
                    <a:pt x="259" y="686"/>
                  </a:lnTo>
                  <a:lnTo>
                    <a:pt x="259" y="686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59" y="692"/>
                  </a:lnTo>
                  <a:lnTo>
                    <a:pt x="259" y="692"/>
                  </a:lnTo>
                  <a:lnTo>
                    <a:pt x="257" y="692"/>
                  </a:lnTo>
                  <a:lnTo>
                    <a:pt x="253" y="690"/>
                  </a:lnTo>
                  <a:lnTo>
                    <a:pt x="253" y="690"/>
                  </a:lnTo>
                  <a:lnTo>
                    <a:pt x="252" y="690"/>
                  </a:lnTo>
                  <a:lnTo>
                    <a:pt x="252" y="692"/>
                  </a:lnTo>
                  <a:lnTo>
                    <a:pt x="253" y="694"/>
                  </a:lnTo>
                  <a:lnTo>
                    <a:pt x="253" y="694"/>
                  </a:lnTo>
                  <a:lnTo>
                    <a:pt x="252" y="695"/>
                  </a:lnTo>
                  <a:lnTo>
                    <a:pt x="252" y="695"/>
                  </a:lnTo>
                  <a:lnTo>
                    <a:pt x="252" y="697"/>
                  </a:lnTo>
                  <a:lnTo>
                    <a:pt x="252" y="697"/>
                  </a:lnTo>
                  <a:lnTo>
                    <a:pt x="252" y="699"/>
                  </a:lnTo>
                  <a:lnTo>
                    <a:pt x="252" y="701"/>
                  </a:lnTo>
                  <a:lnTo>
                    <a:pt x="250" y="701"/>
                  </a:lnTo>
                  <a:lnTo>
                    <a:pt x="248" y="703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6"/>
                  </a:lnTo>
                  <a:lnTo>
                    <a:pt x="246" y="708"/>
                  </a:lnTo>
                  <a:lnTo>
                    <a:pt x="244" y="708"/>
                  </a:lnTo>
                  <a:lnTo>
                    <a:pt x="244" y="710"/>
                  </a:lnTo>
                  <a:lnTo>
                    <a:pt x="244" y="712"/>
                  </a:lnTo>
                  <a:lnTo>
                    <a:pt x="242" y="715"/>
                  </a:lnTo>
                  <a:lnTo>
                    <a:pt x="242" y="715"/>
                  </a:lnTo>
                  <a:lnTo>
                    <a:pt x="244" y="715"/>
                  </a:lnTo>
                  <a:lnTo>
                    <a:pt x="242" y="717"/>
                  </a:lnTo>
                  <a:lnTo>
                    <a:pt x="242" y="717"/>
                  </a:lnTo>
                  <a:lnTo>
                    <a:pt x="242" y="719"/>
                  </a:lnTo>
                  <a:lnTo>
                    <a:pt x="242" y="719"/>
                  </a:lnTo>
                  <a:lnTo>
                    <a:pt x="242" y="721"/>
                  </a:lnTo>
                  <a:lnTo>
                    <a:pt x="242" y="722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39" y="724"/>
                  </a:lnTo>
                  <a:lnTo>
                    <a:pt x="239" y="724"/>
                  </a:lnTo>
                  <a:lnTo>
                    <a:pt x="239" y="726"/>
                  </a:lnTo>
                  <a:lnTo>
                    <a:pt x="239" y="726"/>
                  </a:lnTo>
                  <a:lnTo>
                    <a:pt x="237" y="728"/>
                  </a:lnTo>
                  <a:lnTo>
                    <a:pt x="235" y="726"/>
                  </a:lnTo>
                  <a:lnTo>
                    <a:pt x="235" y="728"/>
                  </a:lnTo>
                  <a:lnTo>
                    <a:pt x="235" y="728"/>
                  </a:lnTo>
                  <a:lnTo>
                    <a:pt x="235" y="730"/>
                  </a:lnTo>
                  <a:lnTo>
                    <a:pt x="235" y="731"/>
                  </a:lnTo>
                  <a:lnTo>
                    <a:pt x="235" y="731"/>
                  </a:lnTo>
                  <a:lnTo>
                    <a:pt x="233" y="731"/>
                  </a:lnTo>
                  <a:lnTo>
                    <a:pt x="232" y="733"/>
                  </a:lnTo>
                  <a:lnTo>
                    <a:pt x="232" y="731"/>
                  </a:lnTo>
                  <a:lnTo>
                    <a:pt x="230" y="733"/>
                  </a:lnTo>
                  <a:lnTo>
                    <a:pt x="230" y="733"/>
                  </a:lnTo>
                  <a:lnTo>
                    <a:pt x="230" y="733"/>
                  </a:lnTo>
                  <a:lnTo>
                    <a:pt x="228" y="733"/>
                  </a:lnTo>
                  <a:lnTo>
                    <a:pt x="228" y="735"/>
                  </a:lnTo>
                  <a:lnTo>
                    <a:pt x="228" y="737"/>
                  </a:lnTo>
                  <a:lnTo>
                    <a:pt x="226" y="737"/>
                  </a:lnTo>
                  <a:lnTo>
                    <a:pt x="224" y="739"/>
                  </a:lnTo>
                  <a:lnTo>
                    <a:pt x="224" y="739"/>
                  </a:lnTo>
                  <a:lnTo>
                    <a:pt x="224" y="742"/>
                  </a:lnTo>
                  <a:lnTo>
                    <a:pt x="223" y="744"/>
                  </a:lnTo>
                  <a:lnTo>
                    <a:pt x="221" y="748"/>
                  </a:lnTo>
                  <a:lnTo>
                    <a:pt x="221" y="749"/>
                  </a:lnTo>
                  <a:lnTo>
                    <a:pt x="221" y="751"/>
                  </a:lnTo>
                  <a:lnTo>
                    <a:pt x="221" y="751"/>
                  </a:lnTo>
                  <a:lnTo>
                    <a:pt x="221" y="753"/>
                  </a:lnTo>
                  <a:lnTo>
                    <a:pt x="223" y="755"/>
                  </a:lnTo>
                  <a:lnTo>
                    <a:pt x="221" y="753"/>
                  </a:lnTo>
                  <a:lnTo>
                    <a:pt x="219" y="753"/>
                  </a:lnTo>
                  <a:lnTo>
                    <a:pt x="217" y="753"/>
                  </a:lnTo>
                  <a:lnTo>
                    <a:pt x="217" y="757"/>
                  </a:lnTo>
                  <a:lnTo>
                    <a:pt x="217" y="757"/>
                  </a:lnTo>
                  <a:lnTo>
                    <a:pt x="215" y="759"/>
                  </a:lnTo>
                  <a:lnTo>
                    <a:pt x="214" y="759"/>
                  </a:lnTo>
                  <a:lnTo>
                    <a:pt x="212" y="759"/>
                  </a:lnTo>
                  <a:lnTo>
                    <a:pt x="212" y="759"/>
                  </a:lnTo>
                  <a:lnTo>
                    <a:pt x="210" y="759"/>
                  </a:lnTo>
                  <a:lnTo>
                    <a:pt x="210" y="760"/>
                  </a:lnTo>
                  <a:lnTo>
                    <a:pt x="210" y="762"/>
                  </a:lnTo>
                  <a:lnTo>
                    <a:pt x="210" y="762"/>
                  </a:lnTo>
                  <a:lnTo>
                    <a:pt x="210" y="764"/>
                  </a:lnTo>
                  <a:lnTo>
                    <a:pt x="210" y="764"/>
                  </a:lnTo>
                  <a:lnTo>
                    <a:pt x="208" y="766"/>
                  </a:lnTo>
                  <a:lnTo>
                    <a:pt x="208" y="768"/>
                  </a:lnTo>
                  <a:lnTo>
                    <a:pt x="208" y="768"/>
                  </a:lnTo>
                  <a:lnTo>
                    <a:pt x="206" y="769"/>
                  </a:lnTo>
                  <a:lnTo>
                    <a:pt x="206" y="771"/>
                  </a:lnTo>
                  <a:lnTo>
                    <a:pt x="205" y="771"/>
                  </a:lnTo>
                  <a:lnTo>
                    <a:pt x="205" y="771"/>
                  </a:lnTo>
                  <a:lnTo>
                    <a:pt x="203" y="771"/>
                  </a:lnTo>
                  <a:lnTo>
                    <a:pt x="203" y="773"/>
                  </a:lnTo>
                  <a:lnTo>
                    <a:pt x="205" y="773"/>
                  </a:lnTo>
                  <a:lnTo>
                    <a:pt x="205" y="777"/>
                  </a:lnTo>
                  <a:lnTo>
                    <a:pt x="206" y="778"/>
                  </a:lnTo>
                  <a:lnTo>
                    <a:pt x="205" y="780"/>
                  </a:lnTo>
                  <a:lnTo>
                    <a:pt x="201" y="780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7" y="778"/>
                  </a:lnTo>
                  <a:lnTo>
                    <a:pt x="197" y="778"/>
                  </a:lnTo>
                  <a:lnTo>
                    <a:pt x="197" y="778"/>
                  </a:lnTo>
                  <a:lnTo>
                    <a:pt x="196" y="777"/>
                  </a:lnTo>
                  <a:lnTo>
                    <a:pt x="194" y="777"/>
                  </a:lnTo>
                  <a:lnTo>
                    <a:pt x="194" y="778"/>
                  </a:lnTo>
                  <a:lnTo>
                    <a:pt x="194" y="782"/>
                  </a:lnTo>
                  <a:lnTo>
                    <a:pt x="194" y="784"/>
                  </a:lnTo>
                  <a:lnTo>
                    <a:pt x="194" y="784"/>
                  </a:lnTo>
                  <a:lnTo>
                    <a:pt x="194" y="786"/>
                  </a:lnTo>
                  <a:lnTo>
                    <a:pt x="194" y="787"/>
                  </a:lnTo>
                  <a:lnTo>
                    <a:pt x="194" y="787"/>
                  </a:lnTo>
                  <a:lnTo>
                    <a:pt x="194" y="789"/>
                  </a:lnTo>
                  <a:lnTo>
                    <a:pt x="194" y="791"/>
                  </a:lnTo>
                  <a:lnTo>
                    <a:pt x="196" y="791"/>
                  </a:lnTo>
                  <a:lnTo>
                    <a:pt x="194" y="793"/>
                  </a:lnTo>
                  <a:lnTo>
                    <a:pt x="194" y="795"/>
                  </a:lnTo>
                  <a:lnTo>
                    <a:pt x="192" y="795"/>
                  </a:lnTo>
                  <a:lnTo>
                    <a:pt x="190" y="793"/>
                  </a:lnTo>
                  <a:lnTo>
                    <a:pt x="190" y="795"/>
                  </a:lnTo>
                  <a:lnTo>
                    <a:pt x="188" y="796"/>
                  </a:lnTo>
                  <a:lnTo>
                    <a:pt x="185" y="796"/>
                  </a:lnTo>
                  <a:lnTo>
                    <a:pt x="183" y="796"/>
                  </a:lnTo>
                  <a:lnTo>
                    <a:pt x="183" y="796"/>
                  </a:lnTo>
                  <a:lnTo>
                    <a:pt x="181" y="796"/>
                  </a:lnTo>
                  <a:lnTo>
                    <a:pt x="181" y="798"/>
                  </a:lnTo>
                  <a:lnTo>
                    <a:pt x="183" y="798"/>
                  </a:lnTo>
                  <a:lnTo>
                    <a:pt x="183" y="798"/>
                  </a:lnTo>
                  <a:lnTo>
                    <a:pt x="181" y="800"/>
                  </a:lnTo>
                  <a:lnTo>
                    <a:pt x="181" y="800"/>
                  </a:lnTo>
                  <a:lnTo>
                    <a:pt x="181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77" y="802"/>
                  </a:lnTo>
                  <a:lnTo>
                    <a:pt x="174" y="804"/>
                  </a:lnTo>
                  <a:lnTo>
                    <a:pt x="174" y="805"/>
                  </a:lnTo>
                  <a:lnTo>
                    <a:pt x="174" y="805"/>
                  </a:lnTo>
                  <a:lnTo>
                    <a:pt x="174" y="807"/>
                  </a:lnTo>
                  <a:lnTo>
                    <a:pt x="174" y="807"/>
                  </a:lnTo>
                  <a:lnTo>
                    <a:pt x="174" y="809"/>
                  </a:lnTo>
                  <a:lnTo>
                    <a:pt x="174" y="811"/>
                  </a:lnTo>
                  <a:lnTo>
                    <a:pt x="174" y="811"/>
                  </a:lnTo>
                  <a:lnTo>
                    <a:pt x="174" y="809"/>
                  </a:lnTo>
                  <a:lnTo>
                    <a:pt x="172" y="807"/>
                  </a:lnTo>
                  <a:lnTo>
                    <a:pt x="172" y="805"/>
                  </a:lnTo>
                  <a:lnTo>
                    <a:pt x="170" y="805"/>
                  </a:lnTo>
                  <a:lnTo>
                    <a:pt x="170" y="807"/>
                  </a:lnTo>
                  <a:lnTo>
                    <a:pt x="170" y="807"/>
                  </a:lnTo>
                  <a:lnTo>
                    <a:pt x="170" y="809"/>
                  </a:lnTo>
                  <a:lnTo>
                    <a:pt x="170" y="809"/>
                  </a:lnTo>
                  <a:lnTo>
                    <a:pt x="170" y="809"/>
                  </a:lnTo>
                  <a:lnTo>
                    <a:pt x="170" y="811"/>
                  </a:lnTo>
                  <a:lnTo>
                    <a:pt x="170" y="811"/>
                  </a:lnTo>
                  <a:lnTo>
                    <a:pt x="170" y="813"/>
                  </a:lnTo>
                  <a:lnTo>
                    <a:pt x="170" y="813"/>
                  </a:lnTo>
                  <a:lnTo>
                    <a:pt x="170" y="813"/>
                  </a:lnTo>
                  <a:lnTo>
                    <a:pt x="168" y="813"/>
                  </a:lnTo>
                  <a:lnTo>
                    <a:pt x="168" y="813"/>
                  </a:lnTo>
                  <a:lnTo>
                    <a:pt x="170" y="815"/>
                  </a:lnTo>
                  <a:lnTo>
                    <a:pt x="167" y="815"/>
                  </a:lnTo>
                  <a:lnTo>
                    <a:pt x="168" y="816"/>
                  </a:lnTo>
                  <a:lnTo>
                    <a:pt x="170" y="816"/>
                  </a:lnTo>
                  <a:lnTo>
                    <a:pt x="168" y="818"/>
                  </a:lnTo>
                  <a:lnTo>
                    <a:pt x="167" y="818"/>
                  </a:lnTo>
                  <a:lnTo>
                    <a:pt x="167" y="820"/>
                  </a:lnTo>
                  <a:lnTo>
                    <a:pt x="167" y="820"/>
                  </a:lnTo>
                  <a:lnTo>
                    <a:pt x="167" y="822"/>
                  </a:lnTo>
                  <a:lnTo>
                    <a:pt x="167" y="822"/>
                  </a:lnTo>
                  <a:lnTo>
                    <a:pt x="167" y="822"/>
                  </a:lnTo>
                  <a:lnTo>
                    <a:pt x="167" y="824"/>
                  </a:lnTo>
                  <a:lnTo>
                    <a:pt x="165" y="824"/>
                  </a:lnTo>
                  <a:lnTo>
                    <a:pt x="165" y="824"/>
                  </a:lnTo>
                  <a:lnTo>
                    <a:pt x="165" y="824"/>
                  </a:lnTo>
                  <a:lnTo>
                    <a:pt x="165" y="825"/>
                  </a:lnTo>
                  <a:lnTo>
                    <a:pt x="163" y="825"/>
                  </a:lnTo>
                  <a:lnTo>
                    <a:pt x="163" y="825"/>
                  </a:lnTo>
                  <a:lnTo>
                    <a:pt x="161" y="825"/>
                  </a:lnTo>
                  <a:lnTo>
                    <a:pt x="161" y="825"/>
                  </a:lnTo>
                  <a:lnTo>
                    <a:pt x="159" y="824"/>
                  </a:lnTo>
                  <a:lnTo>
                    <a:pt x="159" y="822"/>
                  </a:lnTo>
                  <a:lnTo>
                    <a:pt x="159" y="820"/>
                  </a:lnTo>
                  <a:lnTo>
                    <a:pt x="159" y="820"/>
                  </a:lnTo>
                  <a:lnTo>
                    <a:pt x="159" y="818"/>
                  </a:lnTo>
                  <a:lnTo>
                    <a:pt x="158" y="816"/>
                  </a:lnTo>
                  <a:lnTo>
                    <a:pt x="158" y="816"/>
                  </a:lnTo>
                  <a:lnTo>
                    <a:pt x="158" y="816"/>
                  </a:lnTo>
                  <a:lnTo>
                    <a:pt x="158" y="818"/>
                  </a:lnTo>
                  <a:lnTo>
                    <a:pt x="156" y="818"/>
                  </a:lnTo>
                  <a:lnTo>
                    <a:pt x="156" y="820"/>
                  </a:lnTo>
                  <a:lnTo>
                    <a:pt x="156" y="818"/>
                  </a:lnTo>
                  <a:lnTo>
                    <a:pt x="156" y="818"/>
                  </a:lnTo>
                  <a:lnTo>
                    <a:pt x="154" y="816"/>
                  </a:lnTo>
                  <a:lnTo>
                    <a:pt x="154" y="816"/>
                  </a:lnTo>
                  <a:lnTo>
                    <a:pt x="154" y="818"/>
                  </a:lnTo>
                  <a:lnTo>
                    <a:pt x="154" y="820"/>
                  </a:lnTo>
                  <a:lnTo>
                    <a:pt x="154" y="822"/>
                  </a:lnTo>
                  <a:lnTo>
                    <a:pt x="152" y="822"/>
                  </a:lnTo>
                  <a:lnTo>
                    <a:pt x="150" y="822"/>
                  </a:lnTo>
                  <a:lnTo>
                    <a:pt x="150" y="822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49" y="825"/>
                  </a:lnTo>
                  <a:lnTo>
                    <a:pt x="152" y="829"/>
                  </a:lnTo>
                  <a:lnTo>
                    <a:pt x="152" y="831"/>
                  </a:lnTo>
                  <a:lnTo>
                    <a:pt x="150" y="831"/>
                  </a:lnTo>
                  <a:lnTo>
                    <a:pt x="149" y="831"/>
                  </a:lnTo>
                  <a:lnTo>
                    <a:pt x="149" y="831"/>
                  </a:lnTo>
                  <a:lnTo>
                    <a:pt x="149" y="833"/>
                  </a:lnTo>
                  <a:lnTo>
                    <a:pt x="149" y="833"/>
                  </a:lnTo>
                  <a:lnTo>
                    <a:pt x="149" y="834"/>
                  </a:lnTo>
                  <a:lnTo>
                    <a:pt x="147" y="838"/>
                  </a:lnTo>
                  <a:lnTo>
                    <a:pt x="147" y="838"/>
                  </a:lnTo>
                  <a:lnTo>
                    <a:pt x="147" y="840"/>
                  </a:lnTo>
                  <a:lnTo>
                    <a:pt x="147" y="840"/>
                  </a:lnTo>
                  <a:lnTo>
                    <a:pt x="147" y="842"/>
                  </a:lnTo>
                  <a:lnTo>
                    <a:pt x="147" y="842"/>
                  </a:lnTo>
                  <a:lnTo>
                    <a:pt x="147" y="843"/>
                  </a:lnTo>
                  <a:lnTo>
                    <a:pt x="145" y="843"/>
                  </a:lnTo>
                  <a:lnTo>
                    <a:pt x="145" y="845"/>
                  </a:lnTo>
                  <a:lnTo>
                    <a:pt x="145" y="845"/>
                  </a:lnTo>
                  <a:lnTo>
                    <a:pt x="145" y="842"/>
                  </a:lnTo>
                  <a:lnTo>
                    <a:pt x="143" y="842"/>
                  </a:lnTo>
                  <a:lnTo>
                    <a:pt x="143" y="842"/>
                  </a:lnTo>
                  <a:lnTo>
                    <a:pt x="141" y="840"/>
                  </a:lnTo>
                  <a:lnTo>
                    <a:pt x="141" y="840"/>
                  </a:lnTo>
                  <a:lnTo>
                    <a:pt x="141" y="838"/>
                  </a:lnTo>
                  <a:lnTo>
                    <a:pt x="141" y="836"/>
                  </a:lnTo>
                  <a:lnTo>
                    <a:pt x="141" y="836"/>
                  </a:lnTo>
                  <a:lnTo>
                    <a:pt x="140" y="836"/>
                  </a:lnTo>
                  <a:lnTo>
                    <a:pt x="138" y="836"/>
                  </a:lnTo>
                  <a:lnTo>
                    <a:pt x="138" y="838"/>
                  </a:lnTo>
                  <a:lnTo>
                    <a:pt x="138" y="842"/>
                  </a:lnTo>
                  <a:lnTo>
                    <a:pt x="141" y="843"/>
                  </a:lnTo>
                  <a:lnTo>
                    <a:pt x="145" y="849"/>
                  </a:lnTo>
                  <a:lnTo>
                    <a:pt x="143" y="847"/>
                  </a:lnTo>
                  <a:lnTo>
                    <a:pt x="141" y="847"/>
                  </a:lnTo>
                  <a:lnTo>
                    <a:pt x="140" y="847"/>
                  </a:lnTo>
                  <a:lnTo>
                    <a:pt x="138" y="845"/>
                  </a:lnTo>
                  <a:lnTo>
                    <a:pt x="138" y="843"/>
                  </a:lnTo>
                  <a:lnTo>
                    <a:pt x="136" y="843"/>
                  </a:lnTo>
                  <a:lnTo>
                    <a:pt x="134" y="845"/>
                  </a:lnTo>
                  <a:lnTo>
                    <a:pt x="134" y="847"/>
                  </a:lnTo>
                  <a:lnTo>
                    <a:pt x="134" y="849"/>
                  </a:lnTo>
                  <a:lnTo>
                    <a:pt x="136" y="849"/>
                  </a:lnTo>
                  <a:lnTo>
                    <a:pt x="136" y="849"/>
                  </a:lnTo>
                  <a:lnTo>
                    <a:pt x="138" y="849"/>
                  </a:lnTo>
                  <a:lnTo>
                    <a:pt x="138" y="851"/>
                  </a:lnTo>
                  <a:lnTo>
                    <a:pt x="140" y="854"/>
                  </a:lnTo>
                  <a:lnTo>
                    <a:pt x="141" y="856"/>
                  </a:lnTo>
                  <a:lnTo>
                    <a:pt x="141" y="856"/>
                  </a:lnTo>
                  <a:lnTo>
                    <a:pt x="143" y="858"/>
                  </a:lnTo>
                  <a:lnTo>
                    <a:pt x="143" y="860"/>
                  </a:lnTo>
                  <a:lnTo>
                    <a:pt x="143" y="860"/>
                  </a:lnTo>
                  <a:lnTo>
                    <a:pt x="141" y="861"/>
                  </a:lnTo>
                  <a:lnTo>
                    <a:pt x="141" y="863"/>
                  </a:lnTo>
                  <a:lnTo>
                    <a:pt x="140" y="865"/>
                  </a:lnTo>
                  <a:lnTo>
                    <a:pt x="140" y="861"/>
                  </a:lnTo>
                  <a:lnTo>
                    <a:pt x="138" y="861"/>
                  </a:lnTo>
                  <a:lnTo>
                    <a:pt x="138" y="863"/>
                  </a:lnTo>
                  <a:lnTo>
                    <a:pt x="136" y="865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2" y="871"/>
                  </a:lnTo>
                  <a:lnTo>
                    <a:pt x="132" y="869"/>
                  </a:lnTo>
                  <a:lnTo>
                    <a:pt x="131" y="869"/>
                  </a:lnTo>
                  <a:lnTo>
                    <a:pt x="131" y="869"/>
                  </a:lnTo>
                  <a:lnTo>
                    <a:pt x="129" y="871"/>
                  </a:lnTo>
                  <a:lnTo>
                    <a:pt x="129" y="871"/>
                  </a:lnTo>
                  <a:lnTo>
                    <a:pt x="127" y="869"/>
                  </a:lnTo>
                  <a:lnTo>
                    <a:pt x="127" y="869"/>
                  </a:lnTo>
                  <a:lnTo>
                    <a:pt x="127" y="869"/>
                  </a:lnTo>
                  <a:lnTo>
                    <a:pt x="125" y="869"/>
                  </a:lnTo>
                  <a:lnTo>
                    <a:pt x="125" y="869"/>
                  </a:lnTo>
                  <a:lnTo>
                    <a:pt x="125" y="871"/>
                  </a:lnTo>
                  <a:lnTo>
                    <a:pt x="125" y="871"/>
                  </a:lnTo>
                  <a:lnTo>
                    <a:pt x="125" y="872"/>
                  </a:lnTo>
                  <a:lnTo>
                    <a:pt x="125" y="874"/>
                  </a:lnTo>
                  <a:lnTo>
                    <a:pt x="123" y="874"/>
                  </a:lnTo>
                  <a:lnTo>
                    <a:pt x="121" y="874"/>
                  </a:lnTo>
                  <a:lnTo>
                    <a:pt x="123" y="878"/>
                  </a:lnTo>
                  <a:lnTo>
                    <a:pt x="123" y="880"/>
                  </a:lnTo>
                  <a:lnTo>
                    <a:pt x="120" y="876"/>
                  </a:lnTo>
                  <a:lnTo>
                    <a:pt x="118" y="876"/>
                  </a:lnTo>
                  <a:lnTo>
                    <a:pt x="120" y="874"/>
                  </a:lnTo>
                  <a:lnTo>
                    <a:pt x="120" y="874"/>
                  </a:lnTo>
                  <a:lnTo>
                    <a:pt x="118" y="869"/>
                  </a:lnTo>
                  <a:lnTo>
                    <a:pt x="118" y="869"/>
                  </a:lnTo>
                  <a:lnTo>
                    <a:pt x="120" y="867"/>
                  </a:lnTo>
                  <a:lnTo>
                    <a:pt x="118" y="867"/>
                  </a:lnTo>
                  <a:lnTo>
                    <a:pt x="116" y="869"/>
                  </a:lnTo>
                  <a:lnTo>
                    <a:pt x="114" y="869"/>
                  </a:lnTo>
                  <a:lnTo>
                    <a:pt x="112" y="869"/>
                  </a:lnTo>
                  <a:lnTo>
                    <a:pt x="112" y="869"/>
                  </a:lnTo>
                  <a:lnTo>
                    <a:pt x="109" y="871"/>
                  </a:lnTo>
                  <a:lnTo>
                    <a:pt x="109" y="871"/>
                  </a:lnTo>
                  <a:lnTo>
                    <a:pt x="111" y="872"/>
                  </a:lnTo>
                  <a:lnTo>
                    <a:pt x="112" y="872"/>
                  </a:lnTo>
                  <a:lnTo>
                    <a:pt x="112" y="872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09" y="872"/>
                  </a:lnTo>
                  <a:lnTo>
                    <a:pt x="107" y="871"/>
                  </a:lnTo>
                  <a:lnTo>
                    <a:pt x="107" y="874"/>
                  </a:lnTo>
                  <a:lnTo>
                    <a:pt x="105" y="872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0" y="871"/>
                  </a:lnTo>
                  <a:lnTo>
                    <a:pt x="100" y="871"/>
                  </a:lnTo>
                  <a:lnTo>
                    <a:pt x="100" y="872"/>
                  </a:lnTo>
                  <a:lnTo>
                    <a:pt x="100" y="874"/>
                  </a:lnTo>
                  <a:lnTo>
                    <a:pt x="100" y="874"/>
                  </a:lnTo>
                  <a:lnTo>
                    <a:pt x="102" y="876"/>
                  </a:lnTo>
                  <a:lnTo>
                    <a:pt x="102" y="876"/>
                  </a:lnTo>
                  <a:lnTo>
                    <a:pt x="100" y="876"/>
                  </a:lnTo>
                  <a:lnTo>
                    <a:pt x="100" y="876"/>
                  </a:lnTo>
                  <a:lnTo>
                    <a:pt x="100" y="878"/>
                  </a:lnTo>
                  <a:lnTo>
                    <a:pt x="100" y="878"/>
                  </a:lnTo>
                  <a:lnTo>
                    <a:pt x="100" y="880"/>
                  </a:lnTo>
                  <a:lnTo>
                    <a:pt x="100" y="880"/>
                  </a:lnTo>
                  <a:lnTo>
                    <a:pt x="100" y="881"/>
                  </a:lnTo>
                  <a:lnTo>
                    <a:pt x="102" y="881"/>
                  </a:lnTo>
                  <a:lnTo>
                    <a:pt x="102" y="881"/>
                  </a:lnTo>
                  <a:lnTo>
                    <a:pt x="103" y="881"/>
                  </a:lnTo>
                  <a:lnTo>
                    <a:pt x="103" y="881"/>
                  </a:lnTo>
                  <a:lnTo>
                    <a:pt x="102" y="883"/>
                  </a:lnTo>
                  <a:lnTo>
                    <a:pt x="102" y="885"/>
                  </a:lnTo>
                  <a:lnTo>
                    <a:pt x="103" y="887"/>
                  </a:lnTo>
                  <a:lnTo>
                    <a:pt x="107" y="889"/>
                  </a:lnTo>
                  <a:lnTo>
                    <a:pt x="109" y="892"/>
                  </a:lnTo>
                  <a:lnTo>
                    <a:pt x="107" y="894"/>
                  </a:lnTo>
                  <a:lnTo>
                    <a:pt x="105" y="892"/>
                  </a:lnTo>
                  <a:lnTo>
                    <a:pt x="103" y="892"/>
                  </a:lnTo>
                  <a:lnTo>
                    <a:pt x="103" y="890"/>
                  </a:lnTo>
                  <a:lnTo>
                    <a:pt x="100" y="889"/>
                  </a:lnTo>
                  <a:lnTo>
                    <a:pt x="100" y="887"/>
                  </a:lnTo>
                  <a:lnTo>
                    <a:pt x="98" y="889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6" y="890"/>
                  </a:lnTo>
                  <a:lnTo>
                    <a:pt x="96" y="890"/>
                  </a:lnTo>
                  <a:lnTo>
                    <a:pt x="96" y="892"/>
                  </a:lnTo>
                  <a:lnTo>
                    <a:pt x="96" y="892"/>
                  </a:lnTo>
                  <a:lnTo>
                    <a:pt x="96" y="894"/>
                  </a:lnTo>
                  <a:lnTo>
                    <a:pt x="96" y="896"/>
                  </a:lnTo>
                  <a:lnTo>
                    <a:pt x="98" y="901"/>
                  </a:lnTo>
                  <a:lnTo>
                    <a:pt x="96" y="901"/>
                  </a:lnTo>
                  <a:lnTo>
                    <a:pt x="96" y="901"/>
                  </a:lnTo>
                  <a:lnTo>
                    <a:pt x="96" y="903"/>
                  </a:lnTo>
                  <a:lnTo>
                    <a:pt x="94" y="905"/>
                  </a:lnTo>
                  <a:lnTo>
                    <a:pt x="94" y="907"/>
                  </a:lnTo>
                  <a:lnTo>
                    <a:pt x="94" y="908"/>
                  </a:lnTo>
                  <a:lnTo>
                    <a:pt x="94" y="908"/>
                  </a:lnTo>
                  <a:lnTo>
                    <a:pt x="94" y="908"/>
                  </a:lnTo>
                  <a:lnTo>
                    <a:pt x="93" y="910"/>
                  </a:lnTo>
                  <a:lnTo>
                    <a:pt x="93" y="910"/>
                  </a:lnTo>
                  <a:lnTo>
                    <a:pt x="91" y="910"/>
                  </a:lnTo>
                  <a:lnTo>
                    <a:pt x="87" y="910"/>
                  </a:lnTo>
                  <a:lnTo>
                    <a:pt x="87" y="910"/>
                  </a:lnTo>
                  <a:lnTo>
                    <a:pt x="85" y="910"/>
                  </a:lnTo>
                  <a:lnTo>
                    <a:pt x="85" y="912"/>
                  </a:lnTo>
                  <a:lnTo>
                    <a:pt x="85" y="914"/>
                  </a:lnTo>
                  <a:lnTo>
                    <a:pt x="85" y="916"/>
                  </a:lnTo>
                  <a:lnTo>
                    <a:pt x="85" y="916"/>
                  </a:lnTo>
                  <a:lnTo>
                    <a:pt x="84" y="917"/>
                  </a:lnTo>
                  <a:lnTo>
                    <a:pt x="84" y="917"/>
                  </a:lnTo>
                  <a:lnTo>
                    <a:pt x="84" y="919"/>
                  </a:lnTo>
                  <a:lnTo>
                    <a:pt x="84" y="919"/>
                  </a:lnTo>
                  <a:lnTo>
                    <a:pt x="82" y="917"/>
                  </a:lnTo>
                  <a:lnTo>
                    <a:pt x="82" y="917"/>
                  </a:lnTo>
                  <a:lnTo>
                    <a:pt x="80" y="919"/>
                  </a:lnTo>
                  <a:lnTo>
                    <a:pt x="80" y="921"/>
                  </a:lnTo>
                  <a:lnTo>
                    <a:pt x="80" y="923"/>
                  </a:lnTo>
                  <a:lnTo>
                    <a:pt x="80" y="923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7"/>
                  </a:lnTo>
                  <a:lnTo>
                    <a:pt x="82" y="928"/>
                  </a:lnTo>
                  <a:lnTo>
                    <a:pt x="80" y="928"/>
                  </a:lnTo>
                  <a:lnTo>
                    <a:pt x="80" y="930"/>
                  </a:lnTo>
                  <a:lnTo>
                    <a:pt x="78" y="930"/>
                  </a:lnTo>
                  <a:lnTo>
                    <a:pt x="78" y="932"/>
                  </a:lnTo>
                  <a:lnTo>
                    <a:pt x="78" y="937"/>
                  </a:lnTo>
                  <a:lnTo>
                    <a:pt x="78" y="939"/>
                  </a:lnTo>
                  <a:lnTo>
                    <a:pt x="78" y="937"/>
                  </a:lnTo>
                  <a:lnTo>
                    <a:pt x="80" y="937"/>
                  </a:lnTo>
                  <a:lnTo>
                    <a:pt x="80" y="937"/>
                  </a:lnTo>
                  <a:lnTo>
                    <a:pt x="80" y="937"/>
                  </a:lnTo>
                  <a:lnTo>
                    <a:pt x="84" y="939"/>
                  </a:lnTo>
                  <a:lnTo>
                    <a:pt x="85" y="941"/>
                  </a:lnTo>
                  <a:lnTo>
                    <a:pt x="84" y="941"/>
                  </a:lnTo>
                  <a:lnTo>
                    <a:pt x="84" y="941"/>
                  </a:lnTo>
                  <a:lnTo>
                    <a:pt x="82" y="943"/>
                  </a:lnTo>
                  <a:lnTo>
                    <a:pt x="80" y="945"/>
                  </a:lnTo>
                  <a:lnTo>
                    <a:pt x="82" y="946"/>
                  </a:lnTo>
                  <a:lnTo>
                    <a:pt x="82" y="946"/>
                  </a:lnTo>
                  <a:lnTo>
                    <a:pt x="82" y="948"/>
                  </a:lnTo>
                  <a:lnTo>
                    <a:pt x="80" y="948"/>
                  </a:lnTo>
                  <a:lnTo>
                    <a:pt x="80" y="950"/>
                  </a:lnTo>
                  <a:lnTo>
                    <a:pt x="80" y="952"/>
                  </a:lnTo>
                  <a:lnTo>
                    <a:pt x="80" y="954"/>
                  </a:lnTo>
                  <a:lnTo>
                    <a:pt x="80" y="955"/>
                  </a:lnTo>
                  <a:lnTo>
                    <a:pt x="82" y="954"/>
                  </a:lnTo>
                  <a:lnTo>
                    <a:pt x="82" y="954"/>
                  </a:lnTo>
                  <a:lnTo>
                    <a:pt x="82" y="955"/>
                  </a:lnTo>
                  <a:lnTo>
                    <a:pt x="82" y="959"/>
                  </a:lnTo>
                  <a:lnTo>
                    <a:pt x="82" y="961"/>
                  </a:lnTo>
                  <a:lnTo>
                    <a:pt x="82" y="959"/>
                  </a:lnTo>
                  <a:lnTo>
                    <a:pt x="84" y="959"/>
                  </a:lnTo>
                  <a:lnTo>
                    <a:pt x="84" y="957"/>
                  </a:lnTo>
                  <a:lnTo>
                    <a:pt x="85" y="959"/>
                  </a:lnTo>
                  <a:lnTo>
                    <a:pt x="84" y="959"/>
                  </a:lnTo>
                  <a:lnTo>
                    <a:pt x="84" y="959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5" y="961"/>
                  </a:lnTo>
                  <a:lnTo>
                    <a:pt x="84" y="964"/>
                  </a:lnTo>
                  <a:lnTo>
                    <a:pt x="84" y="966"/>
                  </a:lnTo>
                  <a:lnTo>
                    <a:pt x="84" y="968"/>
                  </a:lnTo>
                  <a:lnTo>
                    <a:pt x="85" y="968"/>
                  </a:lnTo>
                  <a:lnTo>
                    <a:pt x="85" y="966"/>
                  </a:lnTo>
                  <a:lnTo>
                    <a:pt x="85" y="964"/>
                  </a:lnTo>
                  <a:lnTo>
                    <a:pt x="87" y="959"/>
                  </a:lnTo>
                  <a:lnTo>
                    <a:pt x="89" y="961"/>
                  </a:lnTo>
                  <a:lnTo>
                    <a:pt x="87" y="963"/>
                  </a:lnTo>
                  <a:lnTo>
                    <a:pt x="87" y="964"/>
                  </a:lnTo>
                  <a:lnTo>
                    <a:pt x="87" y="964"/>
                  </a:lnTo>
                  <a:lnTo>
                    <a:pt x="87" y="966"/>
                  </a:lnTo>
                  <a:lnTo>
                    <a:pt x="89" y="966"/>
                  </a:lnTo>
                  <a:lnTo>
                    <a:pt x="91" y="966"/>
                  </a:lnTo>
                  <a:lnTo>
                    <a:pt x="91" y="966"/>
                  </a:lnTo>
                  <a:lnTo>
                    <a:pt x="91" y="972"/>
                  </a:lnTo>
                  <a:lnTo>
                    <a:pt x="91" y="973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91" y="977"/>
                  </a:lnTo>
                  <a:lnTo>
                    <a:pt x="91" y="977"/>
                  </a:lnTo>
                  <a:lnTo>
                    <a:pt x="93" y="975"/>
                  </a:lnTo>
                  <a:lnTo>
                    <a:pt x="93" y="975"/>
                  </a:lnTo>
                  <a:lnTo>
                    <a:pt x="93" y="979"/>
                  </a:lnTo>
                  <a:lnTo>
                    <a:pt x="94" y="981"/>
                  </a:lnTo>
                  <a:lnTo>
                    <a:pt x="94" y="981"/>
                  </a:lnTo>
                  <a:lnTo>
                    <a:pt x="94" y="983"/>
                  </a:lnTo>
                  <a:lnTo>
                    <a:pt x="93" y="984"/>
                  </a:lnTo>
                  <a:lnTo>
                    <a:pt x="91" y="984"/>
                  </a:lnTo>
                  <a:lnTo>
                    <a:pt x="91" y="986"/>
                  </a:lnTo>
                  <a:lnTo>
                    <a:pt x="91" y="988"/>
                  </a:lnTo>
                  <a:lnTo>
                    <a:pt x="91" y="988"/>
                  </a:lnTo>
                  <a:lnTo>
                    <a:pt x="91" y="992"/>
                  </a:lnTo>
                  <a:lnTo>
                    <a:pt x="89" y="990"/>
                  </a:lnTo>
                  <a:lnTo>
                    <a:pt x="89" y="990"/>
                  </a:lnTo>
                  <a:lnTo>
                    <a:pt x="89" y="995"/>
                  </a:lnTo>
                  <a:lnTo>
                    <a:pt x="89" y="999"/>
                  </a:lnTo>
                  <a:lnTo>
                    <a:pt x="87" y="1006"/>
                  </a:lnTo>
                  <a:lnTo>
                    <a:pt x="89" y="1006"/>
                  </a:lnTo>
                  <a:lnTo>
                    <a:pt x="89" y="1006"/>
                  </a:lnTo>
                  <a:lnTo>
                    <a:pt x="89" y="1008"/>
                  </a:lnTo>
                  <a:lnTo>
                    <a:pt x="89" y="1010"/>
                  </a:lnTo>
                  <a:lnTo>
                    <a:pt x="91" y="1010"/>
                  </a:lnTo>
                  <a:lnTo>
                    <a:pt x="91" y="1010"/>
                  </a:lnTo>
                  <a:lnTo>
                    <a:pt x="91" y="1010"/>
                  </a:lnTo>
                  <a:lnTo>
                    <a:pt x="93" y="1010"/>
                  </a:lnTo>
                  <a:lnTo>
                    <a:pt x="94" y="1010"/>
                  </a:lnTo>
                  <a:lnTo>
                    <a:pt x="94" y="1011"/>
                  </a:lnTo>
                  <a:lnTo>
                    <a:pt x="94" y="1011"/>
                  </a:lnTo>
                  <a:lnTo>
                    <a:pt x="94" y="1013"/>
                  </a:lnTo>
                  <a:lnTo>
                    <a:pt x="94" y="1013"/>
                  </a:lnTo>
                  <a:lnTo>
                    <a:pt x="94" y="1015"/>
                  </a:lnTo>
                  <a:lnTo>
                    <a:pt x="94" y="1015"/>
                  </a:lnTo>
                  <a:lnTo>
                    <a:pt x="94" y="1015"/>
                  </a:lnTo>
                  <a:lnTo>
                    <a:pt x="94" y="1017"/>
                  </a:lnTo>
                  <a:lnTo>
                    <a:pt x="96" y="1019"/>
                  </a:lnTo>
                  <a:lnTo>
                    <a:pt x="96" y="1020"/>
                  </a:lnTo>
                  <a:lnTo>
                    <a:pt x="96" y="1022"/>
                  </a:lnTo>
                  <a:lnTo>
                    <a:pt x="98" y="1022"/>
                  </a:lnTo>
                  <a:lnTo>
                    <a:pt x="98" y="1022"/>
                  </a:lnTo>
                  <a:lnTo>
                    <a:pt x="98" y="1024"/>
                  </a:lnTo>
                  <a:lnTo>
                    <a:pt x="100" y="1024"/>
                  </a:lnTo>
                  <a:lnTo>
                    <a:pt x="98" y="1026"/>
                  </a:lnTo>
                  <a:lnTo>
                    <a:pt x="98" y="1028"/>
                  </a:lnTo>
                  <a:lnTo>
                    <a:pt x="98" y="1029"/>
                  </a:lnTo>
                  <a:lnTo>
                    <a:pt x="100" y="1031"/>
                  </a:lnTo>
                  <a:lnTo>
                    <a:pt x="102" y="1033"/>
                  </a:lnTo>
                  <a:lnTo>
                    <a:pt x="103" y="1035"/>
                  </a:lnTo>
                  <a:lnTo>
                    <a:pt x="103" y="1037"/>
                  </a:lnTo>
                  <a:lnTo>
                    <a:pt x="102" y="1035"/>
                  </a:lnTo>
                  <a:lnTo>
                    <a:pt x="100" y="1035"/>
                  </a:lnTo>
                  <a:lnTo>
                    <a:pt x="100" y="1035"/>
                  </a:lnTo>
                  <a:lnTo>
                    <a:pt x="102" y="1037"/>
                  </a:lnTo>
                  <a:lnTo>
                    <a:pt x="102" y="1039"/>
                  </a:lnTo>
                  <a:lnTo>
                    <a:pt x="102" y="1040"/>
                  </a:lnTo>
                  <a:lnTo>
                    <a:pt x="102" y="1040"/>
                  </a:lnTo>
                  <a:lnTo>
                    <a:pt x="102" y="1042"/>
                  </a:lnTo>
                  <a:lnTo>
                    <a:pt x="103" y="1042"/>
                  </a:lnTo>
                  <a:lnTo>
                    <a:pt x="103" y="1042"/>
                  </a:lnTo>
                  <a:lnTo>
                    <a:pt x="105" y="1048"/>
                  </a:lnTo>
                  <a:lnTo>
                    <a:pt x="107" y="1049"/>
                  </a:lnTo>
                  <a:lnTo>
                    <a:pt x="111" y="1053"/>
                  </a:lnTo>
                  <a:lnTo>
                    <a:pt x="111" y="1055"/>
                  </a:lnTo>
                  <a:lnTo>
                    <a:pt x="109" y="1053"/>
                  </a:lnTo>
                  <a:lnTo>
                    <a:pt x="105" y="1051"/>
                  </a:lnTo>
                  <a:lnTo>
                    <a:pt x="100" y="1049"/>
                  </a:lnTo>
                  <a:lnTo>
                    <a:pt x="98" y="1049"/>
                  </a:lnTo>
                  <a:lnTo>
                    <a:pt x="98" y="1049"/>
                  </a:lnTo>
                  <a:lnTo>
                    <a:pt x="98" y="1049"/>
                  </a:lnTo>
                  <a:lnTo>
                    <a:pt x="98" y="1051"/>
                  </a:lnTo>
                  <a:lnTo>
                    <a:pt x="98" y="1051"/>
                  </a:lnTo>
                  <a:lnTo>
                    <a:pt x="100" y="1055"/>
                  </a:lnTo>
                  <a:lnTo>
                    <a:pt x="102" y="1055"/>
                  </a:lnTo>
                  <a:lnTo>
                    <a:pt x="102" y="1055"/>
                  </a:lnTo>
                  <a:lnTo>
                    <a:pt x="103" y="1055"/>
                  </a:lnTo>
                  <a:lnTo>
                    <a:pt x="103" y="1055"/>
                  </a:lnTo>
                  <a:lnTo>
                    <a:pt x="103" y="1058"/>
                  </a:lnTo>
                  <a:lnTo>
                    <a:pt x="102" y="1058"/>
                  </a:lnTo>
                  <a:lnTo>
                    <a:pt x="96" y="1058"/>
                  </a:lnTo>
                  <a:lnTo>
                    <a:pt x="96" y="1058"/>
                  </a:lnTo>
                  <a:lnTo>
                    <a:pt x="100" y="1060"/>
                  </a:lnTo>
                  <a:lnTo>
                    <a:pt x="102" y="1062"/>
                  </a:lnTo>
                  <a:lnTo>
                    <a:pt x="102" y="1064"/>
                  </a:lnTo>
                  <a:lnTo>
                    <a:pt x="103" y="1066"/>
                  </a:lnTo>
                  <a:lnTo>
                    <a:pt x="102" y="1066"/>
                  </a:lnTo>
                  <a:lnTo>
                    <a:pt x="98" y="1066"/>
                  </a:lnTo>
                  <a:lnTo>
                    <a:pt x="96" y="1067"/>
                  </a:lnTo>
                  <a:lnTo>
                    <a:pt x="98" y="1067"/>
                  </a:lnTo>
                  <a:lnTo>
                    <a:pt x="100" y="1067"/>
                  </a:lnTo>
                  <a:lnTo>
                    <a:pt x="100" y="1067"/>
                  </a:lnTo>
                  <a:lnTo>
                    <a:pt x="100" y="1069"/>
                  </a:lnTo>
                  <a:lnTo>
                    <a:pt x="102" y="1069"/>
                  </a:lnTo>
                  <a:lnTo>
                    <a:pt x="102" y="1071"/>
                  </a:lnTo>
                  <a:lnTo>
                    <a:pt x="102" y="1073"/>
                  </a:lnTo>
                  <a:lnTo>
                    <a:pt x="102" y="1073"/>
                  </a:lnTo>
                  <a:lnTo>
                    <a:pt x="102" y="1073"/>
                  </a:lnTo>
                  <a:lnTo>
                    <a:pt x="102" y="1075"/>
                  </a:lnTo>
                  <a:lnTo>
                    <a:pt x="102" y="1075"/>
                  </a:lnTo>
                  <a:lnTo>
                    <a:pt x="102" y="1075"/>
                  </a:lnTo>
                  <a:lnTo>
                    <a:pt x="102" y="1076"/>
                  </a:lnTo>
                  <a:lnTo>
                    <a:pt x="102" y="1078"/>
                  </a:lnTo>
                  <a:lnTo>
                    <a:pt x="102" y="1078"/>
                  </a:lnTo>
                  <a:lnTo>
                    <a:pt x="102" y="1080"/>
                  </a:lnTo>
                  <a:lnTo>
                    <a:pt x="100" y="1080"/>
                  </a:lnTo>
                  <a:lnTo>
                    <a:pt x="100" y="1080"/>
                  </a:lnTo>
                  <a:lnTo>
                    <a:pt x="100" y="1082"/>
                  </a:lnTo>
                  <a:lnTo>
                    <a:pt x="98" y="1082"/>
                  </a:lnTo>
                  <a:lnTo>
                    <a:pt x="98" y="1084"/>
                  </a:lnTo>
                  <a:lnTo>
                    <a:pt x="102" y="1084"/>
                  </a:lnTo>
                  <a:lnTo>
                    <a:pt x="102" y="1085"/>
                  </a:lnTo>
                  <a:lnTo>
                    <a:pt x="102" y="1087"/>
                  </a:lnTo>
                  <a:lnTo>
                    <a:pt x="102" y="1087"/>
                  </a:lnTo>
                  <a:lnTo>
                    <a:pt x="100" y="1089"/>
                  </a:lnTo>
                  <a:lnTo>
                    <a:pt x="100" y="1089"/>
                  </a:lnTo>
                  <a:lnTo>
                    <a:pt x="100" y="1089"/>
                  </a:lnTo>
                  <a:lnTo>
                    <a:pt x="98" y="1089"/>
                  </a:lnTo>
                  <a:lnTo>
                    <a:pt x="98" y="1091"/>
                  </a:lnTo>
                  <a:lnTo>
                    <a:pt x="96" y="1091"/>
                  </a:lnTo>
                  <a:lnTo>
                    <a:pt x="98" y="1091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98" y="1093"/>
                  </a:lnTo>
                  <a:lnTo>
                    <a:pt x="98" y="1093"/>
                  </a:lnTo>
                  <a:lnTo>
                    <a:pt x="98" y="1093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96" y="1095"/>
                  </a:lnTo>
                  <a:lnTo>
                    <a:pt x="98" y="1095"/>
                  </a:lnTo>
                  <a:lnTo>
                    <a:pt x="98" y="1098"/>
                  </a:lnTo>
                  <a:lnTo>
                    <a:pt x="96" y="1098"/>
                  </a:lnTo>
                  <a:lnTo>
                    <a:pt x="98" y="1100"/>
                  </a:lnTo>
                  <a:lnTo>
                    <a:pt x="98" y="1102"/>
                  </a:lnTo>
                  <a:lnTo>
                    <a:pt x="98" y="1102"/>
                  </a:lnTo>
                  <a:lnTo>
                    <a:pt x="98" y="1104"/>
                  </a:lnTo>
                  <a:lnTo>
                    <a:pt x="94" y="1102"/>
                  </a:lnTo>
                  <a:lnTo>
                    <a:pt x="93" y="1102"/>
                  </a:lnTo>
                  <a:lnTo>
                    <a:pt x="94" y="1102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3" y="1104"/>
                  </a:lnTo>
                  <a:lnTo>
                    <a:pt x="91" y="1102"/>
                  </a:lnTo>
                  <a:lnTo>
                    <a:pt x="89" y="1102"/>
                  </a:lnTo>
                  <a:lnTo>
                    <a:pt x="89" y="1104"/>
                  </a:lnTo>
                  <a:lnTo>
                    <a:pt x="91" y="1105"/>
                  </a:lnTo>
                  <a:lnTo>
                    <a:pt x="91" y="1105"/>
                  </a:lnTo>
                  <a:lnTo>
                    <a:pt x="91" y="1105"/>
                  </a:lnTo>
                  <a:lnTo>
                    <a:pt x="91" y="1107"/>
                  </a:lnTo>
                  <a:lnTo>
                    <a:pt x="91" y="1107"/>
                  </a:lnTo>
                  <a:lnTo>
                    <a:pt x="94" y="1113"/>
                  </a:lnTo>
                  <a:lnTo>
                    <a:pt x="94" y="1113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6" y="1116"/>
                  </a:lnTo>
                  <a:lnTo>
                    <a:pt x="96" y="1118"/>
                  </a:lnTo>
                  <a:lnTo>
                    <a:pt x="96" y="1118"/>
                  </a:lnTo>
                  <a:lnTo>
                    <a:pt x="96" y="1118"/>
                  </a:lnTo>
                  <a:lnTo>
                    <a:pt x="94" y="1118"/>
                  </a:lnTo>
                  <a:lnTo>
                    <a:pt x="94" y="1118"/>
                  </a:lnTo>
                  <a:lnTo>
                    <a:pt x="94" y="1116"/>
                  </a:lnTo>
                  <a:lnTo>
                    <a:pt x="94" y="1118"/>
                  </a:lnTo>
                  <a:lnTo>
                    <a:pt x="93" y="1118"/>
                  </a:lnTo>
                  <a:lnTo>
                    <a:pt x="93" y="1118"/>
                  </a:lnTo>
                  <a:lnTo>
                    <a:pt x="93" y="1120"/>
                  </a:lnTo>
                  <a:lnTo>
                    <a:pt x="94" y="1120"/>
                  </a:lnTo>
                  <a:lnTo>
                    <a:pt x="94" y="1120"/>
                  </a:lnTo>
                  <a:lnTo>
                    <a:pt x="96" y="1120"/>
                  </a:lnTo>
                  <a:lnTo>
                    <a:pt x="96" y="1122"/>
                  </a:lnTo>
                  <a:lnTo>
                    <a:pt x="94" y="1122"/>
                  </a:lnTo>
                  <a:lnTo>
                    <a:pt x="94" y="1122"/>
                  </a:lnTo>
                  <a:lnTo>
                    <a:pt x="91" y="1122"/>
                  </a:lnTo>
                  <a:lnTo>
                    <a:pt x="91" y="1122"/>
                  </a:lnTo>
                  <a:lnTo>
                    <a:pt x="91" y="1123"/>
                  </a:lnTo>
                  <a:lnTo>
                    <a:pt x="91" y="1125"/>
                  </a:lnTo>
                  <a:lnTo>
                    <a:pt x="91" y="1125"/>
                  </a:lnTo>
                  <a:lnTo>
                    <a:pt x="91" y="1127"/>
                  </a:lnTo>
                  <a:lnTo>
                    <a:pt x="91" y="1127"/>
                  </a:lnTo>
                  <a:lnTo>
                    <a:pt x="93" y="1127"/>
                  </a:lnTo>
                  <a:lnTo>
                    <a:pt x="93" y="1127"/>
                  </a:lnTo>
                  <a:lnTo>
                    <a:pt x="93" y="1129"/>
                  </a:lnTo>
                  <a:lnTo>
                    <a:pt x="94" y="1129"/>
                  </a:lnTo>
                  <a:lnTo>
                    <a:pt x="93" y="1131"/>
                  </a:lnTo>
                  <a:lnTo>
                    <a:pt x="94" y="1131"/>
                  </a:lnTo>
                  <a:lnTo>
                    <a:pt x="94" y="1131"/>
                  </a:lnTo>
                  <a:lnTo>
                    <a:pt x="96" y="1132"/>
                  </a:lnTo>
                  <a:lnTo>
                    <a:pt x="94" y="1132"/>
                  </a:lnTo>
                  <a:lnTo>
                    <a:pt x="94" y="1132"/>
                  </a:lnTo>
                  <a:lnTo>
                    <a:pt x="94" y="1134"/>
                  </a:lnTo>
                  <a:lnTo>
                    <a:pt x="94" y="1134"/>
                  </a:lnTo>
                  <a:lnTo>
                    <a:pt x="96" y="1136"/>
                  </a:lnTo>
                  <a:lnTo>
                    <a:pt x="96" y="1136"/>
                  </a:lnTo>
                  <a:lnTo>
                    <a:pt x="98" y="1136"/>
                  </a:lnTo>
                  <a:lnTo>
                    <a:pt x="98" y="1136"/>
                  </a:lnTo>
                  <a:lnTo>
                    <a:pt x="96" y="1136"/>
                  </a:lnTo>
                  <a:lnTo>
                    <a:pt x="96" y="1138"/>
                  </a:lnTo>
                  <a:lnTo>
                    <a:pt x="96" y="1140"/>
                  </a:lnTo>
                  <a:lnTo>
                    <a:pt x="96" y="1140"/>
                  </a:lnTo>
                  <a:lnTo>
                    <a:pt x="96" y="1141"/>
                  </a:lnTo>
                  <a:lnTo>
                    <a:pt x="96" y="1141"/>
                  </a:lnTo>
                  <a:lnTo>
                    <a:pt x="93" y="1140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3"/>
                  </a:lnTo>
                  <a:lnTo>
                    <a:pt x="94" y="1145"/>
                  </a:lnTo>
                  <a:lnTo>
                    <a:pt x="94" y="1145"/>
                  </a:lnTo>
                  <a:lnTo>
                    <a:pt x="96" y="1147"/>
                  </a:lnTo>
                  <a:lnTo>
                    <a:pt x="98" y="1149"/>
                  </a:lnTo>
                  <a:lnTo>
                    <a:pt x="98" y="1149"/>
                  </a:lnTo>
                  <a:lnTo>
                    <a:pt x="96" y="1149"/>
                  </a:lnTo>
                  <a:lnTo>
                    <a:pt x="94" y="1149"/>
                  </a:lnTo>
                  <a:lnTo>
                    <a:pt x="96" y="1150"/>
                  </a:lnTo>
                  <a:lnTo>
                    <a:pt x="96" y="1150"/>
                  </a:lnTo>
                  <a:lnTo>
                    <a:pt x="94" y="1150"/>
                  </a:lnTo>
                  <a:lnTo>
                    <a:pt x="94" y="1150"/>
                  </a:lnTo>
                  <a:lnTo>
                    <a:pt x="94" y="1150"/>
                  </a:lnTo>
                  <a:lnTo>
                    <a:pt x="96" y="1152"/>
                  </a:lnTo>
                  <a:lnTo>
                    <a:pt x="96" y="1152"/>
                  </a:lnTo>
                  <a:lnTo>
                    <a:pt x="96" y="1152"/>
                  </a:lnTo>
                  <a:lnTo>
                    <a:pt x="98" y="1152"/>
                  </a:lnTo>
                  <a:lnTo>
                    <a:pt x="98" y="1152"/>
                  </a:lnTo>
                  <a:lnTo>
                    <a:pt x="102" y="1152"/>
                  </a:lnTo>
                  <a:lnTo>
                    <a:pt x="103" y="1152"/>
                  </a:lnTo>
                  <a:lnTo>
                    <a:pt x="103" y="1154"/>
                  </a:lnTo>
                  <a:lnTo>
                    <a:pt x="102" y="1152"/>
                  </a:lnTo>
                  <a:lnTo>
                    <a:pt x="100" y="1152"/>
                  </a:lnTo>
                  <a:lnTo>
                    <a:pt x="103" y="1156"/>
                  </a:lnTo>
                  <a:lnTo>
                    <a:pt x="103" y="1160"/>
                  </a:lnTo>
                  <a:lnTo>
                    <a:pt x="102" y="1160"/>
                  </a:lnTo>
                  <a:lnTo>
                    <a:pt x="103" y="1161"/>
                  </a:lnTo>
                  <a:lnTo>
                    <a:pt x="105" y="1161"/>
                  </a:lnTo>
                  <a:lnTo>
                    <a:pt x="107" y="1160"/>
                  </a:lnTo>
                  <a:lnTo>
                    <a:pt x="107" y="1158"/>
                  </a:lnTo>
                  <a:lnTo>
                    <a:pt x="107" y="1158"/>
                  </a:lnTo>
                  <a:lnTo>
                    <a:pt x="107" y="1158"/>
                  </a:lnTo>
                  <a:lnTo>
                    <a:pt x="107" y="1156"/>
                  </a:lnTo>
                  <a:lnTo>
                    <a:pt x="107" y="1156"/>
                  </a:lnTo>
                  <a:lnTo>
                    <a:pt x="109" y="1154"/>
                  </a:lnTo>
                  <a:lnTo>
                    <a:pt x="107" y="1154"/>
                  </a:lnTo>
                  <a:lnTo>
                    <a:pt x="107" y="1152"/>
                  </a:lnTo>
                  <a:lnTo>
                    <a:pt x="109" y="1152"/>
                  </a:lnTo>
                  <a:lnTo>
                    <a:pt x="111" y="1150"/>
                  </a:lnTo>
                  <a:lnTo>
                    <a:pt x="112" y="1150"/>
                  </a:lnTo>
                  <a:lnTo>
                    <a:pt x="112" y="1149"/>
                  </a:lnTo>
                  <a:lnTo>
                    <a:pt x="116" y="1147"/>
                  </a:lnTo>
                  <a:lnTo>
                    <a:pt x="116" y="1147"/>
                  </a:lnTo>
                  <a:lnTo>
                    <a:pt x="116" y="1149"/>
                  </a:lnTo>
                  <a:lnTo>
                    <a:pt x="116" y="1150"/>
                  </a:lnTo>
                  <a:lnTo>
                    <a:pt x="116" y="1150"/>
                  </a:lnTo>
                  <a:lnTo>
                    <a:pt x="116" y="1150"/>
                  </a:lnTo>
                  <a:lnTo>
                    <a:pt x="114" y="1152"/>
                  </a:lnTo>
                  <a:lnTo>
                    <a:pt x="114" y="1152"/>
                  </a:lnTo>
                  <a:lnTo>
                    <a:pt x="114" y="1154"/>
                  </a:lnTo>
                  <a:lnTo>
                    <a:pt x="114" y="1158"/>
                  </a:lnTo>
                  <a:lnTo>
                    <a:pt x="114" y="1160"/>
                  </a:lnTo>
                  <a:lnTo>
                    <a:pt x="114" y="1161"/>
                  </a:lnTo>
                  <a:lnTo>
                    <a:pt x="114" y="1161"/>
                  </a:lnTo>
                  <a:lnTo>
                    <a:pt x="116" y="1161"/>
                  </a:lnTo>
                  <a:lnTo>
                    <a:pt x="118" y="1161"/>
                  </a:lnTo>
                  <a:lnTo>
                    <a:pt x="116" y="1160"/>
                  </a:lnTo>
                  <a:lnTo>
                    <a:pt x="116" y="1158"/>
                  </a:lnTo>
                  <a:lnTo>
                    <a:pt x="118" y="1158"/>
                  </a:lnTo>
                  <a:lnTo>
                    <a:pt x="118" y="1156"/>
                  </a:lnTo>
                  <a:lnTo>
                    <a:pt x="120" y="1156"/>
                  </a:lnTo>
                  <a:lnTo>
                    <a:pt x="121" y="1158"/>
                  </a:lnTo>
                  <a:lnTo>
                    <a:pt x="121" y="1158"/>
                  </a:lnTo>
                  <a:lnTo>
                    <a:pt x="121" y="1158"/>
                  </a:lnTo>
                  <a:lnTo>
                    <a:pt x="121" y="1160"/>
                  </a:lnTo>
                  <a:lnTo>
                    <a:pt x="121" y="1160"/>
                  </a:lnTo>
                  <a:lnTo>
                    <a:pt x="123" y="1160"/>
                  </a:lnTo>
                  <a:lnTo>
                    <a:pt x="123" y="1161"/>
                  </a:lnTo>
                  <a:lnTo>
                    <a:pt x="123" y="1161"/>
                  </a:lnTo>
                  <a:lnTo>
                    <a:pt x="123" y="1161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7" y="1165"/>
                  </a:lnTo>
                  <a:lnTo>
                    <a:pt x="127" y="1167"/>
                  </a:lnTo>
                  <a:lnTo>
                    <a:pt x="129" y="1165"/>
                  </a:lnTo>
                  <a:lnTo>
                    <a:pt x="131" y="1163"/>
                  </a:lnTo>
                  <a:lnTo>
                    <a:pt x="131" y="1163"/>
                  </a:lnTo>
                  <a:lnTo>
                    <a:pt x="131" y="1165"/>
                  </a:lnTo>
                  <a:lnTo>
                    <a:pt x="131" y="1167"/>
                  </a:lnTo>
                  <a:lnTo>
                    <a:pt x="132" y="1167"/>
                  </a:lnTo>
                  <a:lnTo>
                    <a:pt x="134" y="1167"/>
                  </a:lnTo>
                  <a:lnTo>
                    <a:pt x="138" y="1169"/>
                  </a:lnTo>
                  <a:lnTo>
                    <a:pt x="138" y="1170"/>
                  </a:lnTo>
                  <a:lnTo>
                    <a:pt x="140" y="1172"/>
                  </a:lnTo>
                  <a:lnTo>
                    <a:pt x="141" y="1172"/>
                  </a:lnTo>
                  <a:lnTo>
                    <a:pt x="149" y="1169"/>
                  </a:lnTo>
                  <a:lnTo>
                    <a:pt x="149" y="1172"/>
                  </a:lnTo>
                  <a:lnTo>
                    <a:pt x="152" y="1172"/>
                  </a:lnTo>
                  <a:lnTo>
                    <a:pt x="154" y="1172"/>
                  </a:lnTo>
                  <a:lnTo>
                    <a:pt x="156" y="1170"/>
                  </a:lnTo>
                  <a:lnTo>
                    <a:pt x="156" y="1170"/>
                  </a:lnTo>
                  <a:lnTo>
                    <a:pt x="156" y="1172"/>
                  </a:lnTo>
                  <a:lnTo>
                    <a:pt x="154" y="1174"/>
                  </a:lnTo>
                  <a:lnTo>
                    <a:pt x="152" y="1176"/>
                  </a:lnTo>
                  <a:lnTo>
                    <a:pt x="152" y="1178"/>
                  </a:lnTo>
                  <a:lnTo>
                    <a:pt x="150" y="1179"/>
                  </a:lnTo>
                  <a:lnTo>
                    <a:pt x="149" y="1181"/>
                  </a:lnTo>
                  <a:lnTo>
                    <a:pt x="149" y="1181"/>
                  </a:lnTo>
                  <a:lnTo>
                    <a:pt x="149" y="1183"/>
                  </a:lnTo>
                  <a:lnTo>
                    <a:pt x="147" y="1183"/>
                  </a:lnTo>
                  <a:lnTo>
                    <a:pt x="147" y="1183"/>
                  </a:lnTo>
                  <a:lnTo>
                    <a:pt x="147" y="1185"/>
                  </a:lnTo>
                  <a:lnTo>
                    <a:pt x="147" y="1185"/>
                  </a:lnTo>
                  <a:lnTo>
                    <a:pt x="150" y="1185"/>
                  </a:lnTo>
                  <a:lnTo>
                    <a:pt x="150" y="1185"/>
                  </a:lnTo>
                  <a:lnTo>
                    <a:pt x="154" y="1183"/>
                  </a:lnTo>
                  <a:lnTo>
                    <a:pt x="154" y="1183"/>
                  </a:lnTo>
                  <a:lnTo>
                    <a:pt x="158" y="1181"/>
                  </a:lnTo>
                  <a:lnTo>
                    <a:pt x="154" y="1183"/>
                  </a:lnTo>
                  <a:lnTo>
                    <a:pt x="154" y="1183"/>
                  </a:lnTo>
                  <a:lnTo>
                    <a:pt x="154" y="1185"/>
                  </a:lnTo>
                  <a:lnTo>
                    <a:pt x="154" y="1187"/>
                  </a:lnTo>
                  <a:lnTo>
                    <a:pt x="154" y="1187"/>
                  </a:lnTo>
                  <a:lnTo>
                    <a:pt x="152" y="1188"/>
                  </a:lnTo>
                  <a:lnTo>
                    <a:pt x="150" y="1190"/>
                  </a:lnTo>
                  <a:lnTo>
                    <a:pt x="152" y="1188"/>
                  </a:lnTo>
                  <a:lnTo>
                    <a:pt x="156" y="1188"/>
                  </a:lnTo>
                  <a:lnTo>
                    <a:pt x="161" y="1187"/>
                  </a:lnTo>
                  <a:lnTo>
                    <a:pt x="168" y="1179"/>
                  </a:lnTo>
                  <a:lnTo>
                    <a:pt x="172" y="1178"/>
                  </a:lnTo>
                  <a:lnTo>
                    <a:pt x="174" y="1179"/>
                  </a:lnTo>
                  <a:lnTo>
                    <a:pt x="176" y="1178"/>
                  </a:lnTo>
                  <a:lnTo>
                    <a:pt x="176" y="1176"/>
                  </a:lnTo>
                  <a:lnTo>
                    <a:pt x="177" y="1174"/>
                  </a:lnTo>
                  <a:lnTo>
                    <a:pt x="179" y="1174"/>
                  </a:lnTo>
                  <a:lnTo>
                    <a:pt x="179" y="1176"/>
                  </a:lnTo>
                  <a:lnTo>
                    <a:pt x="177" y="1176"/>
                  </a:lnTo>
                  <a:lnTo>
                    <a:pt x="177" y="1178"/>
                  </a:lnTo>
                  <a:lnTo>
                    <a:pt x="176" y="1178"/>
                  </a:lnTo>
                  <a:lnTo>
                    <a:pt x="176" y="1179"/>
                  </a:lnTo>
                  <a:lnTo>
                    <a:pt x="176" y="1181"/>
                  </a:lnTo>
                  <a:lnTo>
                    <a:pt x="176" y="1181"/>
                  </a:lnTo>
                  <a:lnTo>
                    <a:pt x="172" y="1185"/>
                  </a:lnTo>
                  <a:lnTo>
                    <a:pt x="170" y="1187"/>
                  </a:lnTo>
                  <a:lnTo>
                    <a:pt x="168" y="1192"/>
                  </a:lnTo>
                  <a:lnTo>
                    <a:pt x="168" y="1192"/>
                  </a:lnTo>
                  <a:lnTo>
                    <a:pt x="168" y="1192"/>
                  </a:lnTo>
                  <a:lnTo>
                    <a:pt x="168" y="1194"/>
                  </a:lnTo>
                  <a:lnTo>
                    <a:pt x="168" y="1196"/>
                  </a:lnTo>
                  <a:lnTo>
                    <a:pt x="168" y="1196"/>
                  </a:lnTo>
                  <a:lnTo>
                    <a:pt x="170" y="1197"/>
                  </a:lnTo>
                  <a:lnTo>
                    <a:pt x="172" y="1197"/>
                  </a:lnTo>
                  <a:lnTo>
                    <a:pt x="172" y="1197"/>
                  </a:lnTo>
                  <a:lnTo>
                    <a:pt x="174" y="1199"/>
                  </a:lnTo>
                  <a:lnTo>
                    <a:pt x="174" y="1201"/>
                  </a:lnTo>
                  <a:lnTo>
                    <a:pt x="174" y="1199"/>
                  </a:lnTo>
                  <a:lnTo>
                    <a:pt x="174" y="1199"/>
                  </a:lnTo>
                  <a:lnTo>
                    <a:pt x="176" y="1199"/>
                  </a:lnTo>
                  <a:lnTo>
                    <a:pt x="176" y="1199"/>
                  </a:lnTo>
                  <a:lnTo>
                    <a:pt x="176" y="1197"/>
                  </a:lnTo>
                  <a:lnTo>
                    <a:pt x="176" y="1196"/>
                  </a:lnTo>
                  <a:lnTo>
                    <a:pt x="177" y="1197"/>
                  </a:lnTo>
                  <a:lnTo>
                    <a:pt x="176" y="1199"/>
                  </a:lnTo>
                  <a:lnTo>
                    <a:pt x="174" y="1201"/>
                  </a:lnTo>
                  <a:lnTo>
                    <a:pt x="174" y="1203"/>
                  </a:lnTo>
                  <a:lnTo>
                    <a:pt x="174" y="1203"/>
                  </a:lnTo>
                  <a:lnTo>
                    <a:pt x="176" y="1205"/>
                  </a:lnTo>
                  <a:lnTo>
                    <a:pt x="176" y="1205"/>
                  </a:lnTo>
                  <a:lnTo>
                    <a:pt x="177" y="1206"/>
                  </a:lnTo>
                  <a:lnTo>
                    <a:pt x="179" y="1206"/>
                  </a:lnTo>
                  <a:lnTo>
                    <a:pt x="185" y="1205"/>
                  </a:lnTo>
                  <a:lnTo>
                    <a:pt x="188" y="1206"/>
                  </a:lnTo>
                  <a:lnTo>
                    <a:pt x="186" y="1206"/>
                  </a:lnTo>
                  <a:lnTo>
                    <a:pt x="185" y="1208"/>
                  </a:lnTo>
                  <a:lnTo>
                    <a:pt x="185" y="1210"/>
                  </a:lnTo>
                  <a:lnTo>
                    <a:pt x="181" y="1212"/>
                  </a:lnTo>
                  <a:lnTo>
                    <a:pt x="181" y="1212"/>
                  </a:lnTo>
                  <a:lnTo>
                    <a:pt x="179" y="1212"/>
                  </a:lnTo>
                  <a:lnTo>
                    <a:pt x="179" y="1216"/>
                  </a:lnTo>
                  <a:lnTo>
                    <a:pt x="179" y="1217"/>
                  </a:lnTo>
                  <a:lnTo>
                    <a:pt x="179" y="1217"/>
                  </a:lnTo>
                  <a:lnTo>
                    <a:pt x="181" y="1217"/>
                  </a:lnTo>
                  <a:lnTo>
                    <a:pt x="181" y="1217"/>
                  </a:lnTo>
                  <a:lnTo>
                    <a:pt x="181" y="1216"/>
                  </a:lnTo>
                  <a:lnTo>
                    <a:pt x="183" y="1216"/>
                  </a:lnTo>
                  <a:lnTo>
                    <a:pt x="183" y="1216"/>
                  </a:lnTo>
                  <a:lnTo>
                    <a:pt x="183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7"/>
                  </a:lnTo>
                  <a:lnTo>
                    <a:pt x="185" y="1217"/>
                  </a:lnTo>
                  <a:lnTo>
                    <a:pt x="186" y="1217"/>
                  </a:lnTo>
                  <a:lnTo>
                    <a:pt x="186" y="1216"/>
                  </a:lnTo>
                  <a:lnTo>
                    <a:pt x="190" y="1208"/>
                  </a:lnTo>
                  <a:lnTo>
                    <a:pt x="192" y="1206"/>
                  </a:lnTo>
                  <a:lnTo>
                    <a:pt x="190" y="1208"/>
                  </a:lnTo>
                  <a:lnTo>
                    <a:pt x="190" y="1212"/>
                  </a:lnTo>
                  <a:lnTo>
                    <a:pt x="190" y="1214"/>
                  </a:lnTo>
                  <a:lnTo>
                    <a:pt x="188" y="1216"/>
                  </a:lnTo>
                  <a:lnTo>
                    <a:pt x="186" y="1217"/>
                  </a:lnTo>
                  <a:lnTo>
                    <a:pt x="186" y="1217"/>
                  </a:lnTo>
                  <a:lnTo>
                    <a:pt x="185" y="1219"/>
                  </a:lnTo>
                  <a:lnTo>
                    <a:pt x="183" y="1217"/>
                  </a:lnTo>
                  <a:lnTo>
                    <a:pt x="183" y="1217"/>
                  </a:lnTo>
                  <a:lnTo>
                    <a:pt x="183" y="1219"/>
                  </a:lnTo>
                  <a:lnTo>
                    <a:pt x="183" y="1221"/>
                  </a:lnTo>
                  <a:lnTo>
                    <a:pt x="181" y="1221"/>
                  </a:lnTo>
                  <a:lnTo>
                    <a:pt x="174" y="1225"/>
                  </a:lnTo>
                  <a:lnTo>
                    <a:pt x="172" y="1225"/>
                  </a:lnTo>
                  <a:lnTo>
                    <a:pt x="172" y="1226"/>
                  </a:lnTo>
                  <a:lnTo>
                    <a:pt x="170" y="1228"/>
                  </a:lnTo>
                  <a:lnTo>
                    <a:pt x="168" y="1228"/>
                  </a:lnTo>
                  <a:lnTo>
                    <a:pt x="170" y="1228"/>
                  </a:lnTo>
                  <a:lnTo>
                    <a:pt x="172" y="1228"/>
                  </a:lnTo>
                  <a:lnTo>
                    <a:pt x="174" y="1228"/>
                  </a:lnTo>
                  <a:lnTo>
                    <a:pt x="176" y="1226"/>
                  </a:lnTo>
                  <a:lnTo>
                    <a:pt x="177" y="1228"/>
                  </a:lnTo>
                  <a:lnTo>
                    <a:pt x="179" y="1226"/>
                  </a:lnTo>
                  <a:lnTo>
                    <a:pt x="186" y="1226"/>
                  </a:lnTo>
                  <a:lnTo>
                    <a:pt x="186" y="1225"/>
                  </a:lnTo>
                  <a:lnTo>
                    <a:pt x="186" y="1225"/>
                  </a:lnTo>
                  <a:lnTo>
                    <a:pt x="186" y="1223"/>
                  </a:lnTo>
                  <a:lnTo>
                    <a:pt x="186" y="1221"/>
                  </a:lnTo>
                  <a:lnTo>
                    <a:pt x="186" y="1219"/>
                  </a:lnTo>
                  <a:lnTo>
                    <a:pt x="190" y="1217"/>
                  </a:lnTo>
                  <a:lnTo>
                    <a:pt x="194" y="1216"/>
                  </a:lnTo>
                  <a:lnTo>
                    <a:pt x="194" y="1212"/>
                  </a:lnTo>
                  <a:lnTo>
                    <a:pt x="196" y="1212"/>
                  </a:lnTo>
                  <a:lnTo>
                    <a:pt x="196" y="1210"/>
                  </a:lnTo>
                  <a:lnTo>
                    <a:pt x="197" y="1210"/>
                  </a:lnTo>
                  <a:lnTo>
                    <a:pt x="197" y="1210"/>
                  </a:lnTo>
                  <a:lnTo>
                    <a:pt x="197" y="1208"/>
                  </a:lnTo>
                  <a:lnTo>
                    <a:pt x="197" y="1206"/>
                  </a:lnTo>
                  <a:lnTo>
                    <a:pt x="197" y="1206"/>
                  </a:lnTo>
                  <a:lnTo>
                    <a:pt x="199" y="1206"/>
                  </a:lnTo>
                  <a:lnTo>
                    <a:pt x="199" y="1205"/>
                  </a:lnTo>
                  <a:lnTo>
                    <a:pt x="199" y="1205"/>
                  </a:lnTo>
                  <a:lnTo>
                    <a:pt x="199" y="1203"/>
                  </a:lnTo>
                  <a:lnTo>
                    <a:pt x="201" y="1203"/>
                  </a:lnTo>
                  <a:lnTo>
                    <a:pt x="203" y="1203"/>
                  </a:lnTo>
                  <a:lnTo>
                    <a:pt x="201" y="1203"/>
                  </a:lnTo>
                  <a:lnTo>
                    <a:pt x="201" y="1205"/>
                  </a:lnTo>
                  <a:lnTo>
                    <a:pt x="201" y="1205"/>
                  </a:lnTo>
                  <a:lnTo>
                    <a:pt x="201" y="1206"/>
                  </a:lnTo>
                  <a:lnTo>
                    <a:pt x="201" y="1206"/>
                  </a:lnTo>
                  <a:lnTo>
                    <a:pt x="201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7" y="1212"/>
                  </a:lnTo>
                  <a:lnTo>
                    <a:pt x="196" y="1214"/>
                  </a:lnTo>
                  <a:lnTo>
                    <a:pt x="197" y="1214"/>
                  </a:lnTo>
                  <a:lnTo>
                    <a:pt x="199" y="1214"/>
                  </a:lnTo>
                  <a:lnTo>
                    <a:pt x="203" y="1212"/>
                  </a:lnTo>
                  <a:lnTo>
                    <a:pt x="203" y="1212"/>
                  </a:lnTo>
                  <a:lnTo>
                    <a:pt x="205" y="1212"/>
                  </a:lnTo>
                  <a:lnTo>
                    <a:pt x="205" y="1214"/>
                  </a:lnTo>
                  <a:lnTo>
                    <a:pt x="205" y="1214"/>
                  </a:lnTo>
                  <a:lnTo>
                    <a:pt x="214" y="1214"/>
                  </a:lnTo>
                  <a:lnTo>
                    <a:pt x="215" y="1214"/>
                  </a:lnTo>
                  <a:lnTo>
                    <a:pt x="219" y="1210"/>
                  </a:lnTo>
                  <a:lnTo>
                    <a:pt x="221" y="1210"/>
                  </a:lnTo>
                  <a:lnTo>
                    <a:pt x="223" y="1210"/>
                  </a:lnTo>
                  <a:lnTo>
                    <a:pt x="223" y="1208"/>
                  </a:lnTo>
                  <a:lnTo>
                    <a:pt x="224" y="1208"/>
                  </a:lnTo>
                  <a:lnTo>
                    <a:pt x="224" y="1206"/>
                  </a:lnTo>
                  <a:lnTo>
                    <a:pt x="224" y="1206"/>
                  </a:lnTo>
                  <a:lnTo>
                    <a:pt x="226" y="1206"/>
                  </a:lnTo>
                  <a:lnTo>
                    <a:pt x="226" y="1206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6" y="1208"/>
                  </a:lnTo>
                  <a:lnTo>
                    <a:pt x="226" y="1206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30" y="1206"/>
                  </a:lnTo>
                  <a:lnTo>
                    <a:pt x="230" y="1206"/>
                  </a:lnTo>
                  <a:lnTo>
                    <a:pt x="232" y="1206"/>
                  </a:lnTo>
                  <a:lnTo>
                    <a:pt x="232" y="1208"/>
                  </a:lnTo>
                  <a:lnTo>
                    <a:pt x="233" y="1208"/>
                  </a:lnTo>
                  <a:lnTo>
                    <a:pt x="233" y="1206"/>
                  </a:lnTo>
                  <a:lnTo>
                    <a:pt x="233" y="1206"/>
                  </a:lnTo>
                  <a:lnTo>
                    <a:pt x="233" y="1205"/>
                  </a:lnTo>
                  <a:lnTo>
                    <a:pt x="233" y="1205"/>
                  </a:lnTo>
                  <a:lnTo>
                    <a:pt x="235" y="1205"/>
                  </a:lnTo>
                  <a:lnTo>
                    <a:pt x="237" y="1206"/>
                  </a:lnTo>
                  <a:lnTo>
                    <a:pt x="237" y="1206"/>
                  </a:lnTo>
                  <a:lnTo>
                    <a:pt x="237" y="1206"/>
                  </a:lnTo>
                  <a:lnTo>
                    <a:pt x="239" y="1205"/>
                  </a:lnTo>
                  <a:lnTo>
                    <a:pt x="239" y="1205"/>
                  </a:lnTo>
                  <a:lnTo>
                    <a:pt x="239" y="1203"/>
                  </a:lnTo>
                  <a:lnTo>
                    <a:pt x="241" y="1203"/>
                  </a:lnTo>
                  <a:lnTo>
                    <a:pt x="242" y="1203"/>
                  </a:lnTo>
                  <a:lnTo>
                    <a:pt x="242" y="1203"/>
                  </a:lnTo>
                  <a:lnTo>
                    <a:pt x="242" y="1205"/>
                  </a:lnTo>
                  <a:lnTo>
                    <a:pt x="242" y="1205"/>
                  </a:lnTo>
                  <a:lnTo>
                    <a:pt x="242" y="1206"/>
                  </a:lnTo>
                  <a:lnTo>
                    <a:pt x="242" y="1206"/>
                  </a:lnTo>
                  <a:lnTo>
                    <a:pt x="241" y="1208"/>
                  </a:lnTo>
                  <a:lnTo>
                    <a:pt x="241" y="1208"/>
                  </a:lnTo>
                  <a:lnTo>
                    <a:pt x="241" y="1210"/>
                  </a:lnTo>
                  <a:lnTo>
                    <a:pt x="241" y="1210"/>
                  </a:lnTo>
                  <a:lnTo>
                    <a:pt x="242" y="1208"/>
                  </a:lnTo>
                  <a:lnTo>
                    <a:pt x="242" y="1208"/>
                  </a:lnTo>
                  <a:lnTo>
                    <a:pt x="244" y="1210"/>
                  </a:lnTo>
                  <a:lnTo>
                    <a:pt x="246" y="1206"/>
                  </a:lnTo>
                  <a:lnTo>
                    <a:pt x="248" y="1205"/>
                  </a:lnTo>
                  <a:lnTo>
                    <a:pt x="248" y="1205"/>
                  </a:lnTo>
                  <a:lnTo>
                    <a:pt x="248" y="1206"/>
                  </a:lnTo>
                  <a:lnTo>
                    <a:pt x="246" y="1210"/>
                  </a:lnTo>
                  <a:lnTo>
                    <a:pt x="246" y="1210"/>
                  </a:lnTo>
                  <a:lnTo>
                    <a:pt x="246" y="1210"/>
                  </a:lnTo>
                  <a:lnTo>
                    <a:pt x="248" y="1210"/>
                  </a:lnTo>
                  <a:lnTo>
                    <a:pt x="250" y="1210"/>
                  </a:lnTo>
                  <a:lnTo>
                    <a:pt x="252" y="1206"/>
                  </a:lnTo>
                  <a:lnTo>
                    <a:pt x="255" y="1205"/>
                  </a:lnTo>
                  <a:lnTo>
                    <a:pt x="255" y="1203"/>
                  </a:lnTo>
                  <a:lnTo>
                    <a:pt x="253" y="1203"/>
                  </a:lnTo>
                  <a:lnTo>
                    <a:pt x="255" y="1201"/>
                  </a:lnTo>
                  <a:lnTo>
                    <a:pt x="255" y="1201"/>
                  </a:lnTo>
                  <a:lnTo>
                    <a:pt x="255" y="1199"/>
                  </a:lnTo>
                  <a:lnTo>
                    <a:pt x="252" y="1201"/>
                  </a:lnTo>
                  <a:lnTo>
                    <a:pt x="252" y="1199"/>
                  </a:lnTo>
                  <a:lnTo>
                    <a:pt x="253" y="1199"/>
                  </a:lnTo>
                  <a:lnTo>
                    <a:pt x="253" y="1199"/>
                  </a:lnTo>
                  <a:lnTo>
                    <a:pt x="253" y="1197"/>
                  </a:lnTo>
                  <a:lnTo>
                    <a:pt x="255" y="1197"/>
                  </a:lnTo>
                  <a:lnTo>
                    <a:pt x="255" y="1197"/>
                  </a:lnTo>
                  <a:lnTo>
                    <a:pt x="253" y="1196"/>
                  </a:lnTo>
                  <a:lnTo>
                    <a:pt x="253" y="1196"/>
                  </a:lnTo>
                  <a:lnTo>
                    <a:pt x="252" y="1194"/>
                  </a:lnTo>
                  <a:lnTo>
                    <a:pt x="252" y="1194"/>
                  </a:lnTo>
                  <a:lnTo>
                    <a:pt x="253" y="1194"/>
                  </a:lnTo>
                  <a:lnTo>
                    <a:pt x="257" y="1196"/>
                  </a:lnTo>
                  <a:lnTo>
                    <a:pt x="257" y="1197"/>
                  </a:lnTo>
                  <a:lnTo>
                    <a:pt x="257" y="1197"/>
                  </a:lnTo>
                  <a:lnTo>
                    <a:pt x="257" y="1199"/>
                  </a:lnTo>
                  <a:lnTo>
                    <a:pt x="257" y="1199"/>
                  </a:lnTo>
                  <a:lnTo>
                    <a:pt x="259" y="1199"/>
                  </a:lnTo>
                  <a:lnTo>
                    <a:pt x="259" y="1199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61" y="1196"/>
                  </a:lnTo>
                  <a:lnTo>
                    <a:pt x="264" y="1196"/>
                  </a:lnTo>
                  <a:lnTo>
                    <a:pt x="264" y="1196"/>
                  </a:lnTo>
                  <a:lnTo>
                    <a:pt x="266" y="1194"/>
                  </a:lnTo>
                  <a:lnTo>
                    <a:pt x="266" y="1194"/>
                  </a:lnTo>
                  <a:lnTo>
                    <a:pt x="264" y="1190"/>
                  </a:lnTo>
                  <a:lnTo>
                    <a:pt x="266" y="1190"/>
                  </a:lnTo>
                  <a:lnTo>
                    <a:pt x="268" y="1192"/>
                  </a:lnTo>
                  <a:lnTo>
                    <a:pt x="268" y="1194"/>
                  </a:lnTo>
                  <a:lnTo>
                    <a:pt x="266" y="1194"/>
                  </a:lnTo>
                  <a:lnTo>
                    <a:pt x="268" y="1196"/>
                  </a:lnTo>
                  <a:lnTo>
                    <a:pt x="268" y="1196"/>
                  </a:lnTo>
                  <a:lnTo>
                    <a:pt x="271" y="1196"/>
                  </a:lnTo>
                  <a:lnTo>
                    <a:pt x="273" y="1194"/>
                  </a:lnTo>
                  <a:lnTo>
                    <a:pt x="273" y="1190"/>
                  </a:lnTo>
                  <a:lnTo>
                    <a:pt x="275" y="1188"/>
                  </a:lnTo>
                  <a:lnTo>
                    <a:pt x="275" y="1188"/>
                  </a:lnTo>
                  <a:lnTo>
                    <a:pt x="277" y="1190"/>
                  </a:lnTo>
                  <a:lnTo>
                    <a:pt x="275" y="1192"/>
                  </a:lnTo>
                  <a:lnTo>
                    <a:pt x="275" y="1192"/>
                  </a:lnTo>
                  <a:lnTo>
                    <a:pt x="275" y="1194"/>
                  </a:lnTo>
                  <a:lnTo>
                    <a:pt x="275" y="1194"/>
                  </a:lnTo>
                  <a:lnTo>
                    <a:pt x="277" y="1196"/>
                  </a:lnTo>
                  <a:lnTo>
                    <a:pt x="277" y="1194"/>
                  </a:lnTo>
                  <a:lnTo>
                    <a:pt x="279" y="1194"/>
                  </a:lnTo>
                  <a:lnTo>
                    <a:pt x="279" y="1194"/>
                  </a:lnTo>
                  <a:lnTo>
                    <a:pt x="277" y="1192"/>
                  </a:lnTo>
                  <a:lnTo>
                    <a:pt x="277" y="1192"/>
                  </a:lnTo>
                  <a:lnTo>
                    <a:pt x="280" y="1190"/>
                  </a:lnTo>
                  <a:lnTo>
                    <a:pt x="280" y="1190"/>
                  </a:lnTo>
                  <a:lnTo>
                    <a:pt x="280" y="1192"/>
                  </a:lnTo>
                  <a:lnTo>
                    <a:pt x="279" y="1192"/>
                  </a:lnTo>
                  <a:lnTo>
                    <a:pt x="280" y="1192"/>
                  </a:lnTo>
                  <a:lnTo>
                    <a:pt x="284" y="1192"/>
                  </a:lnTo>
                  <a:lnTo>
                    <a:pt x="284" y="1190"/>
                  </a:lnTo>
                  <a:lnTo>
                    <a:pt x="284" y="1190"/>
                  </a:lnTo>
                  <a:lnTo>
                    <a:pt x="284" y="1190"/>
                  </a:lnTo>
                  <a:lnTo>
                    <a:pt x="286" y="1190"/>
                  </a:lnTo>
                  <a:lnTo>
                    <a:pt x="284" y="1188"/>
                  </a:lnTo>
                  <a:lnTo>
                    <a:pt x="282" y="1187"/>
                  </a:lnTo>
                  <a:lnTo>
                    <a:pt x="282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5"/>
                  </a:lnTo>
                  <a:lnTo>
                    <a:pt x="284" y="1185"/>
                  </a:lnTo>
                  <a:lnTo>
                    <a:pt x="289" y="1185"/>
                  </a:lnTo>
                  <a:lnTo>
                    <a:pt x="291" y="1185"/>
                  </a:lnTo>
                  <a:lnTo>
                    <a:pt x="291" y="1185"/>
                  </a:lnTo>
                  <a:lnTo>
                    <a:pt x="291" y="1183"/>
                  </a:lnTo>
                  <a:lnTo>
                    <a:pt x="291" y="1183"/>
                  </a:lnTo>
                  <a:lnTo>
                    <a:pt x="293" y="1183"/>
                  </a:lnTo>
                  <a:lnTo>
                    <a:pt x="293" y="1183"/>
                  </a:lnTo>
                  <a:lnTo>
                    <a:pt x="293" y="1185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0" y="1183"/>
                  </a:lnTo>
                  <a:lnTo>
                    <a:pt x="302" y="1183"/>
                  </a:lnTo>
                  <a:lnTo>
                    <a:pt x="302" y="1183"/>
                  </a:lnTo>
                  <a:lnTo>
                    <a:pt x="302" y="1181"/>
                  </a:lnTo>
                  <a:lnTo>
                    <a:pt x="302" y="1181"/>
                  </a:lnTo>
                  <a:lnTo>
                    <a:pt x="302" y="1179"/>
                  </a:lnTo>
                  <a:lnTo>
                    <a:pt x="302" y="1178"/>
                  </a:lnTo>
                  <a:lnTo>
                    <a:pt x="300" y="1178"/>
                  </a:lnTo>
                  <a:lnTo>
                    <a:pt x="300" y="1178"/>
                  </a:lnTo>
                  <a:lnTo>
                    <a:pt x="306" y="1176"/>
                  </a:lnTo>
                  <a:lnTo>
                    <a:pt x="306" y="1176"/>
                  </a:lnTo>
                  <a:lnTo>
                    <a:pt x="307" y="1174"/>
                  </a:lnTo>
                  <a:lnTo>
                    <a:pt x="307" y="1174"/>
                  </a:lnTo>
                  <a:lnTo>
                    <a:pt x="309" y="1174"/>
                  </a:lnTo>
                  <a:lnTo>
                    <a:pt x="309" y="1176"/>
                  </a:lnTo>
                  <a:lnTo>
                    <a:pt x="307" y="1176"/>
                  </a:lnTo>
                  <a:lnTo>
                    <a:pt x="307" y="1176"/>
                  </a:lnTo>
                  <a:lnTo>
                    <a:pt x="307" y="1178"/>
                  </a:lnTo>
                  <a:lnTo>
                    <a:pt x="307" y="1178"/>
                  </a:lnTo>
                  <a:lnTo>
                    <a:pt x="307" y="1178"/>
                  </a:lnTo>
                  <a:lnTo>
                    <a:pt x="307" y="1179"/>
                  </a:lnTo>
                  <a:lnTo>
                    <a:pt x="307" y="1181"/>
                  </a:lnTo>
                  <a:lnTo>
                    <a:pt x="311" y="1185"/>
                  </a:lnTo>
                  <a:lnTo>
                    <a:pt x="313" y="1185"/>
                  </a:lnTo>
                  <a:lnTo>
                    <a:pt x="313" y="1185"/>
                  </a:lnTo>
                  <a:lnTo>
                    <a:pt x="313" y="1185"/>
                  </a:lnTo>
                  <a:lnTo>
                    <a:pt x="317" y="1183"/>
                  </a:lnTo>
                  <a:lnTo>
                    <a:pt x="315" y="1181"/>
                  </a:lnTo>
                  <a:lnTo>
                    <a:pt x="313" y="1179"/>
                  </a:lnTo>
                  <a:lnTo>
                    <a:pt x="311" y="1178"/>
                  </a:lnTo>
                  <a:lnTo>
                    <a:pt x="313" y="1178"/>
                  </a:lnTo>
                  <a:lnTo>
                    <a:pt x="313" y="1178"/>
                  </a:lnTo>
                  <a:lnTo>
                    <a:pt x="315" y="1181"/>
                  </a:lnTo>
                  <a:lnTo>
                    <a:pt x="317" y="1181"/>
                  </a:lnTo>
                  <a:lnTo>
                    <a:pt x="317" y="1181"/>
                  </a:lnTo>
                  <a:lnTo>
                    <a:pt x="318" y="1181"/>
                  </a:lnTo>
                  <a:lnTo>
                    <a:pt x="318" y="1183"/>
                  </a:lnTo>
                  <a:lnTo>
                    <a:pt x="318" y="1183"/>
                  </a:lnTo>
                  <a:lnTo>
                    <a:pt x="318" y="1185"/>
                  </a:lnTo>
                  <a:lnTo>
                    <a:pt x="320" y="1185"/>
                  </a:lnTo>
                  <a:lnTo>
                    <a:pt x="320" y="1185"/>
                  </a:lnTo>
                  <a:lnTo>
                    <a:pt x="322" y="1185"/>
                  </a:lnTo>
                  <a:lnTo>
                    <a:pt x="320" y="1183"/>
                  </a:lnTo>
                  <a:lnTo>
                    <a:pt x="320" y="1181"/>
                  </a:lnTo>
                  <a:lnTo>
                    <a:pt x="318" y="1179"/>
                  </a:lnTo>
                  <a:lnTo>
                    <a:pt x="318" y="1178"/>
                  </a:lnTo>
                  <a:lnTo>
                    <a:pt x="320" y="1176"/>
                  </a:lnTo>
                  <a:lnTo>
                    <a:pt x="320" y="1174"/>
                  </a:lnTo>
                  <a:lnTo>
                    <a:pt x="320" y="1172"/>
                  </a:lnTo>
                  <a:lnTo>
                    <a:pt x="318" y="1172"/>
                  </a:lnTo>
                  <a:lnTo>
                    <a:pt x="317" y="1169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22" y="1174"/>
                  </a:lnTo>
                  <a:lnTo>
                    <a:pt x="322" y="1174"/>
                  </a:lnTo>
                  <a:lnTo>
                    <a:pt x="324" y="1174"/>
                  </a:lnTo>
                  <a:lnTo>
                    <a:pt x="324" y="1174"/>
                  </a:lnTo>
                  <a:lnTo>
                    <a:pt x="324" y="1174"/>
                  </a:lnTo>
                  <a:lnTo>
                    <a:pt x="324" y="1172"/>
                  </a:lnTo>
                  <a:lnTo>
                    <a:pt x="326" y="1172"/>
                  </a:lnTo>
                  <a:lnTo>
                    <a:pt x="324" y="1174"/>
                  </a:lnTo>
                  <a:lnTo>
                    <a:pt x="327" y="1178"/>
                  </a:lnTo>
                  <a:lnTo>
                    <a:pt x="327" y="1179"/>
                  </a:lnTo>
                  <a:lnTo>
                    <a:pt x="329" y="1179"/>
                  </a:lnTo>
                  <a:lnTo>
                    <a:pt x="329" y="1178"/>
                  </a:lnTo>
                  <a:lnTo>
                    <a:pt x="331" y="1178"/>
                  </a:lnTo>
                  <a:lnTo>
                    <a:pt x="331" y="1176"/>
                  </a:lnTo>
                  <a:lnTo>
                    <a:pt x="329" y="1176"/>
                  </a:lnTo>
                  <a:lnTo>
                    <a:pt x="329" y="1176"/>
                  </a:lnTo>
                  <a:lnTo>
                    <a:pt x="329" y="1174"/>
                  </a:lnTo>
                  <a:lnTo>
                    <a:pt x="327" y="1172"/>
                  </a:lnTo>
                  <a:lnTo>
                    <a:pt x="326" y="1172"/>
                  </a:lnTo>
                  <a:lnTo>
                    <a:pt x="326" y="1170"/>
                  </a:lnTo>
                  <a:lnTo>
                    <a:pt x="326" y="1170"/>
                  </a:lnTo>
                  <a:lnTo>
                    <a:pt x="326" y="1169"/>
                  </a:lnTo>
                  <a:lnTo>
                    <a:pt x="326" y="1170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7" y="1167"/>
                  </a:lnTo>
                  <a:lnTo>
                    <a:pt x="326" y="1167"/>
                  </a:lnTo>
                  <a:lnTo>
                    <a:pt x="326" y="1165"/>
                  </a:lnTo>
                  <a:lnTo>
                    <a:pt x="324" y="1163"/>
                  </a:lnTo>
                  <a:lnTo>
                    <a:pt x="324" y="1163"/>
                  </a:lnTo>
                  <a:lnTo>
                    <a:pt x="320" y="1161"/>
                  </a:lnTo>
                  <a:lnTo>
                    <a:pt x="320" y="1161"/>
                  </a:lnTo>
                  <a:lnTo>
                    <a:pt x="322" y="1161"/>
                  </a:lnTo>
                  <a:lnTo>
                    <a:pt x="324" y="1161"/>
                  </a:lnTo>
                  <a:lnTo>
                    <a:pt x="326" y="1163"/>
                  </a:lnTo>
                  <a:lnTo>
                    <a:pt x="327" y="1165"/>
                  </a:lnTo>
                  <a:lnTo>
                    <a:pt x="327" y="1167"/>
                  </a:lnTo>
                  <a:lnTo>
                    <a:pt x="329" y="1167"/>
                  </a:lnTo>
                  <a:lnTo>
                    <a:pt x="331" y="1169"/>
                  </a:lnTo>
                  <a:lnTo>
                    <a:pt x="333" y="1170"/>
                  </a:lnTo>
                  <a:lnTo>
                    <a:pt x="333" y="1170"/>
                  </a:lnTo>
                  <a:lnTo>
                    <a:pt x="333" y="1169"/>
                  </a:lnTo>
                  <a:lnTo>
                    <a:pt x="335" y="1169"/>
                  </a:lnTo>
                  <a:lnTo>
                    <a:pt x="338" y="1169"/>
                  </a:lnTo>
                  <a:lnTo>
                    <a:pt x="336" y="1167"/>
                  </a:lnTo>
                  <a:lnTo>
                    <a:pt x="336" y="1165"/>
                  </a:lnTo>
                  <a:lnTo>
                    <a:pt x="336" y="1165"/>
                  </a:lnTo>
                  <a:lnTo>
                    <a:pt x="336" y="1165"/>
                  </a:lnTo>
                  <a:lnTo>
                    <a:pt x="338" y="1165"/>
                  </a:lnTo>
                  <a:lnTo>
                    <a:pt x="338" y="1167"/>
                  </a:lnTo>
                  <a:lnTo>
                    <a:pt x="340" y="1167"/>
                  </a:lnTo>
                  <a:lnTo>
                    <a:pt x="340" y="1169"/>
                  </a:lnTo>
                  <a:lnTo>
                    <a:pt x="340" y="1170"/>
                  </a:lnTo>
                  <a:lnTo>
                    <a:pt x="342" y="1172"/>
                  </a:lnTo>
                  <a:lnTo>
                    <a:pt x="342" y="1172"/>
                  </a:lnTo>
                  <a:lnTo>
                    <a:pt x="342" y="1172"/>
                  </a:lnTo>
                  <a:lnTo>
                    <a:pt x="342" y="1170"/>
                  </a:lnTo>
                  <a:lnTo>
                    <a:pt x="342" y="1170"/>
                  </a:lnTo>
                  <a:lnTo>
                    <a:pt x="344" y="1170"/>
                  </a:lnTo>
                  <a:lnTo>
                    <a:pt x="344" y="1170"/>
                  </a:lnTo>
                  <a:lnTo>
                    <a:pt x="344" y="1170"/>
                  </a:lnTo>
                  <a:lnTo>
                    <a:pt x="344" y="1169"/>
                  </a:lnTo>
                  <a:lnTo>
                    <a:pt x="344" y="1169"/>
                  </a:lnTo>
                  <a:lnTo>
                    <a:pt x="345" y="1169"/>
                  </a:lnTo>
                  <a:lnTo>
                    <a:pt x="345" y="1170"/>
                  </a:lnTo>
                  <a:lnTo>
                    <a:pt x="345" y="1170"/>
                  </a:lnTo>
                  <a:lnTo>
                    <a:pt x="345" y="1169"/>
                  </a:lnTo>
                  <a:lnTo>
                    <a:pt x="345" y="1169"/>
                  </a:lnTo>
                  <a:lnTo>
                    <a:pt x="347" y="1169"/>
                  </a:lnTo>
                  <a:lnTo>
                    <a:pt x="347" y="1167"/>
                  </a:lnTo>
                  <a:lnTo>
                    <a:pt x="349" y="1167"/>
                  </a:lnTo>
                  <a:lnTo>
                    <a:pt x="349" y="1165"/>
                  </a:lnTo>
                  <a:lnTo>
                    <a:pt x="347" y="1161"/>
                  </a:lnTo>
                  <a:lnTo>
                    <a:pt x="347" y="1160"/>
                  </a:lnTo>
                  <a:lnTo>
                    <a:pt x="353" y="1150"/>
                  </a:lnTo>
                  <a:lnTo>
                    <a:pt x="354" y="1147"/>
                  </a:lnTo>
                  <a:lnTo>
                    <a:pt x="356" y="1145"/>
                  </a:lnTo>
                  <a:lnTo>
                    <a:pt x="358" y="1143"/>
                  </a:lnTo>
                  <a:lnTo>
                    <a:pt x="360" y="1145"/>
                  </a:lnTo>
                  <a:lnTo>
                    <a:pt x="362" y="1149"/>
                  </a:lnTo>
                  <a:lnTo>
                    <a:pt x="362" y="1152"/>
                  </a:lnTo>
                  <a:lnTo>
                    <a:pt x="358" y="1149"/>
                  </a:lnTo>
                  <a:lnTo>
                    <a:pt x="356" y="1149"/>
                  </a:lnTo>
                  <a:lnTo>
                    <a:pt x="354" y="1150"/>
                  </a:lnTo>
                  <a:lnTo>
                    <a:pt x="353" y="1150"/>
                  </a:lnTo>
                  <a:lnTo>
                    <a:pt x="353" y="1152"/>
                  </a:lnTo>
                  <a:lnTo>
                    <a:pt x="353" y="1154"/>
                  </a:lnTo>
                  <a:lnTo>
                    <a:pt x="353" y="1156"/>
                  </a:lnTo>
                  <a:lnTo>
                    <a:pt x="351" y="1158"/>
                  </a:lnTo>
                  <a:lnTo>
                    <a:pt x="351" y="1160"/>
                  </a:lnTo>
                  <a:lnTo>
                    <a:pt x="349" y="1160"/>
                  </a:lnTo>
                  <a:lnTo>
                    <a:pt x="349" y="1161"/>
                  </a:lnTo>
                  <a:lnTo>
                    <a:pt x="349" y="1163"/>
                  </a:lnTo>
                  <a:lnTo>
                    <a:pt x="349" y="1165"/>
                  </a:lnTo>
                  <a:lnTo>
                    <a:pt x="351" y="1165"/>
                  </a:lnTo>
                  <a:lnTo>
                    <a:pt x="353" y="1167"/>
                  </a:lnTo>
                  <a:lnTo>
                    <a:pt x="353" y="1167"/>
                  </a:lnTo>
                  <a:lnTo>
                    <a:pt x="354" y="1165"/>
                  </a:lnTo>
                  <a:lnTo>
                    <a:pt x="354" y="1165"/>
                  </a:lnTo>
                  <a:lnTo>
                    <a:pt x="356" y="1165"/>
                  </a:lnTo>
                  <a:lnTo>
                    <a:pt x="356" y="1165"/>
                  </a:lnTo>
                  <a:lnTo>
                    <a:pt x="358" y="1165"/>
                  </a:lnTo>
                  <a:lnTo>
                    <a:pt x="358" y="1167"/>
                  </a:lnTo>
                  <a:lnTo>
                    <a:pt x="360" y="1169"/>
                  </a:lnTo>
                  <a:lnTo>
                    <a:pt x="360" y="1167"/>
                  </a:lnTo>
                  <a:lnTo>
                    <a:pt x="360" y="1167"/>
                  </a:lnTo>
                  <a:lnTo>
                    <a:pt x="362" y="1167"/>
                  </a:lnTo>
                  <a:lnTo>
                    <a:pt x="362" y="1167"/>
                  </a:lnTo>
                  <a:lnTo>
                    <a:pt x="362" y="1165"/>
                  </a:lnTo>
                  <a:lnTo>
                    <a:pt x="362" y="1163"/>
                  </a:lnTo>
                  <a:lnTo>
                    <a:pt x="362" y="1163"/>
                  </a:lnTo>
                  <a:lnTo>
                    <a:pt x="363" y="1161"/>
                  </a:lnTo>
                  <a:lnTo>
                    <a:pt x="363" y="1161"/>
                  </a:lnTo>
                  <a:lnTo>
                    <a:pt x="365" y="1161"/>
                  </a:lnTo>
                  <a:lnTo>
                    <a:pt x="365" y="1161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71" y="1161"/>
                  </a:lnTo>
                  <a:lnTo>
                    <a:pt x="371" y="1163"/>
                  </a:lnTo>
                  <a:lnTo>
                    <a:pt x="373" y="1165"/>
                  </a:lnTo>
                  <a:lnTo>
                    <a:pt x="373" y="1165"/>
                  </a:lnTo>
                  <a:lnTo>
                    <a:pt x="373" y="1163"/>
                  </a:lnTo>
                  <a:lnTo>
                    <a:pt x="373" y="1163"/>
                  </a:lnTo>
                  <a:lnTo>
                    <a:pt x="371" y="1161"/>
                  </a:lnTo>
                  <a:lnTo>
                    <a:pt x="374" y="1161"/>
                  </a:lnTo>
                  <a:lnTo>
                    <a:pt x="374" y="1161"/>
                  </a:lnTo>
                  <a:lnTo>
                    <a:pt x="376" y="1158"/>
                  </a:lnTo>
                  <a:lnTo>
                    <a:pt x="376" y="1158"/>
                  </a:lnTo>
                  <a:lnTo>
                    <a:pt x="376" y="1158"/>
                  </a:lnTo>
                  <a:lnTo>
                    <a:pt x="376" y="1156"/>
                  </a:lnTo>
                  <a:lnTo>
                    <a:pt x="376" y="1156"/>
                  </a:lnTo>
                  <a:lnTo>
                    <a:pt x="376" y="1156"/>
                  </a:lnTo>
                  <a:lnTo>
                    <a:pt x="378" y="1154"/>
                  </a:lnTo>
                  <a:lnTo>
                    <a:pt x="378" y="1154"/>
                  </a:lnTo>
                  <a:lnTo>
                    <a:pt x="378" y="1156"/>
                  </a:lnTo>
                  <a:lnTo>
                    <a:pt x="378" y="1156"/>
                  </a:lnTo>
                  <a:lnTo>
                    <a:pt x="380" y="1158"/>
                  </a:lnTo>
                  <a:lnTo>
                    <a:pt x="380" y="1156"/>
                  </a:lnTo>
                  <a:lnTo>
                    <a:pt x="380" y="1156"/>
                  </a:lnTo>
                  <a:lnTo>
                    <a:pt x="380" y="1154"/>
                  </a:lnTo>
                  <a:lnTo>
                    <a:pt x="382" y="1156"/>
                  </a:lnTo>
                  <a:lnTo>
                    <a:pt x="382" y="1156"/>
                  </a:lnTo>
                  <a:lnTo>
                    <a:pt x="382" y="1158"/>
                  </a:lnTo>
                  <a:lnTo>
                    <a:pt x="383" y="1156"/>
                  </a:lnTo>
                  <a:lnTo>
                    <a:pt x="383" y="1158"/>
                  </a:lnTo>
                  <a:lnTo>
                    <a:pt x="383" y="1158"/>
                  </a:lnTo>
                  <a:lnTo>
                    <a:pt x="385" y="1158"/>
                  </a:lnTo>
                  <a:lnTo>
                    <a:pt x="385" y="1156"/>
                  </a:lnTo>
                  <a:lnTo>
                    <a:pt x="383" y="1154"/>
                  </a:lnTo>
                  <a:lnTo>
                    <a:pt x="383" y="1152"/>
                  </a:lnTo>
                  <a:lnTo>
                    <a:pt x="385" y="1150"/>
                  </a:lnTo>
                  <a:lnTo>
                    <a:pt x="385" y="1150"/>
                  </a:lnTo>
                  <a:lnTo>
                    <a:pt x="387" y="1150"/>
                  </a:lnTo>
                  <a:lnTo>
                    <a:pt x="385" y="1154"/>
                  </a:lnTo>
                  <a:lnTo>
                    <a:pt x="389" y="1156"/>
                  </a:lnTo>
                  <a:lnTo>
                    <a:pt x="391" y="1158"/>
                  </a:lnTo>
                  <a:lnTo>
                    <a:pt x="387" y="1156"/>
                  </a:lnTo>
                  <a:lnTo>
                    <a:pt x="387" y="1156"/>
                  </a:lnTo>
                  <a:lnTo>
                    <a:pt x="387" y="1158"/>
                  </a:lnTo>
                  <a:lnTo>
                    <a:pt x="387" y="1160"/>
                  </a:lnTo>
                  <a:lnTo>
                    <a:pt x="391" y="1160"/>
                  </a:lnTo>
                  <a:lnTo>
                    <a:pt x="394" y="1160"/>
                  </a:lnTo>
                  <a:lnTo>
                    <a:pt x="398" y="1163"/>
                  </a:lnTo>
                  <a:lnTo>
                    <a:pt x="400" y="1163"/>
                  </a:lnTo>
                  <a:lnTo>
                    <a:pt x="400" y="1163"/>
                  </a:lnTo>
                  <a:lnTo>
                    <a:pt x="400" y="1163"/>
                  </a:lnTo>
                  <a:lnTo>
                    <a:pt x="400" y="1161"/>
                  </a:lnTo>
                  <a:lnTo>
                    <a:pt x="398" y="1161"/>
                  </a:lnTo>
                  <a:lnTo>
                    <a:pt x="400" y="1161"/>
                  </a:lnTo>
                  <a:lnTo>
                    <a:pt x="400" y="1161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398" y="1160"/>
                  </a:lnTo>
                  <a:lnTo>
                    <a:pt x="400" y="1158"/>
                  </a:lnTo>
                  <a:lnTo>
                    <a:pt x="405" y="1161"/>
                  </a:lnTo>
                  <a:lnTo>
                    <a:pt x="407" y="1163"/>
                  </a:lnTo>
                  <a:lnTo>
                    <a:pt x="405" y="1161"/>
                  </a:lnTo>
                  <a:lnTo>
                    <a:pt x="405" y="1160"/>
                  </a:lnTo>
                  <a:lnTo>
                    <a:pt x="405" y="1160"/>
                  </a:lnTo>
                  <a:lnTo>
                    <a:pt x="405" y="1158"/>
                  </a:lnTo>
                  <a:lnTo>
                    <a:pt x="407" y="1158"/>
                  </a:lnTo>
                  <a:lnTo>
                    <a:pt x="407" y="1158"/>
                  </a:lnTo>
                  <a:lnTo>
                    <a:pt x="409" y="1158"/>
                  </a:lnTo>
                  <a:lnTo>
                    <a:pt x="409" y="1158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10" y="1161"/>
                  </a:lnTo>
                  <a:lnTo>
                    <a:pt x="410" y="1161"/>
                  </a:lnTo>
                  <a:lnTo>
                    <a:pt x="412" y="1160"/>
                  </a:lnTo>
                  <a:lnTo>
                    <a:pt x="412" y="1160"/>
                  </a:lnTo>
                  <a:lnTo>
                    <a:pt x="412" y="1158"/>
                  </a:lnTo>
                  <a:lnTo>
                    <a:pt x="412" y="1158"/>
                  </a:lnTo>
                  <a:lnTo>
                    <a:pt x="412" y="1158"/>
                  </a:lnTo>
                  <a:lnTo>
                    <a:pt x="412" y="1156"/>
                  </a:lnTo>
                  <a:lnTo>
                    <a:pt x="412" y="1154"/>
                  </a:lnTo>
                  <a:lnTo>
                    <a:pt x="412" y="1154"/>
                  </a:lnTo>
                  <a:lnTo>
                    <a:pt x="412" y="1154"/>
                  </a:lnTo>
                  <a:lnTo>
                    <a:pt x="412" y="1152"/>
                  </a:lnTo>
                  <a:lnTo>
                    <a:pt x="412" y="1152"/>
                  </a:lnTo>
                  <a:lnTo>
                    <a:pt x="412" y="1152"/>
                  </a:lnTo>
                  <a:lnTo>
                    <a:pt x="412" y="1150"/>
                  </a:lnTo>
                  <a:lnTo>
                    <a:pt x="414" y="1152"/>
                  </a:lnTo>
                  <a:lnTo>
                    <a:pt x="414" y="1152"/>
                  </a:lnTo>
                  <a:lnTo>
                    <a:pt x="416" y="1154"/>
                  </a:lnTo>
                  <a:lnTo>
                    <a:pt x="419" y="1149"/>
                  </a:lnTo>
                  <a:lnTo>
                    <a:pt x="423" y="1145"/>
                  </a:lnTo>
                  <a:lnTo>
                    <a:pt x="425" y="1143"/>
                  </a:lnTo>
                  <a:lnTo>
                    <a:pt x="432" y="1132"/>
                  </a:lnTo>
                  <a:lnTo>
                    <a:pt x="438" y="1131"/>
                  </a:lnTo>
                  <a:lnTo>
                    <a:pt x="441" y="1123"/>
                  </a:lnTo>
                  <a:lnTo>
                    <a:pt x="448" y="1114"/>
                  </a:lnTo>
                  <a:lnTo>
                    <a:pt x="452" y="1113"/>
                  </a:lnTo>
                  <a:lnTo>
                    <a:pt x="456" y="1113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9" y="1107"/>
                  </a:lnTo>
                  <a:lnTo>
                    <a:pt x="459" y="1105"/>
                  </a:lnTo>
                  <a:lnTo>
                    <a:pt x="463" y="1102"/>
                  </a:lnTo>
                  <a:lnTo>
                    <a:pt x="465" y="1100"/>
                  </a:lnTo>
                  <a:lnTo>
                    <a:pt x="465" y="1098"/>
                  </a:lnTo>
                  <a:lnTo>
                    <a:pt x="468" y="1096"/>
                  </a:lnTo>
                  <a:lnTo>
                    <a:pt x="472" y="1093"/>
                  </a:lnTo>
                  <a:lnTo>
                    <a:pt x="474" y="1091"/>
                  </a:lnTo>
                  <a:lnTo>
                    <a:pt x="481" y="1085"/>
                  </a:lnTo>
                  <a:lnTo>
                    <a:pt x="484" y="1084"/>
                  </a:lnTo>
                  <a:lnTo>
                    <a:pt x="488" y="1078"/>
                  </a:lnTo>
                  <a:lnTo>
                    <a:pt x="488" y="1076"/>
                  </a:lnTo>
                  <a:lnTo>
                    <a:pt x="490" y="1076"/>
                  </a:lnTo>
                  <a:lnTo>
                    <a:pt x="492" y="1073"/>
                  </a:lnTo>
                  <a:lnTo>
                    <a:pt x="499" y="1066"/>
                  </a:lnTo>
                  <a:lnTo>
                    <a:pt x="499" y="1064"/>
                  </a:lnTo>
                  <a:lnTo>
                    <a:pt x="501" y="1060"/>
                  </a:lnTo>
                  <a:lnTo>
                    <a:pt x="501" y="1058"/>
                  </a:lnTo>
                  <a:lnTo>
                    <a:pt x="503" y="1058"/>
                  </a:lnTo>
                  <a:lnTo>
                    <a:pt x="504" y="1057"/>
                  </a:lnTo>
                  <a:lnTo>
                    <a:pt x="506" y="1055"/>
                  </a:lnTo>
                  <a:lnTo>
                    <a:pt x="513" y="1046"/>
                  </a:lnTo>
                  <a:lnTo>
                    <a:pt x="515" y="1046"/>
                  </a:lnTo>
                  <a:lnTo>
                    <a:pt x="517" y="1040"/>
                  </a:lnTo>
                  <a:lnTo>
                    <a:pt x="517" y="1040"/>
                  </a:lnTo>
                  <a:lnTo>
                    <a:pt x="524" y="1033"/>
                  </a:lnTo>
                  <a:lnTo>
                    <a:pt x="531" y="1019"/>
                  </a:lnTo>
                  <a:lnTo>
                    <a:pt x="542" y="1004"/>
                  </a:lnTo>
                  <a:lnTo>
                    <a:pt x="542" y="1004"/>
                  </a:lnTo>
                  <a:lnTo>
                    <a:pt x="542" y="1004"/>
                  </a:lnTo>
                  <a:lnTo>
                    <a:pt x="549" y="997"/>
                  </a:lnTo>
                  <a:lnTo>
                    <a:pt x="555" y="988"/>
                  </a:lnTo>
                  <a:lnTo>
                    <a:pt x="557" y="984"/>
                  </a:lnTo>
                  <a:lnTo>
                    <a:pt x="557" y="983"/>
                  </a:lnTo>
                  <a:lnTo>
                    <a:pt x="559" y="983"/>
                  </a:lnTo>
                  <a:lnTo>
                    <a:pt x="560" y="981"/>
                  </a:lnTo>
                  <a:lnTo>
                    <a:pt x="564" y="977"/>
                  </a:lnTo>
                  <a:lnTo>
                    <a:pt x="571" y="972"/>
                  </a:lnTo>
                  <a:lnTo>
                    <a:pt x="571" y="972"/>
                  </a:lnTo>
                  <a:lnTo>
                    <a:pt x="573" y="970"/>
                  </a:lnTo>
                  <a:lnTo>
                    <a:pt x="573" y="966"/>
                  </a:lnTo>
                  <a:lnTo>
                    <a:pt x="575" y="964"/>
                  </a:lnTo>
                  <a:lnTo>
                    <a:pt x="582" y="957"/>
                  </a:lnTo>
                  <a:lnTo>
                    <a:pt x="582" y="955"/>
                  </a:lnTo>
                  <a:lnTo>
                    <a:pt x="582" y="954"/>
                  </a:lnTo>
                  <a:lnTo>
                    <a:pt x="584" y="952"/>
                  </a:lnTo>
                  <a:lnTo>
                    <a:pt x="586" y="950"/>
                  </a:lnTo>
                  <a:lnTo>
                    <a:pt x="586" y="950"/>
                  </a:lnTo>
                  <a:lnTo>
                    <a:pt x="586" y="950"/>
                  </a:lnTo>
                  <a:lnTo>
                    <a:pt x="587" y="950"/>
                  </a:lnTo>
                  <a:lnTo>
                    <a:pt x="587" y="946"/>
                  </a:lnTo>
                  <a:lnTo>
                    <a:pt x="589" y="943"/>
                  </a:lnTo>
                  <a:lnTo>
                    <a:pt x="591" y="939"/>
                  </a:lnTo>
                  <a:lnTo>
                    <a:pt x="593" y="936"/>
                  </a:lnTo>
                  <a:lnTo>
                    <a:pt x="593" y="934"/>
                  </a:lnTo>
                  <a:lnTo>
                    <a:pt x="596" y="923"/>
                  </a:lnTo>
                  <a:lnTo>
                    <a:pt x="596" y="919"/>
                  </a:lnTo>
                  <a:lnTo>
                    <a:pt x="598" y="914"/>
                  </a:lnTo>
                  <a:lnTo>
                    <a:pt x="604" y="905"/>
                  </a:lnTo>
                  <a:lnTo>
                    <a:pt x="602" y="90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C1A15E8E-EA48-406C-9505-66DC381A6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086" y="3134443"/>
              <a:ext cx="75546" cy="117764"/>
            </a:xfrm>
            <a:custGeom>
              <a:avLst/>
              <a:gdLst>
                <a:gd name="T0" fmla="*/ 45 w 68"/>
                <a:gd name="T1" fmla="*/ 101 h 106"/>
                <a:gd name="T2" fmla="*/ 47 w 68"/>
                <a:gd name="T3" fmla="*/ 97 h 106"/>
                <a:gd name="T4" fmla="*/ 47 w 68"/>
                <a:gd name="T5" fmla="*/ 94 h 106"/>
                <a:gd name="T6" fmla="*/ 41 w 68"/>
                <a:gd name="T7" fmla="*/ 90 h 106"/>
                <a:gd name="T8" fmla="*/ 47 w 68"/>
                <a:gd name="T9" fmla="*/ 88 h 106"/>
                <a:gd name="T10" fmla="*/ 38 w 68"/>
                <a:gd name="T11" fmla="*/ 83 h 106"/>
                <a:gd name="T12" fmla="*/ 34 w 68"/>
                <a:gd name="T13" fmla="*/ 81 h 106"/>
                <a:gd name="T14" fmla="*/ 38 w 68"/>
                <a:gd name="T15" fmla="*/ 90 h 106"/>
                <a:gd name="T16" fmla="*/ 50 w 68"/>
                <a:gd name="T17" fmla="*/ 105 h 106"/>
                <a:gd name="T18" fmla="*/ 43 w 68"/>
                <a:gd name="T19" fmla="*/ 54 h 106"/>
                <a:gd name="T20" fmla="*/ 38 w 68"/>
                <a:gd name="T21" fmla="*/ 56 h 106"/>
                <a:gd name="T22" fmla="*/ 48 w 68"/>
                <a:gd name="T23" fmla="*/ 70 h 106"/>
                <a:gd name="T24" fmla="*/ 50 w 68"/>
                <a:gd name="T25" fmla="*/ 63 h 106"/>
                <a:gd name="T26" fmla="*/ 0 w 68"/>
                <a:gd name="T27" fmla="*/ 32 h 106"/>
                <a:gd name="T28" fmla="*/ 25 w 68"/>
                <a:gd name="T29" fmla="*/ 31 h 106"/>
                <a:gd name="T30" fmla="*/ 21 w 68"/>
                <a:gd name="T31" fmla="*/ 25 h 106"/>
                <a:gd name="T32" fmla="*/ 14 w 68"/>
                <a:gd name="T33" fmla="*/ 29 h 106"/>
                <a:gd name="T34" fmla="*/ 16 w 68"/>
                <a:gd name="T35" fmla="*/ 32 h 106"/>
                <a:gd name="T36" fmla="*/ 21 w 68"/>
                <a:gd name="T37" fmla="*/ 40 h 106"/>
                <a:gd name="T38" fmla="*/ 21 w 68"/>
                <a:gd name="T39" fmla="*/ 38 h 106"/>
                <a:gd name="T40" fmla="*/ 25 w 68"/>
                <a:gd name="T41" fmla="*/ 38 h 106"/>
                <a:gd name="T42" fmla="*/ 29 w 68"/>
                <a:gd name="T43" fmla="*/ 34 h 106"/>
                <a:gd name="T44" fmla="*/ 63 w 68"/>
                <a:gd name="T45" fmla="*/ 12 h 106"/>
                <a:gd name="T46" fmla="*/ 67 w 68"/>
                <a:gd name="T47" fmla="*/ 14 h 106"/>
                <a:gd name="T48" fmla="*/ 39 w 68"/>
                <a:gd name="T49" fmla="*/ 43 h 106"/>
                <a:gd name="T50" fmla="*/ 45 w 68"/>
                <a:gd name="T51" fmla="*/ 43 h 106"/>
                <a:gd name="T52" fmla="*/ 43 w 68"/>
                <a:gd name="T53" fmla="*/ 36 h 106"/>
                <a:gd name="T54" fmla="*/ 39 w 68"/>
                <a:gd name="T55" fmla="*/ 31 h 106"/>
                <a:gd name="T56" fmla="*/ 32 w 68"/>
                <a:gd name="T57" fmla="*/ 20 h 106"/>
                <a:gd name="T58" fmla="*/ 23 w 68"/>
                <a:gd name="T59" fmla="*/ 9 h 106"/>
                <a:gd name="T60" fmla="*/ 21 w 68"/>
                <a:gd name="T61" fmla="*/ 22 h 106"/>
                <a:gd name="T62" fmla="*/ 21 w 68"/>
                <a:gd name="T63" fmla="*/ 25 h 106"/>
                <a:gd name="T64" fmla="*/ 25 w 68"/>
                <a:gd name="T65" fmla="*/ 29 h 106"/>
                <a:gd name="T66" fmla="*/ 34 w 68"/>
                <a:gd name="T67" fmla="*/ 36 h 106"/>
                <a:gd name="T68" fmla="*/ 47 w 68"/>
                <a:gd name="T69" fmla="*/ 22 h 106"/>
                <a:gd name="T70" fmla="*/ 47 w 68"/>
                <a:gd name="T71" fmla="*/ 18 h 106"/>
                <a:gd name="T72" fmla="*/ 45 w 68"/>
                <a:gd name="T73" fmla="*/ 16 h 106"/>
                <a:gd name="T74" fmla="*/ 36 w 68"/>
                <a:gd name="T75" fmla="*/ 12 h 106"/>
                <a:gd name="T76" fmla="*/ 38 w 68"/>
                <a:gd name="T77" fmla="*/ 11 h 106"/>
                <a:gd name="T78" fmla="*/ 32 w 68"/>
                <a:gd name="T79" fmla="*/ 7 h 106"/>
                <a:gd name="T80" fmla="*/ 29 w 68"/>
                <a:gd name="T81" fmla="*/ 11 h 106"/>
                <a:gd name="T82" fmla="*/ 36 w 68"/>
                <a:gd name="T83" fmla="*/ 25 h 106"/>
                <a:gd name="T84" fmla="*/ 43 w 68"/>
                <a:gd name="T85" fmla="*/ 23 h 106"/>
                <a:gd name="T86" fmla="*/ 47 w 68"/>
                <a:gd name="T87" fmla="*/ 34 h 106"/>
                <a:gd name="T88" fmla="*/ 48 w 68"/>
                <a:gd name="T89" fmla="*/ 32 h 106"/>
                <a:gd name="T90" fmla="*/ 50 w 68"/>
                <a:gd name="T91" fmla="*/ 27 h 106"/>
                <a:gd name="T92" fmla="*/ 54 w 68"/>
                <a:gd name="T93" fmla="*/ 3 h 106"/>
                <a:gd name="T94" fmla="*/ 54 w 68"/>
                <a:gd name="T95" fmla="*/ 16 h 106"/>
                <a:gd name="T96" fmla="*/ 54 w 68"/>
                <a:gd name="T97" fmla="*/ 20 h 106"/>
                <a:gd name="T98" fmla="*/ 57 w 68"/>
                <a:gd name="T99" fmla="*/ 23 h 106"/>
                <a:gd name="T100" fmla="*/ 61 w 68"/>
                <a:gd name="T101" fmla="*/ 23 h 106"/>
                <a:gd name="T102" fmla="*/ 57 w 68"/>
                <a:gd name="T103" fmla="*/ 16 h 106"/>
                <a:gd name="T104" fmla="*/ 50 w 68"/>
                <a:gd name="T105" fmla="*/ 11 h 106"/>
                <a:gd name="T106" fmla="*/ 50 w 68"/>
                <a:gd name="T107" fmla="*/ 5 h 106"/>
                <a:gd name="T108" fmla="*/ 43 w 68"/>
                <a:gd name="T109" fmla="*/ 7 h 106"/>
                <a:gd name="T110" fmla="*/ 50 w 68"/>
                <a:gd name="T111" fmla="*/ 18 h 106"/>
                <a:gd name="T112" fmla="*/ 43 w 68"/>
                <a:gd name="T113" fmla="*/ 2 h 106"/>
                <a:gd name="T114" fmla="*/ 61 w 68"/>
                <a:gd name="T115" fmla="*/ 11 h 106"/>
                <a:gd name="T116" fmla="*/ 59 w 68"/>
                <a:gd name="T117" fmla="*/ 9 h 106"/>
                <a:gd name="T118" fmla="*/ 57 w 68"/>
                <a:gd name="T11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" h="106">
                  <a:moveTo>
                    <a:pt x="48" y="101"/>
                  </a:moveTo>
                  <a:lnTo>
                    <a:pt x="47" y="101"/>
                  </a:lnTo>
                  <a:lnTo>
                    <a:pt x="48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7"/>
                  </a:lnTo>
                  <a:lnTo>
                    <a:pt x="43" y="99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1" y="88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5" y="87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9" y="92"/>
                  </a:lnTo>
                  <a:lnTo>
                    <a:pt x="38" y="96"/>
                  </a:lnTo>
                  <a:lnTo>
                    <a:pt x="41" y="99"/>
                  </a:lnTo>
                  <a:lnTo>
                    <a:pt x="45" y="103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1"/>
                  </a:lnTo>
                  <a:close/>
                  <a:moveTo>
                    <a:pt x="50" y="59"/>
                  </a:moveTo>
                  <a:lnTo>
                    <a:pt x="48" y="58"/>
                  </a:lnTo>
                  <a:lnTo>
                    <a:pt x="48" y="58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39" y="59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5" y="61"/>
                  </a:lnTo>
                  <a:lnTo>
                    <a:pt x="45" y="63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50" y="59"/>
                  </a:lnTo>
                  <a:close/>
                  <a:moveTo>
                    <a:pt x="3" y="31"/>
                  </a:moveTo>
                  <a:lnTo>
                    <a:pt x="3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close/>
                  <a:moveTo>
                    <a:pt x="29" y="31"/>
                  </a:move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0" y="38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68" y="11"/>
                  </a:moveTo>
                  <a:lnTo>
                    <a:pt x="68" y="9"/>
                  </a:lnTo>
                  <a:lnTo>
                    <a:pt x="67" y="9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2"/>
                  </a:lnTo>
                  <a:lnTo>
                    <a:pt x="68" y="11"/>
                  </a:lnTo>
                  <a:lnTo>
                    <a:pt x="68" y="11"/>
                  </a:lnTo>
                  <a:close/>
                  <a:moveTo>
                    <a:pt x="34" y="38"/>
                  </a:moveTo>
                  <a:lnTo>
                    <a:pt x="36" y="38"/>
                  </a:lnTo>
                  <a:lnTo>
                    <a:pt x="39" y="43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5" y="43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7" y="40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4" y="38"/>
                  </a:lnTo>
                  <a:close/>
                  <a:moveTo>
                    <a:pt x="50" y="27"/>
                  </a:moveTo>
                  <a:lnTo>
                    <a:pt x="54" y="29"/>
                  </a:lnTo>
                  <a:lnTo>
                    <a:pt x="52" y="27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2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6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45" y="32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3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close/>
                  <a:moveTo>
                    <a:pt x="57" y="11"/>
                  </a:moveTo>
                  <a:lnTo>
                    <a:pt x="56" y="7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20"/>
                  </a:lnTo>
                  <a:lnTo>
                    <a:pt x="57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7" y="11"/>
                  </a:lnTo>
                  <a:close/>
                  <a:moveTo>
                    <a:pt x="50" y="11"/>
                  </a:moveTo>
                  <a:lnTo>
                    <a:pt x="50" y="12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9"/>
                  </a:lnTo>
                  <a:lnTo>
                    <a:pt x="50" y="11"/>
                  </a:lnTo>
                  <a:close/>
                  <a:moveTo>
                    <a:pt x="43" y="7"/>
                  </a:moveTo>
                  <a:lnTo>
                    <a:pt x="43" y="7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7"/>
                  </a:lnTo>
                  <a:close/>
                  <a:moveTo>
                    <a:pt x="56" y="3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6" y="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1D691188-F8E5-41FD-88E3-6D5B79CA6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778" y="3447739"/>
              <a:ext cx="355513" cy="229973"/>
            </a:xfrm>
            <a:custGeom>
              <a:avLst/>
              <a:gdLst>
                <a:gd name="T0" fmla="*/ 107 w 320"/>
                <a:gd name="T1" fmla="*/ 151 h 207"/>
                <a:gd name="T2" fmla="*/ 54 w 320"/>
                <a:gd name="T3" fmla="*/ 103 h 207"/>
                <a:gd name="T4" fmla="*/ 38 w 320"/>
                <a:gd name="T5" fmla="*/ 101 h 207"/>
                <a:gd name="T6" fmla="*/ 18 w 320"/>
                <a:gd name="T7" fmla="*/ 110 h 207"/>
                <a:gd name="T8" fmla="*/ 13 w 320"/>
                <a:gd name="T9" fmla="*/ 119 h 207"/>
                <a:gd name="T10" fmla="*/ 7 w 320"/>
                <a:gd name="T11" fmla="*/ 124 h 207"/>
                <a:gd name="T12" fmla="*/ 0 w 320"/>
                <a:gd name="T13" fmla="*/ 133 h 207"/>
                <a:gd name="T14" fmla="*/ 15 w 320"/>
                <a:gd name="T15" fmla="*/ 153 h 207"/>
                <a:gd name="T16" fmla="*/ 7 w 320"/>
                <a:gd name="T17" fmla="*/ 166 h 207"/>
                <a:gd name="T18" fmla="*/ 24 w 320"/>
                <a:gd name="T19" fmla="*/ 144 h 207"/>
                <a:gd name="T20" fmla="*/ 33 w 320"/>
                <a:gd name="T21" fmla="*/ 141 h 207"/>
                <a:gd name="T22" fmla="*/ 45 w 320"/>
                <a:gd name="T23" fmla="*/ 141 h 207"/>
                <a:gd name="T24" fmla="*/ 61 w 320"/>
                <a:gd name="T25" fmla="*/ 126 h 207"/>
                <a:gd name="T26" fmla="*/ 67 w 320"/>
                <a:gd name="T27" fmla="*/ 115 h 207"/>
                <a:gd name="T28" fmla="*/ 74 w 320"/>
                <a:gd name="T29" fmla="*/ 115 h 207"/>
                <a:gd name="T30" fmla="*/ 65 w 320"/>
                <a:gd name="T31" fmla="*/ 101 h 207"/>
                <a:gd name="T32" fmla="*/ 78 w 320"/>
                <a:gd name="T33" fmla="*/ 110 h 207"/>
                <a:gd name="T34" fmla="*/ 76 w 320"/>
                <a:gd name="T35" fmla="*/ 68 h 207"/>
                <a:gd name="T36" fmla="*/ 18 w 320"/>
                <a:gd name="T37" fmla="*/ 75 h 207"/>
                <a:gd name="T38" fmla="*/ 34 w 320"/>
                <a:gd name="T39" fmla="*/ 95 h 207"/>
                <a:gd name="T40" fmla="*/ 51 w 320"/>
                <a:gd name="T41" fmla="*/ 86 h 207"/>
                <a:gd name="T42" fmla="*/ 56 w 320"/>
                <a:gd name="T43" fmla="*/ 81 h 207"/>
                <a:gd name="T44" fmla="*/ 58 w 320"/>
                <a:gd name="T45" fmla="*/ 74 h 207"/>
                <a:gd name="T46" fmla="*/ 38 w 320"/>
                <a:gd name="T47" fmla="*/ 57 h 207"/>
                <a:gd name="T48" fmla="*/ 16 w 320"/>
                <a:gd name="T49" fmla="*/ 70 h 207"/>
                <a:gd name="T50" fmla="*/ 318 w 320"/>
                <a:gd name="T51" fmla="*/ 29 h 207"/>
                <a:gd name="T52" fmla="*/ 255 w 320"/>
                <a:gd name="T53" fmla="*/ 21 h 207"/>
                <a:gd name="T54" fmla="*/ 215 w 320"/>
                <a:gd name="T55" fmla="*/ 9 h 207"/>
                <a:gd name="T56" fmla="*/ 204 w 320"/>
                <a:gd name="T57" fmla="*/ 5 h 207"/>
                <a:gd name="T58" fmla="*/ 195 w 320"/>
                <a:gd name="T59" fmla="*/ 3 h 207"/>
                <a:gd name="T60" fmla="*/ 186 w 320"/>
                <a:gd name="T61" fmla="*/ 10 h 207"/>
                <a:gd name="T62" fmla="*/ 163 w 320"/>
                <a:gd name="T63" fmla="*/ 14 h 207"/>
                <a:gd name="T64" fmla="*/ 150 w 320"/>
                <a:gd name="T65" fmla="*/ 19 h 207"/>
                <a:gd name="T66" fmla="*/ 143 w 320"/>
                <a:gd name="T67" fmla="*/ 21 h 207"/>
                <a:gd name="T68" fmla="*/ 119 w 320"/>
                <a:gd name="T69" fmla="*/ 23 h 207"/>
                <a:gd name="T70" fmla="*/ 114 w 320"/>
                <a:gd name="T71" fmla="*/ 38 h 207"/>
                <a:gd name="T72" fmla="*/ 90 w 320"/>
                <a:gd name="T73" fmla="*/ 39 h 207"/>
                <a:gd name="T74" fmla="*/ 81 w 320"/>
                <a:gd name="T75" fmla="*/ 61 h 207"/>
                <a:gd name="T76" fmla="*/ 90 w 320"/>
                <a:gd name="T77" fmla="*/ 63 h 207"/>
                <a:gd name="T78" fmla="*/ 80 w 320"/>
                <a:gd name="T79" fmla="*/ 70 h 207"/>
                <a:gd name="T80" fmla="*/ 92 w 320"/>
                <a:gd name="T81" fmla="*/ 83 h 207"/>
                <a:gd name="T82" fmla="*/ 99 w 320"/>
                <a:gd name="T83" fmla="*/ 90 h 207"/>
                <a:gd name="T84" fmla="*/ 85 w 320"/>
                <a:gd name="T85" fmla="*/ 92 h 207"/>
                <a:gd name="T86" fmla="*/ 87 w 320"/>
                <a:gd name="T87" fmla="*/ 104 h 207"/>
                <a:gd name="T88" fmla="*/ 94 w 320"/>
                <a:gd name="T89" fmla="*/ 124 h 207"/>
                <a:gd name="T90" fmla="*/ 101 w 320"/>
                <a:gd name="T91" fmla="*/ 126 h 207"/>
                <a:gd name="T92" fmla="*/ 121 w 320"/>
                <a:gd name="T93" fmla="*/ 131 h 207"/>
                <a:gd name="T94" fmla="*/ 132 w 320"/>
                <a:gd name="T95" fmla="*/ 135 h 207"/>
                <a:gd name="T96" fmla="*/ 125 w 320"/>
                <a:gd name="T97" fmla="*/ 169 h 207"/>
                <a:gd name="T98" fmla="*/ 143 w 320"/>
                <a:gd name="T99" fmla="*/ 162 h 207"/>
                <a:gd name="T100" fmla="*/ 168 w 320"/>
                <a:gd name="T101" fmla="*/ 159 h 207"/>
                <a:gd name="T102" fmla="*/ 175 w 320"/>
                <a:gd name="T103" fmla="*/ 157 h 207"/>
                <a:gd name="T104" fmla="*/ 193 w 320"/>
                <a:gd name="T105" fmla="*/ 168 h 207"/>
                <a:gd name="T106" fmla="*/ 220 w 320"/>
                <a:gd name="T107" fmla="*/ 197 h 207"/>
                <a:gd name="T108" fmla="*/ 237 w 320"/>
                <a:gd name="T109" fmla="*/ 206 h 207"/>
                <a:gd name="T110" fmla="*/ 257 w 320"/>
                <a:gd name="T111" fmla="*/ 198 h 207"/>
                <a:gd name="T112" fmla="*/ 276 w 320"/>
                <a:gd name="T113" fmla="*/ 200 h 207"/>
                <a:gd name="T114" fmla="*/ 284 w 320"/>
                <a:gd name="T115" fmla="*/ 182 h 207"/>
                <a:gd name="T116" fmla="*/ 291 w 320"/>
                <a:gd name="T117" fmla="*/ 166 h 207"/>
                <a:gd name="T118" fmla="*/ 280 w 320"/>
                <a:gd name="T119" fmla="*/ 90 h 207"/>
                <a:gd name="T120" fmla="*/ 314 w 320"/>
                <a:gd name="T121" fmla="*/ 3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07">
                  <a:moveTo>
                    <a:pt x="72" y="178"/>
                  </a:move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0" y="180"/>
                  </a:lnTo>
                  <a:lnTo>
                    <a:pt x="70" y="182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2" y="178"/>
                  </a:lnTo>
                  <a:lnTo>
                    <a:pt x="72" y="178"/>
                  </a:lnTo>
                  <a:close/>
                  <a:moveTo>
                    <a:pt x="108" y="146"/>
                  </a:moveTo>
                  <a:lnTo>
                    <a:pt x="107" y="146"/>
                  </a:lnTo>
                  <a:lnTo>
                    <a:pt x="105" y="148"/>
                  </a:lnTo>
                  <a:lnTo>
                    <a:pt x="107" y="150"/>
                  </a:lnTo>
                  <a:lnTo>
                    <a:pt x="107" y="151"/>
                  </a:lnTo>
                  <a:lnTo>
                    <a:pt x="108" y="151"/>
                  </a:lnTo>
                  <a:lnTo>
                    <a:pt x="110" y="150"/>
                  </a:lnTo>
                  <a:lnTo>
                    <a:pt x="110" y="146"/>
                  </a:lnTo>
                  <a:lnTo>
                    <a:pt x="108" y="146"/>
                  </a:lnTo>
                  <a:close/>
                  <a:moveTo>
                    <a:pt x="72" y="115"/>
                  </a:moveTo>
                  <a:lnTo>
                    <a:pt x="70" y="113"/>
                  </a:lnTo>
                  <a:lnTo>
                    <a:pt x="70" y="113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3" y="106"/>
                  </a:lnTo>
                  <a:lnTo>
                    <a:pt x="60" y="106"/>
                  </a:lnTo>
                  <a:lnTo>
                    <a:pt x="58" y="104"/>
                  </a:lnTo>
                  <a:lnTo>
                    <a:pt x="56" y="103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1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6" y="101"/>
                  </a:lnTo>
                  <a:lnTo>
                    <a:pt x="33" y="104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22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3" y="115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19"/>
                  </a:lnTo>
                  <a:lnTo>
                    <a:pt x="11" y="117"/>
                  </a:lnTo>
                  <a:lnTo>
                    <a:pt x="9" y="113"/>
                  </a:lnTo>
                  <a:lnTo>
                    <a:pt x="9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0" y="112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4" y="117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16" y="144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6" y="150"/>
                  </a:lnTo>
                  <a:lnTo>
                    <a:pt x="16" y="151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1" y="157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9" y="166"/>
                  </a:lnTo>
                  <a:lnTo>
                    <a:pt x="7" y="168"/>
                  </a:lnTo>
                  <a:lnTo>
                    <a:pt x="9" y="169"/>
                  </a:lnTo>
                  <a:lnTo>
                    <a:pt x="11" y="169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20" y="159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2" y="151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39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41"/>
                  </a:lnTo>
                  <a:lnTo>
                    <a:pt x="34" y="141"/>
                  </a:lnTo>
                  <a:lnTo>
                    <a:pt x="34" y="141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2" y="139"/>
                  </a:lnTo>
                  <a:lnTo>
                    <a:pt x="42" y="141"/>
                  </a:lnTo>
                  <a:lnTo>
                    <a:pt x="45" y="141"/>
                  </a:lnTo>
                  <a:lnTo>
                    <a:pt x="47" y="139"/>
                  </a:lnTo>
                  <a:lnTo>
                    <a:pt x="43" y="137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1" y="133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4" y="131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4"/>
                  </a:lnTo>
                  <a:lnTo>
                    <a:pt x="63" y="124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5"/>
                  </a:lnTo>
                  <a:lnTo>
                    <a:pt x="72" y="115"/>
                  </a:lnTo>
                  <a:close/>
                  <a:moveTo>
                    <a:pt x="78" y="106"/>
                  </a:moveTo>
                  <a:lnTo>
                    <a:pt x="78" y="104"/>
                  </a:lnTo>
                  <a:lnTo>
                    <a:pt x="76" y="104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2" y="97"/>
                  </a:lnTo>
                  <a:lnTo>
                    <a:pt x="69" y="95"/>
                  </a:lnTo>
                  <a:lnTo>
                    <a:pt x="67" y="95"/>
                  </a:lnTo>
                  <a:lnTo>
                    <a:pt x="67" y="97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8" y="106"/>
                  </a:lnTo>
                  <a:close/>
                  <a:moveTo>
                    <a:pt x="67" y="68"/>
                  </a:moveTo>
                  <a:lnTo>
                    <a:pt x="67" y="68"/>
                  </a:lnTo>
                  <a:lnTo>
                    <a:pt x="67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6" y="61"/>
                  </a:lnTo>
                  <a:lnTo>
                    <a:pt x="74" y="61"/>
                  </a:lnTo>
                  <a:lnTo>
                    <a:pt x="72" y="63"/>
                  </a:lnTo>
                  <a:lnTo>
                    <a:pt x="69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7" y="68"/>
                  </a:lnTo>
                  <a:close/>
                  <a:moveTo>
                    <a:pt x="18" y="75"/>
                  </a:moveTo>
                  <a:lnTo>
                    <a:pt x="20" y="75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27" y="77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31" y="86"/>
                  </a:lnTo>
                  <a:lnTo>
                    <a:pt x="33" y="88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40" y="95"/>
                  </a:lnTo>
                  <a:lnTo>
                    <a:pt x="42" y="94"/>
                  </a:lnTo>
                  <a:lnTo>
                    <a:pt x="43" y="92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9" y="81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6"/>
                  </a:lnTo>
                  <a:lnTo>
                    <a:pt x="51" y="6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16" y="70"/>
                  </a:lnTo>
                  <a:lnTo>
                    <a:pt x="13" y="70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8" y="75"/>
                  </a:lnTo>
                  <a:close/>
                  <a:moveTo>
                    <a:pt x="134" y="12"/>
                  </a:moveTo>
                  <a:lnTo>
                    <a:pt x="136" y="12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9"/>
                  </a:lnTo>
                  <a:lnTo>
                    <a:pt x="134" y="10"/>
                  </a:lnTo>
                  <a:lnTo>
                    <a:pt x="134" y="12"/>
                  </a:lnTo>
                  <a:close/>
                  <a:moveTo>
                    <a:pt x="320" y="30"/>
                  </a:moveTo>
                  <a:lnTo>
                    <a:pt x="318" y="29"/>
                  </a:lnTo>
                  <a:lnTo>
                    <a:pt x="318" y="29"/>
                  </a:lnTo>
                  <a:lnTo>
                    <a:pt x="316" y="27"/>
                  </a:lnTo>
                  <a:lnTo>
                    <a:pt x="316" y="25"/>
                  </a:lnTo>
                  <a:lnTo>
                    <a:pt x="314" y="23"/>
                  </a:lnTo>
                  <a:lnTo>
                    <a:pt x="312" y="23"/>
                  </a:lnTo>
                  <a:lnTo>
                    <a:pt x="311" y="19"/>
                  </a:lnTo>
                  <a:lnTo>
                    <a:pt x="309" y="23"/>
                  </a:lnTo>
                  <a:lnTo>
                    <a:pt x="309" y="25"/>
                  </a:lnTo>
                  <a:lnTo>
                    <a:pt x="305" y="27"/>
                  </a:lnTo>
                  <a:lnTo>
                    <a:pt x="303" y="27"/>
                  </a:lnTo>
                  <a:lnTo>
                    <a:pt x="296" y="25"/>
                  </a:lnTo>
                  <a:lnTo>
                    <a:pt x="289" y="25"/>
                  </a:lnTo>
                  <a:lnTo>
                    <a:pt x="280" y="23"/>
                  </a:lnTo>
                  <a:lnTo>
                    <a:pt x="275" y="23"/>
                  </a:lnTo>
                  <a:lnTo>
                    <a:pt x="266" y="23"/>
                  </a:lnTo>
                  <a:lnTo>
                    <a:pt x="257" y="23"/>
                  </a:lnTo>
                  <a:lnTo>
                    <a:pt x="257" y="21"/>
                  </a:lnTo>
                  <a:lnTo>
                    <a:pt x="255" y="21"/>
                  </a:lnTo>
                  <a:lnTo>
                    <a:pt x="251" y="19"/>
                  </a:lnTo>
                  <a:lnTo>
                    <a:pt x="249" y="18"/>
                  </a:lnTo>
                  <a:lnTo>
                    <a:pt x="247" y="14"/>
                  </a:lnTo>
                  <a:lnTo>
                    <a:pt x="246" y="14"/>
                  </a:lnTo>
                  <a:lnTo>
                    <a:pt x="244" y="12"/>
                  </a:lnTo>
                  <a:lnTo>
                    <a:pt x="242" y="12"/>
                  </a:lnTo>
                  <a:lnTo>
                    <a:pt x="240" y="10"/>
                  </a:lnTo>
                  <a:lnTo>
                    <a:pt x="238" y="12"/>
                  </a:lnTo>
                  <a:lnTo>
                    <a:pt x="237" y="12"/>
                  </a:lnTo>
                  <a:lnTo>
                    <a:pt x="237" y="14"/>
                  </a:lnTo>
                  <a:lnTo>
                    <a:pt x="235" y="14"/>
                  </a:lnTo>
                  <a:lnTo>
                    <a:pt x="233" y="12"/>
                  </a:lnTo>
                  <a:lnTo>
                    <a:pt x="231" y="10"/>
                  </a:lnTo>
                  <a:lnTo>
                    <a:pt x="228" y="10"/>
                  </a:lnTo>
                  <a:lnTo>
                    <a:pt x="226" y="9"/>
                  </a:lnTo>
                  <a:lnTo>
                    <a:pt x="224" y="9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3" y="5"/>
                  </a:lnTo>
                  <a:lnTo>
                    <a:pt x="211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7"/>
                  </a:lnTo>
                  <a:lnTo>
                    <a:pt x="210" y="7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4" y="3"/>
                  </a:lnTo>
                  <a:lnTo>
                    <a:pt x="204" y="5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7"/>
                  </a:lnTo>
                  <a:lnTo>
                    <a:pt x="201" y="5"/>
                  </a:lnTo>
                  <a:lnTo>
                    <a:pt x="199" y="3"/>
                  </a:lnTo>
                  <a:lnTo>
                    <a:pt x="201" y="3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3"/>
                  </a:lnTo>
                  <a:lnTo>
                    <a:pt x="195" y="5"/>
                  </a:lnTo>
                  <a:lnTo>
                    <a:pt x="197" y="7"/>
                  </a:lnTo>
                  <a:lnTo>
                    <a:pt x="197" y="9"/>
                  </a:lnTo>
                  <a:lnTo>
                    <a:pt x="195" y="9"/>
                  </a:lnTo>
                  <a:lnTo>
                    <a:pt x="195" y="10"/>
                  </a:lnTo>
                  <a:lnTo>
                    <a:pt x="193" y="9"/>
                  </a:lnTo>
                  <a:lnTo>
                    <a:pt x="191" y="9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88" y="5"/>
                  </a:lnTo>
                  <a:lnTo>
                    <a:pt x="188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1"/>
                  </a:lnTo>
                  <a:lnTo>
                    <a:pt x="184" y="5"/>
                  </a:lnTo>
                  <a:lnTo>
                    <a:pt x="186" y="9"/>
                  </a:lnTo>
                  <a:lnTo>
                    <a:pt x="186" y="10"/>
                  </a:lnTo>
                  <a:lnTo>
                    <a:pt x="188" y="10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2" y="12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57" y="14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50" y="9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6" y="19"/>
                  </a:lnTo>
                  <a:lnTo>
                    <a:pt x="146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1" y="18"/>
                  </a:lnTo>
                  <a:lnTo>
                    <a:pt x="141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1" y="21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4" y="19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6" y="18"/>
                  </a:lnTo>
                  <a:lnTo>
                    <a:pt x="126" y="19"/>
                  </a:lnTo>
                  <a:lnTo>
                    <a:pt x="126" y="21"/>
                  </a:lnTo>
                  <a:lnTo>
                    <a:pt x="125" y="23"/>
                  </a:lnTo>
                  <a:lnTo>
                    <a:pt x="123" y="23"/>
                  </a:lnTo>
                  <a:lnTo>
                    <a:pt x="119" y="23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21" y="27"/>
                  </a:lnTo>
                  <a:lnTo>
                    <a:pt x="121" y="29"/>
                  </a:lnTo>
                  <a:lnTo>
                    <a:pt x="119" y="30"/>
                  </a:lnTo>
                  <a:lnTo>
                    <a:pt x="117" y="29"/>
                  </a:lnTo>
                  <a:lnTo>
                    <a:pt x="116" y="27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7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4" y="38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85" y="56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3" y="56"/>
                  </a:lnTo>
                  <a:lnTo>
                    <a:pt x="81" y="57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1" y="63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0" y="61"/>
                  </a:lnTo>
                  <a:lnTo>
                    <a:pt x="89" y="59"/>
                  </a:lnTo>
                  <a:lnTo>
                    <a:pt x="87" y="57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5" y="68"/>
                  </a:lnTo>
                  <a:lnTo>
                    <a:pt x="81" y="68"/>
                  </a:lnTo>
                  <a:lnTo>
                    <a:pt x="80" y="70"/>
                  </a:lnTo>
                  <a:lnTo>
                    <a:pt x="80" y="72"/>
                  </a:lnTo>
                  <a:lnTo>
                    <a:pt x="81" y="74"/>
                  </a:lnTo>
                  <a:lnTo>
                    <a:pt x="83" y="75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0" y="86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1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8" y="85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92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83" y="97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3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6"/>
                  </a:lnTo>
                  <a:lnTo>
                    <a:pt x="89" y="108"/>
                  </a:lnTo>
                  <a:lnTo>
                    <a:pt x="89" y="108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2" y="121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2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3" y="128"/>
                  </a:lnTo>
                  <a:lnTo>
                    <a:pt x="107" y="130"/>
                  </a:lnTo>
                  <a:lnTo>
                    <a:pt x="108" y="131"/>
                  </a:lnTo>
                  <a:lnTo>
                    <a:pt x="110" y="133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6"/>
                  </a:lnTo>
                  <a:lnTo>
                    <a:pt x="123" y="124"/>
                  </a:lnTo>
                  <a:lnTo>
                    <a:pt x="125" y="124"/>
                  </a:lnTo>
                  <a:lnTo>
                    <a:pt x="125" y="122"/>
                  </a:lnTo>
                  <a:lnTo>
                    <a:pt x="126" y="122"/>
                  </a:lnTo>
                  <a:lnTo>
                    <a:pt x="128" y="122"/>
                  </a:lnTo>
                  <a:lnTo>
                    <a:pt x="130" y="122"/>
                  </a:lnTo>
                  <a:lnTo>
                    <a:pt x="136" y="126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3"/>
                  </a:lnTo>
                  <a:lnTo>
                    <a:pt x="134" y="133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7"/>
                  </a:lnTo>
                  <a:lnTo>
                    <a:pt x="132" y="139"/>
                  </a:lnTo>
                  <a:lnTo>
                    <a:pt x="132" y="139"/>
                  </a:lnTo>
                  <a:lnTo>
                    <a:pt x="130" y="141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53"/>
                  </a:lnTo>
                  <a:lnTo>
                    <a:pt x="130" y="155"/>
                  </a:lnTo>
                  <a:lnTo>
                    <a:pt x="128" y="157"/>
                  </a:lnTo>
                  <a:lnTo>
                    <a:pt x="126" y="160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5" y="173"/>
                  </a:lnTo>
                  <a:lnTo>
                    <a:pt x="126" y="173"/>
                  </a:lnTo>
                  <a:lnTo>
                    <a:pt x="128" y="173"/>
                  </a:lnTo>
                  <a:lnTo>
                    <a:pt x="128" y="171"/>
                  </a:lnTo>
                  <a:lnTo>
                    <a:pt x="128" y="169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4" y="166"/>
                  </a:lnTo>
                  <a:lnTo>
                    <a:pt x="136" y="164"/>
                  </a:lnTo>
                  <a:lnTo>
                    <a:pt x="139" y="166"/>
                  </a:lnTo>
                  <a:lnTo>
                    <a:pt x="141" y="164"/>
                  </a:lnTo>
                  <a:lnTo>
                    <a:pt x="143" y="164"/>
                  </a:lnTo>
                  <a:lnTo>
                    <a:pt x="143" y="162"/>
                  </a:lnTo>
                  <a:lnTo>
                    <a:pt x="145" y="160"/>
                  </a:lnTo>
                  <a:lnTo>
                    <a:pt x="146" y="16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0" y="160"/>
                  </a:lnTo>
                  <a:lnTo>
                    <a:pt x="152" y="160"/>
                  </a:lnTo>
                  <a:lnTo>
                    <a:pt x="155" y="160"/>
                  </a:lnTo>
                  <a:lnTo>
                    <a:pt x="157" y="159"/>
                  </a:lnTo>
                  <a:lnTo>
                    <a:pt x="159" y="155"/>
                  </a:lnTo>
                  <a:lnTo>
                    <a:pt x="161" y="155"/>
                  </a:lnTo>
                  <a:lnTo>
                    <a:pt x="161" y="155"/>
                  </a:lnTo>
                  <a:lnTo>
                    <a:pt x="163" y="153"/>
                  </a:lnTo>
                  <a:lnTo>
                    <a:pt x="164" y="153"/>
                  </a:lnTo>
                  <a:lnTo>
                    <a:pt x="166" y="155"/>
                  </a:lnTo>
                  <a:lnTo>
                    <a:pt x="166" y="157"/>
                  </a:lnTo>
                  <a:lnTo>
                    <a:pt x="168" y="159"/>
                  </a:lnTo>
                  <a:lnTo>
                    <a:pt x="168" y="160"/>
                  </a:lnTo>
                  <a:lnTo>
                    <a:pt x="168" y="162"/>
                  </a:lnTo>
                  <a:lnTo>
                    <a:pt x="170" y="162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2" y="159"/>
                  </a:lnTo>
                  <a:lnTo>
                    <a:pt x="170" y="155"/>
                  </a:lnTo>
                  <a:lnTo>
                    <a:pt x="170" y="153"/>
                  </a:lnTo>
                  <a:lnTo>
                    <a:pt x="172" y="153"/>
                  </a:lnTo>
                  <a:lnTo>
                    <a:pt x="172" y="153"/>
                  </a:lnTo>
                  <a:lnTo>
                    <a:pt x="173" y="155"/>
                  </a:lnTo>
                  <a:lnTo>
                    <a:pt x="173" y="155"/>
                  </a:lnTo>
                  <a:lnTo>
                    <a:pt x="173" y="157"/>
                  </a:lnTo>
                  <a:lnTo>
                    <a:pt x="173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7" y="159"/>
                  </a:lnTo>
                  <a:lnTo>
                    <a:pt x="181" y="162"/>
                  </a:lnTo>
                  <a:lnTo>
                    <a:pt x="182" y="164"/>
                  </a:lnTo>
                  <a:lnTo>
                    <a:pt x="184" y="164"/>
                  </a:lnTo>
                  <a:lnTo>
                    <a:pt x="184" y="164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5" y="169"/>
                  </a:lnTo>
                  <a:lnTo>
                    <a:pt x="195" y="171"/>
                  </a:lnTo>
                  <a:lnTo>
                    <a:pt x="195" y="173"/>
                  </a:lnTo>
                  <a:lnTo>
                    <a:pt x="197" y="175"/>
                  </a:lnTo>
                  <a:lnTo>
                    <a:pt x="208" y="175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13" y="187"/>
                  </a:lnTo>
                  <a:lnTo>
                    <a:pt x="215" y="189"/>
                  </a:lnTo>
                  <a:lnTo>
                    <a:pt x="220" y="197"/>
                  </a:lnTo>
                  <a:lnTo>
                    <a:pt x="222" y="198"/>
                  </a:lnTo>
                  <a:lnTo>
                    <a:pt x="224" y="200"/>
                  </a:lnTo>
                  <a:lnTo>
                    <a:pt x="224" y="200"/>
                  </a:lnTo>
                  <a:lnTo>
                    <a:pt x="228" y="202"/>
                  </a:lnTo>
                  <a:lnTo>
                    <a:pt x="228" y="202"/>
                  </a:lnTo>
                  <a:lnTo>
                    <a:pt x="229" y="204"/>
                  </a:lnTo>
                  <a:lnTo>
                    <a:pt x="231" y="206"/>
                  </a:lnTo>
                  <a:lnTo>
                    <a:pt x="231" y="207"/>
                  </a:lnTo>
                  <a:lnTo>
                    <a:pt x="233" y="207"/>
                  </a:lnTo>
                  <a:lnTo>
                    <a:pt x="233" y="206"/>
                  </a:lnTo>
                  <a:lnTo>
                    <a:pt x="235" y="206"/>
                  </a:lnTo>
                  <a:lnTo>
                    <a:pt x="235" y="206"/>
                  </a:lnTo>
                  <a:lnTo>
                    <a:pt x="235" y="207"/>
                  </a:lnTo>
                  <a:lnTo>
                    <a:pt x="237" y="207"/>
                  </a:lnTo>
                  <a:lnTo>
                    <a:pt x="237" y="207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38" y="204"/>
                  </a:lnTo>
                  <a:lnTo>
                    <a:pt x="240" y="202"/>
                  </a:lnTo>
                  <a:lnTo>
                    <a:pt x="242" y="202"/>
                  </a:lnTo>
                  <a:lnTo>
                    <a:pt x="246" y="202"/>
                  </a:lnTo>
                  <a:lnTo>
                    <a:pt x="247" y="202"/>
                  </a:lnTo>
                  <a:lnTo>
                    <a:pt x="247" y="202"/>
                  </a:lnTo>
                  <a:lnTo>
                    <a:pt x="249" y="200"/>
                  </a:lnTo>
                  <a:lnTo>
                    <a:pt x="249" y="198"/>
                  </a:lnTo>
                  <a:lnTo>
                    <a:pt x="249" y="197"/>
                  </a:lnTo>
                  <a:lnTo>
                    <a:pt x="251" y="197"/>
                  </a:lnTo>
                  <a:lnTo>
                    <a:pt x="251" y="198"/>
                  </a:lnTo>
                  <a:lnTo>
                    <a:pt x="251" y="198"/>
                  </a:lnTo>
                  <a:lnTo>
                    <a:pt x="253" y="198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8" y="202"/>
                  </a:lnTo>
                  <a:lnTo>
                    <a:pt x="260" y="204"/>
                  </a:lnTo>
                  <a:lnTo>
                    <a:pt x="262" y="204"/>
                  </a:lnTo>
                  <a:lnTo>
                    <a:pt x="266" y="206"/>
                  </a:lnTo>
                  <a:lnTo>
                    <a:pt x="273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4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6" y="200"/>
                  </a:lnTo>
                  <a:lnTo>
                    <a:pt x="276" y="200"/>
                  </a:lnTo>
                  <a:lnTo>
                    <a:pt x="276" y="200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8" y="191"/>
                  </a:lnTo>
                  <a:lnTo>
                    <a:pt x="282" y="191"/>
                  </a:lnTo>
                  <a:lnTo>
                    <a:pt x="282" y="189"/>
                  </a:lnTo>
                  <a:lnTo>
                    <a:pt x="284" y="187"/>
                  </a:lnTo>
                  <a:lnTo>
                    <a:pt x="282" y="186"/>
                  </a:lnTo>
                  <a:lnTo>
                    <a:pt x="282" y="184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5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5" y="180"/>
                  </a:lnTo>
                  <a:lnTo>
                    <a:pt x="293" y="178"/>
                  </a:lnTo>
                  <a:lnTo>
                    <a:pt x="296" y="178"/>
                  </a:lnTo>
                  <a:lnTo>
                    <a:pt x="296" y="177"/>
                  </a:lnTo>
                  <a:lnTo>
                    <a:pt x="298" y="177"/>
                  </a:lnTo>
                  <a:lnTo>
                    <a:pt x="296" y="175"/>
                  </a:lnTo>
                  <a:lnTo>
                    <a:pt x="296" y="173"/>
                  </a:lnTo>
                  <a:lnTo>
                    <a:pt x="291" y="171"/>
                  </a:lnTo>
                  <a:lnTo>
                    <a:pt x="291" y="171"/>
                  </a:lnTo>
                  <a:lnTo>
                    <a:pt x="291" y="169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1" y="166"/>
                  </a:lnTo>
                  <a:lnTo>
                    <a:pt x="291" y="164"/>
                  </a:lnTo>
                  <a:lnTo>
                    <a:pt x="291" y="162"/>
                  </a:lnTo>
                  <a:lnTo>
                    <a:pt x="289" y="162"/>
                  </a:lnTo>
                  <a:lnTo>
                    <a:pt x="289" y="160"/>
                  </a:lnTo>
                  <a:lnTo>
                    <a:pt x="289" y="157"/>
                  </a:lnTo>
                  <a:lnTo>
                    <a:pt x="289" y="155"/>
                  </a:lnTo>
                  <a:lnTo>
                    <a:pt x="287" y="151"/>
                  </a:lnTo>
                  <a:lnTo>
                    <a:pt x="285" y="146"/>
                  </a:lnTo>
                  <a:lnTo>
                    <a:pt x="284" y="144"/>
                  </a:lnTo>
                  <a:lnTo>
                    <a:pt x="284" y="142"/>
                  </a:lnTo>
                  <a:lnTo>
                    <a:pt x="282" y="137"/>
                  </a:lnTo>
                  <a:lnTo>
                    <a:pt x="284" y="131"/>
                  </a:lnTo>
                  <a:lnTo>
                    <a:pt x="285" y="124"/>
                  </a:lnTo>
                  <a:lnTo>
                    <a:pt x="284" y="112"/>
                  </a:lnTo>
                  <a:lnTo>
                    <a:pt x="282" y="99"/>
                  </a:lnTo>
                  <a:lnTo>
                    <a:pt x="280" y="95"/>
                  </a:lnTo>
                  <a:lnTo>
                    <a:pt x="280" y="90"/>
                  </a:lnTo>
                  <a:lnTo>
                    <a:pt x="282" y="85"/>
                  </a:lnTo>
                  <a:lnTo>
                    <a:pt x="284" y="79"/>
                  </a:lnTo>
                  <a:lnTo>
                    <a:pt x="289" y="74"/>
                  </a:lnTo>
                  <a:lnTo>
                    <a:pt x="294" y="70"/>
                  </a:lnTo>
                  <a:lnTo>
                    <a:pt x="294" y="70"/>
                  </a:lnTo>
                  <a:lnTo>
                    <a:pt x="294" y="68"/>
                  </a:lnTo>
                  <a:lnTo>
                    <a:pt x="296" y="66"/>
                  </a:lnTo>
                  <a:lnTo>
                    <a:pt x="298" y="61"/>
                  </a:lnTo>
                  <a:lnTo>
                    <a:pt x="298" y="59"/>
                  </a:lnTo>
                  <a:lnTo>
                    <a:pt x="302" y="52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3" y="41"/>
                  </a:lnTo>
                  <a:lnTo>
                    <a:pt x="305" y="39"/>
                  </a:lnTo>
                  <a:lnTo>
                    <a:pt x="309" y="38"/>
                  </a:lnTo>
                  <a:lnTo>
                    <a:pt x="314" y="38"/>
                  </a:lnTo>
                  <a:lnTo>
                    <a:pt x="314" y="36"/>
                  </a:lnTo>
                  <a:lnTo>
                    <a:pt x="314" y="36"/>
                  </a:lnTo>
                  <a:lnTo>
                    <a:pt x="311" y="36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18" y="32"/>
                  </a:lnTo>
                  <a:lnTo>
                    <a:pt x="320" y="32"/>
                  </a:lnTo>
                  <a:lnTo>
                    <a:pt x="320" y="30"/>
                  </a:lnTo>
                  <a:lnTo>
                    <a:pt x="320" y="3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37491087-C1D0-4A07-8134-FAB2BD31B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426" y="3652159"/>
              <a:ext cx="393286" cy="316629"/>
            </a:xfrm>
            <a:custGeom>
              <a:avLst/>
              <a:gdLst>
                <a:gd name="T0" fmla="*/ 146 w 354"/>
                <a:gd name="T1" fmla="*/ 258 h 285"/>
                <a:gd name="T2" fmla="*/ 121 w 354"/>
                <a:gd name="T3" fmla="*/ 262 h 285"/>
                <a:gd name="T4" fmla="*/ 210 w 354"/>
                <a:gd name="T5" fmla="*/ 244 h 285"/>
                <a:gd name="T6" fmla="*/ 210 w 354"/>
                <a:gd name="T7" fmla="*/ 255 h 285"/>
                <a:gd name="T8" fmla="*/ 87 w 354"/>
                <a:gd name="T9" fmla="*/ 247 h 285"/>
                <a:gd name="T10" fmla="*/ 94 w 354"/>
                <a:gd name="T11" fmla="*/ 262 h 285"/>
                <a:gd name="T12" fmla="*/ 130 w 354"/>
                <a:gd name="T13" fmla="*/ 271 h 285"/>
                <a:gd name="T14" fmla="*/ 332 w 354"/>
                <a:gd name="T15" fmla="*/ 229 h 285"/>
                <a:gd name="T16" fmla="*/ 14 w 354"/>
                <a:gd name="T17" fmla="*/ 211 h 285"/>
                <a:gd name="T18" fmla="*/ 126 w 354"/>
                <a:gd name="T19" fmla="*/ 209 h 285"/>
                <a:gd name="T20" fmla="*/ 126 w 354"/>
                <a:gd name="T21" fmla="*/ 202 h 285"/>
                <a:gd name="T22" fmla="*/ 117 w 354"/>
                <a:gd name="T23" fmla="*/ 199 h 285"/>
                <a:gd name="T24" fmla="*/ 81 w 354"/>
                <a:gd name="T25" fmla="*/ 208 h 285"/>
                <a:gd name="T26" fmla="*/ 94 w 354"/>
                <a:gd name="T27" fmla="*/ 231 h 285"/>
                <a:gd name="T28" fmla="*/ 107 w 354"/>
                <a:gd name="T29" fmla="*/ 240 h 285"/>
                <a:gd name="T30" fmla="*/ 228 w 354"/>
                <a:gd name="T31" fmla="*/ 199 h 285"/>
                <a:gd name="T32" fmla="*/ 121 w 354"/>
                <a:gd name="T33" fmla="*/ 179 h 285"/>
                <a:gd name="T34" fmla="*/ 191 w 354"/>
                <a:gd name="T35" fmla="*/ 249 h 285"/>
                <a:gd name="T36" fmla="*/ 200 w 354"/>
                <a:gd name="T37" fmla="*/ 236 h 285"/>
                <a:gd name="T38" fmla="*/ 220 w 354"/>
                <a:gd name="T39" fmla="*/ 193 h 285"/>
                <a:gd name="T40" fmla="*/ 190 w 354"/>
                <a:gd name="T41" fmla="*/ 162 h 285"/>
                <a:gd name="T42" fmla="*/ 199 w 354"/>
                <a:gd name="T43" fmla="*/ 180 h 285"/>
                <a:gd name="T44" fmla="*/ 186 w 354"/>
                <a:gd name="T45" fmla="*/ 188 h 285"/>
                <a:gd name="T46" fmla="*/ 182 w 354"/>
                <a:gd name="T47" fmla="*/ 170 h 285"/>
                <a:gd name="T48" fmla="*/ 164 w 354"/>
                <a:gd name="T49" fmla="*/ 180 h 285"/>
                <a:gd name="T50" fmla="*/ 143 w 354"/>
                <a:gd name="T51" fmla="*/ 190 h 285"/>
                <a:gd name="T52" fmla="*/ 152 w 354"/>
                <a:gd name="T53" fmla="*/ 218 h 285"/>
                <a:gd name="T54" fmla="*/ 166 w 354"/>
                <a:gd name="T55" fmla="*/ 229 h 285"/>
                <a:gd name="T56" fmla="*/ 184 w 354"/>
                <a:gd name="T57" fmla="*/ 244 h 285"/>
                <a:gd name="T58" fmla="*/ 190 w 354"/>
                <a:gd name="T59" fmla="*/ 269 h 285"/>
                <a:gd name="T60" fmla="*/ 177 w 354"/>
                <a:gd name="T61" fmla="*/ 96 h 285"/>
                <a:gd name="T62" fmla="*/ 40 w 354"/>
                <a:gd name="T63" fmla="*/ 88 h 285"/>
                <a:gd name="T64" fmla="*/ 29 w 354"/>
                <a:gd name="T65" fmla="*/ 79 h 285"/>
                <a:gd name="T66" fmla="*/ 150 w 354"/>
                <a:gd name="T67" fmla="*/ 43 h 285"/>
                <a:gd name="T68" fmla="*/ 69 w 354"/>
                <a:gd name="T69" fmla="*/ 247 h 285"/>
                <a:gd name="T70" fmla="*/ 81 w 354"/>
                <a:gd name="T71" fmla="*/ 227 h 285"/>
                <a:gd name="T72" fmla="*/ 74 w 354"/>
                <a:gd name="T73" fmla="*/ 202 h 285"/>
                <a:gd name="T74" fmla="*/ 90 w 354"/>
                <a:gd name="T75" fmla="*/ 188 h 285"/>
                <a:gd name="T76" fmla="*/ 105 w 354"/>
                <a:gd name="T77" fmla="*/ 175 h 285"/>
                <a:gd name="T78" fmla="*/ 116 w 354"/>
                <a:gd name="T79" fmla="*/ 135 h 285"/>
                <a:gd name="T80" fmla="*/ 123 w 354"/>
                <a:gd name="T81" fmla="*/ 152 h 285"/>
                <a:gd name="T82" fmla="*/ 139 w 354"/>
                <a:gd name="T83" fmla="*/ 114 h 285"/>
                <a:gd name="T84" fmla="*/ 105 w 354"/>
                <a:gd name="T85" fmla="*/ 97 h 285"/>
                <a:gd name="T86" fmla="*/ 107 w 354"/>
                <a:gd name="T87" fmla="*/ 96 h 285"/>
                <a:gd name="T88" fmla="*/ 99 w 354"/>
                <a:gd name="T89" fmla="*/ 63 h 285"/>
                <a:gd name="T90" fmla="*/ 107 w 354"/>
                <a:gd name="T91" fmla="*/ 14 h 285"/>
                <a:gd name="T92" fmla="*/ 11 w 354"/>
                <a:gd name="T93" fmla="*/ 92 h 285"/>
                <a:gd name="T94" fmla="*/ 16 w 354"/>
                <a:gd name="T95" fmla="*/ 97 h 285"/>
                <a:gd name="T96" fmla="*/ 33 w 354"/>
                <a:gd name="T97" fmla="*/ 74 h 285"/>
                <a:gd name="T98" fmla="*/ 83 w 354"/>
                <a:gd name="T99" fmla="*/ 63 h 285"/>
                <a:gd name="T100" fmla="*/ 56 w 354"/>
                <a:gd name="T101" fmla="*/ 81 h 285"/>
                <a:gd name="T102" fmla="*/ 61 w 354"/>
                <a:gd name="T103" fmla="*/ 108 h 285"/>
                <a:gd name="T104" fmla="*/ 52 w 354"/>
                <a:gd name="T105" fmla="*/ 101 h 285"/>
                <a:gd name="T106" fmla="*/ 47 w 354"/>
                <a:gd name="T107" fmla="*/ 88 h 285"/>
                <a:gd name="T108" fmla="*/ 33 w 354"/>
                <a:gd name="T109" fmla="*/ 112 h 285"/>
                <a:gd name="T110" fmla="*/ 11 w 354"/>
                <a:gd name="T111" fmla="*/ 106 h 285"/>
                <a:gd name="T112" fmla="*/ 4 w 354"/>
                <a:gd name="T113" fmla="*/ 155 h 285"/>
                <a:gd name="T114" fmla="*/ 2 w 354"/>
                <a:gd name="T115" fmla="*/ 162 h 285"/>
                <a:gd name="T116" fmla="*/ 27 w 354"/>
                <a:gd name="T117" fmla="*/ 211 h 285"/>
                <a:gd name="T118" fmla="*/ 24 w 354"/>
                <a:gd name="T119" fmla="*/ 236 h 285"/>
                <a:gd name="T120" fmla="*/ 67 w 354"/>
                <a:gd name="T121" fmla="*/ 265 h 285"/>
                <a:gd name="T122" fmla="*/ 83 w 354"/>
                <a:gd name="T123" fmla="*/ 26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4" h="285">
                  <a:moveTo>
                    <a:pt x="188" y="269"/>
                  </a:moveTo>
                  <a:lnTo>
                    <a:pt x="188" y="267"/>
                  </a:lnTo>
                  <a:lnTo>
                    <a:pt x="186" y="265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6" y="264"/>
                  </a:lnTo>
                  <a:lnTo>
                    <a:pt x="184" y="264"/>
                  </a:lnTo>
                  <a:lnTo>
                    <a:pt x="184" y="262"/>
                  </a:lnTo>
                  <a:lnTo>
                    <a:pt x="182" y="262"/>
                  </a:lnTo>
                  <a:lnTo>
                    <a:pt x="182" y="260"/>
                  </a:lnTo>
                  <a:lnTo>
                    <a:pt x="179" y="256"/>
                  </a:lnTo>
                  <a:lnTo>
                    <a:pt x="179" y="256"/>
                  </a:lnTo>
                  <a:lnTo>
                    <a:pt x="179" y="258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7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4"/>
                  </a:lnTo>
                  <a:lnTo>
                    <a:pt x="175" y="264"/>
                  </a:lnTo>
                  <a:lnTo>
                    <a:pt x="175" y="265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4" y="260"/>
                  </a:lnTo>
                  <a:lnTo>
                    <a:pt x="163" y="256"/>
                  </a:lnTo>
                  <a:lnTo>
                    <a:pt x="163" y="255"/>
                  </a:lnTo>
                  <a:lnTo>
                    <a:pt x="161" y="255"/>
                  </a:lnTo>
                  <a:lnTo>
                    <a:pt x="159" y="253"/>
                  </a:lnTo>
                  <a:lnTo>
                    <a:pt x="157" y="253"/>
                  </a:lnTo>
                  <a:lnTo>
                    <a:pt x="150" y="253"/>
                  </a:lnTo>
                  <a:lnTo>
                    <a:pt x="150" y="253"/>
                  </a:lnTo>
                  <a:lnTo>
                    <a:pt x="148" y="256"/>
                  </a:lnTo>
                  <a:lnTo>
                    <a:pt x="146" y="256"/>
                  </a:lnTo>
                  <a:lnTo>
                    <a:pt x="146" y="258"/>
                  </a:lnTo>
                  <a:lnTo>
                    <a:pt x="146" y="260"/>
                  </a:lnTo>
                  <a:lnTo>
                    <a:pt x="150" y="262"/>
                  </a:lnTo>
                  <a:lnTo>
                    <a:pt x="150" y="264"/>
                  </a:lnTo>
                  <a:lnTo>
                    <a:pt x="152" y="264"/>
                  </a:lnTo>
                  <a:lnTo>
                    <a:pt x="150" y="265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6" y="269"/>
                  </a:lnTo>
                  <a:lnTo>
                    <a:pt x="148" y="269"/>
                  </a:lnTo>
                  <a:lnTo>
                    <a:pt x="150" y="271"/>
                  </a:lnTo>
                  <a:lnTo>
                    <a:pt x="154" y="271"/>
                  </a:lnTo>
                  <a:lnTo>
                    <a:pt x="155" y="273"/>
                  </a:lnTo>
                  <a:lnTo>
                    <a:pt x="161" y="276"/>
                  </a:lnTo>
                  <a:lnTo>
                    <a:pt x="164" y="278"/>
                  </a:lnTo>
                  <a:lnTo>
                    <a:pt x="168" y="282"/>
                  </a:lnTo>
                  <a:lnTo>
                    <a:pt x="170" y="282"/>
                  </a:lnTo>
                  <a:lnTo>
                    <a:pt x="172" y="280"/>
                  </a:lnTo>
                  <a:lnTo>
                    <a:pt x="173" y="278"/>
                  </a:lnTo>
                  <a:lnTo>
                    <a:pt x="177" y="278"/>
                  </a:lnTo>
                  <a:lnTo>
                    <a:pt x="184" y="280"/>
                  </a:lnTo>
                  <a:lnTo>
                    <a:pt x="186" y="278"/>
                  </a:lnTo>
                  <a:lnTo>
                    <a:pt x="188" y="276"/>
                  </a:lnTo>
                  <a:lnTo>
                    <a:pt x="188" y="274"/>
                  </a:lnTo>
                  <a:lnTo>
                    <a:pt x="186" y="274"/>
                  </a:lnTo>
                  <a:lnTo>
                    <a:pt x="186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88" y="269"/>
                  </a:lnTo>
                  <a:lnTo>
                    <a:pt x="188" y="269"/>
                  </a:lnTo>
                  <a:close/>
                  <a:moveTo>
                    <a:pt x="121" y="262"/>
                  </a:moveTo>
                  <a:lnTo>
                    <a:pt x="121" y="260"/>
                  </a:lnTo>
                  <a:lnTo>
                    <a:pt x="121" y="258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19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2" y="256"/>
                  </a:lnTo>
                  <a:lnTo>
                    <a:pt x="112" y="255"/>
                  </a:lnTo>
                  <a:lnTo>
                    <a:pt x="110" y="255"/>
                  </a:lnTo>
                  <a:lnTo>
                    <a:pt x="107" y="251"/>
                  </a:lnTo>
                  <a:lnTo>
                    <a:pt x="105" y="251"/>
                  </a:lnTo>
                  <a:lnTo>
                    <a:pt x="105" y="253"/>
                  </a:lnTo>
                  <a:lnTo>
                    <a:pt x="107" y="255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7" y="264"/>
                  </a:lnTo>
                  <a:lnTo>
                    <a:pt x="117" y="262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1" y="262"/>
                  </a:lnTo>
                  <a:close/>
                  <a:moveTo>
                    <a:pt x="222" y="247"/>
                  </a:moveTo>
                  <a:lnTo>
                    <a:pt x="217" y="246"/>
                  </a:lnTo>
                  <a:lnTo>
                    <a:pt x="213" y="246"/>
                  </a:lnTo>
                  <a:lnTo>
                    <a:pt x="211" y="246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1" y="247"/>
                  </a:lnTo>
                  <a:lnTo>
                    <a:pt x="211" y="247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9"/>
                  </a:lnTo>
                  <a:lnTo>
                    <a:pt x="210" y="249"/>
                  </a:lnTo>
                  <a:lnTo>
                    <a:pt x="210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6" y="249"/>
                  </a:lnTo>
                  <a:lnTo>
                    <a:pt x="204" y="249"/>
                  </a:lnTo>
                  <a:lnTo>
                    <a:pt x="206" y="251"/>
                  </a:lnTo>
                  <a:lnTo>
                    <a:pt x="204" y="251"/>
                  </a:lnTo>
                  <a:lnTo>
                    <a:pt x="204" y="251"/>
                  </a:lnTo>
                  <a:lnTo>
                    <a:pt x="204" y="251"/>
                  </a:lnTo>
                  <a:lnTo>
                    <a:pt x="202" y="253"/>
                  </a:lnTo>
                  <a:lnTo>
                    <a:pt x="202" y="253"/>
                  </a:lnTo>
                  <a:lnTo>
                    <a:pt x="204" y="253"/>
                  </a:lnTo>
                  <a:lnTo>
                    <a:pt x="204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4" y="258"/>
                  </a:lnTo>
                  <a:lnTo>
                    <a:pt x="206" y="258"/>
                  </a:lnTo>
                  <a:lnTo>
                    <a:pt x="208" y="258"/>
                  </a:lnTo>
                  <a:lnTo>
                    <a:pt x="210" y="255"/>
                  </a:lnTo>
                  <a:lnTo>
                    <a:pt x="211" y="253"/>
                  </a:lnTo>
                  <a:lnTo>
                    <a:pt x="213" y="253"/>
                  </a:lnTo>
                  <a:lnTo>
                    <a:pt x="215" y="253"/>
                  </a:lnTo>
                  <a:lnTo>
                    <a:pt x="220" y="253"/>
                  </a:lnTo>
                  <a:lnTo>
                    <a:pt x="222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1"/>
                  </a:lnTo>
                  <a:lnTo>
                    <a:pt x="222" y="249"/>
                  </a:lnTo>
                  <a:lnTo>
                    <a:pt x="222" y="247"/>
                  </a:lnTo>
                  <a:close/>
                  <a:moveTo>
                    <a:pt x="96" y="251"/>
                  </a:moveTo>
                  <a:lnTo>
                    <a:pt x="96" y="249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46"/>
                  </a:lnTo>
                  <a:lnTo>
                    <a:pt x="89" y="246"/>
                  </a:lnTo>
                  <a:lnTo>
                    <a:pt x="85" y="242"/>
                  </a:lnTo>
                  <a:lnTo>
                    <a:pt x="83" y="242"/>
                  </a:lnTo>
                  <a:lnTo>
                    <a:pt x="81" y="242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0" y="244"/>
                  </a:lnTo>
                  <a:lnTo>
                    <a:pt x="81" y="244"/>
                  </a:lnTo>
                  <a:lnTo>
                    <a:pt x="81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7"/>
                  </a:lnTo>
                  <a:lnTo>
                    <a:pt x="80" y="247"/>
                  </a:lnTo>
                  <a:lnTo>
                    <a:pt x="81" y="247"/>
                  </a:lnTo>
                  <a:lnTo>
                    <a:pt x="81" y="247"/>
                  </a:lnTo>
                  <a:lnTo>
                    <a:pt x="81" y="247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5" y="249"/>
                  </a:lnTo>
                  <a:lnTo>
                    <a:pt x="85" y="249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5" y="251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5" y="251"/>
                  </a:lnTo>
                  <a:lnTo>
                    <a:pt x="83" y="255"/>
                  </a:lnTo>
                  <a:lnTo>
                    <a:pt x="85" y="256"/>
                  </a:lnTo>
                  <a:lnTo>
                    <a:pt x="87" y="258"/>
                  </a:lnTo>
                  <a:lnTo>
                    <a:pt x="89" y="258"/>
                  </a:lnTo>
                  <a:lnTo>
                    <a:pt x="89" y="256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4" y="260"/>
                  </a:lnTo>
                  <a:lnTo>
                    <a:pt x="92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4" y="260"/>
                  </a:lnTo>
                  <a:lnTo>
                    <a:pt x="94" y="262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9" y="260"/>
                  </a:lnTo>
                  <a:lnTo>
                    <a:pt x="99" y="258"/>
                  </a:lnTo>
                  <a:lnTo>
                    <a:pt x="98" y="253"/>
                  </a:lnTo>
                  <a:lnTo>
                    <a:pt x="96" y="251"/>
                  </a:lnTo>
                  <a:close/>
                  <a:moveTo>
                    <a:pt x="141" y="238"/>
                  </a:moveTo>
                  <a:lnTo>
                    <a:pt x="139" y="242"/>
                  </a:lnTo>
                  <a:lnTo>
                    <a:pt x="139" y="246"/>
                  </a:lnTo>
                  <a:lnTo>
                    <a:pt x="135" y="249"/>
                  </a:lnTo>
                  <a:lnTo>
                    <a:pt x="135" y="249"/>
                  </a:lnTo>
                  <a:lnTo>
                    <a:pt x="132" y="253"/>
                  </a:lnTo>
                  <a:lnTo>
                    <a:pt x="130" y="255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8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0" y="260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60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8" y="264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30" y="271"/>
                  </a:lnTo>
                  <a:lnTo>
                    <a:pt x="130" y="273"/>
                  </a:lnTo>
                  <a:lnTo>
                    <a:pt x="132" y="271"/>
                  </a:lnTo>
                  <a:lnTo>
                    <a:pt x="132" y="271"/>
                  </a:lnTo>
                  <a:lnTo>
                    <a:pt x="134" y="271"/>
                  </a:lnTo>
                  <a:lnTo>
                    <a:pt x="137" y="255"/>
                  </a:lnTo>
                  <a:lnTo>
                    <a:pt x="141" y="249"/>
                  </a:lnTo>
                  <a:lnTo>
                    <a:pt x="141" y="246"/>
                  </a:lnTo>
                  <a:lnTo>
                    <a:pt x="145" y="235"/>
                  </a:lnTo>
                  <a:lnTo>
                    <a:pt x="143" y="235"/>
                  </a:lnTo>
                  <a:lnTo>
                    <a:pt x="141" y="238"/>
                  </a:lnTo>
                  <a:close/>
                  <a:moveTo>
                    <a:pt x="352" y="238"/>
                  </a:moveTo>
                  <a:lnTo>
                    <a:pt x="354" y="238"/>
                  </a:lnTo>
                  <a:lnTo>
                    <a:pt x="354" y="238"/>
                  </a:lnTo>
                  <a:lnTo>
                    <a:pt x="354" y="238"/>
                  </a:lnTo>
                  <a:lnTo>
                    <a:pt x="354" y="236"/>
                  </a:lnTo>
                  <a:lnTo>
                    <a:pt x="352" y="236"/>
                  </a:lnTo>
                  <a:lnTo>
                    <a:pt x="350" y="235"/>
                  </a:lnTo>
                  <a:lnTo>
                    <a:pt x="347" y="233"/>
                  </a:lnTo>
                  <a:lnTo>
                    <a:pt x="347" y="233"/>
                  </a:lnTo>
                  <a:lnTo>
                    <a:pt x="345" y="231"/>
                  </a:lnTo>
                  <a:lnTo>
                    <a:pt x="345" y="229"/>
                  </a:lnTo>
                  <a:lnTo>
                    <a:pt x="343" y="229"/>
                  </a:lnTo>
                  <a:lnTo>
                    <a:pt x="343" y="229"/>
                  </a:lnTo>
                  <a:lnTo>
                    <a:pt x="341" y="229"/>
                  </a:lnTo>
                  <a:lnTo>
                    <a:pt x="340" y="227"/>
                  </a:lnTo>
                  <a:lnTo>
                    <a:pt x="338" y="226"/>
                  </a:lnTo>
                  <a:lnTo>
                    <a:pt x="338" y="226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4"/>
                  </a:lnTo>
                  <a:lnTo>
                    <a:pt x="332" y="226"/>
                  </a:lnTo>
                  <a:lnTo>
                    <a:pt x="332" y="227"/>
                  </a:lnTo>
                  <a:lnTo>
                    <a:pt x="332" y="227"/>
                  </a:lnTo>
                  <a:lnTo>
                    <a:pt x="332" y="229"/>
                  </a:lnTo>
                  <a:lnTo>
                    <a:pt x="331" y="235"/>
                  </a:lnTo>
                  <a:lnTo>
                    <a:pt x="331" y="238"/>
                  </a:lnTo>
                  <a:lnTo>
                    <a:pt x="331" y="240"/>
                  </a:lnTo>
                  <a:lnTo>
                    <a:pt x="331" y="240"/>
                  </a:lnTo>
                  <a:lnTo>
                    <a:pt x="336" y="244"/>
                  </a:lnTo>
                  <a:lnTo>
                    <a:pt x="340" y="246"/>
                  </a:lnTo>
                  <a:lnTo>
                    <a:pt x="343" y="247"/>
                  </a:lnTo>
                  <a:lnTo>
                    <a:pt x="345" y="249"/>
                  </a:lnTo>
                  <a:lnTo>
                    <a:pt x="347" y="249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50" y="247"/>
                  </a:lnTo>
                  <a:lnTo>
                    <a:pt x="352" y="247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4"/>
                  </a:lnTo>
                  <a:lnTo>
                    <a:pt x="352" y="242"/>
                  </a:lnTo>
                  <a:lnTo>
                    <a:pt x="354" y="242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2" y="238"/>
                  </a:lnTo>
                  <a:close/>
                  <a:moveTo>
                    <a:pt x="20" y="218"/>
                  </a:moveTo>
                  <a:lnTo>
                    <a:pt x="18" y="217"/>
                  </a:lnTo>
                  <a:lnTo>
                    <a:pt x="18" y="215"/>
                  </a:lnTo>
                  <a:lnTo>
                    <a:pt x="18" y="215"/>
                  </a:lnTo>
                  <a:lnTo>
                    <a:pt x="18" y="213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6" y="211"/>
                  </a:lnTo>
                  <a:lnTo>
                    <a:pt x="16" y="208"/>
                  </a:lnTo>
                  <a:lnTo>
                    <a:pt x="14" y="208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6" y="215"/>
                  </a:lnTo>
                  <a:lnTo>
                    <a:pt x="16" y="218"/>
                  </a:lnTo>
                  <a:lnTo>
                    <a:pt x="18" y="218"/>
                  </a:lnTo>
                  <a:lnTo>
                    <a:pt x="20" y="218"/>
                  </a:lnTo>
                  <a:lnTo>
                    <a:pt x="20" y="218"/>
                  </a:lnTo>
                  <a:close/>
                  <a:moveTo>
                    <a:pt x="126" y="244"/>
                  </a:moveTo>
                  <a:lnTo>
                    <a:pt x="130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5" y="238"/>
                  </a:lnTo>
                  <a:lnTo>
                    <a:pt x="135" y="238"/>
                  </a:lnTo>
                  <a:lnTo>
                    <a:pt x="135" y="236"/>
                  </a:lnTo>
                  <a:lnTo>
                    <a:pt x="135" y="235"/>
                  </a:lnTo>
                  <a:lnTo>
                    <a:pt x="135" y="233"/>
                  </a:lnTo>
                  <a:lnTo>
                    <a:pt x="137" y="231"/>
                  </a:lnTo>
                  <a:lnTo>
                    <a:pt x="137" y="229"/>
                  </a:lnTo>
                  <a:lnTo>
                    <a:pt x="137" y="227"/>
                  </a:lnTo>
                  <a:lnTo>
                    <a:pt x="135" y="227"/>
                  </a:lnTo>
                  <a:lnTo>
                    <a:pt x="135" y="224"/>
                  </a:lnTo>
                  <a:lnTo>
                    <a:pt x="134" y="224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7" y="222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6" y="209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3" y="209"/>
                  </a:lnTo>
                  <a:lnTo>
                    <a:pt x="125" y="209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2" y="206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4" y="204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28" y="197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200"/>
                  </a:lnTo>
                  <a:lnTo>
                    <a:pt x="126" y="200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5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19" y="209"/>
                  </a:lnTo>
                  <a:lnTo>
                    <a:pt x="117" y="209"/>
                  </a:lnTo>
                  <a:lnTo>
                    <a:pt x="117" y="209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200"/>
                  </a:lnTo>
                  <a:lnTo>
                    <a:pt x="117" y="199"/>
                  </a:lnTo>
                  <a:lnTo>
                    <a:pt x="116" y="197"/>
                  </a:lnTo>
                  <a:lnTo>
                    <a:pt x="112" y="195"/>
                  </a:lnTo>
                  <a:lnTo>
                    <a:pt x="112" y="195"/>
                  </a:lnTo>
                  <a:lnTo>
                    <a:pt x="110" y="195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7" y="197"/>
                  </a:lnTo>
                  <a:lnTo>
                    <a:pt x="105" y="197"/>
                  </a:lnTo>
                  <a:lnTo>
                    <a:pt x="98" y="200"/>
                  </a:lnTo>
                  <a:lnTo>
                    <a:pt x="92" y="204"/>
                  </a:lnTo>
                  <a:lnTo>
                    <a:pt x="90" y="204"/>
                  </a:lnTo>
                  <a:lnTo>
                    <a:pt x="89" y="202"/>
                  </a:lnTo>
                  <a:lnTo>
                    <a:pt x="87" y="202"/>
                  </a:lnTo>
                  <a:lnTo>
                    <a:pt x="87" y="200"/>
                  </a:lnTo>
                  <a:lnTo>
                    <a:pt x="87" y="200"/>
                  </a:lnTo>
                  <a:lnTo>
                    <a:pt x="87" y="200"/>
                  </a:lnTo>
                  <a:lnTo>
                    <a:pt x="83" y="200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0" y="204"/>
                  </a:lnTo>
                  <a:lnTo>
                    <a:pt x="80" y="206"/>
                  </a:lnTo>
                  <a:lnTo>
                    <a:pt x="81" y="206"/>
                  </a:lnTo>
                  <a:lnTo>
                    <a:pt x="87" y="209"/>
                  </a:lnTo>
                  <a:lnTo>
                    <a:pt x="85" y="211"/>
                  </a:lnTo>
                  <a:lnTo>
                    <a:pt x="83" y="209"/>
                  </a:lnTo>
                  <a:lnTo>
                    <a:pt x="83" y="208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3" y="211"/>
                  </a:lnTo>
                  <a:lnTo>
                    <a:pt x="83" y="211"/>
                  </a:lnTo>
                  <a:lnTo>
                    <a:pt x="85" y="211"/>
                  </a:lnTo>
                  <a:lnTo>
                    <a:pt x="87" y="211"/>
                  </a:lnTo>
                  <a:lnTo>
                    <a:pt x="87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9" y="213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7" y="217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9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2" y="229"/>
                  </a:lnTo>
                  <a:lnTo>
                    <a:pt x="92" y="229"/>
                  </a:lnTo>
                  <a:lnTo>
                    <a:pt x="94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4" y="233"/>
                  </a:lnTo>
                  <a:lnTo>
                    <a:pt x="96" y="235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9" y="233"/>
                  </a:lnTo>
                  <a:lnTo>
                    <a:pt x="99" y="233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5"/>
                  </a:lnTo>
                  <a:lnTo>
                    <a:pt x="103" y="235"/>
                  </a:lnTo>
                  <a:lnTo>
                    <a:pt x="103" y="236"/>
                  </a:lnTo>
                  <a:lnTo>
                    <a:pt x="103" y="238"/>
                  </a:lnTo>
                  <a:lnTo>
                    <a:pt x="99" y="240"/>
                  </a:lnTo>
                  <a:lnTo>
                    <a:pt x="99" y="242"/>
                  </a:lnTo>
                  <a:lnTo>
                    <a:pt x="101" y="240"/>
                  </a:lnTo>
                  <a:lnTo>
                    <a:pt x="103" y="240"/>
                  </a:lnTo>
                  <a:lnTo>
                    <a:pt x="103" y="242"/>
                  </a:lnTo>
                  <a:lnTo>
                    <a:pt x="105" y="242"/>
                  </a:lnTo>
                  <a:lnTo>
                    <a:pt x="107" y="244"/>
                  </a:lnTo>
                  <a:lnTo>
                    <a:pt x="107" y="242"/>
                  </a:lnTo>
                  <a:lnTo>
                    <a:pt x="107" y="240"/>
                  </a:lnTo>
                  <a:lnTo>
                    <a:pt x="108" y="240"/>
                  </a:lnTo>
                  <a:lnTo>
                    <a:pt x="112" y="244"/>
                  </a:lnTo>
                  <a:lnTo>
                    <a:pt x="112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6" y="244"/>
                  </a:lnTo>
                  <a:lnTo>
                    <a:pt x="116" y="244"/>
                  </a:lnTo>
                  <a:lnTo>
                    <a:pt x="116" y="246"/>
                  </a:lnTo>
                  <a:lnTo>
                    <a:pt x="119" y="246"/>
                  </a:lnTo>
                  <a:lnTo>
                    <a:pt x="121" y="246"/>
                  </a:lnTo>
                  <a:lnTo>
                    <a:pt x="123" y="246"/>
                  </a:lnTo>
                  <a:lnTo>
                    <a:pt x="123" y="246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6" y="244"/>
                  </a:lnTo>
                  <a:lnTo>
                    <a:pt x="126" y="244"/>
                  </a:lnTo>
                  <a:close/>
                  <a:moveTo>
                    <a:pt x="228" y="188"/>
                  </a:moveTo>
                  <a:lnTo>
                    <a:pt x="228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6" y="190"/>
                  </a:lnTo>
                  <a:lnTo>
                    <a:pt x="224" y="191"/>
                  </a:lnTo>
                  <a:lnTo>
                    <a:pt x="224" y="191"/>
                  </a:lnTo>
                  <a:lnTo>
                    <a:pt x="224" y="193"/>
                  </a:lnTo>
                  <a:lnTo>
                    <a:pt x="222" y="193"/>
                  </a:lnTo>
                  <a:lnTo>
                    <a:pt x="222" y="195"/>
                  </a:lnTo>
                  <a:lnTo>
                    <a:pt x="222" y="197"/>
                  </a:lnTo>
                  <a:lnTo>
                    <a:pt x="222" y="199"/>
                  </a:lnTo>
                  <a:lnTo>
                    <a:pt x="224" y="200"/>
                  </a:lnTo>
                  <a:lnTo>
                    <a:pt x="226" y="200"/>
                  </a:lnTo>
                  <a:lnTo>
                    <a:pt x="226" y="200"/>
                  </a:lnTo>
                  <a:lnTo>
                    <a:pt x="226" y="199"/>
                  </a:lnTo>
                  <a:lnTo>
                    <a:pt x="228" y="199"/>
                  </a:lnTo>
                  <a:lnTo>
                    <a:pt x="228" y="199"/>
                  </a:lnTo>
                  <a:lnTo>
                    <a:pt x="229" y="197"/>
                  </a:lnTo>
                  <a:lnTo>
                    <a:pt x="229" y="195"/>
                  </a:lnTo>
                  <a:lnTo>
                    <a:pt x="228" y="188"/>
                  </a:lnTo>
                  <a:close/>
                  <a:moveTo>
                    <a:pt x="128" y="173"/>
                  </a:moveTo>
                  <a:lnTo>
                    <a:pt x="130" y="171"/>
                  </a:lnTo>
                  <a:lnTo>
                    <a:pt x="130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3"/>
                  </a:lnTo>
                  <a:lnTo>
                    <a:pt x="126" y="171"/>
                  </a:lnTo>
                  <a:lnTo>
                    <a:pt x="126" y="170"/>
                  </a:lnTo>
                  <a:lnTo>
                    <a:pt x="126" y="170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5" y="166"/>
                  </a:lnTo>
                  <a:lnTo>
                    <a:pt x="125" y="164"/>
                  </a:lnTo>
                  <a:lnTo>
                    <a:pt x="125" y="161"/>
                  </a:lnTo>
                  <a:lnTo>
                    <a:pt x="123" y="161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1" y="164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5" y="166"/>
                  </a:lnTo>
                  <a:lnTo>
                    <a:pt x="125" y="168"/>
                  </a:lnTo>
                  <a:lnTo>
                    <a:pt x="125" y="170"/>
                  </a:lnTo>
                  <a:lnTo>
                    <a:pt x="125" y="171"/>
                  </a:lnTo>
                  <a:lnTo>
                    <a:pt x="125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21" y="177"/>
                  </a:lnTo>
                  <a:lnTo>
                    <a:pt x="121" y="179"/>
                  </a:lnTo>
                  <a:lnTo>
                    <a:pt x="123" y="182"/>
                  </a:lnTo>
                  <a:lnTo>
                    <a:pt x="125" y="182"/>
                  </a:lnTo>
                  <a:lnTo>
                    <a:pt x="126" y="180"/>
                  </a:lnTo>
                  <a:lnTo>
                    <a:pt x="126" y="179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8" y="173"/>
                  </a:lnTo>
                  <a:close/>
                  <a:moveTo>
                    <a:pt x="202" y="258"/>
                  </a:moveTo>
                  <a:lnTo>
                    <a:pt x="200" y="258"/>
                  </a:lnTo>
                  <a:lnTo>
                    <a:pt x="200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5" y="256"/>
                  </a:lnTo>
                  <a:lnTo>
                    <a:pt x="195" y="256"/>
                  </a:lnTo>
                  <a:lnTo>
                    <a:pt x="195" y="255"/>
                  </a:lnTo>
                  <a:lnTo>
                    <a:pt x="195" y="255"/>
                  </a:lnTo>
                  <a:lnTo>
                    <a:pt x="193" y="253"/>
                  </a:lnTo>
                  <a:lnTo>
                    <a:pt x="193" y="255"/>
                  </a:lnTo>
                  <a:lnTo>
                    <a:pt x="191" y="255"/>
                  </a:lnTo>
                  <a:lnTo>
                    <a:pt x="193" y="255"/>
                  </a:lnTo>
                  <a:lnTo>
                    <a:pt x="193" y="255"/>
                  </a:lnTo>
                  <a:lnTo>
                    <a:pt x="191" y="256"/>
                  </a:lnTo>
                  <a:lnTo>
                    <a:pt x="191" y="255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0" y="253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7"/>
                  </a:lnTo>
                  <a:lnTo>
                    <a:pt x="193" y="247"/>
                  </a:lnTo>
                  <a:lnTo>
                    <a:pt x="195" y="251"/>
                  </a:lnTo>
                  <a:lnTo>
                    <a:pt x="197" y="251"/>
                  </a:lnTo>
                  <a:lnTo>
                    <a:pt x="199" y="251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2" y="249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4" y="247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2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38"/>
                  </a:lnTo>
                  <a:lnTo>
                    <a:pt x="202" y="236"/>
                  </a:lnTo>
                  <a:lnTo>
                    <a:pt x="199" y="236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3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3"/>
                  </a:lnTo>
                  <a:lnTo>
                    <a:pt x="202" y="231"/>
                  </a:lnTo>
                  <a:lnTo>
                    <a:pt x="204" y="229"/>
                  </a:lnTo>
                  <a:lnTo>
                    <a:pt x="206" y="229"/>
                  </a:lnTo>
                  <a:lnTo>
                    <a:pt x="215" y="226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9" y="220"/>
                  </a:lnTo>
                  <a:lnTo>
                    <a:pt x="219" y="220"/>
                  </a:lnTo>
                  <a:lnTo>
                    <a:pt x="219" y="218"/>
                  </a:lnTo>
                  <a:lnTo>
                    <a:pt x="219" y="217"/>
                  </a:lnTo>
                  <a:lnTo>
                    <a:pt x="217" y="215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3"/>
                  </a:lnTo>
                  <a:lnTo>
                    <a:pt x="210" y="213"/>
                  </a:lnTo>
                  <a:lnTo>
                    <a:pt x="208" y="211"/>
                  </a:lnTo>
                  <a:lnTo>
                    <a:pt x="206" y="206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11" y="197"/>
                  </a:lnTo>
                  <a:lnTo>
                    <a:pt x="213" y="197"/>
                  </a:lnTo>
                  <a:lnTo>
                    <a:pt x="217" y="195"/>
                  </a:lnTo>
                  <a:lnTo>
                    <a:pt x="217" y="195"/>
                  </a:lnTo>
                  <a:lnTo>
                    <a:pt x="219" y="195"/>
                  </a:lnTo>
                  <a:lnTo>
                    <a:pt x="219" y="195"/>
                  </a:lnTo>
                  <a:lnTo>
                    <a:pt x="219" y="195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220" y="193"/>
                  </a:lnTo>
                  <a:lnTo>
                    <a:pt x="224" y="191"/>
                  </a:lnTo>
                  <a:lnTo>
                    <a:pt x="226" y="188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4"/>
                  </a:lnTo>
                  <a:lnTo>
                    <a:pt x="226" y="184"/>
                  </a:lnTo>
                  <a:lnTo>
                    <a:pt x="226" y="182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7"/>
                  </a:lnTo>
                  <a:lnTo>
                    <a:pt x="224" y="175"/>
                  </a:lnTo>
                  <a:lnTo>
                    <a:pt x="224" y="173"/>
                  </a:lnTo>
                  <a:lnTo>
                    <a:pt x="224" y="171"/>
                  </a:lnTo>
                  <a:lnTo>
                    <a:pt x="224" y="171"/>
                  </a:lnTo>
                  <a:lnTo>
                    <a:pt x="222" y="170"/>
                  </a:lnTo>
                  <a:lnTo>
                    <a:pt x="222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6" y="159"/>
                  </a:lnTo>
                  <a:lnTo>
                    <a:pt x="228" y="157"/>
                  </a:lnTo>
                  <a:lnTo>
                    <a:pt x="224" y="155"/>
                  </a:lnTo>
                  <a:lnTo>
                    <a:pt x="222" y="153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17" y="152"/>
                  </a:lnTo>
                  <a:lnTo>
                    <a:pt x="213" y="150"/>
                  </a:lnTo>
                  <a:lnTo>
                    <a:pt x="208" y="150"/>
                  </a:lnTo>
                  <a:lnTo>
                    <a:pt x="204" y="152"/>
                  </a:lnTo>
                  <a:lnTo>
                    <a:pt x="197" y="157"/>
                  </a:lnTo>
                  <a:lnTo>
                    <a:pt x="191" y="161"/>
                  </a:lnTo>
                  <a:lnTo>
                    <a:pt x="190" y="162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1" y="166"/>
                  </a:lnTo>
                  <a:lnTo>
                    <a:pt x="195" y="164"/>
                  </a:lnTo>
                  <a:lnTo>
                    <a:pt x="195" y="164"/>
                  </a:lnTo>
                  <a:lnTo>
                    <a:pt x="197" y="164"/>
                  </a:lnTo>
                  <a:lnTo>
                    <a:pt x="197" y="166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9" y="175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9" y="190"/>
                  </a:lnTo>
                  <a:lnTo>
                    <a:pt x="199" y="191"/>
                  </a:lnTo>
                  <a:lnTo>
                    <a:pt x="197" y="191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5" y="188"/>
                  </a:lnTo>
                  <a:lnTo>
                    <a:pt x="195" y="190"/>
                  </a:lnTo>
                  <a:lnTo>
                    <a:pt x="193" y="190"/>
                  </a:lnTo>
                  <a:lnTo>
                    <a:pt x="193" y="191"/>
                  </a:lnTo>
                  <a:lnTo>
                    <a:pt x="191" y="191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7" y="186"/>
                  </a:lnTo>
                  <a:lnTo>
                    <a:pt x="199" y="184"/>
                  </a:lnTo>
                  <a:lnTo>
                    <a:pt x="199" y="180"/>
                  </a:lnTo>
                  <a:lnTo>
                    <a:pt x="197" y="177"/>
                  </a:lnTo>
                  <a:lnTo>
                    <a:pt x="197" y="175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5" y="173"/>
                  </a:lnTo>
                  <a:lnTo>
                    <a:pt x="195" y="171"/>
                  </a:lnTo>
                  <a:lnTo>
                    <a:pt x="195" y="171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3" y="166"/>
                  </a:lnTo>
                  <a:lnTo>
                    <a:pt x="191" y="166"/>
                  </a:lnTo>
                  <a:lnTo>
                    <a:pt x="191" y="168"/>
                  </a:lnTo>
                  <a:lnTo>
                    <a:pt x="193" y="171"/>
                  </a:lnTo>
                  <a:lnTo>
                    <a:pt x="193" y="173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0" y="177"/>
                  </a:lnTo>
                  <a:lnTo>
                    <a:pt x="190" y="179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4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4" y="191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4" y="186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1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4"/>
                  </a:lnTo>
                  <a:lnTo>
                    <a:pt x="181" y="184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4" y="180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9" y="177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79" y="170"/>
                  </a:lnTo>
                  <a:lnTo>
                    <a:pt x="179" y="168"/>
                  </a:lnTo>
                  <a:lnTo>
                    <a:pt x="181" y="168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4" y="168"/>
                  </a:lnTo>
                  <a:lnTo>
                    <a:pt x="182" y="168"/>
                  </a:lnTo>
                  <a:lnTo>
                    <a:pt x="184" y="166"/>
                  </a:lnTo>
                  <a:lnTo>
                    <a:pt x="184" y="164"/>
                  </a:lnTo>
                  <a:lnTo>
                    <a:pt x="184" y="164"/>
                  </a:lnTo>
                  <a:lnTo>
                    <a:pt x="184" y="162"/>
                  </a:lnTo>
                  <a:lnTo>
                    <a:pt x="184" y="164"/>
                  </a:lnTo>
                  <a:lnTo>
                    <a:pt x="182" y="164"/>
                  </a:lnTo>
                  <a:lnTo>
                    <a:pt x="179" y="166"/>
                  </a:lnTo>
                  <a:lnTo>
                    <a:pt x="175" y="166"/>
                  </a:lnTo>
                  <a:lnTo>
                    <a:pt x="175" y="164"/>
                  </a:lnTo>
                  <a:lnTo>
                    <a:pt x="168" y="164"/>
                  </a:lnTo>
                  <a:lnTo>
                    <a:pt x="166" y="164"/>
                  </a:lnTo>
                  <a:lnTo>
                    <a:pt x="159" y="161"/>
                  </a:lnTo>
                  <a:lnTo>
                    <a:pt x="161" y="162"/>
                  </a:lnTo>
                  <a:lnTo>
                    <a:pt x="161" y="164"/>
                  </a:lnTo>
                  <a:lnTo>
                    <a:pt x="164" y="164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2" y="168"/>
                  </a:lnTo>
                  <a:lnTo>
                    <a:pt x="172" y="171"/>
                  </a:lnTo>
                  <a:lnTo>
                    <a:pt x="170" y="175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6" y="177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64" y="175"/>
                  </a:lnTo>
                  <a:lnTo>
                    <a:pt x="164" y="177"/>
                  </a:lnTo>
                  <a:lnTo>
                    <a:pt x="164" y="17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64" y="180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1" y="182"/>
                  </a:lnTo>
                  <a:lnTo>
                    <a:pt x="159" y="184"/>
                  </a:lnTo>
                  <a:lnTo>
                    <a:pt x="159" y="184"/>
                  </a:lnTo>
                  <a:lnTo>
                    <a:pt x="157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7" y="186"/>
                  </a:lnTo>
                  <a:lnTo>
                    <a:pt x="155" y="188"/>
                  </a:lnTo>
                  <a:lnTo>
                    <a:pt x="154" y="186"/>
                  </a:lnTo>
                  <a:lnTo>
                    <a:pt x="154" y="186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2"/>
                  </a:lnTo>
                  <a:lnTo>
                    <a:pt x="152" y="182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41" y="184"/>
                  </a:lnTo>
                  <a:lnTo>
                    <a:pt x="143" y="184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6" y="188"/>
                  </a:lnTo>
                  <a:lnTo>
                    <a:pt x="150" y="190"/>
                  </a:lnTo>
                  <a:lnTo>
                    <a:pt x="150" y="191"/>
                  </a:lnTo>
                  <a:lnTo>
                    <a:pt x="143" y="190"/>
                  </a:lnTo>
                  <a:lnTo>
                    <a:pt x="143" y="191"/>
                  </a:lnTo>
                  <a:lnTo>
                    <a:pt x="148" y="193"/>
                  </a:lnTo>
                  <a:lnTo>
                    <a:pt x="150" y="193"/>
                  </a:lnTo>
                  <a:lnTo>
                    <a:pt x="152" y="197"/>
                  </a:lnTo>
                  <a:lnTo>
                    <a:pt x="154" y="199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02"/>
                  </a:lnTo>
                  <a:lnTo>
                    <a:pt x="152" y="202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52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5" y="206"/>
                  </a:lnTo>
                  <a:lnTo>
                    <a:pt x="155" y="20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5" y="215"/>
                  </a:lnTo>
                  <a:lnTo>
                    <a:pt x="155" y="215"/>
                  </a:lnTo>
                  <a:lnTo>
                    <a:pt x="154" y="215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2" y="218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5" y="218"/>
                  </a:lnTo>
                  <a:lnTo>
                    <a:pt x="155" y="218"/>
                  </a:lnTo>
                  <a:lnTo>
                    <a:pt x="155" y="220"/>
                  </a:lnTo>
                  <a:lnTo>
                    <a:pt x="155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7" y="226"/>
                  </a:lnTo>
                  <a:lnTo>
                    <a:pt x="157" y="227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61" y="226"/>
                  </a:lnTo>
                  <a:lnTo>
                    <a:pt x="161" y="227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9" y="229"/>
                  </a:lnTo>
                  <a:lnTo>
                    <a:pt x="159" y="231"/>
                  </a:lnTo>
                  <a:lnTo>
                    <a:pt x="161" y="231"/>
                  </a:lnTo>
                  <a:lnTo>
                    <a:pt x="163" y="231"/>
                  </a:lnTo>
                  <a:lnTo>
                    <a:pt x="161" y="231"/>
                  </a:lnTo>
                  <a:lnTo>
                    <a:pt x="161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6" y="229"/>
                  </a:lnTo>
                  <a:lnTo>
                    <a:pt x="168" y="229"/>
                  </a:lnTo>
                  <a:lnTo>
                    <a:pt x="170" y="231"/>
                  </a:lnTo>
                  <a:lnTo>
                    <a:pt x="172" y="231"/>
                  </a:lnTo>
                  <a:lnTo>
                    <a:pt x="172" y="231"/>
                  </a:lnTo>
                  <a:lnTo>
                    <a:pt x="175" y="233"/>
                  </a:lnTo>
                  <a:lnTo>
                    <a:pt x="177" y="233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81" y="231"/>
                  </a:lnTo>
                  <a:lnTo>
                    <a:pt x="181" y="231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2" y="235"/>
                  </a:lnTo>
                  <a:lnTo>
                    <a:pt x="182" y="235"/>
                  </a:lnTo>
                  <a:lnTo>
                    <a:pt x="186" y="235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6" y="242"/>
                  </a:lnTo>
                  <a:lnTo>
                    <a:pt x="188" y="244"/>
                  </a:lnTo>
                  <a:lnTo>
                    <a:pt x="184" y="244"/>
                  </a:lnTo>
                  <a:lnTo>
                    <a:pt x="179" y="242"/>
                  </a:lnTo>
                  <a:lnTo>
                    <a:pt x="177" y="240"/>
                  </a:lnTo>
                  <a:lnTo>
                    <a:pt x="177" y="242"/>
                  </a:lnTo>
                  <a:lnTo>
                    <a:pt x="179" y="242"/>
                  </a:lnTo>
                  <a:lnTo>
                    <a:pt x="179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8" y="246"/>
                  </a:lnTo>
                  <a:lnTo>
                    <a:pt x="188" y="247"/>
                  </a:lnTo>
                  <a:lnTo>
                    <a:pt x="190" y="249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3"/>
                  </a:lnTo>
                  <a:lnTo>
                    <a:pt x="188" y="253"/>
                  </a:lnTo>
                  <a:lnTo>
                    <a:pt x="188" y="251"/>
                  </a:lnTo>
                  <a:lnTo>
                    <a:pt x="188" y="251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2" y="253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6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90" y="273"/>
                  </a:lnTo>
                  <a:lnTo>
                    <a:pt x="190" y="273"/>
                  </a:lnTo>
                  <a:lnTo>
                    <a:pt x="191" y="273"/>
                  </a:lnTo>
                  <a:lnTo>
                    <a:pt x="190" y="274"/>
                  </a:lnTo>
                  <a:lnTo>
                    <a:pt x="190" y="276"/>
                  </a:lnTo>
                  <a:lnTo>
                    <a:pt x="190" y="278"/>
                  </a:lnTo>
                  <a:lnTo>
                    <a:pt x="190" y="280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3" y="285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195" y="283"/>
                  </a:lnTo>
                  <a:lnTo>
                    <a:pt x="193" y="278"/>
                  </a:lnTo>
                  <a:lnTo>
                    <a:pt x="193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7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9" y="267"/>
                  </a:lnTo>
                  <a:lnTo>
                    <a:pt x="200" y="267"/>
                  </a:lnTo>
                  <a:lnTo>
                    <a:pt x="204" y="264"/>
                  </a:lnTo>
                  <a:lnTo>
                    <a:pt x="204" y="262"/>
                  </a:lnTo>
                  <a:lnTo>
                    <a:pt x="202" y="260"/>
                  </a:lnTo>
                  <a:lnTo>
                    <a:pt x="202" y="258"/>
                  </a:lnTo>
                  <a:close/>
                  <a:moveTo>
                    <a:pt x="172" y="99"/>
                  </a:moveTo>
                  <a:lnTo>
                    <a:pt x="173" y="99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97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7" y="96"/>
                  </a:lnTo>
                  <a:lnTo>
                    <a:pt x="172" y="96"/>
                  </a:lnTo>
                  <a:lnTo>
                    <a:pt x="172" y="96"/>
                  </a:lnTo>
                  <a:lnTo>
                    <a:pt x="172" y="97"/>
                  </a:lnTo>
                  <a:lnTo>
                    <a:pt x="172" y="99"/>
                  </a:lnTo>
                  <a:close/>
                  <a:moveTo>
                    <a:pt x="24" y="92"/>
                  </a:move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38" y="87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81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close/>
                  <a:moveTo>
                    <a:pt x="141" y="47"/>
                  </a:moveTo>
                  <a:lnTo>
                    <a:pt x="141" y="49"/>
                  </a:lnTo>
                  <a:lnTo>
                    <a:pt x="143" y="49"/>
                  </a:lnTo>
                  <a:lnTo>
                    <a:pt x="145" y="50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0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4" y="41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4" y="4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6" y="41"/>
                  </a:lnTo>
                  <a:lnTo>
                    <a:pt x="145" y="41"/>
                  </a:lnTo>
                  <a:lnTo>
                    <a:pt x="143" y="41"/>
                  </a:lnTo>
                  <a:lnTo>
                    <a:pt x="143" y="43"/>
                  </a:lnTo>
                  <a:lnTo>
                    <a:pt x="141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7"/>
                  </a:lnTo>
                  <a:lnTo>
                    <a:pt x="141" y="47"/>
                  </a:lnTo>
                  <a:close/>
                  <a:moveTo>
                    <a:pt x="83" y="251"/>
                  </a:moveTo>
                  <a:lnTo>
                    <a:pt x="83" y="249"/>
                  </a:lnTo>
                  <a:lnTo>
                    <a:pt x="81" y="249"/>
                  </a:lnTo>
                  <a:lnTo>
                    <a:pt x="80" y="247"/>
                  </a:lnTo>
                  <a:lnTo>
                    <a:pt x="78" y="247"/>
                  </a:lnTo>
                  <a:lnTo>
                    <a:pt x="76" y="246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0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4" y="242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0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2" y="235"/>
                  </a:lnTo>
                  <a:lnTo>
                    <a:pt x="72" y="233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4" y="231"/>
                  </a:lnTo>
                  <a:lnTo>
                    <a:pt x="76" y="231"/>
                  </a:lnTo>
                  <a:lnTo>
                    <a:pt x="78" y="233"/>
                  </a:lnTo>
                  <a:lnTo>
                    <a:pt x="80" y="233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7"/>
                  </a:lnTo>
                  <a:lnTo>
                    <a:pt x="81" y="227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0" y="224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6" y="215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8" y="211"/>
                  </a:lnTo>
                  <a:lnTo>
                    <a:pt x="78" y="209"/>
                  </a:lnTo>
                  <a:lnTo>
                    <a:pt x="80" y="209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0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81" y="202"/>
                  </a:lnTo>
                  <a:lnTo>
                    <a:pt x="81" y="200"/>
                  </a:lnTo>
                  <a:lnTo>
                    <a:pt x="81" y="200"/>
                  </a:lnTo>
                  <a:lnTo>
                    <a:pt x="81" y="200"/>
                  </a:lnTo>
                  <a:lnTo>
                    <a:pt x="81" y="199"/>
                  </a:lnTo>
                  <a:lnTo>
                    <a:pt x="83" y="199"/>
                  </a:lnTo>
                  <a:lnTo>
                    <a:pt x="83" y="199"/>
                  </a:lnTo>
                  <a:lnTo>
                    <a:pt x="85" y="197"/>
                  </a:lnTo>
                  <a:lnTo>
                    <a:pt x="89" y="195"/>
                  </a:lnTo>
                  <a:lnTo>
                    <a:pt x="89" y="193"/>
                  </a:lnTo>
                  <a:lnTo>
                    <a:pt x="83" y="193"/>
                  </a:lnTo>
                  <a:lnTo>
                    <a:pt x="83" y="193"/>
                  </a:lnTo>
                  <a:lnTo>
                    <a:pt x="83" y="193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0" y="188"/>
                  </a:lnTo>
                  <a:lnTo>
                    <a:pt x="78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6" y="186"/>
                  </a:lnTo>
                  <a:lnTo>
                    <a:pt x="80" y="186"/>
                  </a:lnTo>
                  <a:lnTo>
                    <a:pt x="81" y="186"/>
                  </a:lnTo>
                  <a:lnTo>
                    <a:pt x="83" y="188"/>
                  </a:lnTo>
                  <a:lnTo>
                    <a:pt x="85" y="190"/>
                  </a:lnTo>
                  <a:lnTo>
                    <a:pt x="87" y="190"/>
                  </a:lnTo>
                  <a:lnTo>
                    <a:pt x="90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8" y="186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0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98" y="177"/>
                  </a:lnTo>
                  <a:lnTo>
                    <a:pt x="90" y="175"/>
                  </a:lnTo>
                  <a:lnTo>
                    <a:pt x="89" y="173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101" y="171"/>
                  </a:lnTo>
                  <a:lnTo>
                    <a:pt x="101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7" y="173"/>
                  </a:lnTo>
                  <a:lnTo>
                    <a:pt x="105" y="173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7" y="171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7" y="159"/>
                  </a:lnTo>
                  <a:lnTo>
                    <a:pt x="108" y="157"/>
                  </a:lnTo>
                  <a:lnTo>
                    <a:pt x="108" y="155"/>
                  </a:lnTo>
                  <a:lnTo>
                    <a:pt x="108" y="153"/>
                  </a:lnTo>
                  <a:lnTo>
                    <a:pt x="108" y="152"/>
                  </a:lnTo>
                  <a:lnTo>
                    <a:pt x="108" y="150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14" y="137"/>
                  </a:lnTo>
                  <a:lnTo>
                    <a:pt x="114" y="135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6" y="134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21" y="141"/>
                  </a:lnTo>
                  <a:lnTo>
                    <a:pt x="119" y="143"/>
                  </a:lnTo>
                  <a:lnTo>
                    <a:pt x="119" y="143"/>
                  </a:lnTo>
                  <a:lnTo>
                    <a:pt x="117" y="141"/>
                  </a:lnTo>
                  <a:lnTo>
                    <a:pt x="117" y="141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4" y="143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6"/>
                  </a:lnTo>
                  <a:lnTo>
                    <a:pt x="117" y="146"/>
                  </a:lnTo>
                  <a:lnTo>
                    <a:pt x="119" y="144"/>
                  </a:lnTo>
                  <a:lnTo>
                    <a:pt x="119" y="144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3" y="146"/>
                  </a:lnTo>
                  <a:lnTo>
                    <a:pt x="121" y="146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1" y="152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3" y="146"/>
                  </a:lnTo>
                  <a:lnTo>
                    <a:pt x="123" y="144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6" y="139"/>
                  </a:lnTo>
                  <a:lnTo>
                    <a:pt x="128" y="139"/>
                  </a:lnTo>
                  <a:lnTo>
                    <a:pt x="128" y="141"/>
                  </a:lnTo>
                  <a:lnTo>
                    <a:pt x="130" y="141"/>
                  </a:lnTo>
                  <a:lnTo>
                    <a:pt x="130" y="141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8" y="144"/>
                  </a:lnTo>
                  <a:lnTo>
                    <a:pt x="130" y="146"/>
                  </a:lnTo>
                  <a:lnTo>
                    <a:pt x="132" y="146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4" y="139"/>
                  </a:lnTo>
                  <a:lnTo>
                    <a:pt x="137" y="137"/>
                  </a:lnTo>
                  <a:lnTo>
                    <a:pt x="141" y="130"/>
                  </a:lnTo>
                  <a:lnTo>
                    <a:pt x="143" y="128"/>
                  </a:lnTo>
                  <a:lnTo>
                    <a:pt x="143" y="126"/>
                  </a:lnTo>
                  <a:lnTo>
                    <a:pt x="143" y="125"/>
                  </a:lnTo>
                  <a:lnTo>
                    <a:pt x="143" y="123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1" y="117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37" y="112"/>
                  </a:lnTo>
                  <a:lnTo>
                    <a:pt x="135" y="112"/>
                  </a:lnTo>
                  <a:lnTo>
                    <a:pt x="123" y="114"/>
                  </a:lnTo>
                  <a:lnTo>
                    <a:pt x="119" y="114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08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7" y="117"/>
                  </a:lnTo>
                  <a:lnTo>
                    <a:pt x="107" y="119"/>
                  </a:lnTo>
                  <a:lnTo>
                    <a:pt x="105" y="119"/>
                  </a:lnTo>
                  <a:lnTo>
                    <a:pt x="105" y="117"/>
                  </a:lnTo>
                  <a:lnTo>
                    <a:pt x="107" y="117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10" y="106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99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0" y="99"/>
                  </a:lnTo>
                  <a:lnTo>
                    <a:pt x="108" y="99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6" y="101"/>
                  </a:lnTo>
                  <a:lnTo>
                    <a:pt x="89" y="103"/>
                  </a:lnTo>
                  <a:lnTo>
                    <a:pt x="87" y="103"/>
                  </a:lnTo>
                  <a:lnTo>
                    <a:pt x="87" y="103"/>
                  </a:lnTo>
                  <a:lnTo>
                    <a:pt x="94" y="101"/>
                  </a:lnTo>
                  <a:lnTo>
                    <a:pt x="96" y="99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6"/>
                  </a:lnTo>
                  <a:lnTo>
                    <a:pt x="112" y="96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5"/>
                  </a:lnTo>
                  <a:lnTo>
                    <a:pt x="110" y="79"/>
                  </a:lnTo>
                  <a:lnTo>
                    <a:pt x="108" y="79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2"/>
                  </a:lnTo>
                  <a:lnTo>
                    <a:pt x="110" y="70"/>
                  </a:lnTo>
                  <a:lnTo>
                    <a:pt x="107" y="70"/>
                  </a:lnTo>
                  <a:lnTo>
                    <a:pt x="105" y="70"/>
                  </a:lnTo>
                  <a:lnTo>
                    <a:pt x="103" y="69"/>
                  </a:lnTo>
                  <a:lnTo>
                    <a:pt x="101" y="69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8" y="61"/>
                  </a:lnTo>
                  <a:lnTo>
                    <a:pt x="99" y="63"/>
                  </a:lnTo>
                  <a:lnTo>
                    <a:pt x="101" y="65"/>
                  </a:lnTo>
                  <a:lnTo>
                    <a:pt x="103" y="69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4" y="69"/>
                  </a:lnTo>
                  <a:lnTo>
                    <a:pt x="114" y="67"/>
                  </a:lnTo>
                  <a:lnTo>
                    <a:pt x="116" y="63"/>
                  </a:lnTo>
                  <a:lnTo>
                    <a:pt x="116" y="59"/>
                  </a:lnTo>
                  <a:lnTo>
                    <a:pt x="116" y="56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0"/>
                  </a:lnTo>
                  <a:lnTo>
                    <a:pt x="121" y="34"/>
                  </a:lnTo>
                  <a:lnTo>
                    <a:pt x="123" y="31"/>
                  </a:lnTo>
                  <a:lnTo>
                    <a:pt x="121" y="25"/>
                  </a:lnTo>
                  <a:lnTo>
                    <a:pt x="119" y="22"/>
                  </a:lnTo>
                  <a:lnTo>
                    <a:pt x="117" y="18"/>
                  </a:lnTo>
                  <a:lnTo>
                    <a:pt x="119" y="13"/>
                  </a:lnTo>
                  <a:lnTo>
                    <a:pt x="123" y="5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3" y="2"/>
                  </a:lnTo>
                  <a:lnTo>
                    <a:pt x="119" y="3"/>
                  </a:lnTo>
                  <a:lnTo>
                    <a:pt x="114" y="11"/>
                  </a:lnTo>
                  <a:lnTo>
                    <a:pt x="110" y="13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4" y="16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22"/>
                  </a:lnTo>
                  <a:lnTo>
                    <a:pt x="87" y="25"/>
                  </a:lnTo>
                  <a:lnTo>
                    <a:pt x="85" y="27"/>
                  </a:lnTo>
                  <a:lnTo>
                    <a:pt x="74" y="47"/>
                  </a:lnTo>
                  <a:lnTo>
                    <a:pt x="70" y="52"/>
                  </a:lnTo>
                  <a:lnTo>
                    <a:pt x="67" y="54"/>
                  </a:lnTo>
                  <a:lnTo>
                    <a:pt x="61" y="56"/>
                  </a:lnTo>
                  <a:lnTo>
                    <a:pt x="58" y="58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42" y="58"/>
                  </a:lnTo>
                  <a:lnTo>
                    <a:pt x="40" y="59"/>
                  </a:lnTo>
                  <a:lnTo>
                    <a:pt x="34" y="59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2" y="67"/>
                  </a:lnTo>
                  <a:lnTo>
                    <a:pt x="18" y="70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7" y="90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4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6" y="99"/>
                  </a:lnTo>
                  <a:lnTo>
                    <a:pt x="18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2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4" y="97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8" y="99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22" y="99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5" y="85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6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7" y="67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70" y="65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81" y="63"/>
                  </a:lnTo>
                  <a:lnTo>
                    <a:pt x="81" y="65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9" y="61"/>
                  </a:lnTo>
                  <a:lnTo>
                    <a:pt x="92" y="65"/>
                  </a:lnTo>
                  <a:lnTo>
                    <a:pt x="87" y="65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9" y="69"/>
                  </a:lnTo>
                  <a:lnTo>
                    <a:pt x="67" y="69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54" y="78"/>
                  </a:lnTo>
                  <a:lnTo>
                    <a:pt x="54" y="79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1" y="103"/>
                  </a:lnTo>
                  <a:lnTo>
                    <a:pt x="61" y="106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08"/>
                  </a:lnTo>
                  <a:lnTo>
                    <a:pt x="65" y="110"/>
                  </a:lnTo>
                  <a:lnTo>
                    <a:pt x="65" y="110"/>
                  </a:lnTo>
                  <a:lnTo>
                    <a:pt x="63" y="112"/>
                  </a:lnTo>
                  <a:lnTo>
                    <a:pt x="63" y="110"/>
                  </a:lnTo>
                  <a:lnTo>
                    <a:pt x="63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5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8" y="103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1" y="105"/>
                  </a:lnTo>
                  <a:lnTo>
                    <a:pt x="51" y="108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3"/>
                  </a:lnTo>
                  <a:lnTo>
                    <a:pt x="51" y="103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99"/>
                  </a:lnTo>
                  <a:lnTo>
                    <a:pt x="52" y="99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3" y="88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2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9" y="106"/>
                  </a:lnTo>
                  <a:lnTo>
                    <a:pt x="7" y="106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6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43"/>
                  </a:lnTo>
                  <a:lnTo>
                    <a:pt x="2" y="144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59"/>
                  </a:lnTo>
                  <a:lnTo>
                    <a:pt x="4" y="157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52"/>
                  </a:lnTo>
                  <a:lnTo>
                    <a:pt x="9" y="152"/>
                  </a:lnTo>
                  <a:lnTo>
                    <a:pt x="9" y="153"/>
                  </a:lnTo>
                  <a:lnTo>
                    <a:pt x="11" y="155"/>
                  </a:lnTo>
                  <a:lnTo>
                    <a:pt x="11" y="159"/>
                  </a:lnTo>
                  <a:lnTo>
                    <a:pt x="11" y="16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4" y="170"/>
                  </a:lnTo>
                  <a:lnTo>
                    <a:pt x="13" y="171"/>
                  </a:lnTo>
                  <a:lnTo>
                    <a:pt x="11" y="173"/>
                  </a:lnTo>
                  <a:lnTo>
                    <a:pt x="11" y="173"/>
                  </a:lnTo>
                  <a:lnTo>
                    <a:pt x="7" y="177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2" y="162"/>
                  </a:lnTo>
                  <a:lnTo>
                    <a:pt x="2" y="161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4"/>
                  </a:lnTo>
                  <a:lnTo>
                    <a:pt x="5" y="180"/>
                  </a:lnTo>
                  <a:lnTo>
                    <a:pt x="5" y="184"/>
                  </a:lnTo>
                  <a:lnTo>
                    <a:pt x="4" y="188"/>
                  </a:lnTo>
                  <a:lnTo>
                    <a:pt x="4" y="191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2" y="202"/>
                  </a:lnTo>
                  <a:lnTo>
                    <a:pt x="4" y="202"/>
                  </a:lnTo>
                  <a:lnTo>
                    <a:pt x="5" y="202"/>
                  </a:lnTo>
                  <a:lnTo>
                    <a:pt x="11" y="208"/>
                  </a:lnTo>
                  <a:lnTo>
                    <a:pt x="13" y="208"/>
                  </a:lnTo>
                  <a:lnTo>
                    <a:pt x="11" y="206"/>
                  </a:lnTo>
                  <a:lnTo>
                    <a:pt x="11" y="204"/>
                  </a:lnTo>
                  <a:lnTo>
                    <a:pt x="9" y="204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7" y="200"/>
                  </a:lnTo>
                  <a:lnTo>
                    <a:pt x="7" y="200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199"/>
                  </a:lnTo>
                  <a:lnTo>
                    <a:pt x="11" y="199"/>
                  </a:lnTo>
                  <a:lnTo>
                    <a:pt x="11" y="199"/>
                  </a:lnTo>
                  <a:lnTo>
                    <a:pt x="16" y="206"/>
                  </a:lnTo>
                  <a:lnTo>
                    <a:pt x="18" y="208"/>
                  </a:lnTo>
                  <a:lnTo>
                    <a:pt x="20" y="209"/>
                  </a:lnTo>
                  <a:lnTo>
                    <a:pt x="24" y="209"/>
                  </a:lnTo>
                  <a:lnTo>
                    <a:pt x="25" y="209"/>
                  </a:lnTo>
                  <a:lnTo>
                    <a:pt x="27" y="211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29" y="218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9" y="231"/>
                  </a:lnTo>
                  <a:lnTo>
                    <a:pt x="31" y="235"/>
                  </a:lnTo>
                  <a:lnTo>
                    <a:pt x="31" y="236"/>
                  </a:lnTo>
                  <a:lnTo>
                    <a:pt x="29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2" y="231"/>
                  </a:lnTo>
                  <a:lnTo>
                    <a:pt x="20" y="231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18" y="238"/>
                  </a:lnTo>
                  <a:lnTo>
                    <a:pt x="18" y="240"/>
                  </a:lnTo>
                  <a:lnTo>
                    <a:pt x="20" y="242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36"/>
                  </a:lnTo>
                  <a:lnTo>
                    <a:pt x="24" y="236"/>
                  </a:lnTo>
                  <a:lnTo>
                    <a:pt x="25" y="236"/>
                  </a:lnTo>
                  <a:lnTo>
                    <a:pt x="31" y="236"/>
                  </a:lnTo>
                  <a:lnTo>
                    <a:pt x="29" y="240"/>
                  </a:lnTo>
                  <a:lnTo>
                    <a:pt x="29" y="242"/>
                  </a:lnTo>
                  <a:lnTo>
                    <a:pt x="29" y="244"/>
                  </a:lnTo>
                  <a:lnTo>
                    <a:pt x="27" y="247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3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31" y="258"/>
                  </a:lnTo>
                  <a:lnTo>
                    <a:pt x="33" y="258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42" y="258"/>
                  </a:lnTo>
                  <a:lnTo>
                    <a:pt x="45" y="260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4"/>
                  </a:lnTo>
                  <a:lnTo>
                    <a:pt x="56" y="265"/>
                  </a:lnTo>
                  <a:lnTo>
                    <a:pt x="58" y="265"/>
                  </a:lnTo>
                  <a:lnTo>
                    <a:pt x="58" y="265"/>
                  </a:lnTo>
                  <a:lnTo>
                    <a:pt x="61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5" y="265"/>
                  </a:lnTo>
                  <a:lnTo>
                    <a:pt x="65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9" y="264"/>
                  </a:lnTo>
                  <a:lnTo>
                    <a:pt x="69" y="262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4" y="25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78" y="256"/>
                  </a:lnTo>
                  <a:lnTo>
                    <a:pt x="76" y="256"/>
                  </a:lnTo>
                  <a:lnTo>
                    <a:pt x="76" y="256"/>
                  </a:lnTo>
                  <a:lnTo>
                    <a:pt x="76" y="258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80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3" y="264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5" y="258"/>
                  </a:lnTo>
                  <a:lnTo>
                    <a:pt x="83" y="256"/>
                  </a:lnTo>
                  <a:lnTo>
                    <a:pt x="83" y="25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D74C548-16EE-405D-AF7B-09C28658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621" y="4294304"/>
              <a:ext cx="375511" cy="212197"/>
            </a:xfrm>
            <a:custGeom>
              <a:avLst/>
              <a:gdLst>
                <a:gd name="T0" fmla="*/ 329 w 338"/>
                <a:gd name="T1" fmla="*/ 105 h 191"/>
                <a:gd name="T2" fmla="*/ 320 w 338"/>
                <a:gd name="T3" fmla="*/ 90 h 191"/>
                <a:gd name="T4" fmla="*/ 307 w 338"/>
                <a:gd name="T5" fmla="*/ 85 h 191"/>
                <a:gd name="T6" fmla="*/ 298 w 338"/>
                <a:gd name="T7" fmla="*/ 81 h 191"/>
                <a:gd name="T8" fmla="*/ 282 w 338"/>
                <a:gd name="T9" fmla="*/ 76 h 191"/>
                <a:gd name="T10" fmla="*/ 275 w 338"/>
                <a:gd name="T11" fmla="*/ 70 h 191"/>
                <a:gd name="T12" fmla="*/ 282 w 338"/>
                <a:gd name="T13" fmla="*/ 59 h 191"/>
                <a:gd name="T14" fmla="*/ 268 w 338"/>
                <a:gd name="T15" fmla="*/ 63 h 191"/>
                <a:gd name="T16" fmla="*/ 262 w 338"/>
                <a:gd name="T17" fmla="*/ 58 h 191"/>
                <a:gd name="T18" fmla="*/ 250 w 338"/>
                <a:gd name="T19" fmla="*/ 50 h 191"/>
                <a:gd name="T20" fmla="*/ 246 w 338"/>
                <a:gd name="T21" fmla="*/ 61 h 191"/>
                <a:gd name="T22" fmla="*/ 242 w 338"/>
                <a:gd name="T23" fmla="*/ 65 h 191"/>
                <a:gd name="T24" fmla="*/ 228 w 338"/>
                <a:gd name="T25" fmla="*/ 74 h 191"/>
                <a:gd name="T26" fmla="*/ 214 w 338"/>
                <a:gd name="T27" fmla="*/ 54 h 191"/>
                <a:gd name="T28" fmla="*/ 206 w 338"/>
                <a:gd name="T29" fmla="*/ 47 h 191"/>
                <a:gd name="T30" fmla="*/ 215 w 338"/>
                <a:gd name="T31" fmla="*/ 41 h 191"/>
                <a:gd name="T32" fmla="*/ 206 w 338"/>
                <a:gd name="T33" fmla="*/ 31 h 191"/>
                <a:gd name="T34" fmla="*/ 196 w 338"/>
                <a:gd name="T35" fmla="*/ 31 h 191"/>
                <a:gd name="T36" fmla="*/ 179 w 338"/>
                <a:gd name="T37" fmla="*/ 23 h 191"/>
                <a:gd name="T38" fmla="*/ 161 w 338"/>
                <a:gd name="T39" fmla="*/ 16 h 191"/>
                <a:gd name="T40" fmla="*/ 152 w 338"/>
                <a:gd name="T41" fmla="*/ 2 h 191"/>
                <a:gd name="T42" fmla="*/ 145 w 338"/>
                <a:gd name="T43" fmla="*/ 3 h 191"/>
                <a:gd name="T44" fmla="*/ 140 w 338"/>
                <a:gd name="T45" fmla="*/ 14 h 191"/>
                <a:gd name="T46" fmla="*/ 129 w 338"/>
                <a:gd name="T47" fmla="*/ 11 h 191"/>
                <a:gd name="T48" fmla="*/ 121 w 338"/>
                <a:gd name="T49" fmla="*/ 2 h 191"/>
                <a:gd name="T50" fmla="*/ 109 w 338"/>
                <a:gd name="T51" fmla="*/ 2 h 191"/>
                <a:gd name="T52" fmla="*/ 107 w 338"/>
                <a:gd name="T53" fmla="*/ 13 h 191"/>
                <a:gd name="T54" fmla="*/ 91 w 338"/>
                <a:gd name="T55" fmla="*/ 22 h 191"/>
                <a:gd name="T56" fmla="*/ 73 w 338"/>
                <a:gd name="T57" fmla="*/ 27 h 191"/>
                <a:gd name="T58" fmla="*/ 66 w 338"/>
                <a:gd name="T59" fmla="*/ 32 h 191"/>
                <a:gd name="T60" fmla="*/ 51 w 338"/>
                <a:gd name="T61" fmla="*/ 43 h 191"/>
                <a:gd name="T62" fmla="*/ 44 w 338"/>
                <a:gd name="T63" fmla="*/ 50 h 191"/>
                <a:gd name="T64" fmla="*/ 28 w 338"/>
                <a:gd name="T65" fmla="*/ 50 h 191"/>
                <a:gd name="T66" fmla="*/ 19 w 338"/>
                <a:gd name="T67" fmla="*/ 56 h 191"/>
                <a:gd name="T68" fmla="*/ 10 w 338"/>
                <a:gd name="T69" fmla="*/ 69 h 191"/>
                <a:gd name="T70" fmla="*/ 8 w 338"/>
                <a:gd name="T71" fmla="*/ 63 h 191"/>
                <a:gd name="T72" fmla="*/ 0 w 338"/>
                <a:gd name="T73" fmla="*/ 59 h 191"/>
                <a:gd name="T74" fmla="*/ 6 w 338"/>
                <a:gd name="T75" fmla="*/ 74 h 191"/>
                <a:gd name="T76" fmla="*/ 20 w 338"/>
                <a:gd name="T77" fmla="*/ 88 h 191"/>
                <a:gd name="T78" fmla="*/ 17 w 338"/>
                <a:gd name="T79" fmla="*/ 103 h 191"/>
                <a:gd name="T80" fmla="*/ 24 w 338"/>
                <a:gd name="T81" fmla="*/ 114 h 191"/>
                <a:gd name="T82" fmla="*/ 29 w 338"/>
                <a:gd name="T83" fmla="*/ 126 h 191"/>
                <a:gd name="T84" fmla="*/ 46 w 338"/>
                <a:gd name="T85" fmla="*/ 137 h 191"/>
                <a:gd name="T86" fmla="*/ 66 w 338"/>
                <a:gd name="T87" fmla="*/ 155 h 191"/>
                <a:gd name="T88" fmla="*/ 76 w 338"/>
                <a:gd name="T89" fmla="*/ 162 h 191"/>
                <a:gd name="T90" fmla="*/ 94 w 338"/>
                <a:gd name="T91" fmla="*/ 181 h 191"/>
                <a:gd name="T92" fmla="*/ 96 w 338"/>
                <a:gd name="T93" fmla="*/ 186 h 191"/>
                <a:gd name="T94" fmla="*/ 121 w 338"/>
                <a:gd name="T95" fmla="*/ 188 h 191"/>
                <a:gd name="T96" fmla="*/ 131 w 338"/>
                <a:gd name="T97" fmla="*/ 191 h 191"/>
                <a:gd name="T98" fmla="*/ 143 w 338"/>
                <a:gd name="T99" fmla="*/ 177 h 191"/>
                <a:gd name="T100" fmla="*/ 145 w 338"/>
                <a:gd name="T101" fmla="*/ 157 h 191"/>
                <a:gd name="T102" fmla="*/ 159 w 338"/>
                <a:gd name="T103" fmla="*/ 159 h 191"/>
                <a:gd name="T104" fmla="*/ 183 w 338"/>
                <a:gd name="T105" fmla="*/ 170 h 191"/>
                <a:gd name="T106" fmla="*/ 192 w 338"/>
                <a:gd name="T107" fmla="*/ 171 h 191"/>
                <a:gd name="T108" fmla="*/ 215 w 338"/>
                <a:gd name="T109" fmla="*/ 179 h 191"/>
                <a:gd name="T110" fmla="*/ 230 w 338"/>
                <a:gd name="T111" fmla="*/ 179 h 191"/>
                <a:gd name="T112" fmla="*/ 244 w 338"/>
                <a:gd name="T113" fmla="*/ 184 h 191"/>
                <a:gd name="T114" fmla="*/ 270 w 338"/>
                <a:gd name="T115" fmla="*/ 171 h 191"/>
                <a:gd name="T116" fmla="*/ 293 w 338"/>
                <a:gd name="T117" fmla="*/ 157 h 191"/>
                <a:gd name="T118" fmla="*/ 315 w 338"/>
                <a:gd name="T119" fmla="*/ 134 h 191"/>
                <a:gd name="T120" fmla="*/ 329 w 338"/>
                <a:gd name="T121" fmla="*/ 12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8" h="191">
                  <a:moveTo>
                    <a:pt x="338" y="117"/>
                  </a:moveTo>
                  <a:lnTo>
                    <a:pt x="338" y="114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36" y="110"/>
                  </a:lnTo>
                  <a:lnTo>
                    <a:pt x="336" y="108"/>
                  </a:lnTo>
                  <a:lnTo>
                    <a:pt x="336" y="106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1" y="106"/>
                  </a:lnTo>
                  <a:lnTo>
                    <a:pt x="331" y="105"/>
                  </a:lnTo>
                  <a:lnTo>
                    <a:pt x="329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1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26" y="92"/>
                  </a:lnTo>
                  <a:lnTo>
                    <a:pt x="324" y="92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2" y="90"/>
                  </a:lnTo>
                  <a:lnTo>
                    <a:pt x="320" y="90"/>
                  </a:lnTo>
                  <a:lnTo>
                    <a:pt x="317" y="87"/>
                  </a:lnTo>
                  <a:lnTo>
                    <a:pt x="315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1" y="88"/>
                  </a:lnTo>
                  <a:lnTo>
                    <a:pt x="311" y="88"/>
                  </a:lnTo>
                  <a:lnTo>
                    <a:pt x="309" y="88"/>
                  </a:lnTo>
                  <a:lnTo>
                    <a:pt x="309" y="87"/>
                  </a:lnTo>
                  <a:lnTo>
                    <a:pt x="309" y="87"/>
                  </a:lnTo>
                  <a:lnTo>
                    <a:pt x="309" y="87"/>
                  </a:lnTo>
                  <a:lnTo>
                    <a:pt x="309" y="85"/>
                  </a:lnTo>
                  <a:lnTo>
                    <a:pt x="307" y="85"/>
                  </a:lnTo>
                  <a:lnTo>
                    <a:pt x="307" y="85"/>
                  </a:lnTo>
                  <a:lnTo>
                    <a:pt x="306" y="83"/>
                  </a:lnTo>
                  <a:lnTo>
                    <a:pt x="304" y="83"/>
                  </a:lnTo>
                  <a:lnTo>
                    <a:pt x="302" y="83"/>
                  </a:lnTo>
                  <a:lnTo>
                    <a:pt x="300" y="81"/>
                  </a:lnTo>
                  <a:lnTo>
                    <a:pt x="300" y="79"/>
                  </a:lnTo>
                  <a:lnTo>
                    <a:pt x="298" y="78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8" y="79"/>
                  </a:lnTo>
                  <a:lnTo>
                    <a:pt x="298" y="79"/>
                  </a:lnTo>
                  <a:lnTo>
                    <a:pt x="298" y="81"/>
                  </a:lnTo>
                  <a:lnTo>
                    <a:pt x="298" y="81"/>
                  </a:lnTo>
                  <a:lnTo>
                    <a:pt x="297" y="81"/>
                  </a:lnTo>
                  <a:lnTo>
                    <a:pt x="295" y="81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9" y="85"/>
                  </a:lnTo>
                  <a:lnTo>
                    <a:pt x="288" y="83"/>
                  </a:lnTo>
                  <a:lnTo>
                    <a:pt x="286" y="81"/>
                  </a:lnTo>
                  <a:lnTo>
                    <a:pt x="284" y="79"/>
                  </a:lnTo>
                  <a:lnTo>
                    <a:pt x="284" y="79"/>
                  </a:lnTo>
                  <a:lnTo>
                    <a:pt x="284" y="78"/>
                  </a:lnTo>
                  <a:lnTo>
                    <a:pt x="284" y="78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5" y="70"/>
                  </a:lnTo>
                  <a:lnTo>
                    <a:pt x="275" y="70"/>
                  </a:lnTo>
                  <a:lnTo>
                    <a:pt x="275" y="69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7"/>
                  </a:lnTo>
                  <a:lnTo>
                    <a:pt x="284" y="65"/>
                  </a:lnTo>
                  <a:lnTo>
                    <a:pt x="284" y="65"/>
                  </a:lnTo>
                  <a:lnTo>
                    <a:pt x="282" y="63"/>
                  </a:lnTo>
                  <a:lnTo>
                    <a:pt x="282" y="63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79" y="61"/>
                  </a:lnTo>
                  <a:lnTo>
                    <a:pt x="279" y="61"/>
                  </a:lnTo>
                  <a:lnTo>
                    <a:pt x="277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6" y="61"/>
                  </a:lnTo>
                  <a:lnTo>
                    <a:pt x="266" y="59"/>
                  </a:lnTo>
                  <a:lnTo>
                    <a:pt x="264" y="59"/>
                  </a:lnTo>
                  <a:lnTo>
                    <a:pt x="264" y="61"/>
                  </a:lnTo>
                  <a:lnTo>
                    <a:pt x="264" y="61"/>
                  </a:lnTo>
                  <a:lnTo>
                    <a:pt x="262" y="61"/>
                  </a:lnTo>
                  <a:lnTo>
                    <a:pt x="262" y="59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6"/>
                  </a:lnTo>
                  <a:lnTo>
                    <a:pt x="261" y="56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7" y="54"/>
                  </a:lnTo>
                  <a:lnTo>
                    <a:pt x="257" y="54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2" y="52"/>
                  </a:lnTo>
                  <a:lnTo>
                    <a:pt x="252" y="50"/>
                  </a:lnTo>
                  <a:lnTo>
                    <a:pt x="250" y="50"/>
                  </a:lnTo>
                  <a:lnTo>
                    <a:pt x="246" y="49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2" y="49"/>
                  </a:lnTo>
                  <a:lnTo>
                    <a:pt x="241" y="47"/>
                  </a:lnTo>
                  <a:lnTo>
                    <a:pt x="239" y="49"/>
                  </a:lnTo>
                  <a:lnTo>
                    <a:pt x="239" y="50"/>
                  </a:lnTo>
                  <a:lnTo>
                    <a:pt x="241" y="52"/>
                  </a:lnTo>
                  <a:lnTo>
                    <a:pt x="242" y="54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6" y="59"/>
                  </a:lnTo>
                  <a:lnTo>
                    <a:pt x="246" y="61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8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65"/>
                  </a:lnTo>
                  <a:lnTo>
                    <a:pt x="242" y="65"/>
                  </a:lnTo>
                  <a:lnTo>
                    <a:pt x="242" y="65"/>
                  </a:lnTo>
                  <a:lnTo>
                    <a:pt x="241" y="67"/>
                  </a:lnTo>
                  <a:lnTo>
                    <a:pt x="241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7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70"/>
                  </a:lnTo>
                  <a:lnTo>
                    <a:pt x="233" y="70"/>
                  </a:lnTo>
                  <a:lnTo>
                    <a:pt x="233" y="72"/>
                  </a:lnTo>
                  <a:lnTo>
                    <a:pt x="232" y="74"/>
                  </a:lnTo>
                  <a:lnTo>
                    <a:pt x="230" y="74"/>
                  </a:lnTo>
                  <a:lnTo>
                    <a:pt x="228" y="74"/>
                  </a:lnTo>
                  <a:lnTo>
                    <a:pt x="226" y="72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4" y="67"/>
                  </a:lnTo>
                  <a:lnTo>
                    <a:pt x="223" y="65"/>
                  </a:lnTo>
                  <a:lnTo>
                    <a:pt x="221" y="63"/>
                  </a:lnTo>
                  <a:lnTo>
                    <a:pt x="221" y="63"/>
                  </a:lnTo>
                  <a:lnTo>
                    <a:pt x="221" y="61"/>
                  </a:lnTo>
                  <a:lnTo>
                    <a:pt x="219" y="59"/>
                  </a:lnTo>
                  <a:lnTo>
                    <a:pt x="219" y="58"/>
                  </a:lnTo>
                  <a:lnTo>
                    <a:pt x="217" y="58"/>
                  </a:lnTo>
                  <a:lnTo>
                    <a:pt x="215" y="56"/>
                  </a:lnTo>
                  <a:lnTo>
                    <a:pt x="214" y="56"/>
                  </a:lnTo>
                  <a:lnTo>
                    <a:pt x="214" y="54"/>
                  </a:lnTo>
                  <a:lnTo>
                    <a:pt x="214" y="54"/>
                  </a:lnTo>
                  <a:lnTo>
                    <a:pt x="214" y="54"/>
                  </a:lnTo>
                  <a:lnTo>
                    <a:pt x="214" y="52"/>
                  </a:lnTo>
                  <a:lnTo>
                    <a:pt x="214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06" y="50"/>
                  </a:lnTo>
                  <a:lnTo>
                    <a:pt x="206" y="49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08" y="45"/>
                  </a:lnTo>
                  <a:lnTo>
                    <a:pt x="210" y="45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2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4" y="31"/>
                  </a:lnTo>
                  <a:lnTo>
                    <a:pt x="212" y="31"/>
                  </a:lnTo>
                  <a:lnTo>
                    <a:pt x="210" y="31"/>
                  </a:lnTo>
                  <a:lnTo>
                    <a:pt x="208" y="31"/>
                  </a:lnTo>
                  <a:lnTo>
                    <a:pt x="206" y="31"/>
                  </a:lnTo>
                  <a:lnTo>
                    <a:pt x="206" y="31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3" y="31"/>
                  </a:lnTo>
                  <a:lnTo>
                    <a:pt x="201" y="31"/>
                  </a:lnTo>
                  <a:lnTo>
                    <a:pt x="197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96" y="31"/>
                  </a:lnTo>
                  <a:lnTo>
                    <a:pt x="196" y="29"/>
                  </a:lnTo>
                  <a:lnTo>
                    <a:pt x="196" y="29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0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85" y="23"/>
                  </a:lnTo>
                  <a:lnTo>
                    <a:pt x="181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2"/>
                  </a:lnTo>
                  <a:lnTo>
                    <a:pt x="168" y="18"/>
                  </a:lnTo>
                  <a:lnTo>
                    <a:pt x="167" y="20"/>
                  </a:lnTo>
                  <a:lnTo>
                    <a:pt x="167" y="20"/>
                  </a:lnTo>
                  <a:lnTo>
                    <a:pt x="165" y="2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3" y="18"/>
                  </a:lnTo>
                  <a:lnTo>
                    <a:pt x="163" y="18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1" y="16"/>
                  </a:lnTo>
                  <a:lnTo>
                    <a:pt x="161" y="14"/>
                  </a:lnTo>
                  <a:lnTo>
                    <a:pt x="159" y="14"/>
                  </a:lnTo>
                  <a:lnTo>
                    <a:pt x="159" y="13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5"/>
                  </a:lnTo>
                  <a:lnTo>
                    <a:pt x="158" y="5"/>
                  </a:lnTo>
                  <a:lnTo>
                    <a:pt x="154" y="5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7" y="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8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7" y="16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9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09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4" y="11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4"/>
                  </a:lnTo>
                  <a:lnTo>
                    <a:pt x="105" y="14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6" y="40"/>
                  </a:lnTo>
                  <a:lnTo>
                    <a:pt x="55" y="41"/>
                  </a:lnTo>
                  <a:lnTo>
                    <a:pt x="55" y="43"/>
                  </a:lnTo>
                  <a:lnTo>
                    <a:pt x="51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5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0" y="85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19" y="94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17" y="105"/>
                  </a:lnTo>
                  <a:lnTo>
                    <a:pt x="19" y="105"/>
                  </a:lnTo>
                  <a:lnTo>
                    <a:pt x="19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1"/>
                  </a:lnTo>
                  <a:lnTo>
                    <a:pt x="28" y="123"/>
                  </a:lnTo>
                  <a:lnTo>
                    <a:pt x="28" y="125"/>
                  </a:lnTo>
                  <a:lnTo>
                    <a:pt x="28" y="126"/>
                  </a:lnTo>
                  <a:lnTo>
                    <a:pt x="29" y="126"/>
                  </a:lnTo>
                  <a:lnTo>
                    <a:pt x="31" y="128"/>
                  </a:lnTo>
                  <a:lnTo>
                    <a:pt x="33" y="128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9" y="141"/>
                  </a:lnTo>
                  <a:lnTo>
                    <a:pt x="53" y="146"/>
                  </a:lnTo>
                  <a:lnTo>
                    <a:pt x="55" y="148"/>
                  </a:lnTo>
                  <a:lnTo>
                    <a:pt x="55" y="150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62" y="152"/>
                  </a:lnTo>
                  <a:lnTo>
                    <a:pt x="62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9"/>
                  </a:lnTo>
                  <a:lnTo>
                    <a:pt x="66" y="161"/>
                  </a:lnTo>
                  <a:lnTo>
                    <a:pt x="67" y="161"/>
                  </a:lnTo>
                  <a:lnTo>
                    <a:pt x="69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1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75" y="161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4" y="170"/>
                  </a:lnTo>
                  <a:lnTo>
                    <a:pt x="85" y="175"/>
                  </a:lnTo>
                  <a:lnTo>
                    <a:pt x="87" y="177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91" y="179"/>
                  </a:lnTo>
                  <a:lnTo>
                    <a:pt x="93" y="179"/>
                  </a:lnTo>
                  <a:lnTo>
                    <a:pt x="94" y="181"/>
                  </a:lnTo>
                  <a:lnTo>
                    <a:pt x="96" y="181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00" y="190"/>
                  </a:lnTo>
                  <a:lnTo>
                    <a:pt x="107" y="190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4" y="191"/>
                  </a:lnTo>
                  <a:lnTo>
                    <a:pt x="116" y="190"/>
                  </a:lnTo>
                  <a:lnTo>
                    <a:pt x="118" y="190"/>
                  </a:lnTo>
                  <a:lnTo>
                    <a:pt x="118" y="186"/>
                  </a:lnTo>
                  <a:lnTo>
                    <a:pt x="120" y="186"/>
                  </a:lnTo>
                  <a:lnTo>
                    <a:pt x="120" y="188"/>
                  </a:lnTo>
                  <a:lnTo>
                    <a:pt x="121" y="188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7" y="190"/>
                  </a:lnTo>
                  <a:lnTo>
                    <a:pt x="127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9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31" y="190"/>
                  </a:lnTo>
                  <a:lnTo>
                    <a:pt x="131" y="188"/>
                  </a:lnTo>
                  <a:lnTo>
                    <a:pt x="131" y="186"/>
                  </a:lnTo>
                  <a:lnTo>
                    <a:pt x="131" y="182"/>
                  </a:lnTo>
                  <a:lnTo>
                    <a:pt x="132" y="182"/>
                  </a:lnTo>
                  <a:lnTo>
                    <a:pt x="134" y="179"/>
                  </a:lnTo>
                  <a:lnTo>
                    <a:pt x="136" y="179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40" y="175"/>
                  </a:lnTo>
                  <a:lnTo>
                    <a:pt x="141" y="177"/>
                  </a:lnTo>
                  <a:lnTo>
                    <a:pt x="143" y="177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3" y="171"/>
                  </a:lnTo>
                  <a:lnTo>
                    <a:pt x="145" y="168"/>
                  </a:lnTo>
                  <a:lnTo>
                    <a:pt x="145" y="164"/>
                  </a:lnTo>
                  <a:lnTo>
                    <a:pt x="145" y="162"/>
                  </a:lnTo>
                  <a:lnTo>
                    <a:pt x="145" y="161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7" y="157"/>
                  </a:lnTo>
                  <a:lnTo>
                    <a:pt x="149" y="159"/>
                  </a:lnTo>
                  <a:lnTo>
                    <a:pt x="152" y="159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54" y="162"/>
                  </a:lnTo>
                  <a:lnTo>
                    <a:pt x="154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58" y="162"/>
                  </a:lnTo>
                  <a:lnTo>
                    <a:pt x="159" y="161"/>
                  </a:lnTo>
                  <a:lnTo>
                    <a:pt x="159" y="16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65" y="161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70" y="162"/>
                  </a:lnTo>
                  <a:lnTo>
                    <a:pt x="172" y="166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81" y="170"/>
                  </a:lnTo>
                  <a:lnTo>
                    <a:pt x="181" y="170"/>
                  </a:lnTo>
                  <a:lnTo>
                    <a:pt x="183" y="170"/>
                  </a:lnTo>
                  <a:lnTo>
                    <a:pt x="183" y="170"/>
                  </a:lnTo>
                  <a:lnTo>
                    <a:pt x="185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7" y="177"/>
                  </a:lnTo>
                  <a:lnTo>
                    <a:pt x="201" y="179"/>
                  </a:lnTo>
                  <a:lnTo>
                    <a:pt x="205" y="177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7" y="173"/>
                  </a:lnTo>
                  <a:lnTo>
                    <a:pt x="219" y="173"/>
                  </a:lnTo>
                  <a:lnTo>
                    <a:pt x="221" y="173"/>
                  </a:lnTo>
                  <a:lnTo>
                    <a:pt x="221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4" y="173"/>
                  </a:lnTo>
                  <a:lnTo>
                    <a:pt x="226" y="175"/>
                  </a:lnTo>
                  <a:lnTo>
                    <a:pt x="228" y="175"/>
                  </a:lnTo>
                  <a:lnTo>
                    <a:pt x="228" y="175"/>
                  </a:lnTo>
                  <a:lnTo>
                    <a:pt x="228" y="177"/>
                  </a:lnTo>
                  <a:lnTo>
                    <a:pt x="230" y="177"/>
                  </a:lnTo>
                  <a:lnTo>
                    <a:pt x="230" y="179"/>
                  </a:lnTo>
                  <a:lnTo>
                    <a:pt x="230" y="179"/>
                  </a:lnTo>
                  <a:lnTo>
                    <a:pt x="232" y="179"/>
                  </a:lnTo>
                  <a:lnTo>
                    <a:pt x="233" y="179"/>
                  </a:lnTo>
                  <a:lnTo>
                    <a:pt x="233" y="179"/>
                  </a:lnTo>
                  <a:lnTo>
                    <a:pt x="235" y="181"/>
                  </a:lnTo>
                  <a:lnTo>
                    <a:pt x="237" y="181"/>
                  </a:lnTo>
                  <a:lnTo>
                    <a:pt x="237" y="181"/>
                  </a:lnTo>
                  <a:lnTo>
                    <a:pt x="239" y="181"/>
                  </a:lnTo>
                  <a:lnTo>
                    <a:pt x="241" y="181"/>
                  </a:lnTo>
                  <a:lnTo>
                    <a:pt x="241" y="181"/>
                  </a:lnTo>
                  <a:lnTo>
                    <a:pt x="242" y="186"/>
                  </a:lnTo>
                  <a:lnTo>
                    <a:pt x="244" y="188"/>
                  </a:lnTo>
                  <a:lnTo>
                    <a:pt x="244" y="188"/>
                  </a:lnTo>
                  <a:lnTo>
                    <a:pt x="244" y="186"/>
                  </a:lnTo>
                  <a:lnTo>
                    <a:pt x="244" y="184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50" y="173"/>
                  </a:lnTo>
                  <a:lnTo>
                    <a:pt x="252" y="173"/>
                  </a:lnTo>
                  <a:lnTo>
                    <a:pt x="252" y="171"/>
                  </a:lnTo>
                  <a:lnTo>
                    <a:pt x="252" y="171"/>
                  </a:lnTo>
                  <a:lnTo>
                    <a:pt x="255" y="170"/>
                  </a:lnTo>
                  <a:lnTo>
                    <a:pt x="257" y="168"/>
                  </a:lnTo>
                  <a:lnTo>
                    <a:pt x="259" y="170"/>
                  </a:lnTo>
                  <a:lnTo>
                    <a:pt x="264" y="171"/>
                  </a:lnTo>
                  <a:lnTo>
                    <a:pt x="266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70" y="170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3" y="173"/>
                  </a:lnTo>
                  <a:lnTo>
                    <a:pt x="282" y="170"/>
                  </a:lnTo>
                  <a:lnTo>
                    <a:pt x="284" y="168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89" y="164"/>
                  </a:lnTo>
                  <a:lnTo>
                    <a:pt x="289" y="164"/>
                  </a:lnTo>
                  <a:lnTo>
                    <a:pt x="291" y="162"/>
                  </a:lnTo>
                  <a:lnTo>
                    <a:pt x="291" y="161"/>
                  </a:lnTo>
                  <a:lnTo>
                    <a:pt x="291" y="159"/>
                  </a:lnTo>
                  <a:lnTo>
                    <a:pt x="291" y="157"/>
                  </a:lnTo>
                  <a:lnTo>
                    <a:pt x="293" y="157"/>
                  </a:lnTo>
                  <a:lnTo>
                    <a:pt x="295" y="157"/>
                  </a:lnTo>
                  <a:lnTo>
                    <a:pt x="297" y="157"/>
                  </a:lnTo>
                  <a:lnTo>
                    <a:pt x="298" y="157"/>
                  </a:lnTo>
                  <a:lnTo>
                    <a:pt x="300" y="155"/>
                  </a:lnTo>
                  <a:lnTo>
                    <a:pt x="300" y="153"/>
                  </a:lnTo>
                  <a:lnTo>
                    <a:pt x="302" y="152"/>
                  </a:lnTo>
                  <a:lnTo>
                    <a:pt x="302" y="148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2" y="143"/>
                  </a:lnTo>
                  <a:lnTo>
                    <a:pt x="304" y="141"/>
                  </a:lnTo>
                  <a:lnTo>
                    <a:pt x="304" y="139"/>
                  </a:lnTo>
                  <a:lnTo>
                    <a:pt x="306" y="137"/>
                  </a:lnTo>
                  <a:lnTo>
                    <a:pt x="313" y="135"/>
                  </a:lnTo>
                  <a:lnTo>
                    <a:pt x="315" y="134"/>
                  </a:lnTo>
                  <a:lnTo>
                    <a:pt x="315" y="132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8" y="128"/>
                  </a:lnTo>
                  <a:lnTo>
                    <a:pt x="320" y="126"/>
                  </a:lnTo>
                  <a:lnTo>
                    <a:pt x="322" y="125"/>
                  </a:lnTo>
                  <a:lnTo>
                    <a:pt x="322" y="125"/>
                  </a:lnTo>
                  <a:lnTo>
                    <a:pt x="322" y="125"/>
                  </a:lnTo>
                  <a:lnTo>
                    <a:pt x="324" y="123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6" y="121"/>
                  </a:lnTo>
                  <a:lnTo>
                    <a:pt x="327" y="121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31" y="121"/>
                  </a:lnTo>
                  <a:lnTo>
                    <a:pt x="331" y="121"/>
                  </a:lnTo>
                  <a:lnTo>
                    <a:pt x="333" y="121"/>
                  </a:lnTo>
                  <a:lnTo>
                    <a:pt x="335" y="119"/>
                  </a:lnTo>
                  <a:lnTo>
                    <a:pt x="336" y="119"/>
                  </a:lnTo>
                  <a:lnTo>
                    <a:pt x="338" y="119"/>
                  </a:lnTo>
                  <a:lnTo>
                    <a:pt x="338" y="117"/>
                  </a:lnTo>
                  <a:lnTo>
                    <a:pt x="338" y="11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F56BBB6D-C1C3-4044-8AF9-95963CE3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709" y="5474163"/>
              <a:ext cx="129985" cy="76658"/>
            </a:xfrm>
            <a:custGeom>
              <a:avLst/>
              <a:gdLst>
                <a:gd name="T0" fmla="*/ 103 w 117"/>
                <a:gd name="T1" fmla="*/ 7 h 69"/>
                <a:gd name="T2" fmla="*/ 94 w 117"/>
                <a:gd name="T3" fmla="*/ 11 h 69"/>
                <a:gd name="T4" fmla="*/ 79 w 117"/>
                <a:gd name="T5" fmla="*/ 18 h 69"/>
                <a:gd name="T6" fmla="*/ 58 w 117"/>
                <a:gd name="T7" fmla="*/ 22 h 69"/>
                <a:gd name="T8" fmla="*/ 41 w 117"/>
                <a:gd name="T9" fmla="*/ 20 h 69"/>
                <a:gd name="T10" fmla="*/ 32 w 117"/>
                <a:gd name="T11" fmla="*/ 18 h 69"/>
                <a:gd name="T12" fmla="*/ 34 w 117"/>
                <a:gd name="T13" fmla="*/ 29 h 69"/>
                <a:gd name="T14" fmla="*/ 29 w 117"/>
                <a:gd name="T15" fmla="*/ 33 h 69"/>
                <a:gd name="T16" fmla="*/ 23 w 117"/>
                <a:gd name="T17" fmla="*/ 31 h 69"/>
                <a:gd name="T18" fmla="*/ 20 w 117"/>
                <a:gd name="T19" fmla="*/ 31 h 69"/>
                <a:gd name="T20" fmla="*/ 20 w 117"/>
                <a:gd name="T21" fmla="*/ 31 h 69"/>
                <a:gd name="T22" fmla="*/ 16 w 117"/>
                <a:gd name="T23" fmla="*/ 33 h 69"/>
                <a:gd name="T24" fmla="*/ 14 w 117"/>
                <a:gd name="T25" fmla="*/ 31 h 69"/>
                <a:gd name="T26" fmla="*/ 14 w 117"/>
                <a:gd name="T27" fmla="*/ 33 h 69"/>
                <a:gd name="T28" fmla="*/ 11 w 117"/>
                <a:gd name="T29" fmla="*/ 38 h 69"/>
                <a:gd name="T30" fmla="*/ 5 w 117"/>
                <a:gd name="T31" fmla="*/ 40 h 69"/>
                <a:gd name="T32" fmla="*/ 2 w 117"/>
                <a:gd name="T33" fmla="*/ 36 h 69"/>
                <a:gd name="T34" fmla="*/ 2 w 117"/>
                <a:gd name="T35" fmla="*/ 42 h 69"/>
                <a:gd name="T36" fmla="*/ 4 w 117"/>
                <a:gd name="T37" fmla="*/ 47 h 69"/>
                <a:gd name="T38" fmla="*/ 4 w 117"/>
                <a:gd name="T39" fmla="*/ 51 h 69"/>
                <a:gd name="T40" fmla="*/ 7 w 117"/>
                <a:gd name="T41" fmla="*/ 54 h 69"/>
                <a:gd name="T42" fmla="*/ 9 w 117"/>
                <a:gd name="T43" fmla="*/ 58 h 69"/>
                <a:gd name="T44" fmla="*/ 14 w 117"/>
                <a:gd name="T45" fmla="*/ 60 h 69"/>
                <a:gd name="T46" fmla="*/ 20 w 117"/>
                <a:gd name="T47" fmla="*/ 63 h 69"/>
                <a:gd name="T48" fmla="*/ 27 w 117"/>
                <a:gd name="T49" fmla="*/ 63 h 69"/>
                <a:gd name="T50" fmla="*/ 32 w 117"/>
                <a:gd name="T51" fmla="*/ 65 h 69"/>
                <a:gd name="T52" fmla="*/ 38 w 117"/>
                <a:gd name="T53" fmla="*/ 69 h 69"/>
                <a:gd name="T54" fmla="*/ 38 w 117"/>
                <a:gd name="T55" fmla="*/ 65 h 69"/>
                <a:gd name="T56" fmla="*/ 41 w 117"/>
                <a:gd name="T57" fmla="*/ 61 h 69"/>
                <a:gd name="T58" fmla="*/ 51 w 117"/>
                <a:gd name="T59" fmla="*/ 61 h 69"/>
                <a:gd name="T60" fmla="*/ 56 w 117"/>
                <a:gd name="T61" fmla="*/ 60 h 69"/>
                <a:gd name="T62" fmla="*/ 60 w 117"/>
                <a:gd name="T63" fmla="*/ 56 h 69"/>
                <a:gd name="T64" fmla="*/ 63 w 117"/>
                <a:gd name="T65" fmla="*/ 54 h 69"/>
                <a:gd name="T66" fmla="*/ 67 w 117"/>
                <a:gd name="T67" fmla="*/ 54 h 69"/>
                <a:gd name="T68" fmla="*/ 69 w 117"/>
                <a:gd name="T69" fmla="*/ 52 h 69"/>
                <a:gd name="T70" fmla="*/ 69 w 117"/>
                <a:gd name="T71" fmla="*/ 49 h 69"/>
                <a:gd name="T72" fmla="*/ 70 w 117"/>
                <a:gd name="T73" fmla="*/ 45 h 69"/>
                <a:gd name="T74" fmla="*/ 76 w 117"/>
                <a:gd name="T75" fmla="*/ 43 h 69"/>
                <a:gd name="T76" fmla="*/ 76 w 117"/>
                <a:gd name="T77" fmla="*/ 43 h 69"/>
                <a:gd name="T78" fmla="*/ 81 w 117"/>
                <a:gd name="T79" fmla="*/ 47 h 69"/>
                <a:gd name="T80" fmla="*/ 81 w 117"/>
                <a:gd name="T81" fmla="*/ 45 h 69"/>
                <a:gd name="T82" fmla="*/ 88 w 117"/>
                <a:gd name="T83" fmla="*/ 43 h 69"/>
                <a:gd name="T84" fmla="*/ 92 w 117"/>
                <a:gd name="T85" fmla="*/ 45 h 69"/>
                <a:gd name="T86" fmla="*/ 90 w 117"/>
                <a:gd name="T87" fmla="*/ 42 h 69"/>
                <a:gd name="T88" fmla="*/ 88 w 117"/>
                <a:gd name="T89" fmla="*/ 40 h 69"/>
                <a:gd name="T90" fmla="*/ 85 w 117"/>
                <a:gd name="T91" fmla="*/ 36 h 69"/>
                <a:gd name="T92" fmla="*/ 83 w 117"/>
                <a:gd name="T93" fmla="*/ 33 h 69"/>
                <a:gd name="T94" fmla="*/ 85 w 117"/>
                <a:gd name="T95" fmla="*/ 23 h 69"/>
                <a:gd name="T96" fmla="*/ 90 w 117"/>
                <a:gd name="T97" fmla="*/ 23 h 69"/>
                <a:gd name="T98" fmla="*/ 92 w 117"/>
                <a:gd name="T99" fmla="*/ 18 h 69"/>
                <a:gd name="T100" fmla="*/ 114 w 117"/>
                <a:gd name="T101" fmla="*/ 4 h 69"/>
                <a:gd name="T102" fmla="*/ 116 w 117"/>
                <a:gd name="T103" fmla="*/ 2 h 69"/>
                <a:gd name="T104" fmla="*/ 117 w 117"/>
                <a:gd name="T10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" h="69">
                  <a:moveTo>
                    <a:pt x="116" y="0"/>
                  </a:moveTo>
                  <a:lnTo>
                    <a:pt x="114" y="2"/>
                  </a:lnTo>
                  <a:lnTo>
                    <a:pt x="105" y="5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9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0" y="13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9" y="18"/>
                  </a:lnTo>
                  <a:lnTo>
                    <a:pt x="76" y="16"/>
                  </a:lnTo>
                  <a:lnTo>
                    <a:pt x="74" y="18"/>
                  </a:lnTo>
                  <a:lnTo>
                    <a:pt x="70" y="20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9" y="58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5" y="60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8" y="43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7" y="38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2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4" y="16"/>
                  </a:lnTo>
                  <a:lnTo>
                    <a:pt x="105" y="11"/>
                  </a:lnTo>
                  <a:lnTo>
                    <a:pt x="110" y="7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C19F10E2-7EC7-461D-9063-CC7FDF363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501" y="4673148"/>
              <a:ext cx="328849" cy="321073"/>
            </a:xfrm>
            <a:custGeom>
              <a:avLst/>
              <a:gdLst>
                <a:gd name="T0" fmla="*/ 195 w 296"/>
                <a:gd name="T1" fmla="*/ 264 h 289"/>
                <a:gd name="T2" fmla="*/ 159 w 296"/>
                <a:gd name="T3" fmla="*/ 255 h 289"/>
                <a:gd name="T4" fmla="*/ 220 w 296"/>
                <a:gd name="T5" fmla="*/ 262 h 289"/>
                <a:gd name="T6" fmla="*/ 202 w 296"/>
                <a:gd name="T7" fmla="*/ 255 h 289"/>
                <a:gd name="T8" fmla="*/ 197 w 296"/>
                <a:gd name="T9" fmla="*/ 257 h 289"/>
                <a:gd name="T10" fmla="*/ 227 w 296"/>
                <a:gd name="T11" fmla="*/ 271 h 289"/>
                <a:gd name="T12" fmla="*/ 128 w 296"/>
                <a:gd name="T13" fmla="*/ 244 h 289"/>
                <a:gd name="T14" fmla="*/ 159 w 296"/>
                <a:gd name="T15" fmla="*/ 235 h 289"/>
                <a:gd name="T16" fmla="*/ 146 w 296"/>
                <a:gd name="T17" fmla="*/ 226 h 289"/>
                <a:gd name="T18" fmla="*/ 146 w 296"/>
                <a:gd name="T19" fmla="*/ 226 h 289"/>
                <a:gd name="T20" fmla="*/ 144 w 296"/>
                <a:gd name="T21" fmla="*/ 215 h 289"/>
                <a:gd name="T22" fmla="*/ 94 w 296"/>
                <a:gd name="T23" fmla="*/ 195 h 289"/>
                <a:gd name="T24" fmla="*/ 97 w 296"/>
                <a:gd name="T25" fmla="*/ 186 h 289"/>
                <a:gd name="T26" fmla="*/ 69 w 296"/>
                <a:gd name="T27" fmla="*/ 170 h 289"/>
                <a:gd name="T28" fmla="*/ 78 w 296"/>
                <a:gd name="T29" fmla="*/ 181 h 289"/>
                <a:gd name="T30" fmla="*/ 56 w 296"/>
                <a:gd name="T31" fmla="*/ 157 h 289"/>
                <a:gd name="T32" fmla="*/ 38 w 296"/>
                <a:gd name="T33" fmla="*/ 136 h 289"/>
                <a:gd name="T34" fmla="*/ 81 w 296"/>
                <a:gd name="T35" fmla="*/ 156 h 289"/>
                <a:gd name="T36" fmla="*/ 78 w 296"/>
                <a:gd name="T37" fmla="*/ 150 h 289"/>
                <a:gd name="T38" fmla="*/ 45 w 296"/>
                <a:gd name="T39" fmla="*/ 132 h 289"/>
                <a:gd name="T40" fmla="*/ 67 w 296"/>
                <a:gd name="T41" fmla="*/ 130 h 289"/>
                <a:gd name="T42" fmla="*/ 61 w 296"/>
                <a:gd name="T43" fmla="*/ 127 h 289"/>
                <a:gd name="T44" fmla="*/ 41 w 296"/>
                <a:gd name="T45" fmla="*/ 98 h 289"/>
                <a:gd name="T46" fmla="*/ 43 w 296"/>
                <a:gd name="T47" fmla="*/ 127 h 289"/>
                <a:gd name="T48" fmla="*/ 67 w 296"/>
                <a:gd name="T49" fmla="*/ 112 h 289"/>
                <a:gd name="T50" fmla="*/ 50 w 296"/>
                <a:gd name="T51" fmla="*/ 101 h 289"/>
                <a:gd name="T52" fmla="*/ 274 w 296"/>
                <a:gd name="T53" fmla="*/ 76 h 289"/>
                <a:gd name="T54" fmla="*/ 269 w 296"/>
                <a:gd name="T55" fmla="*/ 54 h 289"/>
                <a:gd name="T56" fmla="*/ 256 w 296"/>
                <a:gd name="T57" fmla="*/ 49 h 289"/>
                <a:gd name="T58" fmla="*/ 217 w 296"/>
                <a:gd name="T59" fmla="*/ 53 h 289"/>
                <a:gd name="T60" fmla="*/ 190 w 296"/>
                <a:gd name="T61" fmla="*/ 38 h 289"/>
                <a:gd name="T62" fmla="*/ 162 w 296"/>
                <a:gd name="T63" fmla="*/ 11 h 289"/>
                <a:gd name="T64" fmla="*/ 137 w 296"/>
                <a:gd name="T65" fmla="*/ 4 h 289"/>
                <a:gd name="T66" fmla="*/ 125 w 296"/>
                <a:gd name="T67" fmla="*/ 18 h 289"/>
                <a:gd name="T68" fmla="*/ 108 w 296"/>
                <a:gd name="T69" fmla="*/ 45 h 289"/>
                <a:gd name="T70" fmla="*/ 90 w 296"/>
                <a:gd name="T71" fmla="*/ 62 h 289"/>
                <a:gd name="T72" fmla="*/ 74 w 296"/>
                <a:gd name="T73" fmla="*/ 76 h 289"/>
                <a:gd name="T74" fmla="*/ 50 w 296"/>
                <a:gd name="T75" fmla="*/ 69 h 289"/>
                <a:gd name="T76" fmla="*/ 13 w 296"/>
                <a:gd name="T77" fmla="*/ 78 h 289"/>
                <a:gd name="T78" fmla="*/ 4 w 296"/>
                <a:gd name="T79" fmla="*/ 91 h 289"/>
                <a:gd name="T80" fmla="*/ 14 w 296"/>
                <a:gd name="T81" fmla="*/ 112 h 289"/>
                <a:gd name="T82" fmla="*/ 20 w 296"/>
                <a:gd name="T83" fmla="*/ 123 h 289"/>
                <a:gd name="T84" fmla="*/ 27 w 296"/>
                <a:gd name="T85" fmla="*/ 118 h 289"/>
                <a:gd name="T86" fmla="*/ 31 w 296"/>
                <a:gd name="T87" fmla="*/ 112 h 289"/>
                <a:gd name="T88" fmla="*/ 52 w 296"/>
                <a:gd name="T89" fmla="*/ 91 h 289"/>
                <a:gd name="T90" fmla="*/ 90 w 296"/>
                <a:gd name="T91" fmla="*/ 156 h 289"/>
                <a:gd name="T92" fmla="*/ 85 w 296"/>
                <a:gd name="T93" fmla="*/ 163 h 289"/>
                <a:gd name="T94" fmla="*/ 108 w 296"/>
                <a:gd name="T95" fmla="*/ 194 h 289"/>
                <a:gd name="T96" fmla="*/ 121 w 296"/>
                <a:gd name="T97" fmla="*/ 204 h 289"/>
                <a:gd name="T98" fmla="*/ 123 w 296"/>
                <a:gd name="T99" fmla="*/ 213 h 289"/>
                <a:gd name="T100" fmla="*/ 152 w 296"/>
                <a:gd name="T101" fmla="*/ 213 h 289"/>
                <a:gd name="T102" fmla="*/ 197 w 296"/>
                <a:gd name="T103" fmla="*/ 248 h 289"/>
                <a:gd name="T104" fmla="*/ 191 w 296"/>
                <a:gd name="T105" fmla="*/ 231 h 289"/>
                <a:gd name="T106" fmla="*/ 137 w 296"/>
                <a:gd name="T107" fmla="*/ 166 h 289"/>
                <a:gd name="T108" fmla="*/ 126 w 296"/>
                <a:gd name="T109" fmla="*/ 138 h 289"/>
                <a:gd name="T110" fmla="*/ 112 w 296"/>
                <a:gd name="T111" fmla="*/ 119 h 289"/>
                <a:gd name="T112" fmla="*/ 143 w 296"/>
                <a:gd name="T113" fmla="*/ 109 h 289"/>
                <a:gd name="T114" fmla="*/ 173 w 296"/>
                <a:gd name="T115" fmla="*/ 92 h 289"/>
                <a:gd name="T116" fmla="*/ 200 w 296"/>
                <a:gd name="T117" fmla="*/ 100 h 289"/>
                <a:gd name="T118" fmla="*/ 236 w 296"/>
                <a:gd name="T119" fmla="*/ 100 h 289"/>
                <a:gd name="T120" fmla="*/ 260 w 296"/>
                <a:gd name="T121" fmla="*/ 105 h 289"/>
                <a:gd name="T122" fmla="*/ 282 w 296"/>
                <a:gd name="T123" fmla="*/ 114 h 289"/>
                <a:gd name="T124" fmla="*/ 291 w 296"/>
                <a:gd name="T125" fmla="*/ 9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289">
                  <a:moveTo>
                    <a:pt x="171" y="264"/>
                  </a:moveTo>
                  <a:lnTo>
                    <a:pt x="168" y="264"/>
                  </a:lnTo>
                  <a:lnTo>
                    <a:pt x="166" y="264"/>
                  </a:lnTo>
                  <a:lnTo>
                    <a:pt x="166" y="264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8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8" y="266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1" y="266"/>
                  </a:lnTo>
                  <a:lnTo>
                    <a:pt x="171" y="266"/>
                  </a:lnTo>
                  <a:lnTo>
                    <a:pt x="171" y="264"/>
                  </a:lnTo>
                  <a:lnTo>
                    <a:pt x="171" y="264"/>
                  </a:lnTo>
                  <a:close/>
                  <a:moveTo>
                    <a:pt x="209" y="268"/>
                  </a:moveTo>
                  <a:lnTo>
                    <a:pt x="208" y="266"/>
                  </a:lnTo>
                  <a:lnTo>
                    <a:pt x="208" y="268"/>
                  </a:lnTo>
                  <a:lnTo>
                    <a:pt x="204" y="266"/>
                  </a:lnTo>
                  <a:lnTo>
                    <a:pt x="206" y="266"/>
                  </a:lnTo>
                  <a:lnTo>
                    <a:pt x="206" y="266"/>
                  </a:lnTo>
                  <a:lnTo>
                    <a:pt x="206" y="266"/>
                  </a:lnTo>
                  <a:lnTo>
                    <a:pt x="204" y="266"/>
                  </a:lnTo>
                  <a:lnTo>
                    <a:pt x="202" y="266"/>
                  </a:lnTo>
                  <a:lnTo>
                    <a:pt x="200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3" y="264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3" y="262"/>
                  </a:lnTo>
                  <a:lnTo>
                    <a:pt x="193" y="264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3" y="266"/>
                  </a:lnTo>
                  <a:lnTo>
                    <a:pt x="193" y="266"/>
                  </a:lnTo>
                  <a:lnTo>
                    <a:pt x="195" y="264"/>
                  </a:lnTo>
                  <a:lnTo>
                    <a:pt x="213" y="269"/>
                  </a:lnTo>
                  <a:lnTo>
                    <a:pt x="211" y="269"/>
                  </a:lnTo>
                  <a:lnTo>
                    <a:pt x="209" y="268"/>
                  </a:lnTo>
                  <a:close/>
                  <a:moveTo>
                    <a:pt x="182" y="253"/>
                  </a:moveTo>
                  <a:lnTo>
                    <a:pt x="182" y="251"/>
                  </a:lnTo>
                  <a:lnTo>
                    <a:pt x="181" y="251"/>
                  </a:lnTo>
                  <a:lnTo>
                    <a:pt x="177" y="250"/>
                  </a:lnTo>
                  <a:lnTo>
                    <a:pt x="171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66" y="251"/>
                  </a:lnTo>
                  <a:lnTo>
                    <a:pt x="164" y="251"/>
                  </a:lnTo>
                  <a:lnTo>
                    <a:pt x="162" y="250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59" y="250"/>
                  </a:lnTo>
                  <a:lnTo>
                    <a:pt x="157" y="250"/>
                  </a:lnTo>
                  <a:lnTo>
                    <a:pt x="157" y="250"/>
                  </a:lnTo>
                  <a:lnTo>
                    <a:pt x="157" y="251"/>
                  </a:lnTo>
                  <a:lnTo>
                    <a:pt x="159" y="251"/>
                  </a:lnTo>
                  <a:lnTo>
                    <a:pt x="161" y="251"/>
                  </a:lnTo>
                  <a:lnTo>
                    <a:pt x="161" y="251"/>
                  </a:lnTo>
                  <a:lnTo>
                    <a:pt x="157" y="253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61" y="253"/>
                  </a:lnTo>
                  <a:lnTo>
                    <a:pt x="162" y="255"/>
                  </a:lnTo>
                  <a:lnTo>
                    <a:pt x="168" y="255"/>
                  </a:lnTo>
                  <a:lnTo>
                    <a:pt x="170" y="255"/>
                  </a:lnTo>
                  <a:lnTo>
                    <a:pt x="173" y="255"/>
                  </a:lnTo>
                  <a:lnTo>
                    <a:pt x="177" y="253"/>
                  </a:lnTo>
                  <a:lnTo>
                    <a:pt x="181" y="255"/>
                  </a:lnTo>
                  <a:lnTo>
                    <a:pt x="182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86" y="255"/>
                  </a:lnTo>
                  <a:lnTo>
                    <a:pt x="184" y="253"/>
                  </a:lnTo>
                  <a:lnTo>
                    <a:pt x="182" y="253"/>
                  </a:lnTo>
                  <a:close/>
                  <a:moveTo>
                    <a:pt x="249" y="286"/>
                  </a:moveTo>
                  <a:lnTo>
                    <a:pt x="249" y="286"/>
                  </a:lnTo>
                  <a:lnTo>
                    <a:pt x="247" y="286"/>
                  </a:lnTo>
                  <a:lnTo>
                    <a:pt x="247" y="284"/>
                  </a:lnTo>
                  <a:lnTo>
                    <a:pt x="247" y="284"/>
                  </a:lnTo>
                  <a:lnTo>
                    <a:pt x="247" y="282"/>
                  </a:lnTo>
                  <a:lnTo>
                    <a:pt x="247" y="280"/>
                  </a:lnTo>
                  <a:lnTo>
                    <a:pt x="247" y="278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7"/>
                  </a:lnTo>
                  <a:lnTo>
                    <a:pt x="242" y="277"/>
                  </a:lnTo>
                  <a:lnTo>
                    <a:pt x="240" y="277"/>
                  </a:lnTo>
                  <a:lnTo>
                    <a:pt x="238" y="275"/>
                  </a:lnTo>
                  <a:lnTo>
                    <a:pt x="236" y="275"/>
                  </a:lnTo>
                  <a:lnTo>
                    <a:pt x="227" y="268"/>
                  </a:lnTo>
                  <a:lnTo>
                    <a:pt x="226" y="268"/>
                  </a:lnTo>
                  <a:lnTo>
                    <a:pt x="224" y="266"/>
                  </a:lnTo>
                  <a:lnTo>
                    <a:pt x="222" y="264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7" y="259"/>
                  </a:lnTo>
                  <a:lnTo>
                    <a:pt x="217" y="259"/>
                  </a:lnTo>
                  <a:lnTo>
                    <a:pt x="217" y="257"/>
                  </a:lnTo>
                  <a:lnTo>
                    <a:pt x="217" y="257"/>
                  </a:lnTo>
                  <a:lnTo>
                    <a:pt x="217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3" y="255"/>
                  </a:lnTo>
                  <a:lnTo>
                    <a:pt x="211" y="255"/>
                  </a:lnTo>
                  <a:lnTo>
                    <a:pt x="211" y="255"/>
                  </a:lnTo>
                  <a:lnTo>
                    <a:pt x="209" y="255"/>
                  </a:lnTo>
                  <a:lnTo>
                    <a:pt x="209" y="255"/>
                  </a:lnTo>
                  <a:lnTo>
                    <a:pt x="208" y="257"/>
                  </a:lnTo>
                  <a:lnTo>
                    <a:pt x="209" y="257"/>
                  </a:lnTo>
                  <a:lnTo>
                    <a:pt x="211" y="257"/>
                  </a:lnTo>
                  <a:lnTo>
                    <a:pt x="211" y="257"/>
                  </a:lnTo>
                  <a:lnTo>
                    <a:pt x="211" y="259"/>
                  </a:lnTo>
                  <a:lnTo>
                    <a:pt x="211" y="259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09" y="257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8" y="257"/>
                  </a:lnTo>
                  <a:lnTo>
                    <a:pt x="206" y="257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7" y="251"/>
                  </a:lnTo>
                  <a:lnTo>
                    <a:pt x="195" y="251"/>
                  </a:lnTo>
                  <a:lnTo>
                    <a:pt x="188" y="248"/>
                  </a:lnTo>
                  <a:lnTo>
                    <a:pt x="184" y="248"/>
                  </a:lnTo>
                  <a:lnTo>
                    <a:pt x="179" y="248"/>
                  </a:lnTo>
                  <a:lnTo>
                    <a:pt x="179" y="248"/>
                  </a:lnTo>
                  <a:lnTo>
                    <a:pt x="177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7" y="246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50"/>
                  </a:lnTo>
                  <a:lnTo>
                    <a:pt x="177" y="250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6" y="250"/>
                  </a:lnTo>
                  <a:lnTo>
                    <a:pt x="186" y="250"/>
                  </a:lnTo>
                  <a:lnTo>
                    <a:pt x="186" y="251"/>
                  </a:lnTo>
                  <a:lnTo>
                    <a:pt x="188" y="251"/>
                  </a:lnTo>
                  <a:lnTo>
                    <a:pt x="190" y="251"/>
                  </a:lnTo>
                  <a:lnTo>
                    <a:pt x="193" y="255"/>
                  </a:lnTo>
                  <a:lnTo>
                    <a:pt x="197" y="255"/>
                  </a:lnTo>
                  <a:lnTo>
                    <a:pt x="197" y="257"/>
                  </a:lnTo>
                  <a:lnTo>
                    <a:pt x="197" y="259"/>
                  </a:lnTo>
                  <a:lnTo>
                    <a:pt x="202" y="259"/>
                  </a:lnTo>
                  <a:lnTo>
                    <a:pt x="204" y="260"/>
                  </a:lnTo>
                  <a:lnTo>
                    <a:pt x="208" y="260"/>
                  </a:lnTo>
                  <a:lnTo>
                    <a:pt x="209" y="262"/>
                  </a:lnTo>
                  <a:lnTo>
                    <a:pt x="211" y="262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7" y="262"/>
                  </a:lnTo>
                  <a:lnTo>
                    <a:pt x="218" y="264"/>
                  </a:lnTo>
                  <a:lnTo>
                    <a:pt x="220" y="264"/>
                  </a:lnTo>
                  <a:lnTo>
                    <a:pt x="220" y="264"/>
                  </a:lnTo>
                  <a:lnTo>
                    <a:pt x="220" y="266"/>
                  </a:lnTo>
                  <a:lnTo>
                    <a:pt x="224" y="268"/>
                  </a:lnTo>
                  <a:lnTo>
                    <a:pt x="226" y="269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227" y="271"/>
                  </a:lnTo>
                  <a:lnTo>
                    <a:pt x="229" y="271"/>
                  </a:lnTo>
                  <a:lnTo>
                    <a:pt x="227" y="271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5"/>
                  </a:lnTo>
                  <a:lnTo>
                    <a:pt x="236" y="275"/>
                  </a:lnTo>
                  <a:lnTo>
                    <a:pt x="236" y="275"/>
                  </a:lnTo>
                  <a:lnTo>
                    <a:pt x="236" y="277"/>
                  </a:lnTo>
                  <a:lnTo>
                    <a:pt x="236" y="277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46" y="284"/>
                  </a:lnTo>
                  <a:lnTo>
                    <a:pt x="246" y="286"/>
                  </a:lnTo>
                  <a:lnTo>
                    <a:pt x="247" y="286"/>
                  </a:lnTo>
                  <a:lnTo>
                    <a:pt x="249" y="286"/>
                  </a:lnTo>
                  <a:lnTo>
                    <a:pt x="249" y="287"/>
                  </a:lnTo>
                  <a:lnTo>
                    <a:pt x="251" y="289"/>
                  </a:lnTo>
                  <a:lnTo>
                    <a:pt x="251" y="287"/>
                  </a:lnTo>
                  <a:lnTo>
                    <a:pt x="249" y="287"/>
                  </a:lnTo>
                  <a:lnTo>
                    <a:pt x="249" y="286"/>
                  </a:lnTo>
                  <a:close/>
                  <a:moveTo>
                    <a:pt x="137" y="244"/>
                  </a:move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4" y="242"/>
                  </a:lnTo>
                  <a:lnTo>
                    <a:pt x="132" y="242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8" y="248"/>
                  </a:lnTo>
                  <a:lnTo>
                    <a:pt x="130" y="248"/>
                  </a:lnTo>
                  <a:lnTo>
                    <a:pt x="132" y="248"/>
                  </a:lnTo>
                  <a:lnTo>
                    <a:pt x="135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close/>
                  <a:moveTo>
                    <a:pt x="161" y="241"/>
                  </a:moveTo>
                  <a:lnTo>
                    <a:pt x="184" y="241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77" y="239"/>
                  </a:lnTo>
                  <a:lnTo>
                    <a:pt x="173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62" y="239"/>
                  </a:lnTo>
                  <a:lnTo>
                    <a:pt x="162" y="239"/>
                  </a:lnTo>
                  <a:lnTo>
                    <a:pt x="161" y="237"/>
                  </a:lnTo>
                  <a:lnTo>
                    <a:pt x="159" y="237"/>
                  </a:lnTo>
                  <a:lnTo>
                    <a:pt x="159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7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3" y="233"/>
                  </a:lnTo>
                  <a:lnTo>
                    <a:pt x="152" y="233"/>
                  </a:lnTo>
                  <a:lnTo>
                    <a:pt x="152" y="233"/>
                  </a:lnTo>
                  <a:lnTo>
                    <a:pt x="152" y="233"/>
                  </a:lnTo>
                  <a:lnTo>
                    <a:pt x="153" y="235"/>
                  </a:lnTo>
                  <a:lnTo>
                    <a:pt x="155" y="237"/>
                  </a:lnTo>
                  <a:lnTo>
                    <a:pt x="153" y="237"/>
                  </a:lnTo>
                  <a:lnTo>
                    <a:pt x="152" y="235"/>
                  </a:lnTo>
                  <a:lnTo>
                    <a:pt x="150" y="233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8" y="237"/>
                  </a:lnTo>
                  <a:lnTo>
                    <a:pt x="150" y="237"/>
                  </a:lnTo>
                  <a:lnTo>
                    <a:pt x="153" y="239"/>
                  </a:lnTo>
                  <a:lnTo>
                    <a:pt x="159" y="241"/>
                  </a:lnTo>
                  <a:lnTo>
                    <a:pt x="161" y="241"/>
                  </a:lnTo>
                  <a:close/>
                  <a:moveTo>
                    <a:pt x="146" y="226"/>
                  </a:move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8"/>
                  </a:lnTo>
                  <a:lnTo>
                    <a:pt x="150" y="230"/>
                  </a:lnTo>
                  <a:lnTo>
                    <a:pt x="153" y="231"/>
                  </a:lnTo>
                  <a:lnTo>
                    <a:pt x="157" y="231"/>
                  </a:lnTo>
                  <a:lnTo>
                    <a:pt x="166" y="231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0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70" y="226"/>
                  </a:lnTo>
                  <a:lnTo>
                    <a:pt x="168" y="228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4" y="226"/>
                  </a:lnTo>
                  <a:lnTo>
                    <a:pt x="166" y="226"/>
                  </a:lnTo>
                  <a:lnTo>
                    <a:pt x="166" y="224"/>
                  </a:lnTo>
                  <a:lnTo>
                    <a:pt x="159" y="222"/>
                  </a:lnTo>
                  <a:lnTo>
                    <a:pt x="150" y="222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46" y="222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6" y="226"/>
                  </a:lnTo>
                  <a:lnTo>
                    <a:pt x="146" y="226"/>
                  </a:lnTo>
                  <a:close/>
                  <a:moveTo>
                    <a:pt x="144" y="226"/>
                  </a:moveTo>
                  <a:lnTo>
                    <a:pt x="144" y="224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1" y="222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5" y="221"/>
                  </a:lnTo>
                  <a:lnTo>
                    <a:pt x="135" y="221"/>
                  </a:lnTo>
                  <a:lnTo>
                    <a:pt x="135" y="221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9" y="224"/>
                  </a:lnTo>
                  <a:lnTo>
                    <a:pt x="143" y="226"/>
                  </a:lnTo>
                  <a:lnTo>
                    <a:pt x="144" y="226"/>
                  </a:lnTo>
                  <a:lnTo>
                    <a:pt x="144" y="226"/>
                  </a:lnTo>
                  <a:close/>
                  <a:moveTo>
                    <a:pt x="137" y="215"/>
                  </a:moveTo>
                  <a:lnTo>
                    <a:pt x="137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43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3" y="215"/>
                  </a:lnTo>
                  <a:lnTo>
                    <a:pt x="141" y="213"/>
                  </a:lnTo>
                  <a:lnTo>
                    <a:pt x="139" y="213"/>
                  </a:lnTo>
                  <a:lnTo>
                    <a:pt x="137" y="213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7" y="215"/>
                  </a:lnTo>
                  <a:close/>
                  <a:moveTo>
                    <a:pt x="108" y="204"/>
                  </a:moveTo>
                  <a:lnTo>
                    <a:pt x="108" y="203"/>
                  </a:lnTo>
                  <a:lnTo>
                    <a:pt x="108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5" y="203"/>
                  </a:lnTo>
                  <a:lnTo>
                    <a:pt x="106" y="203"/>
                  </a:lnTo>
                  <a:lnTo>
                    <a:pt x="108" y="204"/>
                  </a:lnTo>
                  <a:lnTo>
                    <a:pt x="108" y="206"/>
                  </a:lnTo>
                  <a:lnTo>
                    <a:pt x="110" y="204"/>
                  </a:lnTo>
                  <a:lnTo>
                    <a:pt x="112" y="206"/>
                  </a:lnTo>
                  <a:lnTo>
                    <a:pt x="108" y="204"/>
                  </a:lnTo>
                  <a:lnTo>
                    <a:pt x="108" y="204"/>
                  </a:lnTo>
                  <a:close/>
                  <a:moveTo>
                    <a:pt x="92" y="194"/>
                  </a:moveTo>
                  <a:lnTo>
                    <a:pt x="92" y="194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2" y="194"/>
                  </a:lnTo>
                  <a:lnTo>
                    <a:pt x="94" y="195"/>
                  </a:lnTo>
                  <a:lnTo>
                    <a:pt x="96" y="195"/>
                  </a:lnTo>
                  <a:lnTo>
                    <a:pt x="94" y="195"/>
                  </a:lnTo>
                  <a:lnTo>
                    <a:pt x="92" y="194"/>
                  </a:lnTo>
                  <a:close/>
                  <a:moveTo>
                    <a:pt x="97" y="186"/>
                  </a:moveTo>
                  <a:lnTo>
                    <a:pt x="96" y="186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4" y="185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2" y="183"/>
                  </a:lnTo>
                  <a:lnTo>
                    <a:pt x="90" y="179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4" y="18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6"/>
                  </a:lnTo>
                  <a:close/>
                  <a:moveTo>
                    <a:pt x="87" y="179"/>
                  </a:moveTo>
                  <a:lnTo>
                    <a:pt x="88" y="179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1" y="174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9"/>
                  </a:lnTo>
                  <a:close/>
                  <a:moveTo>
                    <a:pt x="69" y="170"/>
                  </a:moveTo>
                  <a:lnTo>
                    <a:pt x="69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68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close/>
                  <a:moveTo>
                    <a:pt x="85" y="188"/>
                  </a:moveTo>
                  <a:lnTo>
                    <a:pt x="87" y="186"/>
                  </a:lnTo>
                  <a:lnTo>
                    <a:pt x="87" y="186"/>
                  </a:lnTo>
                  <a:lnTo>
                    <a:pt x="83" y="185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79"/>
                  </a:lnTo>
                  <a:lnTo>
                    <a:pt x="78" y="177"/>
                  </a:lnTo>
                  <a:lnTo>
                    <a:pt x="76" y="177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69" y="170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72" y="175"/>
                  </a:lnTo>
                  <a:lnTo>
                    <a:pt x="74" y="175"/>
                  </a:lnTo>
                  <a:lnTo>
                    <a:pt x="76" y="177"/>
                  </a:lnTo>
                  <a:lnTo>
                    <a:pt x="78" y="181"/>
                  </a:lnTo>
                  <a:lnTo>
                    <a:pt x="79" y="183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3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3" y="188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3" y="186"/>
                  </a:lnTo>
                  <a:lnTo>
                    <a:pt x="85" y="188"/>
                  </a:lnTo>
                  <a:close/>
                  <a:moveTo>
                    <a:pt x="63" y="159"/>
                  </a:moveTo>
                  <a:lnTo>
                    <a:pt x="63" y="159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5" y="161"/>
                  </a:lnTo>
                  <a:lnTo>
                    <a:pt x="65" y="161"/>
                  </a:lnTo>
                  <a:lnTo>
                    <a:pt x="63" y="161"/>
                  </a:lnTo>
                  <a:lnTo>
                    <a:pt x="63" y="159"/>
                  </a:lnTo>
                  <a:close/>
                  <a:moveTo>
                    <a:pt x="56" y="157"/>
                  </a:moveTo>
                  <a:lnTo>
                    <a:pt x="54" y="156"/>
                  </a:lnTo>
                  <a:lnTo>
                    <a:pt x="56" y="157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6" y="157"/>
                  </a:lnTo>
                  <a:close/>
                  <a:moveTo>
                    <a:pt x="65" y="154"/>
                  </a:moveTo>
                  <a:lnTo>
                    <a:pt x="65" y="154"/>
                  </a:lnTo>
                  <a:lnTo>
                    <a:pt x="65" y="154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4"/>
                  </a:lnTo>
                  <a:lnTo>
                    <a:pt x="65" y="154"/>
                  </a:lnTo>
                  <a:close/>
                  <a:moveTo>
                    <a:pt x="38" y="134"/>
                  </a:moveTo>
                  <a:lnTo>
                    <a:pt x="36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8" y="134"/>
                  </a:lnTo>
                  <a:close/>
                  <a:moveTo>
                    <a:pt x="63" y="134"/>
                  </a:moveTo>
                  <a:lnTo>
                    <a:pt x="69" y="141"/>
                  </a:lnTo>
                  <a:lnTo>
                    <a:pt x="69" y="141"/>
                  </a:lnTo>
                  <a:lnTo>
                    <a:pt x="69" y="141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7"/>
                  </a:lnTo>
                  <a:lnTo>
                    <a:pt x="72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7"/>
                  </a:lnTo>
                  <a:lnTo>
                    <a:pt x="81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3" y="157"/>
                  </a:lnTo>
                  <a:lnTo>
                    <a:pt x="85" y="157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7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7"/>
                  </a:lnTo>
                  <a:lnTo>
                    <a:pt x="88" y="157"/>
                  </a:lnTo>
                  <a:lnTo>
                    <a:pt x="87" y="156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79" y="148"/>
                  </a:lnTo>
                  <a:lnTo>
                    <a:pt x="78" y="147"/>
                  </a:lnTo>
                  <a:lnTo>
                    <a:pt x="78" y="148"/>
                  </a:lnTo>
                  <a:lnTo>
                    <a:pt x="78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8" y="150"/>
                  </a:lnTo>
                  <a:lnTo>
                    <a:pt x="74" y="143"/>
                  </a:lnTo>
                  <a:lnTo>
                    <a:pt x="70" y="143"/>
                  </a:lnTo>
                  <a:lnTo>
                    <a:pt x="70" y="141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4" y="143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8" y="147"/>
                  </a:lnTo>
                  <a:lnTo>
                    <a:pt x="79" y="147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78" y="143"/>
                  </a:lnTo>
                  <a:lnTo>
                    <a:pt x="76" y="143"/>
                  </a:lnTo>
                  <a:lnTo>
                    <a:pt x="74" y="143"/>
                  </a:lnTo>
                  <a:lnTo>
                    <a:pt x="74" y="141"/>
                  </a:lnTo>
                  <a:lnTo>
                    <a:pt x="72" y="139"/>
                  </a:lnTo>
                  <a:lnTo>
                    <a:pt x="70" y="138"/>
                  </a:lnTo>
                  <a:lnTo>
                    <a:pt x="69" y="138"/>
                  </a:lnTo>
                  <a:lnTo>
                    <a:pt x="69" y="139"/>
                  </a:lnTo>
                  <a:lnTo>
                    <a:pt x="67" y="138"/>
                  </a:lnTo>
                  <a:lnTo>
                    <a:pt x="65" y="134"/>
                  </a:lnTo>
                  <a:lnTo>
                    <a:pt x="61" y="132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3" y="132"/>
                  </a:lnTo>
                  <a:lnTo>
                    <a:pt x="63" y="134"/>
                  </a:lnTo>
                  <a:close/>
                  <a:moveTo>
                    <a:pt x="47" y="141"/>
                  </a:moveTo>
                  <a:lnTo>
                    <a:pt x="45" y="138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43" y="130"/>
                  </a:lnTo>
                  <a:lnTo>
                    <a:pt x="41" y="130"/>
                  </a:lnTo>
                  <a:lnTo>
                    <a:pt x="41" y="132"/>
                  </a:lnTo>
                  <a:lnTo>
                    <a:pt x="41" y="134"/>
                  </a:lnTo>
                  <a:lnTo>
                    <a:pt x="43" y="134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39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9" y="143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9" y="145"/>
                  </a:lnTo>
                  <a:lnTo>
                    <a:pt x="50" y="147"/>
                  </a:lnTo>
                  <a:lnTo>
                    <a:pt x="52" y="147"/>
                  </a:lnTo>
                  <a:lnTo>
                    <a:pt x="52" y="145"/>
                  </a:lnTo>
                  <a:lnTo>
                    <a:pt x="47" y="141"/>
                  </a:lnTo>
                  <a:close/>
                  <a:moveTo>
                    <a:pt x="63" y="127"/>
                  </a:moveTo>
                  <a:lnTo>
                    <a:pt x="63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3" y="127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9" y="130"/>
                  </a:lnTo>
                  <a:lnTo>
                    <a:pt x="69" y="129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5"/>
                  </a:lnTo>
                  <a:lnTo>
                    <a:pt x="63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8" y="125"/>
                  </a:lnTo>
                  <a:lnTo>
                    <a:pt x="60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3" y="127"/>
                  </a:lnTo>
                  <a:close/>
                  <a:moveTo>
                    <a:pt x="50" y="136"/>
                  </a:moveTo>
                  <a:lnTo>
                    <a:pt x="50" y="136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2"/>
                  </a:lnTo>
                  <a:lnTo>
                    <a:pt x="49" y="132"/>
                  </a:lnTo>
                  <a:lnTo>
                    <a:pt x="49" y="130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5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47" y="121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5" y="107"/>
                  </a:lnTo>
                  <a:lnTo>
                    <a:pt x="43" y="105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103"/>
                  </a:lnTo>
                  <a:lnTo>
                    <a:pt x="41" y="107"/>
                  </a:lnTo>
                  <a:lnTo>
                    <a:pt x="43" y="107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3" y="118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1" y="118"/>
                  </a:lnTo>
                  <a:lnTo>
                    <a:pt x="41" y="121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30"/>
                  </a:lnTo>
                  <a:lnTo>
                    <a:pt x="47" y="134"/>
                  </a:lnTo>
                  <a:lnTo>
                    <a:pt x="49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close/>
                  <a:moveTo>
                    <a:pt x="56" y="109"/>
                  </a:moveTo>
                  <a:lnTo>
                    <a:pt x="56" y="107"/>
                  </a:lnTo>
                  <a:lnTo>
                    <a:pt x="56" y="107"/>
                  </a:lnTo>
                  <a:lnTo>
                    <a:pt x="56" y="107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2"/>
                  </a:lnTo>
                  <a:lnTo>
                    <a:pt x="58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5" y="110"/>
                  </a:lnTo>
                  <a:lnTo>
                    <a:pt x="61" y="107"/>
                  </a:lnTo>
                  <a:lnTo>
                    <a:pt x="61" y="105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8" y="103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2" y="101"/>
                  </a:lnTo>
                  <a:lnTo>
                    <a:pt x="50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close/>
                  <a:moveTo>
                    <a:pt x="296" y="94"/>
                  </a:moveTo>
                  <a:lnTo>
                    <a:pt x="294" y="94"/>
                  </a:lnTo>
                  <a:lnTo>
                    <a:pt x="294" y="92"/>
                  </a:lnTo>
                  <a:lnTo>
                    <a:pt x="283" y="91"/>
                  </a:lnTo>
                  <a:lnTo>
                    <a:pt x="282" y="89"/>
                  </a:lnTo>
                  <a:lnTo>
                    <a:pt x="280" y="87"/>
                  </a:lnTo>
                  <a:lnTo>
                    <a:pt x="280" y="87"/>
                  </a:lnTo>
                  <a:lnTo>
                    <a:pt x="280" y="87"/>
                  </a:lnTo>
                  <a:lnTo>
                    <a:pt x="280" y="85"/>
                  </a:lnTo>
                  <a:lnTo>
                    <a:pt x="280" y="85"/>
                  </a:lnTo>
                  <a:lnTo>
                    <a:pt x="278" y="85"/>
                  </a:lnTo>
                  <a:lnTo>
                    <a:pt x="276" y="85"/>
                  </a:lnTo>
                  <a:lnTo>
                    <a:pt x="276" y="85"/>
                  </a:lnTo>
                  <a:lnTo>
                    <a:pt x="274" y="83"/>
                  </a:lnTo>
                  <a:lnTo>
                    <a:pt x="274" y="82"/>
                  </a:lnTo>
                  <a:lnTo>
                    <a:pt x="276" y="82"/>
                  </a:lnTo>
                  <a:lnTo>
                    <a:pt x="278" y="80"/>
                  </a:lnTo>
                  <a:lnTo>
                    <a:pt x="276" y="80"/>
                  </a:lnTo>
                  <a:lnTo>
                    <a:pt x="276" y="78"/>
                  </a:lnTo>
                  <a:lnTo>
                    <a:pt x="276" y="78"/>
                  </a:lnTo>
                  <a:lnTo>
                    <a:pt x="274" y="76"/>
                  </a:lnTo>
                  <a:lnTo>
                    <a:pt x="276" y="74"/>
                  </a:lnTo>
                  <a:lnTo>
                    <a:pt x="276" y="74"/>
                  </a:lnTo>
                  <a:lnTo>
                    <a:pt x="280" y="76"/>
                  </a:lnTo>
                  <a:lnTo>
                    <a:pt x="280" y="74"/>
                  </a:lnTo>
                  <a:lnTo>
                    <a:pt x="280" y="73"/>
                  </a:lnTo>
                  <a:lnTo>
                    <a:pt x="280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7"/>
                  </a:lnTo>
                  <a:lnTo>
                    <a:pt x="271" y="67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4" y="63"/>
                  </a:lnTo>
                  <a:lnTo>
                    <a:pt x="274" y="63"/>
                  </a:lnTo>
                  <a:lnTo>
                    <a:pt x="274" y="62"/>
                  </a:lnTo>
                  <a:lnTo>
                    <a:pt x="273" y="62"/>
                  </a:lnTo>
                  <a:lnTo>
                    <a:pt x="273" y="60"/>
                  </a:lnTo>
                  <a:lnTo>
                    <a:pt x="271" y="60"/>
                  </a:lnTo>
                  <a:lnTo>
                    <a:pt x="271" y="60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71" y="49"/>
                  </a:lnTo>
                  <a:lnTo>
                    <a:pt x="271" y="49"/>
                  </a:lnTo>
                  <a:lnTo>
                    <a:pt x="271" y="47"/>
                  </a:lnTo>
                  <a:lnTo>
                    <a:pt x="271" y="47"/>
                  </a:lnTo>
                  <a:lnTo>
                    <a:pt x="269" y="4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71" y="45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4" y="47"/>
                  </a:lnTo>
                  <a:lnTo>
                    <a:pt x="264" y="47"/>
                  </a:lnTo>
                  <a:lnTo>
                    <a:pt x="262" y="47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5" y="51"/>
                  </a:lnTo>
                  <a:lnTo>
                    <a:pt x="255" y="53"/>
                  </a:lnTo>
                  <a:lnTo>
                    <a:pt x="253" y="54"/>
                  </a:lnTo>
                  <a:lnTo>
                    <a:pt x="251" y="54"/>
                  </a:lnTo>
                  <a:lnTo>
                    <a:pt x="249" y="54"/>
                  </a:lnTo>
                  <a:lnTo>
                    <a:pt x="249" y="54"/>
                  </a:lnTo>
                  <a:lnTo>
                    <a:pt x="247" y="56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4" y="56"/>
                  </a:lnTo>
                  <a:lnTo>
                    <a:pt x="244" y="56"/>
                  </a:lnTo>
                  <a:lnTo>
                    <a:pt x="242" y="56"/>
                  </a:lnTo>
                  <a:lnTo>
                    <a:pt x="242" y="58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38" y="56"/>
                  </a:lnTo>
                  <a:lnTo>
                    <a:pt x="236" y="54"/>
                  </a:lnTo>
                  <a:lnTo>
                    <a:pt x="236" y="54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56"/>
                  </a:lnTo>
                  <a:lnTo>
                    <a:pt x="224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18" y="54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54"/>
                  </a:lnTo>
                  <a:lnTo>
                    <a:pt x="217" y="53"/>
                  </a:lnTo>
                  <a:lnTo>
                    <a:pt x="217" y="53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04" y="44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1" y="40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90" y="38"/>
                  </a:lnTo>
                  <a:lnTo>
                    <a:pt x="190" y="36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1" y="31"/>
                  </a:lnTo>
                  <a:lnTo>
                    <a:pt x="181" y="29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77" y="26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1" y="20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7"/>
                  </a:lnTo>
                  <a:lnTo>
                    <a:pt x="170" y="15"/>
                  </a:lnTo>
                  <a:lnTo>
                    <a:pt x="170" y="15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2" y="11"/>
                  </a:lnTo>
                  <a:lnTo>
                    <a:pt x="162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59" y="8"/>
                  </a:lnTo>
                  <a:lnTo>
                    <a:pt x="159" y="6"/>
                  </a:lnTo>
                  <a:lnTo>
                    <a:pt x="157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6"/>
                  </a:lnTo>
                  <a:lnTo>
                    <a:pt x="153" y="6"/>
                  </a:lnTo>
                  <a:lnTo>
                    <a:pt x="153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41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4" y="13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6" y="17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1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5" y="53"/>
                  </a:lnTo>
                  <a:lnTo>
                    <a:pt x="103" y="53"/>
                  </a:lnTo>
                  <a:lnTo>
                    <a:pt x="101" y="51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2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4" y="63"/>
                  </a:lnTo>
                  <a:lnTo>
                    <a:pt x="94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4"/>
                  </a:lnTo>
                  <a:lnTo>
                    <a:pt x="94" y="76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0" y="78"/>
                  </a:lnTo>
                  <a:lnTo>
                    <a:pt x="88" y="78"/>
                  </a:lnTo>
                  <a:lnTo>
                    <a:pt x="87" y="80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79" y="76"/>
                  </a:lnTo>
                  <a:lnTo>
                    <a:pt x="78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69" y="78"/>
                  </a:lnTo>
                  <a:lnTo>
                    <a:pt x="67" y="78"/>
                  </a:lnTo>
                  <a:lnTo>
                    <a:pt x="65" y="78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0" y="73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6" y="74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8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2" y="83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3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27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1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8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38" y="92"/>
                  </a:lnTo>
                  <a:lnTo>
                    <a:pt x="38" y="91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5" y="87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6"/>
                  </a:lnTo>
                  <a:lnTo>
                    <a:pt x="63" y="101"/>
                  </a:lnTo>
                  <a:lnTo>
                    <a:pt x="67" y="101"/>
                  </a:lnTo>
                  <a:lnTo>
                    <a:pt x="67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69" y="130"/>
                  </a:lnTo>
                  <a:lnTo>
                    <a:pt x="70" y="132"/>
                  </a:lnTo>
                  <a:lnTo>
                    <a:pt x="76" y="139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8" y="141"/>
                  </a:lnTo>
                  <a:lnTo>
                    <a:pt x="78" y="143"/>
                  </a:lnTo>
                  <a:lnTo>
                    <a:pt x="79" y="143"/>
                  </a:lnTo>
                  <a:lnTo>
                    <a:pt x="81" y="145"/>
                  </a:lnTo>
                  <a:lnTo>
                    <a:pt x="83" y="14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90" y="163"/>
                  </a:lnTo>
                  <a:lnTo>
                    <a:pt x="88" y="163"/>
                  </a:lnTo>
                  <a:lnTo>
                    <a:pt x="88" y="163"/>
                  </a:lnTo>
                  <a:lnTo>
                    <a:pt x="88" y="161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1" y="163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3" y="166"/>
                  </a:lnTo>
                  <a:lnTo>
                    <a:pt x="85" y="170"/>
                  </a:lnTo>
                  <a:lnTo>
                    <a:pt x="87" y="170"/>
                  </a:lnTo>
                  <a:lnTo>
                    <a:pt x="85" y="170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4" y="179"/>
                  </a:lnTo>
                  <a:lnTo>
                    <a:pt x="94" y="181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3" y="188"/>
                  </a:lnTo>
                  <a:lnTo>
                    <a:pt x="103" y="188"/>
                  </a:lnTo>
                  <a:lnTo>
                    <a:pt x="105" y="190"/>
                  </a:lnTo>
                  <a:lnTo>
                    <a:pt x="106" y="192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6" y="192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5"/>
                  </a:lnTo>
                  <a:lnTo>
                    <a:pt x="110" y="197"/>
                  </a:lnTo>
                  <a:lnTo>
                    <a:pt x="114" y="197"/>
                  </a:lnTo>
                  <a:lnTo>
                    <a:pt x="115" y="197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199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1" y="203"/>
                  </a:lnTo>
                  <a:lnTo>
                    <a:pt x="123" y="203"/>
                  </a:lnTo>
                  <a:lnTo>
                    <a:pt x="123" y="201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3" y="208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1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8" y="215"/>
                  </a:lnTo>
                  <a:lnTo>
                    <a:pt x="130" y="217"/>
                  </a:lnTo>
                  <a:lnTo>
                    <a:pt x="132" y="217"/>
                  </a:lnTo>
                  <a:lnTo>
                    <a:pt x="130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2" y="213"/>
                  </a:lnTo>
                  <a:lnTo>
                    <a:pt x="137" y="213"/>
                  </a:lnTo>
                  <a:lnTo>
                    <a:pt x="139" y="212"/>
                  </a:lnTo>
                  <a:lnTo>
                    <a:pt x="141" y="212"/>
                  </a:lnTo>
                  <a:lnTo>
                    <a:pt x="141" y="212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6" y="212"/>
                  </a:lnTo>
                  <a:lnTo>
                    <a:pt x="148" y="212"/>
                  </a:lnTo>
                  <a:lnTo>
                    <a:pt x="150" y="212"/>
                  </a:lnTo>
                  <a:lnTo>
                    <a:pt x="148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4" y="213"/>
                  </a:lnTo>
                  <a:lnTo>
                    <a:pt x="144" y="213"/>
                  </a:lnTo>
                  <a:lnTo>
                    <a:pt x="148" y="213"/>
                  </a:lnTo>
                  <a:lnTo>
                    <a:pt x="150" y="215"/>
                  </a:lnTo>
                  <a:lnTo>
                    <a:pt x="152" y="215"/>
                  </a:lnTo>
                  <a:lnTo>
                    <a:pt x="152" y="213"/>
                  </a:lnTo>
                  <a:lnTo>
                    <a:pt x="152" y="213"/>
                  </a:lnTo>
                  <a:lnTo>
                    <a:pt x="152" y="213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7" y="219"/>
                  </a:lnTo>
                  <a:lnTo>
                    <a:pt x="161" y="219"/>
                  </a:lnTo>
                  <a:lnTo>
                    <a:pt x="162" y="221"/>
                  </a:lnTo>
                  <a:lnTo>
                    <a:pt x="170" y="221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4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9" y="230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2" y="235"/>
                  </a:lnTo>
                  <a:lnTo>
                    <a:pt x="184" y="237"/>
                  </a:lnTo>
                  <a:lnTo>
                    <a:pt x="191" y="241"/>
                  </a:lnTo>
                  <a:lnTo>
                    <a:pt x="193" y="244"/>
                  </a:lnTo>
                  <a:lnTo>
                    <a:pt x="195" y="246"/>
                  </a:lnTo>
                  <a:lnTo>
                    <a:pt x="197" y="244"/>
                  </a:lnTo>
                  <a:lnTo>
                    <a:pt x="197" y="244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7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197" y="248"/>
                  </a:lnTo>
                  <a:lnTo>
                    <a:pt x="197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200" y="246"/>
                  </a:lnTo>
                  <a:lnTo>
                    <a:pt x="200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199" y="250"/>
                  </a:lnTo>
                  <a:lnTo>
                    <a:pt x="200" y="250"/>
                  </a:lnTo>
                  <a:lnTo>
                    <a:pt x="200" y="251"/>
                  </a:lnTo>
                  <a:lnTo>
                    <a:pt x="200" y="251"/>
                  </a:lnTo>
                  <a:lnTo>
                    <a:pt x="202" y="253"/>
                  </a:lnTo>
                  <a:lnTo>
                    <a:pt x="202" y="251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8" y="253"/>
                  </a:lnTo>
                  <a:lnTo>
                    <a:pt x="208" y="251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199" y="239"/>
                  </a:lnTo>
                  <a:lnTo>
                    <a:pt x="197" y="239"/>
                  </a:lnTo>
                  <a:lnTo>
                    <a:pt x="197" y="237"/>
                  </a:lnTo>
                  <a:lnTo>
                    <a:pt x="197" y="237"/>
                  </a:lnTo>
                  <a:lnTo>
                    <a:pt x="195" y="235"/>
                  </a:lnTo>
                  <a:lnTo>
                    <a:pt x="195" y="235"/>
                  </a:lnTo>
                  <a:lnTo>
                    <a:pt x="195" y="233"/>
                  </a:lnTo>
                  <a:lnTo>
                    <a:pt x="193" y="233"/>
                  </a:lnTo>
                  <a:lnTo>
                    <a:pt x="191" y="231"/>
                  </a:lnTo>
                  <a:lnTo>
                    <a:pt x="190" y="228"/>
                  </a:lnTo>
                  <a:lnTo>
                    <a:pt x="190" y="224"/>
                  </a:lnTo>
                  <a:lnTo>
                    <a:pt x="190" y="219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2" y="215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7" y="212"/>
                  </a:lnTo>
                  <a:lnTo>
                    <a:pt x="175" y="208"/>
                  </a:lnTo>
                  <a:lnTo>
                    <a:pt x="166" y="20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1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7" y="190"/>
                  </a:lnTo>
                  <a:lnTo>
                    <a:pt x="155" y="186"/>
                  </a:lnTo>
                  <a:lnTo>
                    <a:pt x="153" y="185"/>
                  </a:lnTo>
                  <a:lnTo>
                    <a:pt x="152" y="183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81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39" y="170"/>
                  </a:lnTo>
                  <a:lnTo>
                    <a:pt x="139" y="170"/>
                  </a:lnTo>
                  <a:lnTo>
                    <a:pt x="137" y="166"/>
                  </a:lnTo>
                  <a:lnTo>
                    <a:pt x="135" y="166"/>
                  </a:lnTo>
                  <a:lnTo>
                    <a:pt x="135" y="163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5" y="157"/>
                  </a:lnTo>
                  <a:lnTo>
                    <a:pt x="135" y="157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2" y="147"/>
                  </a:lnTo>
                  <a:lnTo>
                    <a:pt x="132" y="145"/>
                  </a:lnTo>
                  <a:lnTo>
                    <a:pt x="132" y="145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8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9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28" y="138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26" y="136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3" y="134"/>
                  </a:lnTo>
                  <a:lnTo>
                    <a:pt x="123" y="132"/>
                  </a:lnTo>
                  <a:lnTo>
                    <a:pt x="123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5" y="132"/>
                  </a:lnTo>
                  <a:lnTo>
                    <a:pt x="115" y="132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4" y="130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2" y="127"/>
                  </a:lnTo>
                  <a:lnTo>
                    <a:pt x="112" y="125"/>
                  </a:lnTo>
                  <a:lnTo>
                    <a:pt x="112" y="125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4" y="123"/>
                  </a:lnTo>
                  <a:lnTo>
                    <a:pt x="114" y="121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6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4" y="109"/>
                  </a:lnTo>
                  <a:lnTo>
                    <a:pt x="114" y="107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100"/>
                  </a:lnTo>
                  <a:lnTo>
                    <a:pt x="114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9" y="94"/>
                  </a:lnTo>
                  <a:lnTo>
                    <a:pt x="125" y="96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100"/>
                  </a:lnTo>
                  <a:lnTo>
                    <a:pt x="130" y="103"/>
                  </a:lnTo>
                  <a:lnTo>
                    <a:pt x="132" y="103"/>
                  </a:lnTo>
                  <a:lnTo>
                    <a:pt x="135" y="109"/>
                  </a:lnTo>
                  <a:lnTo>
                    <a:pt x="137" y="109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3" y="110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07"/>
                  </a:lnTo>
                  <a:lnTo>
                    <a:pt x="144" y="105"/>
                  </a:lnTo>
                  <a:lnTo>
                    <a:pt x="144" y="105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100"/>
                  </a:lnTo>
                  <a:lnTo>
                    <a:pt x="150" y="96"/>
                  </a:lnTo>
                  <a:lnTo>
                    <a:pt x="152" y="94"/>
                  </a:lnTo>
                  <a:lnTo>
                    <a:pt x="155" y="94"/>
                  </a:lnTo>
                  <a:lnTo>
                    <a:pt x="164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6" y="96"/>
                  </a:lnTo>
                  <a:lnTo>
                    <a:pt x="166" y="96"/>
                  </a:lnTo>
                  <a:lnTo>
                    <a:pt x="166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1" y="92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7" y="94"/>
                  </a:lnTo>
                  <a:lnTo>
                    <a:pt x="177" y="94"/>
                  </a:lnTo>
                  <a:lnTo>
                    <a:pt x="177" y="94"/>
                  </a:lnTo>
                  <a:lnTo>
                    <a:pt x="179" y="96"/>
                  </a:lnTo>
                  <a:lnTo>
                    <a:pt x="181" y="98"/>
                  </a:lnTo>
                  <a:lnTo>
                    <a:pt x="182" y="98"/>
                  </a:lnTo>
                  <a:lnTo>
                    <a:pt x="184" y="100"/>
                  </a:lnTo>
                  <a:lnTo>
                    <a:pt x="186" y="100"/>
                  </a:lnTo>
                  <a:lnTo>
                    <a:pt x="188" y="100"/>
                  </a:lnTo>
                  <a:lnTo>
                    <a:pt x="188" y="100"/>
                  </a:lnTo>
                  <a:lnTo>
                    <a:pt x="190" y="98"/>
                  </a:lnTo>
                  <a:lnTo>
                    <a:pt x="191" y="98"/>
                  </a:lnTo>
                  <a:lnTo>
                    <a:pt x="191" y="98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5" y="100"/>
                  </a:lnTo>
                  <a:lnTo>
                    <a:pt x="195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00" y="100"/>
                  </a:lnTo>
                  <a:lnTo>
                    <a:pt x="200" y="101"/>
                  </a:lnTo>
                  <a:lnTo>
                    <a:pt x="199" y="101"/>
                  </a:lnTo>
                  <a:lnTo>
                    <a:pt x="200" y="101"/>
                  </a:lnTo>
                  <a:lnTo>
                    <a:pt x="202" y="10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6" y="101"/>
                  </a:lnTo>
                  <a:lnTo>
                    <a:pt x="208" y="100"/>
                  </a:lnTo>
                  <a:lnTo>
                    <a:pt x="208" y="98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3" y="101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2" y="103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7" y="100"/>
                  </a:lnTo>
                  <a:lnTo>
                    <a:pt x="229" y="103"/>
                  </a:lnTo>
                  <a:lnTo>
                    <a:pt x="231" y="103"/>
                  </a:lnTo>
                  <a:lnTo>
                    <a:pt x="231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5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101"/>
                  </a:lnTo>
                  <a:lnTo>
                    <a:pt x="235" y="100"/>
                  </a:lnTo>
                  <a:lnTo>
                    <a:pt x="236" y="100"/>
                  </a:lnTo>
                  <a:lnTo>
                    <a:pt x="236" y="100"/>
                  </a:lnTo>
                  <a:lnTo>
                    <a:pt x="238" y="100"/>
                  </a:lnTo>
                  <a:lnTo>
                    <a:pt x="240" y="101"/>
                  </a:lnTo>
                  <a:lnTo>
                    <a:pt x="242" y="101"/>
                  </a:lnTo>
                  <a:lnTo>
                    <a:pt x="246" y="101"/>
                  </a:lnTo>
                  <a:lnTo>
                    <a:pt x="246" y="103"/>
                  </a:lnTo>
                  <a:lnTo>
                    <a:pt x="247" y="103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9" y="105"/>
                  </a:lnTo>
                  <a:lnTo>
                    <a:pt x="249" y="105"/>
                  </a:lnTo>
                  <a:lnTo>
                    <a:pt x="249" y="105"/>
                  </a:lnTo>
                  <a:lnTo>
                    <a:pt x="251" y="107"/>
                  </a:lnTo>
                  <a:lnTo>
                    <a:pt x="253" y="107"/>
                  </a:lnTo>
                  <a:lnTo>
                    <a:pt x="253" y="105"/>
                  </a:lnTo>
                  <a:lnTo>
                    <a:pt x="253" y="105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60" y="105"/>
                  </a:lnTo>
                  <a:lnTo>
                    <a:pt x="260" y="105"/>
                  </a:lnTo>
                  <a:lnTo>
                    <a:pt x="260" y="105"/>
                  </a:lnTo>
                  <a:lnTo>
                    <a:pt x="262" y="109"/>
                  </a:lnTo>
                  <a:lnTo>
                    <a:pt x="262" y="109"/>
                  </a:lnTo>
                  <a:lnTo>
                    <a:pt x="264" y="109"/>
                  </a:lnTo>
                  <a:lnTo>
                    <a:pt x="264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5" y="116"/>
                  </a:lnTo>
                  <a:lnTo>
                    <a:pt x="265" y="118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4" y="118"/>
                  </a:lnTo>
                  <a:lnTo>
                    <a:pt x="274" y="116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78" y="118"/>
                  </a:lnTo>
                  <a:lnTo>
                    <a:pt x="278" y="118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0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7"/>
                  </a:lnTo>
                  <a:lnTo>
                    <a:pt x="280" y="105"/>
                  </a:lnTo>
                  <a:lnTo>
                    <a:pt x="280" y="103"/>
                  </a:lnTo>
                  <a:lnTo>
                    <a:pt x="280" y="103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98"/>
                  </a:lnTo>
                  <a:lnTo>
                    <a:pt x="282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8"/>
                  </a:lnTo>
                  <a:lnTo>
                    <a:pt x="285" y="98"/>
                  </a:lnTo>
                  <a:lnTo>
                    <a:pt x="285" y="100"/>
                  </a:lnTo>
                  <a:lnTo>
                    <a:pt x="287" y="100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6" y="98"/>
                  </a:lnTo>
                  <a:lnTo>
                    <a:pt x="296" y="96"/>
                  </a:lnTo>
                  <a:lnTo>
                    <a:pt x="296" y="9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720AD09-5008-4F0F-8AA1-AE4C11858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553" y="4856459"/>
              <a:ext cx="349958" cy="224418"/>
            </a:xfrm>
            <a:custGeom>
              <a:avLst/>
              <a:gdLst>
                <a:gd name="T0" fmla="*/ 280 w 315"/>
                <a:gd name="T1" fmla="*/ 16 h 202"/>
                <a:gd name="T2" fmla="*/ 248 w 315"/>
                <a:gd name="T3" fmla="*/ 9 h 202"/>
                <a:gd name="T4" fmla="*/ 217 w 315"/>
                <a:gd name="T5" fmla="*/ 9 h 202"/>
                <a:gd name="T6" fmla="*/ 179 w 315"/>
                <a:gd name="T7" fmla="*/ 25 h 202"/>
                <a:gd name="T8" fmla="*/ 163 w 315"/>
                <a:gd name="T9" fmla="*/ 38 h 202"/>
                <a:gd name="T10" fmla="*/ 138 w 315"/>
                <a:gd name="T11" fmla="*/ 34 h 202"/>
                <a:gd name="T12" fmla="*/ 71 w 315"/>
                <a:gd name="T13" fmla="*/ 27 h 202"/>
                <a:gd name="T14" fmla="*/ 27 w 315"/>
                <a:gd name="T15" fmla="*/ 25 h 202"/>
                <a:gd name="T16" fmla="*/ 31 w 315"/>
                <a:gd name="T17" fmla="*/ 7 h 202"/>
                <a:gd name="T18" fmla="*/ 13 w 315"/>
                <a:gd name="T19" fmla="*/ 7 h 202"/>
                <a:gd name="T20" fmla="*/ 4 w 315"/>
                <a:gd name="T21" fmla="*/ 16 h 202"/>
                <a:gd name="T22" fmla="*/ 2 w 315"/>
                <a:gd name="T23" fmla="*/ 34 h 202"/>
                <a:gd name="T24" fmla="*/ 8 w 315"/>
                <a:gd name="T25" fmla="*/ 43 h 202"/>
                <a:gd name="T26" fmla="*/ 9 w 315"/>
                <a:gd name="T27" fmla="*/ 50 h 202"/>
                <a:gd name="T28" fmla="*/ 17 w 315"/>
                <a:gd name="T29" fmla="*/ 57 h 202"/>
                <a:gd name="T30" fmla="*/ 29 w 315"/>
                <a:gd name="T31" fmla="*/ 68 h 202"/>
                <a:gd name="T32" fmla="*/ 27 w 315"/>
                <a:gd name="T33" fmla="*/ 81 h 202"/>
                <a:gd name="T34" fmla="*/ 20 w 315"/>
                <a:gd name="T35" fmla="*/ 92 h 202"/>
                <a:gd name="T36" fmla="*/ 6 w 315"/>
                <a:gd name="T37" fmla="*/ 95 h 202"/>
                <a:gd name="T38" fmla="*/ 6 w 315"/>
                <a:gd name="T39" fmla="*/ 106 h 202"/>
                <a:gd name="T40" fmla="*/ 9 w 315"/>
                <a:gd name="T41" fmla="*/ 124 h 202"/>
                <a:gd name="T42" fmla="*/ 9 w 315"/>
                <a:gd name="T43" fmla="*/ 142 h 202"/>
                <a:gd name="T44" fmla="*/ 24 w 315"/>
                <a:gd name="T45" fmla="*/ 150 h 202"/>
                <a:gd name="T46" fmla="*/ 27 w 315"/>
                <a:gd name="T47" fmla="*/ 155 h 202"/>
                <a:gd name="T48" fmla="*/ 31 w 315"/>
                <a:gd name="T49" fmla="*/ 168 h 202"/>
                <a:gd name="T50" fmla="*/ 31 w 315"/>
                <a:gd name="T51" fmla="*/ 178 h 202"/>
                <a:gd name="T52" fmla="*/ 31 w 315"/>
                <a:gd name="T53" fmla="*/ 191 h 202"/>
                <a:gd name="T54" fmla="*/ 45 w 315"/>
                <a:gd name="T55" fmla="*/ 193 h 202"/>
                <a:gd name="T56" fmla="*/ 65 w 315"/>
                <a:gd name="T57" fmla="*/ 193 h 202"/>
                <a:gd name="T58" fmla="*/ 78 w 315"/>
                <a:gd name="T59" fmla="*/ 188 h 202"/>
                <a:gd name="T60" fmla="*/ 85 w 315"/>
                <a:gd name="T61" fmla="*/ 184 h 202"/>
                <a:gd name="T62" fmla="*/ 96 w 315"/>
                <a:gd name="T63" fmla="*/ 180 h 202"/>
                <a:gd name="T64" fmla="*/ 103 w 315"/>
                <a:gd name="T65" fmla="*/ 184 h 202"/>
                <a:gd name="T66" fmla="*/ 112 w 315"/>
                <a:gd name="T67" fmla="*/ 188 h 202"/>
                <a:gd name="T68" fmla="*/ 123 w 315"/>
                <a:gd name="T69" fmla="*/ 195 h 202"/>
                <a:gd name="T70" fmla="*/ 139 w 315"/>
                <a:gd name="T71" fmla="*/ 197 h 202"/>
                <a:gd name="T72" fmla="*/ 159 w 315"/>
                <a:gd name="T73" fmla="*/ 200 h 202"/>
                <a:gd name="T74" fmla="*/ 172 w 315"/>
                <a:gd name="T75" fmla="*/ 197 h 202"/>
                <a:gd name="T76" fmla="*/ 190 w 315"/>
                <a:gd name="T77" fmla="*/ 195 h 202"/>
                <a:gd name="T78" fmla="*/ 192 w 315"/>
                <a:gd name="T79" fmla="*/ 186 h 202"/>
                <a:gd name="T80" fmla="*/ 190 w 315"/>
                <a:gd name="T81" fmla="*/ 177 h 202"/>
                <a:gd name="T82" fmla="*/ 190 w 315"/>
                <a:gd name="T83" fmla="*/ 169 h 202"/>
                <a:gd name="T84" fmla="*/ 203 w 315"/>
                <a:gd name="T85" fmla="*/ 164 h 202"/>
                <a:gd name="T86" fmla="*/ 212 w 315"/>
                <a:gd name="T87" fmla="*/ 157 h 202"/>
                <a:gd name="T88" fmla="*/ 226 w 315"/>
                <a:gd name="T89" fmla="*/ 153 h 202"/>
                <a:gd name="T90" fmla="*/ 233 w 315"/>
                <a:gd name="T91" fmla="*/ 150 h 202"/>
                <a:gd name="T92" fmla="*/ 242 w 315"/>
                <a:gd name="T93" fmla="*/ 148 h 202"/>
                <a:gd name="T94" fmla="*/ 262 w 315"/>
                <a:gd name="T95" fmla="*/ 159 h 202"/>
                <a:gd name="T96" fmla="*/ 264 w 315"/>
                <a:gd name="T97" fmla="*/ 155 h 202"/>
                <a:gd name="T98" fmla="*/ 275 w 315"/>
                <a:gd name="T99" fmla="*/ 151 h 202"/>
                <a:gd name="T100" fmla="*/ 286 w 315"/>
                <a:gd name="T101" fmla="*/ 151 h 202"/>
                <a:gd name="T102" fmla="*/ 278 w 315"/>
                <a:gd name="T103" fmla="*/ 144 h 202"/>
                <a:gd name="T104" fmla="*/ 273 w 315"/>
                <a:gd name="T105" fmla="*/ 135 h 202"/>
                <a:gd name="T106" fmla="*/ 269 w 315"/>
                <a:gd name="T107" fmla="*/ 130 h 202"/>
                <a:gd name="T108" fmla="*/ 268 w 315"/>
                <a:gd name="T109" fmla="*/ 122 h 202"/>
                <a:gd name="T110" fmla="*/ 262 w 315"/>
                <a:gd name="T111" fmla="*/ 121 h 202"/>
                <a:gd name="T112" fmla="*/ 257 w 315"/>
                <a:gd name="T113" fmla="*/ 122 h 202"/>
                <a:gd name="T114" fmla="*/ 266 w 315"/>
                <a:gd name="T115" fmla="*/ 112 h 202"/>
                <a:gd name="T116" fmla="*/ 277 w 315"/>
                <a:gd name="T117" fmla="*/ 104 h 202"/>
                <a:gd name="T118" fmla="*/ 278 w 315"/>
                <a:gd name="T119" fmla="*/ 81 h 202"/>
                <a:gd name="T120" fmla="*/ 284 w 315"/>
                <a:gd name="T121" fmla="*/ 68 h 202"/>
                <a:gd name="T122" fmla="*/ 306 w 315"/>
                <a:gd name="T123" fmla="*/ 5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5" h="202">
                  <a:moveTo>
                    <a:pt x="315" y="47"/>
                  </a:moveTo>
                  <a:lnTo>
                    <a:pt x="315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3" y="43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06" y="34"/>
                  </a:lnTo>
                  <a:lnTo>
                    <a:pt x="295" y="32"/>
                  </a:lnTo>
                  <a:lnTo>
                    <a:pt x="284" y="27"/>
                  </a:lnTo>
                  <a:lnTo>
                    <a:pt x="282" y="25"/>
                  </a:lnTo>
                  <a:lnTo>
                    <a:pt x="280" y="18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77" y="16"/>
                  </a:lnTo>
                  <a:lnTo>
                    <a:pt x="273" y="18"/>
                  </a:lnTo>
                  <a:lnTo>
                    <a:pt x="269" y="20"/>
                  </a:lnTo>
                  <a:lnTo>
                    <a:pt x="268" y="16"/>
                  </a:lnTo>
                  <a:lnTo>
                    <a:pt x="268" y="16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2" y="14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48" y="10"/>
                  </a:lnTo>
                  <a:lnTo>
                    <a:pt x="248" y="9"/>
                  </a:lnTo>
                  <a:lnTo>
                    <a:pt x="248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4" y="7"/>
                  </a:lnTo>
                  <a:lnTo>
                    <a:pt x="239" y="5"/>
                  </a:lnTo>
                  <a:lnTo>
                    <a:pt x="235" y="3"/>
                  </a:lnTo>
                  <a:lnTo>
                    <a:pt x="233" y="3"/>
                  </a:lnTo>
                  <a:lnTo>
                    <a:pt x="228" y="5"/>
                  </a:lnTo>
                  <a:lnTo>
                    <a:pt x="222" y="7"/>
                  </a:lnTo>
                  <a:lnTo>
                    <a:pt x="221" y="9"/>
                  </a:lnTo>
                  <a:lnTo>
                    <a:pt x="219" y="9"/>
                  </a:lnTo>
                  <a:lnTo>
                    <a:pt x="219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5" y="9"/>
                  </a:lnTo>
                  <a:lnTo>
                    <a:pt x="204" y="10"/>
                  </a:lnTo>
                  <a:lnTo>
                    <a:pt x="201" y="12"/>
                  </a:lnTo>
                  <a:lnTo>
                    <a:pt x="199" y="12"/>
                  </a:lnTo>
                  <a:lnTo>
                    <a:pt x="195" y="14"/>
                  </a:lnTo>
                  <a:lnTo>
                    <a:pt x="192" y="14"/>
                  </a:lnTo>
                  <a:lnTo>
                    <a:pt x="190" y="16"/>
                  </a:lnTo>
                  <a:lnTo>
                    <a:pt x="188" y="18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1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9"/>
                  </a:lnTo>
                  <a:lnTo>
                    <a:pt x="176" y="30"/>
                  </a:lnTo>
                  <a:lnTo>
                    <a:pt x="174" y="32"/>
                  </a:lnTo>
                  <a:lnTo>
                    <a:pt x="174" y="32"/>
                  </a:lnTo>
                  <a:lnTo>
                    <a:pt x="174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39"/>
                  </a:lnTo>
                  <a:lnTo>
                    <a:pt x="152" y="39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7" y="36"/>
                  </a:lnTo>
                  <a:lnTo>
                    <a:pt x="145" y="36"/>
                  </a:lnTo>
                  <a:lnTo>
                    <a:pt x="138" y="34"/>
                  </a:lnTo>
                  <a:lnTo>
                    <a:pt x="132" y="32"/>
                  </a:lnTo>
                  <a:lnTo>
                    <a:pt x="121" y="34"/>
                  </a:lnTo>
                  <a:lnTo>
                    <a:pt x="120" y="32"/>
                  </a:lnTo>
                  <a:lnTo>
                    <a:pt x="116" y="32"/>
                  </a:lnTo>
                  <a:lnTo>
                    <a:pt x="109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103" y="32"/>
                  </a:lnTo>
                  <a:lnTo>
                    <a:pt x="101" y="32"/>
                  </a:lnTo>
                  <a:lnTo>
                    <a:pt x="100" y="32"/>
                  </a:lnTo>
                  <a:lnTo>
                    <a:pt x="92" y="32"/>
                  </a:lnTo>
                  <a:lnTo>
                    <a:pt x="91" y="32"/>
                  </a:lnTo>
                  <a:lnTo>
                    <a:pt x="74" y="29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4" y="27"/>
                  </a:lnTo>
                  <a:lnTo>
                    <a:pt x="58" y="23"/>
                  </a:lnTo>
                  <a:lnTo>
                    <a:pt x="49" y="23"/>
                  </a:lnTo>
                  <a:lnTo>
                    <a:pt x="45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6" y="27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4"/>
                  </a:lnTo>
                  <a:lnTo>
                    <a:pt x="31" y="77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3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5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1" y="119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6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6" y="137"/>
                  </a:lnTo>
                  <a:lnTo>
                    <a:pt x="8" y="139"/>
                  </a:lnTo>
                  <a:lnTo>
                    <a:pt x="8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5"/>
                  </a:lnTo>
                  <a:lnTo>
                    <a:pt x="27" y="157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31" y="166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5" y="169"/>
                  </a:lnTo>
                  <a:lnTo>
                    <a:pt x="35" y="171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4"/>
                  </a:lnTo>
                  <a:lnTo>
                    <a:pt x="31" y="188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3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9" y="197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2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9" y="193"/>
                  </a:lnTo>
                  <a:lnTo>
                    <a:pt x="49" y="193"/>
                  </a:lnTo>
                  <a:lnTo>
                    <a:pt x="49" y="195"/>
                  </a:lnTo>
                  <a:lnTo>
                    <a:pt x="51" y="193"/>
                  </a:lnTo>
                  <a:lnTo>
                    <a:pt x="53" y="193"/>
                  </a:lnTo>
                  <a:lnTo>
                    <a:pt x="53" y="193"/>
                  </a:lnTo>
                  <a:lnTo>
                    <a:pt x="55" y="191"/>
                  </a:lnTo>
                  <a:lnTo>
                    <a:pt x="60" y="191"/>
                  </a:lnTo>
                  <a:lnTo>
                    <a:pt x="62" y="193"/>
                  </a:lnTo>
                  <a:lnTo>
                    <a:pt x="64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9" y="191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3" y="189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5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5" y="184"/>
                  </a:lnTo>
                  <a:lnTo>
                    <a:pt x="87" y="182"/>
                  </a:lnTo>
                  <a:lnTo>
                    <a:pt x="89" y="182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4" y="182"/>
                  </a:lnTo>
                  <a:lnTo>
                    <a:pt x="94" y="182"/>
                  </a:lnTo>
                  <a:lnTo>
                    <a:pt x="94" y="182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109" y="180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6" y="189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8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1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3"/>
                  </a:lnTo>
                  <a:lnTo>
                    <a:pt x="123" y="193"/>
                  </a:lnTo>
                  <a:lnTo>
                    <a:pt x="125" y="193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9" y="191"/>
                  </a:lnTo>
                  <a:lnTo>
                    <a:pt x="130" y="193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1" y="198"/>
                  </a:lnTo>
                  <a:lnTo>
                    <a:pt x="141" y="198"/>
                  </a:lnTo>
                  <a:lnTo>
                    <a:pt x="143" y="198"/>
                  </a:lnTo>
                  <a:lnTo>
                    <a:pt x="145" y="202"/>
                  </a:lnTo>
                  <a:lnTo>
                    <a:pt x="145" y="202"/>
                  </a:lnTo>
                  <a:lnTo>
                    <a:pt x="147" y="202"/>
                  </a:lnTo>
                  <a:lnTo>
                    <a:pt x="148" y="202"/>
                  </a:lnTo>
                  <a:lnTo>
                    <a:pt x="156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7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70" y="198"/>
                  </a:lnTo>
                  <a:lnTo>
                    <a:pt x="170" y="197"/>
                  </a:lnTo>
                  <a:lnTo>
                    <a:pt x="172" y="197"/>
                  </a:lnTo>
                  <a:lnTo>
                    <a:pt x="174" y="197"/>
                  </a:lnTo>
                  <a:lnTo>
                    <a:pt x="174" y="197"/>
                  </a:lnTo>
                  <a:lnTo>
                    <a:pt x="176" y="197"/>
                  </a:lnTo>
                  <a:lnTo>
                    <a:pt x="177" y="198"/>
                  </a:lnTo>
                  <a:lnTo>
                    <a:pt x="177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81" y="197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3" y="197"/>
                  </a:lnTo>
                  <a:lnTo>
                    <a:pt x="185" y="197"/>
                  </a:lnTo>
                  <a:lnTo>
                    <a:pt x="185" y="197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3"/>
                  </a:lnTo>
                  <a:lnTo>
                    <a:pt x="192" y="193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2" y="186"/>
                  </a:lnTo>
                  <a:lnTo>
                    <a:pt x="192" y="186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2"/>
                  </a:lnTo>
                  <a:lnTo>
                    <a:pt x="192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88" y="177"/>
                  </a:lnTo>
                  <a:lnTo>
                    <a:pt x="188" y="177"/>
                  </a:lnTo>
                  <a:lnTo>
                    <a:pt x="186" y="177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8" y="171"/>
                  </a:lnTo>
                  <a:lnTo>
                    <a:pt x="188" y="171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5" y="168"/>
                  </a:lnTo>
                  <a:lnTo>
                    <a:pt x="195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9" y="171"/>
                  </a:lnTo>
                  <a:lnTo>
                    <a:pt x="201" y="171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8"/>
                  </a:lnTo>
                  <a:lnTo>
                    <a:pt x="201" y="166"/>
                  </a:lnTo>
                  <a:lnTo>
                    <a:pt x="203" y="164"/>
                  </a:lnTo>
                  <a:lnTo>
                    <a:pt x="208" y="164"/>
                  </a:lnTo>
                  <a:lnTo>
                    <a:pt x="210" y="164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3" y="155"/>
                  </a:lnTo>
                  <a:lnTo>
                    <a:pt x="213" y="153"/>
                  </a:lnTo>
                  <a:lnTo>
                    <a:pt x="215" y="153"/>
                  </a:lnTo>
                  <a:lnTo>
                    <a:pt x="219" y="155"/>
                  </a:lnTo>
                  <a:lnTo>
                    <a:pt x="221" y="155"/>
                  </a:lnTo>
                  <a:lnTo>
                    <a:pt x="221" y="155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4" y="153"/>
                  </a:lnTo>
                  <a:lnTo>
                    <a:pt x="224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0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5" y="146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9" y="146"/>
                  </a:lnTo>
                  <a:lnTo>
                    <a:pt x="239" y="148"/>
                  </a:lnTo>
                  <a:lnTo>
                    <a:pt x="241" y="148"/>
                  </a:lnTo>
                  <a:lnTo>
                    <a:pt x="241" y="148"/>
                  </a:lnTo>
                  <a:lnTo>
                    <a:pt x="241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4" y="146"/>
                  </a:lnTo>
                  <a:lnTo>
                    <a:pt x="244" y="146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51" y="148"/>
                  </a:lnTo>
                  <a:lnTo>
                    <a:pt x="253" y="151"/>
                  </a:lnTo>
                  <a:lnTo>
                    <a:pt x="253" y="153"/>
                  </a:lnTo>
                  <a:lnTo>
                    <a:pt x="255" y="153"/>
                  </a:lnTo>
                  <a:lnTo>
                    <a:pt x="259" y="155"/>
                  </a:lnTo>
                  <a:lnTo>
                    <a:pt x="259" y="157"/>
                  </a:lnTo>
                  <a:lnTo>
                    <a:pt x="260" y="159"/>
                  </a:lnTo>
                  <a:lnTo>
                    <a:pt x="260" y="159"/>
                  </a:lnTo>
                  <a:lnTo>
                    <a:pt x="262" y="159"/>
                  </a:lnTo>
                  <a:lnTo>
                    <a:pt x="262" y="159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8" y="153"/>
                  </a:lnTo>
                  <a:lnTo>
                    <a:pt x="269" y="153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7" y="151"/>
                  </a:lnTo>
                  <a:lnTo>
                    <a:pt x="277" y="151"/>
                  </a:lnTo>
                  <a:lnTo>
                    <a:pt x="278" y="153"/>
                  </a:lnTo>
                  <a:lnTo>
                    <a:pt x="278" y="153"/>
                  </a:lnTo>
                  <a:lnTo>
                    <a:pt x="280" y="153"/>
                  </a:lnTo>
                  <a:lnTo>
                    <a:pt x="282" y="153"/>
                  </a:lnTo>
                  <a:lnTo>
                    <a:pt x="282" y="153"/>
                  </a:lnTo>
                  <a:lnTo>
                    <a:pt x="284" y="153"/>
                  </a:lnTo>
                  <a:lnTo>
                    <a:pt x="284" y="153"/>
                  </a:lnTo>
                  <a:lnTo>
                    <a:pt x="284" y="153"/>
                  </a:lnTo>
                  <a:lnTo>
                    <a:pt x="286" y="151"/>
                  </a:lnTo>
                  <a:lnTo>
                    <a:pt x="286" y="151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78" y="144"/>
                  </a:lnTo>
                  <a:lnTo>
                    <a:pt x="278" y="142"/>
                  </a:lnTo>
                  <a:lnTo>
                    <a:pt x="278" y="141"/>
                  </a:lnTo>
                  <a:lnTo>
                    <a:pt x="277" y="141"/>
                  </a:lnTo>
                  <a:lnTo>
                    <a:pt x="277" y="141"/>
                  </a:lnTo>
                  <a:lnTo>
                    <a:pt x="277" y="141"/>
                  </a:lnTo>
                  <a:lnTo>
                    <a:pt x="277" y="139"/>
                  </a:lnTo>
                  <a:lnTo>
                    <a:pt x="277" y="139"/>
                  </a:lnTo>
                  <a:lnTo>
                    <a:pt x="275" y="139"/>
                  </a:lnTo>
                  <a:lnTo>
                    <a:pt x="275" y="139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1" y="135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3" y="132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69" y="130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8" y="122"/>
                  </a:lnTo>
                  <a:lnTo>
                    <a:pt x="268" y="124"/>
                  </a:lnTo>
                  <a:lnTo>
                    <a:pt x="266" y="124"/>
                  </a:lnTo>
                  <a:lnTo>
                    <a:pt x="266" y="122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59" y="122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9" y="119"/>
                  </a:lnTo>
                  <a:lnTo>
                    <a:pt x="259" y="117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3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6" y="108"/>
                  </a:lnTo>
                  <a:lnTo>
                    <a:pt x="268" y="108"/>
                  </a:lnTo>
                  <a:lnTo>
                    <a:pt x="269" y="108"/>
                  </a:lnTo>
                  <a:lnTo>
                    <a:pt x="271" y="108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9" y="104"/>
                  </a:lnTo>
                  <a:lnTo>
                    <a:pt x="269" y="104"/>
                  </a:lnTo>
                  <a:lnTo>
                    <a:pt x="271" y="103"/>
                  </a:lnTo>
                  <a:lnTo>
                    <a:pt x="271" y="103"/>
                  </a:lnTo>
                  <a:lnTo>
                    <a:pt x="273" y="103"/>
                  </a:lnTo>
                  <a:lnTo>
                    <a:pt x="277" y="104"/>
                  </a:lnTo>
                  <a:lnTo>
                    <a:pt x="278" y="104"/>
                  </a:lnTo>
                  <a:lnTo>
                    <a:pt x="278" y="103"/>
                  </a:lnTo>
                  <a:lnTo>
                    <a:pt x="278" y="103"/>
                  </a:lnTo>
                  <a:lnTo>
                    <a:pt x="278" y="99"/>
                  </a:lnTo>
                  <a:lnTo>
                    <a:pt x="278" y="97"/>
                  </a:lnTo>
                  <a:lnTo>
                    <a:pt x="278" y="95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2"/>
                  </a:lnTo>
                  <a:lnTo>
                    <a:pt x="278" y="88"/>
                  </a:lnTo>
                  <a:lnTo>
                    <a:pt x="278" y="86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80" y="79"/>
                  </a:lnTo>
                  <a:lnTo>
                    <a:pt x="280" y="76"/>
                  </a:lnTo>
                  <a:lnTo>
                    <a:pt x="280" y="74"/>
                  </a:lnTo>
                  <a:lnTo>
                    <a:pt x="282" y="72"/>
                  </a:lnTo>
                  <a:lnTo>
                    <a:pt x="280" y="72"/>
                  </a:lnTo>
                  <a:lnTo>
                    <a:pt x="278" y="70"/>
                  </a:lnTo>
                  <a:lnTo>
                    <a:pt x="278" y="70"/>
                  </a:lnTo>
                  <a:lnTo>
                    <a:pt x="280" y="70"/>
                  </a:lnTo>
                  <a:lnTo>
                    <a:pt x="280" y="70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6" y="66"/>
                  </a:lnTo>
                  <a:lnTo>
                    <a:pt x="287" y="59"/>
                  </a:lnTo>
                  <a:lnTo>
                    <a:pt x="289" y="59"/>
                  </a:lnTo>
                  <a:lnTo>
                    <a:pt x="289" y="57"/>
                  </a:lnTo>
                  <a:lnTo>
                    <a:pt x="291" y="56"/>
                  </a:lnTo>
                  <a:lnTo>
                    <a:pt x="293" y="56"/>
                  </a:lnTo>
                  <a:lnTo>
                    <a:pt x="297" y="56"/>
                  </a:lnTo>
                  <a:lnTo>
                    <a:pt x="297" y="56"/>
                  </a:lnTo>
                  <a:lnTo>
                    <a:pt x="298" y="56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6" y="57"/>
                  </a:lnTo>
                  <a:lnTo>
                    <a:pt x="307" y="57"/>
                  </a:lnTo>
                  <a:lnTo>
                    <a:pt x="307" y="59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9" y="56"/>
                  </a:lnTo>
                  <a:lnTo>
                    <a:pt x="311" y="54"/>
                  </a:lnTo>
                  <a:lnTo>
                    <a:pt x="311" y="54"/>
                  </a:lnTo>
                  <a:lnTo>
                    <a:pt x="313" y="54"/>
                  </a:lnTo>
                  <a:lnTo>
                    <a:pt x="313" y="52"/>
                  </a:lnTo>
                  <a:lnTo>
                    <a:pt x="313" y="48"/>
                  </a:lnTo>
                  <a:lnTo>
                    <a:pt x="315" y="47"/>
                  </a:lnTo>
                  <a:lnTo>
                    <a:pt x="315" y="4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D964C90A-9574-4C05-9852-7460F3164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931" y="4774247"/>
              <a:ext cx="216641" cy="207753"/>
            </a:xfrm>
            <a:custGeom>
              <a:avLst/>
              <a:gdLst>
                <a:gd name="T0" fmla="*/ 188 w 195"/>
                <a:gd name="T1" fmla="*/ 81 h 187"/>
                <a:gd name="T2" fmla="*/ 182 w 195"/>
                <a:gd name="T3" fmla="*/ 77 h 187"/>
                <a:gd name="T4" fmla="*/ 175 w 195"/>
                <a:gd name="T5" fmla="*/ 70 h 187"/>
                <a:gd name="T6" fmla="*/ 170 w 195"/>
                <a:gd name="T7" fmla="*/ 59 h 187"/>
                <a:gd name="T8" fmla="*/ 173 w 195"/>
                <a:gd name="T9" fmla="*/ 48 h 187"/>
                <a:gd name="T10" fmla="*/ 180 w 195"/>
                <a:gd name="T11" fmla="*/ 38 h 187"/>
                <a:gd name="T12" fmla="*/ 180 w 195"/>
                <a:gd name="T13" fmla="*/ 27 h 187"/>
                <a:gd name="T14" fmla="*/ 175 w 195"/>
                <a:gd name="T15" fmla="*/ 25 h 187"/>
                <a:gd name="T16" fmla="*/ 166 w 195"/>
                <a:gd name="T17" fmla="*/ 28 h 187"/>
                <a:gd name="T18" fmla="*/ 152 w 195"/>
                <a:gd name="T19" fmla="*/ 23 h 187"/>
                <a:gd name="T20" fmla="*/ 153 w 195"/>
                <a:gd name="T21" fmla="*/ 19 h 187"/>
                <a:gd name="T22" fmla="*/ 146 w 195"/>
                <a:gd name="T23" fmla="*/ 14 h 187"/>
                <a:gd name="T24" fmla="*/ 144 w 195"/>
                <a:gd name="T25" fmla="*/ 12 h 187"/>
                <a:gd name="T26" fmla="*/ 141 w 195"/>
                <a:gd name="T27" fmla="*/ 14 h 187"/>
                <a:gd name="T28" fmla="*/ 134 w 195"/>
                <a:gd name="T29" fmla="*/ 10 h 187"/>
                <a:gd name="T30" fmla="*/ 123 w 195"/>
                <a:gd name="T31" fmla="*/ 12 h 187"/>
                <a:gd name="T32" fmla="*/ 114 w 195"/>
                <a:gd name="T33" fmla="*/ 9 h 187"/>
                <a:gd name="T34" fmla="*/ 99 w 195"/>
                <a:gd name="T35" fmla="*/ 9 h 187"/>
                <a:gd name="T36" fmla="*/ 88 w 195"/>
                <a:gd name="T37" fmla="*/ 10 h 187"/>
                <a:gd name="T38" fmla="*/ 85 w 195"/>
                <a:gd name="T39" fmla="*/ 9 h 187"/>
                <a:gd name="T40" fmla="*/ 76 w 195"/>
                <a:gd name="T41" fmla="*/ 9 h 187"/>
                <a:gd name="T42" fmla="*/ 63 w 195"/>
                <a:gd name="T43" fmla="*/ 3 h 187"/>
                <a:gd name="T44" fmla="*/ 61 w 195"/>
                <a:gd name="T45" fmla="*/ 3 h 187"/>
                <a:gd name="T46" fmla="*/ 58 w 195"/>
                <a:gd name="T47" fmla="*/ 1 h 187"/>
                <a:gd name="T48" fmla="*/ 52 w 195"/>
                <a:gd name="T49" fmla="*/ 7 h 187"/>
                <a:gd name="T50" fmla="*/ 32 w 195"/>
                <a:gd name="T51" fmla="*/ 12 h 187"/>
                <a:gd name="T52" fmla="*/ 25 w 195"/>
                <a:gd name="T53" fmla="*/ 18 h 187"/>
                <a:gd name="T54" fmla="*/ 14 w 195"/>
                <a:gd name="T55" fmla="*/ 5 h 187"/>
                <a:gd name="T56" fmla="*/ 2 w 195"/>
                <a:gd name="T57" fmla="*/ 7 h 187"/>
                <a:gd name="T58" fmla="*/ 0 w 195"/>
                <a:gd name="T59" fmla="*/ 25 h 187"/>
                <a:gd name="T60" fmla="*/ 0 w 195"/>
                <a:gd name="T61" fmla="*/ 36 h 187"/>
                <a:gd name="T62" fmla="*/ 5 w 195"/>
                <a:gd name="T63" fmla="*/ 39 h 187"/>
                <a:gd name="T64" fmla="*/ 9 w 195"/>
                <a:gd name="T65" fmla="*/ 41 h 187"/>
                <a:gd name="T66" fmla="*/ 14 w 195"/>
                <a:gd name="T67" fmla="*/ 47 h 187"/>
                <a:gd name="T68" fmla="*/ 18 w 195"/>
                <a:gd name="T69" fmla="*/ 52 h 187"/>
                <a:gd name="T70" fmla="*/ 20 w 195"/>
                <a:gd name="T71" fmla="*/ 63 h 187"/>
                <a:gd name="T72" fmla="*/ 23 w 195"/>
                <a:gd name="T73" fmla="*/ 66 h 187"/>
                <a:gd name="T74" fmla="*/ 29 w 195"/>
                <a:gd name="T75" fmla="*/ 83 h 187"/>
                <a:gd name="T76" fmla="*/ 38 w 195"/>
                <a:gd name="T77" fmla="*/ 90 h 187"/>
                <a:gd name="T78" fmla="*/ 49 w 195"/>
                <a:gd name="T79" fmla="*/ 104 h 187"/>
                <a:gd name="T80" fmla="*/ 78 w 195"/>
                <a:gd name="T81" fmla="*/ 128 h 187"/>
                <a:gd name="T82" fmla="*/ 85 w 195"/>
                <a:gd name="T83" fmla="*/ 148 h 187"/>
                <a:gd name="T84" fmla="*/ 96 w 195"/>
                <a:gd name="T85" fmla="*/ 162 h 187"/>
                <a:gd name="T86" fmla="*/ 97 w 195"/>
                <a:gd name="T87" fmla="*/ 164 h 187"/>
                <a:gd name="T88" fmla="*/ 105 w 195"/>
                <a:gd name="T89" fmla="*/ 166 h 187"/>
                <a:gd name="T90" fmla="*/ 124 w 195"/>
                <a:gd name="T91" fmla="*/ 184 h 187"/>
                <a:gd name="T92" fmla="*/ 135 w 195"/>
                <a:gd name="T93" fmla="*/ 187 h 187"/>
                <a:gd name="T94" fmla="*/ 139 w 195"/>
                <a:gd name="T95" fmla="*/ 186 h 187"/>
                <a:gd name="T96" fmla="*/ 135 w 195"/>
                <a:gd name="T97" fmla="*/ 171 h 187"/>
                <a:gd name="T98" fmla="*/ 137 w 195"/>
                <a:gd name="T99" fmla="*/ 157 h 187"/>
                <a:gd name="T100" fmla="*/ 146 w 195"/>
                <a:gd name="T101" fmla="*/ 142 h 187"/>
                <a:gd name="T102" fmla="*/ 161 w 195"/>
                <a:gd name="T103" fmla="*/ 135 h 187"/>
                <a:gd name="T104" fmla="*/ 164 w 195"/>
                <a:gd name="T105" fmla="*/ 139 h 187"/>
                <a:gd name="T106" fmla="*/ 162 w 195"/>
                <a:gd name="T107" fmla="*/ 128 h 187"/>
                <a:gd name="T108" fmla="*/ 159 w 195"/>
                <a:gd name="T109" fmla="*/ 124 h 187"/>
                <a:gd name="T110" fmla="*/ 168 w 195"/>
                <a:gd name="T111" fmla="*/ 124 h 187"/>
                <a:gd name="T112" fmla="*/ 179 w 195"/>
                <a:gd name="T113" fmla="*/ 117 h 187"/>
                <a:gd name="T114" fmla="*/ 184 w 195"/>
                <a:gd name="T115" fmla="*/ 121 h 187"/>
                <a:gd name="T116" fmla="*/ 188 w 195"/>
                <a:gd name="T117" fmla="*/ 115 h 187"/>
                <a:gd name="T118" fmla="*/ 175 w 195"/>
                <a:gd name="T119" fmla="*/ 92 h 187"/>
                <a:gd name="T120" fmla="*/ 180 w 195"/>
                <a:gd name="T121" fmla="*/ 90 h 187"/>
                <a:gd name="T122" fmla="*/ 193 w 195"/>
                <a:gd name="T123" fmla="*/ 8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87">
                  <a:moveTo>
                    <a:pt x="193" y="86"/>
                  </a:moveTo>
                  <a:lnTo>
                    <a:pt x="193" y="84"/>
                  </a:lnTo>
                  <a:lnTo>
                    <a:pt x="193" y="84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1" y="84"/>
                  </a:lnTo>
                  <a:lnTo>
                    <a:pt x="191" y="84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2" y="77"/>
                  </a:lnTo>
                  <a:lnTo>
                    <a:pt x="182" y="75"/>
                  </a:lnTo>
                  <a:lnTo>
                    <a:pt x="180" y="75"/>
                  </a:lnTo>
                  <a:lnTo>
                    <a:pt x="180" y="74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9" y="70"/>
                  </a:lnTo>
                  <a:lnTo>
                    <a:pt x="179" y="70"/>
                  </a:lnTo>
                  <a:lnTo>
                    <a:pt x="177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0" y="68"/>
                  </a:lnTo>
                  <a:lnTo>
                    <a:pt x="170" y="65"/>
                  </a:lnTo>
                  <a:lnTo>
                    <a:pt x="170" y="65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59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7" y="45"/>
                  </a:lnTo>
                  <a:lnTo>
                    <a:pt x="177" y="43"/>
                  </a:lnTo>
                  <a:lnTo>
                    <a:pt x="177" y="41"/>
                  </a:lnTo>
                  <a:lnTo>
                    <a:pt x="179" y="41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80" y="38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7" y="27"/>
                  </a:lnTo>
                  <a:lnTo>
                    <a:pt x="175" y="25"/>
                  </a:lnTo>
                  <a:lnTo>
                    <a:pt x="175" y="25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1" y="25"/>
                  </a:lnTo>
                  <a:lnTo>
                    <a:pt x="168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3" y="27"/>
                  </a:lnTo>
                  <a:lnTo>
                    <a:pt x="153" y="25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2" y="19"/>
                  </a:lnTo>
                  <a:lnTo>
                    <a:pt x="152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9" y="16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5" y="12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6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3" y="9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3" y="14"/>
                  </a:lnTo>
                  <a:lnTo>
                    <a:pt x="101" y="10"/>
                  </a:lnTo>
                  <a:lnTo>
                    <a:pt x="99" y="9"/>
                  </a:lnTo>
                  <a:lnTo>
                    <a:pt x="97" y="9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4" y="9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1" y="94"/>
                  </a:lnTo>
                  <a:lnTo>
                    <a:pt x="43" y="95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103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4" y="110"/>
                  </a:lnTo>
                  <a:lnTo>
                    <a:pt x="63" y="117"/>
                  </a:lnTo>
                  <a:lnTo>
                    <a:pt x="65" y="121"/>
                  </a:lnTo>
                  <a:lnTo>
                    <a:pt x="67" y="122"/>
                  </a:lnTo>
                  <a:lnTo>
                    <a:pt x="67" y="122"/>
                  </a:lnTo>
                  <a:lnTo>
                    <a:pt x="70" y="124"/>
                  </a:lnTo>
                  <a:lnTo>
                    <a:pt x="76" y="126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9" y="140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96" y="155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60"/>
                  </a:lnTo>
                  <a:lnTo>
                    <a:pt x="96" y="162"/>
                  </a:lnTo>
                  <a:lnTo>
                    <a:pt x="92" y="162"/>
                  </a:lnTo>
                  <a:lnTo>
                    <a:pt x="94" y="162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2" y="16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3" y="164"/>
                  </a:lnTo>
                  <a:lnTo>
                    <a:pt x="103" y="164"/>
                  </a:lnTo>
                  <a:lnTo>
                    <a:pt x="103" y="164"/>
                  </a:lnTo>
                  <a:lnTo>
                    <a:pt x="105" y="164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10" y="173"/>
                  </a:lnTo>
                  <a:lnTo>
                    <a:pt x="112" y="175"/>
                  </a:lnTo>
                  <a:lnTo>
                    <a:pt x="114" y="177"/>
                  </a:lnTo>
                  <a:lnTo>
                    <a:pt x="115" y="177"/>
                  </a:lnTo>
                  <a:lnTo>
                    <a:pt x="124" y="184"/>
                  </a:lnTo>
                  <a:lnTo>
                    <a:pt x="126" y="184"/>
                  </a:lnTo>
                  <a:lnTo>
                    <a:pt x="128" y="186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4" y="187"/>
                  </a:lnTo>
                  <a:lnTo>
                    <a:pt x="134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9" y="187"/>
                  </a:lnTo>
                  <a:lnTo>
                    <a:pt x="139" y="187"/>
                  </a:lnTo>
                  <a:lnTo>
                    <a:pt x="137" y="186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2"/>
                  </a:lnTo>
                  <a:lnTo>
                    <a:pt x="141" y="180"/>
                  </a:lnTo>
                  <a:lnTo>
                    <a:pt x="141" y="178"/>
                  </a:lnTo>
                  <a:lnTo>
                    <a:pt x="139" y="178"/>
                  </a:lnTo>
                  <a:lnTo>
                    <a:pt x="139" y="177"/>
                  </a:lnTo>
                  <a:lnTo>
                    <a:pt x="137" y="173"/>
                  </a:lnTo>
                  <a:lnTo>
                    <a:pt x="135" y="173"/>
                  </a:lnTo>
                  <a:lnTo>
                    <a:pt x="135" y="171"/>
                  </a:lnTo>
                  <a:lnTo>
                    <a:pt x="135" y="169"/>
                  </a:lnTo>
                  <a:lnTo>
                    <a:pt x="135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6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5" y="160"/>
                  </a:lnTo>
                  <a:lnTo>
                    <a:pt x="135" y="159"/>
                  </a:lnTo>
                  <a:lnTo>
                    <a:pt x="137" y="157"/>
                  </a:lnTo>
                  <a:lnTo>
                    <a:pt x="141" y="157"/>
                  </a:lnTo>
                  <a:lnTo>
                    <a:pt x="143" y="157"/>
                  </a:lnTo>
                  <a:lnTo>
                    <a:pt x="146" y="157"/>
                  </a:lnTo>
                  <a:lnTo>
                    <a:pt x="144" y="151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48"/>
                  </a:lnTo>
                  <a:lnTo>
                    <a:pt x="146" y="146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8" y="140"/>
                  </a:lnTo>
                  <a:lnTo>
                    <a:pt x="153" y="137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9" y="133"/>
                  </a:lnTo>
                  <a:lnTo>
                    <a:pt x="159" y="135"/>
                  </a:lnTo>
                  <a:lnTo>
                    <a:pt x="161" y="135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2" y="139"/>
                  </a:lnTo>
                  <a:lnTo>
                    <a:pt x="162" y="139"/>
                  </a:lnTo>
                  <a:lnTo>
                    <a:pt x="162" y="139"/>
                  </a:lnTo>
                  <a:lnTo>
                    <a:pt x="162" y="14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3"/>
                  </a:lnTo>
                  <a:lnTo>
                    <a:pt x="164" y="130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2"/>
                  </a:lnTo>
                  <a:lnTo>
                    <a:pt x="161" y="122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64" y="122"/>
                  </a:lnTo>
                  <a:lnTo>
                    <a:pt x="166" y="122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68" y="122"/>
                  </a:lnTo>
                  <a:lnTo>
                    <a:pt x="170" y="121"/>
                  </a:lnTo>
                  <a:lnTo>
                    <a:pt x="171" y="121"/>
                  </a:lnTo>
                  <a:lnTo>
                    <a:pt x="173" y="122"/>
                  </a:lnTo>
                  <a:lnTo>
                    <a:pt x="175" y="122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7" y="117"/>
                  </a:lnTo>
                  <a:lnTo>
                    <a:pt x="177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80" y="117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8" y="108"/>
                  </a:lnTo>
                  <a:lnTo>
                    <a:pt x="186" y="106"/>
                  </a:lnTo>
                  <a:lnTo>
                    <a:pt x="182" y="101"/>
                  </a:lnTo>
                  <a:lnTo>
                    <a:pt x="179" y="95"/>
                  </a:lnTo>
                  <a:lnTo>
                    <a:pt x="177" y="94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6" y="90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91" y="90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5" y="86"/>
                  </a:lnTo>
                  <a:lnTo>
                    <a:pt x="193" y="8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DBC825F-C61E-4063-9412-F0B603CF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574" y="4254309"/>
              <a:ext cx="214419" cy="174424"/>
            </a:xfrm>
            <a:custGeom>
              <a:avLst/>
              <a:gdLst>
                <a:gd name="T0" fmla="*/ 190 w 193"/>
                <a:gd name="T1" fmla="*/ 81 h 157"/>
                <a:gd name="T2" fmla="*/ 184 w 193"/>
                <a:gd name="T3" fmla="*/ 79 h 157"/>
                <a:gd name="T4" fmla="*/ 182 w 193"/>
                <a:gd name="T5" fmla="*/ 74 h 157"/>
                <a:gd name="T6" fmla="*/ 179 w 193"/>
                <a:gd name="T7" fmla="*/ 63 h 157"/>
                <a:gd name="T8" fmla="*/ 173 w 193"/>
                <a:gd name="T9" fmla="*/ 59 h 157"/>
                <a:gd name="T10" fmla="*/ 161 w 193"/>
                <a:gd name="T11" fmla="*/ 58 h 157"/>
                <a:gd name="T12" fmla="*/ 155 w 193"/>
                <a:gd name="T13" fmla="*/ 54 h 157"/>
                <a:gd name="T14" fmla="*/ 161 w 193"/>
                <a:gd name="T15" fmla="*/ 41 h 157"/>
                <a:gd name="T16" fmla="*/ 164 w 193"/>
                <a:gd name="T17" fmla="*/ 32 h 157"/>
                <a:gd name="T18" fmla="*/ 166 w 193"/>
                <a:gd name="T19" fmla="*/ 27 h 157"/>
                <a:gd name="T20" fmla="*/ 155 w 193"/>
                <a:gd name="T21" fmla="*/ 23 h 157"/>
                <a:gd name="T22" fmla="*/ 144 w 193"/>
                <a:gd name="T23" fmla="*/ 18 h 157"/>
                <a:gd name="T24" fmla="*/ 130 w 193"/>
                <a:gd name="T25" fmla="*/ 14 h 157"/>
                <a:gd name="T26" fmla="*/ 125 w 193"/>
                <a:gd name="T27" fmla="*/ 2 h 157"/>
                <a:gd name="T28" fmla="*/ 112 w 193"/>
                <a:gd name="T29" fmla="*/ 5 h 157"/>
                <a:gd name="T30" fmla="*/ 112 w 193"/>
                <a:gd name="T31" fmla="*/ 0 h 157"/>
                <a:gd name="T32" fmla="*/ 101 w 193"/>
                <a:gd name="T33" fmla="*/ 3 h 157"/>
                <a:gd name="T34" fmla="*/ 94 w 193"/>
                <a:gd name="T35" fmla="*/ 7 h 157"/>
                <a:gd name="T36" fmla="*/ 87 w 193"/>
                <a:gd name="T37" fmla="*/ 11 h 157"/>
                <a:gd name="T38" fmla="*/ 88 w 193"/>
                <a:gd name="T39" fmla="*/ 18 h 157"/>
                <a:gd name="T40" fmla="*/ 85 w 193"/>
                <a:gd name="T41" fmla="*/ 11 h 157"/>
                <a:gd name="T42" fmla="*/ 63 w 193"/>
                <a:gd name="T43" fmla="*/ 21 h 157"/>
                <a:gd name="T44" fmla="*/ 49 w 193"/>
                <a:gd name="T45" fmla="*/ 18 h 157"/>
                <a:gd name="T46" fmla="*/ 41 w 193"/>
                <a:gd name="T47" fmla="*/ 12 h 157"/>
                <a:gd name="T48" fmla="*/ 0 w 193"/>
                <a:gd name="T49" fmla="*/ 38 h 157"/>
                <a:gd name="T50" fmla="*/ 4 w 193"/>
                <a:gd name="T51" fmla="*/ 52 h 157"/>
                <a:gd name="T52" fmla="*/ 9 w 193"/>
                <a:gd name="T53" fmla="*/ 54 h 157"/>
                <a:gd name="T54" fmla="*/ 18 w 193"/>
                <a:gd name="T55" fmla="*/ 63 h 157"/>
                <a:gd name="T56" fmla="*/ 32 w 193"/>
                <a:gd name="T57" fmla="*/ 59 h 157"/>
                <a:gd name="T58" fmla="*/ 38 w 193"/>
                <a:gd name="T59" fmla="*/ 76 h 157"/>
                <a:gd name="T60" fmla="*/ 49 w 193"/>
                <a:gd name="T61" fmla="*/ 77 h 157"/>
                <a:gd name="T62" fmla="*/ 56 w 193"/>
                <a:gd name="T63" fmla="*/ 90 h 157"/>
                <a:gd name="T64" fmla="*/ 61 w 193"/>
                <a:gd name="T65" fmla="*/ 90 h 157"/>
                <a:gd name="T66" fmla="*/ 78 w 193"/>
                <a:gd name="T67" fmla="*/ 94 h 157"/>
                <a:gd name="T68" fmla="*/ 83 w 193"/>
                <a:gd name="T69" fmla="*/ 97 h 157"/>
                <a:gd name="T70" fmla="*/ 81 w 193"/>
                <a:gd name="T71" fmla="*/ 108 h 157"/>
                <a:gd name="T72" fmla="*/ 79 w 193"/>
                <a:gd name="T73" fmla="*/ 117 h 157"/>
                <a:gd name="T74" fmla="*/ 96 w 193"/>
                <a:gd name="T75" fmla="*/ 123 h 157"/>
                <a:gd name="T76" fmla="*/ 108 w 193"/>
                <a:gd name="T77" fmla="*/ 112 h 157"/>
                <a:gd name="T78" fmla="*/ 116 w 193"/>
                <a:gd name="T79" fmla="*/ 110 h 157"/>
                <a:gd name="T80" fmla="*/ 117 w 193"/>
                <a:gd name="T81" fmla="*/ 124 h 157"/>
                <a:gd name="T82" fmla="*/ 117 w 193"/>
                <a:gd name="T83" fmla="*/ 133 h 157"/>
                <a:gd name="T84" fmla="*/ 130 w 193"/>
                <a:gd name="T85" fmla="*/ 141 h 157"/>
                <a:gd name="T86" fmla="*/ 139 w 193"/>
                <a:gd name="T87" fmla="*/ 146 h 157"/>
                <a:gd name="T88" fmla="*/ 143 w 193"/>
                <a:gd name="T89" fmla="*/ 148 h 157"/>
                <a:gd name="T90" fmla="*/ 152 w 193"/>
                <a:gd name="T91" fmla="*/ 155 h 157"/>
                <a:gd name="T92" fmla="*/ 161 w 193"/>
                <a:gd name="T93" fmla="*/ 153 h 157"/>
                <a:gd name="T94" fmla="*/ 166 w 193"/>
                <a:gd name="T95" fmla="*/ 148 h 157"/>
                <a:gd name="T96" fmla="*/ 166 w 193"/>
                <a:gd name="T97" fmla="*/ 142 h 157"/>
                <a:gd name="T98" fmla="*/ 164 w 193"/>
                <a:gd name="T99" fmla="*/ 139 h 157"/>
                <a:gd name="T100" fmla="*/ 161 w 193"/>
                <a:gd name="T101" fmla="*/ 133 h 157"/>
                <a:gd name="T102" fmla="*/ 161 w 193"/>
                <a:gd name="T103" fmla="*/ 128 h 157"/>
                <a:gd name="T104" fmla="*/ 164 w 193"/>
                <a:gd name="T105" fmla="*/ 121 h 157"/>
                <a:gd name="T106" fmla="*/ 166 w 193"/>
                <a:gd name="T107" fmla="*/ 114 h 157"/>
                <a:gd name="T108" fmla="*/ 171 w 193"/>
                <a:gd name="T109" fmla="*/ 105 h 157"/>
                <a:gd name="T110" fmla="*/ 177 w 193"/>
                <a:gd name="T111" fmla="*/ 105 h 157"/>
                <a:gd name="T112" fmla="*/ 179 w 193"/>
                <a:gd name="T113" fmla="*/ 106 h 157"/>
                <a:gd name="T114" fmla="*/ 182 w 193"/>
                <a:gd name="T115" fmla="*/ 99 h 157"/>
                <a:gd name="T116" fmla="*/ 190 w 193"/>
                <a:gd name="T117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" h="157">
                  <a:moveTo>
                    <a:pt x="193" y="92"/>
                  </a:moveTo>
                  <a:lnTo>
                    <a:pt x="193" y="92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5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91" y="79"/>
                  </a:lnTo>
                  <a:lnTo>
                    <a:pt x="190" y="79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4" y="79"/>
                  </a:lnTo>
                  <a:lnTo>
                    <a:pt x="184" y="79"/>
                  </a:lnTo>
                  <a:lnTo>
                    <a:pt x="182" y="79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2" y="68"/>
                  </a:lnTo>
                  <a:lnTo>
                    <a:pt x="181" y="68"/>
                  </a:lnTo>
                  <a:lnTo>
                    <a:pt x="182" y="67"/>
                  </a:lnTo>
                  <a:lnTo>
                    <a:pt x="179" y="63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5" y="63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2" y="59"/>
                  </a:lnTo>
                  <a:lnTo>
                    <a:pt x="162" y="58"/>
                  </a:lnTo>
                  <a:lnTo>
                    <a:pt x="162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9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4"/>
                  </a:lnTo>
                  <a:lnTo>
                    <a:pt x="155" y="52"/>
                  </a:lnTo>
                  <a:lnTo>
                    <a:pt x="155" y="50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3"/>
                  </a:lnTo>
                  <a:lnTo>
                    <a:pt x="162" y="39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4" y="30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59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5" y="25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2" y="23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4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26" y="7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6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3" y="3"/>
                  </a:lnTo>
                  <a:lnTo>
                    <a:pt x="123" y="5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7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2" y="3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9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1" y="12"/>
                  </a:lnTo>
                  <a:lnTo>
                    <a:pt x="20" y="20"/>
                  </a:lnTo>
                  <a:lnTo>
                    <a:pt x="9" y="25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8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4" y="67"/>
                  </a:lnTo>
                  <a:lnTo>
                    <a:pt x="36" y="68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3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5" y="90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69" y="92"/>
                  </a:lnTo>
                  <a:lnTo>
                    <a:pt x="70" y="92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3"/>
                  </a:lnTo>
                  <a:lnTo>
                    <a:pt x="79" y="106"/>
                  </a:lnTo>
                  <a:lnTo>
                    <a:pt x="79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3" y="108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79" y="115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9" y="119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7" y="121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105" y="119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6" y="114"/>
                  </a:lnTo>
                  <a:lnTo>
                    <a:pt x="106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14" y="106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6" y="106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117" y="108"/>
                  </a:lnTo>
                  <a:lnTo>
                    <a:pt x="117" y="110"/>
                  </a:lnTo>
                  <a:lnTo>
                    <a:pt x="117" y="112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21"/>
                  </a:lnTo>
                  <a:lnTo>
                    <a:pt x="114" y="123"/>
                  </a:lnTo>
                  <a:lnTo>
                    <a:pt x="116" y="123"/>
                  </a:lnTo>
                  <a:lnTo>
                    <a:pt x="117" y="124"/>
                  </a:lnTo>
                  <a:lnTo>
                    <a:pt x="117" y="124"/>
                  </a:lnTo>
                  <a:lnTo>
                    <a:pt x="117" y="126"/>
                  </a:lnTo>
                  <a:lnTo>
                    <a:pt x="116" y="126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3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5" y="135"/>
                  </a:lnTo>
                  <a:lnTo>
                    <a:pt x="126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30" y="141"/>
                  </a:lnTo>
                  <a:lnTo>
                    <a:pt x="132" y="141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5" y="141"/>
                  </a:lnTo>
                  <a:lnTo>
                    <a:pt x="137" y="141"/>
                  </a:lnTo>
                  <a:lnTo>
                    <a:pt x="137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41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4" y="148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7"/>
                  </a:lnTo>
                  <a:lnTo>
                    <a:pt x="148" y="157"/>
                  </a:lnTo>
                  <a:lnTo>
                    <a:pt x="148" y="155"/>
                  </a:lnTo>
                  <a:lnTo>
                    <a:pt x="150" y="155"/>
                  </a:lnTo>
                  <a:lnTo>
                    <a:pt x="152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7" y="153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1"/>
                  </a:lnTo>
                  <a:lnTo>
                    <a:pt x="161" y="153"/>
                  </a:lnTo>
                  <a:lnTo>
                    <a:pt x="162" y="153"/>
                  </a:lnTo>
                  <a:lnTo>
                    <a:pt x="162" y="153"/>
                  </a:lnTo>
                  <a:lnTo>
                    <a:pt x="164" y="153"/>
                  </a:lnTo>
                  <a:lnTo>
                    <a:pt x="166" y="151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2" y="135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59" y="132"/>
                  </a:lnTo>
                  <a:lnTo>
                    <a:pt x="159" y="132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2" y="123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2"/>
                  </a:lnTo>
                  <a:lnTo>
                    <a:pt x="168" y="112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70" y="108"/>
                  </a:lnTo>
                  <a:lnTo>
                    <a:pt x="171" y="108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1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79" y="108"/>
                  </a:lnTo>
                  <a:lnTo>
                    <a:pt x="179" y="108"/>
                  </a:lnTo>
                  <a:lnTo>
                    <a:pt x="181" y="108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2" y="105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1"/>
                  </a:lnTo>
                  <a:lnTo>
                    <a:pt x="181" y="101"/>
                  </a:lnTo>
                  <a:lnTo>
                    <a:pt x="182" y="101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1" y="94"/>
                  </a:lnTo>
                  <a:lnTo>
                    <a:pt x="193" y="94"/>
                  </a:lnTo>
                  <a:lnTo>
                    <a:pt x="193" y="9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033E41DA-2744-4E85-BE0A-732300102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214" y="3814362"/>
              <a:ext cx="531047" cy="462167"/>
            </a:xfrm>
            <a:custGeom>
              <a:avLst/>
              <a:gdLst>
                <a:gd name="T0" fmla="*/ 466 w 478"/>
                <a:gd name="T1" fmla="*/ 228 h 416"/>
                <a:gd name="T2" fmla="*/ 457 w 478"/>
                <a:gd name="T3" fmla="*/ 210 h 416"/>
                <a:gd name="T4" fmla="*/ 433 w 478"/>
                <a:gd name="T5" fmla="*/ 184 h 416"/>
                <a:gd name="T6" fmla="*/ 406 w 478"/>
                <a:gd name="T7" fmla="*/ 159 h 416"/>
                <a:gd name="T8" fmla="*/ 392 w 478"/>
                <a:gd name="T9" fmla="*/ 128 h 416"/>
                <a:gd name="T10" fmla="*/ 388 w 478"/>
                <a:gd name="T11" fmla="*/ 101 h 416"/>
                <a:gd name="T12" fmla="*/ 390 w 478"/>
                <a:gd name="T13" fmla="*/ 89 h 416"/>
                <a:gd name="T14" fmla="*/ 386 w 478"/>
                <a:gd name="T15" fmla="*/ 62 h 416"/>
                <a:gd name="T16" fmla="*/ 372 w 478"/>
                <a:gd name="T17" fmla="*/ 44 h 416"/>
                <a:gd name="T18" fmla="*/ 348 w 478"/>
                <a:gd name="T19" fmla="*/ 29 h 416"/>
                <a:gd name="T20" fmla="*/ 309 w 478"/>
                <a:gd name="T21" fmla="*/ 33 h 416"/>
                <a:gd name="T22" fmla="*/ 301 w 478"/>
                <a:gd name="T23" fmla="*/ 15 h 416"/>
                <a:gd name="T24" fmla="*/ 274 w 478"/>
                <a:gd name="T25" fmla="*/ 9 h 416"/>
                <a:gd name="T26" fmla="*/ 238 w 478"/>
                <a:gd name="T27" fmla="*/ 4 h 416"/>
                <a:gd name="T28" fmla="*/ 209 w 478"/>
                <a:gd name="T29" fmla="*/ 29 h 416"/>
                <a:gd name="T30" fmla="*/ 171 w 478"/>
                <a:gd name="T31" fmla="*/ 44 h 416"/>
                <a:gd name="T32" fmla="*/ 168 w 478"/>
                <a:gd name="T33" fmla="*/ 76 h 416"/>
                <a:gd name="T34" fmla="*/ 164 w 478"/>
                <a:gd name="T35" fmla="*/ 90 h 416"/>
                <a:gd name="T36" fmla="*/ 141 w 478"/>
                <a:gd name="T37" fmla="*/ 109 h 416"/>
                <a:gd name="T38" fmla="*/ 128 w 478"/>
                <a:gd name="T39" fmla="*/ 121 h 416"/>
                <a:gd name="T40" fmla="*/ 123 w 478"/>
                <a:gd name="T41" fmla="*/ 152 h 416"/>
                <a:gd name="T42" fmla="*/ 130 w 478"/>
                <a:gd name="T43" fmla="*/ 165 h 416"/>
                <a:gd name="T44" fmla="*/ 123 w 478"/>
                <a:gd name="T45" fmla="*/ 177 h 416"/>
                <a:gd name="T46" fmla="*/ 112 w 478"/>
                <a:gd name="T47" fmla="*/ 166 h 416"/>
                <a:gd name="T48" fmla="*/ 83 w 478"/>
                <a:gd name="T49" fmla="*/ 179 h 416"/>
                <a:gd name="T50" fmla="*/ 76 w 478"/>
                <a:gd name="T51" fmla="*/ 190 h 416"/>
                <a:gd name="T52" fmla="*/ 40 w 478"/>
                <a:gd name="T53" fmla="*/ 195 h 416"/>
                <a:gd name="T54" fmla="*/ 18 w 478"/>
                <a:gd name="T55" fmla="*/ 201 h 416"/>
                <a:gd name="T56" fmla="*/ 36 w 478"/>
                <a:gd name="T57" fmla="*/ 258 h 416"/>
                <a:gd name="T58" fmla="*/ 38 w 478"/>
                <a:gd name="T59" fmla="*/ 280 h 416"/>
                <a:gd name="T60" fmla="*/ 2 w 478"/>
                <a:gd name="T61" fmla="*/ 334 h 416"/>
                <a:gd name="T62" fmla="*/ 16 w 478"/>
                <a:gd name="T63" fmla="*/ 340 h 416"/>
                <a:gd name="T64" fmla="*/ 23 w 478"/>
                <a:gd name="T65" fmla="*/ 356 h 416"/>
                <a:gd name="T66" fmla="*/ 20 w 478"/>
                <a:gd name="T67" fmla="*/ 376 h 416"/>
                <a:gd name="T68" fmla="*/ 20 w 478"/>
                <a:gd name="T69" fmla="*/ 390 h 416"/>
                <a:gd name="T70" fmla="*/ 32 w 478"/>
                <a:gd name="T71" fmla="*/ 385 h 416"/>
                <a:gd name="T72" fmla="*/ 99 w 478"/>
                <a:gd name="T73" fmla="*/ 360 h 416"/>
                <a:gd name="T74" fmla="*/ 184 w 478"/>
                <a:gd name="T75" fmla="*/ 376 h 416"/>
                <a:gd name="T76" fmla="*/ 208 w 478"/>
                <a:gd name="T77" fmla="*/ 387 h 416"/>
                <a:gd name="T78" fmla="*/ 229 w 478"/>
                <a:gd name="T79" fmla="*/ 398 h 416"/>
                <a:gd name="T80" fmla="*/ 249 w 478"/>
                <a:gd name="T81" fmla="*/ 387 h 416"/>
                <a:gd name="T82" fmla="*/ 264 w 478"/>
                <a:gd name="T83" fmla="*/ 390 h 416"/>
                <a:gd name="T84" fmla="*/ 280 w 478"/>
                <a:gd name="T85" fmla="*/ 398 h 416"/>
                <a:gd name="T86" fmla="*/ 303 w 478"/>
                <a:gd name="T87" fmla="*/ 394 h 416"/>
                <a:gd name="T88" fmla="*/ 318 w 478"/>
                <a:gd name="T89" fmla="*/ 399 h 416"/>
                <a:gd name="T90" fmla="*/ 338 w 478"/>
                <a:gd name="T91" fmla="*/ 399 h 416"/>
                <a:gd name="T92" fmla="*/ 359 w 478"/>
                <a:gd name="T93" fmla="*/ 410 h 416"/>
                <a:gd name="T94" fmla="*/ 372 w 478"/>
                <a:gd name="T95" fmla="*/ 410 h 416"/>
                <a:gd name="T96" fmla="*/ 372 w 478"/>
                <a:gd name="T97" fmla="*/ 398 h 416"/>
                <a:gd name="T98" fmla="*/ 370 w 478"/>
                <a:gd name="T99" fmla="*/ 389 h 416"/>
                <a:gd name="T100" fmla="*/ 374 w 478"/>
                <a:gd name="T101" fmla="*/ 376 h 416"/>
                <a:gd name="T102" fmla="*/ 379 w 478"/>
                <a:gd name="T103" fmla="*/ 365 h 416"/>
                <a:gd name="T104" fmla="*/ 386 w 478"/>
                <a:gd name="T105" fmla="*/ 356 h 416"/>
                <a:gd name="T106" fmla="*/ 401 w 478"/>
                <a:gd name="T107" fmla="*/ 349 h 416"/>
                <a:gd name="T108" fmla="*/ 426 w 478"/>
                <a:gd name="T109" fmla="*/ 334 h 416"/>
                <a:gd name="T110" fmla="*/ 421 w 478"/>
                <a:gd name="T111" fmla="*/ 314 h 416"/>
                <a:gd name="T112" fmla="*/ 421 w 478"/>
                <a:gd name="T113" fmla="*/ 295 h 416"/>
                <a:gd name="T114" fmla="*/ 408 w 478"/>
                <a:gd name="T115" fmla="*/ 266 h 416"/>
                <a:gd name="T116" fmla="*/ 430 w 478"/>
                <a:gd name="T117" fmla="*/ 257 h 416"/>
                <a:gd name="T118" fmla="*/ 453 w 478"/>
                <a:gd name="T119" fmla="*/ 264 h 416"/>
                <a:gd name="T120" fmla="*/ 464 w 478"/>
                <a:gd name="T121" fmla="*/ 24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" h="416">
                  <a:moveTo>
                    <a:pt x="478" y="237"/>
                  </a:moveTo>
                  <a:lnTo>
                    <a:pt x="477" y="235"/>
                  </a:lnTo>
                  <a:lnTo>
                    <a:pt x="477" y="235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3"/>
                  </a:lnTo>
                  <a:lnTo>
                    <a:pt x="475" y="233"/>
                  </a:lnTo>
                  <a:lnTo>
                    <a:pt x="475" y="231"/>
                  </a:lnTo>
                  <a:lnTo>
                    <a:pt x="475" y="231"/>
                  </a:lnTo>
                  <a:lnTo>
                    <a:pt x="473" y="231"/>
                  </a:lnTo>
                  <a:lnTo>
                    <a:pt x="473" y="231"/>
                  </a:lnTo>
                  <a:lnTo>
                    <a:pt x="471" y="231"/>
                  </a:lnTo>
                  <a:lnTo>
                    <a:pt x="471" y="233"/>
                  </a:lnTo>
                  <a:lnTo>
                    <a:pt x="471" y="231"/>
                  </a:lnTo>
                  <a:lnTo>
                    <a:pt x="471" y="231"/>
                  </a:lnTo>
                  <a:lnTo>
                    <a:pt x="471" y="231"/>
                  </a:lnTo>
                  <a:lnTo>
                    <a:pt x="469" y="230"/>
                  </a:lnTo>
                  <a:lnTo>
                    <a:pt x="469" y="230"/>
                  </a:lnTo>
                  <a:lnTo>
                    <a:pt x="466" y="228"/>
                  </a:lnTo>
                  <a:lnTo>
                    <a:pt x="464" y="228"/>
                  </a:lnTo>
                  <a:lnTo>
                    <a:pt x="464" y="226"/>
                  </a:lnTo>
                  <a:lnTo>
                    <a:pt x="462" y="224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19"/>
                  </a:lnTo>
                  <a:lnTo>
                    <a:pt x="462" y="219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3"/>
                  </a:lnTo>
                  <a:lnTo>
                    <a:pt x="464" y="213"/>
                  </a:lnTo>
                  <a:lnTo>
                    <a:pt x="464" y="213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59" y="210"/>
                  </a:lnTo>
                  <a:lnTo>
                    <a:pt x="457" y="210"/>
                  </a:lnTo>
                  <a:lnTo>
                    <a:pt x="450" y="208"/>
                  </a:lnTo>
                  <a:lnTo>
                    <a:pt x="448" y="204"/>
                  </a:lnTo>
                  <a:lnTo>
                    <a:pt x="446" y="204"/>
                  </a:lnTo>
                  <a:lnTo>
                    <a:pt x="435" y="208"/>
                  </a:lnTo>
                  <a:lnTo>
                    <a:pt x="431" y="206"/>
                  </a:lnTo>
                  <a:lnTo>
                    <a:pt x="430" y="206"/>
                  </a:lnTo>
                  <a:lnTo>
                    <a:pt x="430" y="204"/>
                  </a:lnTo>
                  <a:lnTo>
                    <a:pt x="431" y="201"/>
                  </a:lnTo>
                  <a:lnTo>
                    <a:pt x="433" y="199"/>
                  </a:lnTo>
                  <a:lnTo>
                    <a:pt x="433" y="193"/>
                  </a:lnTo>
                  <a:lnTo>
                    <a:pt x="433" y="192"/>
                  </a:lnTo>
                  <a:lnTo>
                    <a:pt x="433" y="192"/>
                  </a:lnTo>
                  <a:lnTo>
                    <a:pt x="433" y="190"/>
                  </a:lnTo>
                  <a:lnTo>
                    <a:pt x="433" y="190"/>
                  </a:lnTo>
                  <a:lnTo>
                    <a:pt x="435" y="190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1" y="184"/>
                  </a:lnTo>
                  <a:lnTo>
                    <a:pt x="431" y="184"/>
                  </a:lnTo>
                  <a:lnTo>
                    <a:pt x="430" y="184"/>
                  </a:lnTo>
                  <a:lnTo>
                    <a:pt x="430" y="183"/>
                  </a:lnTo>
                  <a:lnTo>
                    <a:pt x="430" y="181"/>
                  </a:lnTo>
                  <a:lnTo>
                    <a:pt x="430" y="181"/>
                  </a:lnTo>
                  <a:lnTo>
                    <a:pt x="428" y="181"/>
                  </a:lnTo>
                  <a:lnTo>
                    <a:pt x="428" y="181"/>
                  </a:lnTo>
                  <a:lnTo>
                    <a:pt x="426" y="181"/>
                  </a:lnTo>
                  <a:lnTo>
                    <a:pt x="421" y="177"/>
                  </a:lnTo>
                  <a:lnTo>
                    <a:pt x="419" y="177"/>
                  </a:lnTo>
                  <a:lnTo>
                    <a:pt x="417" y="177"/>
                  </a:lnTo>
                  <a:lnTo>
                    <a:pt x="415" y="175"/>
                  </a:lnTo>
                  <a:lnTo>
                    <a:pt x="408" y="170"/>
                  </a:lnTo>
                  <a:lnTo>
                    <a:pt x="408" y="168"/>
                  </a:lnTo>
                  <a:lnTo>
                    <a:pt x="406" y="166"/>
                  </a:lnTo>
                  <a:lnTo>
                    <a:pt x="406" y="161"/>
                  </a:lnTo>
                  <a:lnTo>
                    <a:pt x="406" y="159"/>
                  </a:lnTo>
                  <a:lnTo>
                    <a:pt x="406" y="159"/>
                  </a:lnTo>
                  <a:lnTo>
                    <a:pt x="404" y="157"/>
                  </a:lnTo>
                  <a:lnTo>
                    <a:pt x="404" y="157"/>
                  </a:lnTo>
                  <a:lnTo>
                    <a:pt x="403" y="152"/>
                  </a:lnTo>
                  <a:lnTo>
                    <a:pt x="403" y="150"/>
                  </a:lnTo>
                  <a:lnTo>
                    <a:pt x="401" y="150"/>
                  </a:lnTo>
                  <a:lnTo>
                    <a:pt x="401" y="150"/>
                  </a:lnTo>
                  <a:lnTo>
                    <a:pt x="401" y="148"/>
                  </a:lnTo>
                  <a:lnTo>
                    <a:pt x="397" y="148"/>
                  </a:lnTo>
                  <a:lnTo>
                    <a:pt x="395" y="146"/>
                  </a:lnTo>
                  <a:lnTo>
                    <a:pt x="397" y="143"/>
                  </a:lnTo>
                  <a:lnTo>
                    <a:pt x="399" y="139"/>
                  </a:lnTo>
                  <a:lnTo>
                    <a:pt x="401" y="136"/>
                  </a:lnTo>
                  <a:lnTo>
                    <a:pt x="399" y="134"/>
                  </a:lnTo>
                  <a:lnTo>
                    <a:pt x="397" y="132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0"/>
                  </a:lnTo>
                  <a:lnTo>
                    <a:pt x="392" y="128"/>
                  </a:lnTo>
                  <a:lnTo>
                    <a:pt x="383" y="123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81" y="119"/>
                  </a:lnTo>
                  <a:lnTo>
                    <a:pt x="381" y="118"/>
                  </a:lnTo>
                  <a:lnTo>
                    <a:pt x="381" y="116"/>
                  </a:lnTo>
                  <a:lnTo>
                    <a:pt x="383" y="114"/>
                  </a:lnTo>
                  <a:lnTo>
                    <a:pt x="383" y="114"/>
                  </a:lnTo>
                  <a:lnTo>
                    <a:pt x="383" y="110"/>
                  </a:lnTo>
                  <a:lnTo>
                    <a:pt x="383" y="110"/>
                  </a:lnTo>
                  <a:lnTo>
                    <a:pt x="383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388" y="107"/>
                  </a:lnTo>
                  <a:lnTo>
                    <a:pt x="388" y="105"/>
                  </a:lnTo>
                  <a:lnTo>
                    <a:pt x="388" y="103"/>
                  </a:lnTo>
                  <a:lnTo>
                    <a:pt x="388" y="103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92" y="101"/>
                  </a:lnTo>
                  <a:lnTo>
                    <a:pt x="392" y="101"/>
                  </a:lnTo>
                  <a:lnTo>
                    <a:pt x="392" y="100"/>
                  </a:lnTo>
                  <a:lnTo>
                    <a:pt x="392" y="98"/>
                  </a:lnTo>
                  <a:lnTo>
                    <a:pt x="392" y="96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0"/>
                  </a:lnTo>
                  <a:lnTo>
                    <a:pt x="392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89"/>
                  </a:lnTo>
                  <a:lnTo>
                    <a:pt x="390" y="89"/>
                  </a:lnTo>
                  <a:lnTo>
                    <a:pt x="390" y="87"/>
                  </a:lnTo>
                  <a:lnTo>
                    <a:pt x="386" y="85"/>
                  </a:lnTo>
                  <a:lnTo>
                    <a:pt x="386" y="85"/>
                  </a:lnTo>
                  <a:lnTo>
                    <a:pt x="386" y="81"/>
                  </a:lnTo>
                  <a:lnTo>
                    <a:pt x="385" y="81"/>
                  </a:lnTo>
                  <a:lnTo>
                    <a:pt x="383" y="80"/>
                  </a:lnTo>
                  <a:lnTo>
                    <a:pt x="383" y="80"/>
                  </a:lnTo>
                  <a:lnTo>
                    <a:pt x="381" y="78"/>
                  </a:lnTo>
                  <a:lnTo>
                    <a:pt x="383" y="76"/>
                  </a:lnTo>
                  <a:lnTo>
                    <a:pt x="383" y="74"/>
                  </a:lnTo>
                  <a:lnTo>
                    <a:pt x="385" y="72"/>
                  </a:lnTo>
                  <a:lnTo>
                    <a:pt x="388" y="71"/>
                  </a:lnTo>
                  <a:lnTo>
                    <a:pt x="388" y="69"/>
                  </a:lnTo>
                  <a:lnTo>
                    <a:pt x="388" y="67"/>
                  </a:lnTo>
                  <a:lnTo>
                    <a:pt x="388" y="65"/>
                  </a:lnTo>
                  <a:lnTo>
                    <a:pt x="386" y="65"/>
                  </a:lnTo>
                  <a:lnTo>
                    <a:pt x="386" y="63"/>
                  </a:lnTo>
                  <a:lnTo>
                    <a:pt x="386" y="62"/>
                  </a:lnTo>
                  <a:lnTo>
                    <a:pt x="388" y="62"/>
                  </a:lnTo>
                  <a:lnTo>
                    <a:pt x="388" y="60"/>
                  </a:lnTo>
                  <a:lnTo>
                    <a:pt x="388" y="60"/>
                  </a:lnTo>
                  <a:lnTo>
                    <a:pt x="386" y="60"/>
                  </a:lnTo>
                  <a:lnTo>
                    <a:pt x="388" y="56"/>
                  </a:lnTo>
                  <a:lnTo>
                    <a:pt x="388" y="53"/>
                  </a:lnTo>
                  <a:lnTo>
                    <a:pt x="388" y="53"/>
                  </a:lnTo>
                  <a:lnTo>
                    <a:pt x="386" y="51"/>
                  </a:lnTo>
                  <a:lnTo>
                    <a:pt x="385" y="49"/>
                  </a:lnTo>
                  <a:lnTo>
                    <a:pt x="383" y="51"/>
                  </a:lnTo>
                  <a:lnTo>
                    <a:pt x="381" y="51"/>
                  </a:lnTo>
                  <a:lnTo>
                    <a:pt x="379" y="51"/>
                  </a:lnTo>
                  <a:lnTo>
                    <a:pt x="377" y="47"/>
                  </a:lnTo>
                  <a:lnTo>
                    <a:pt x="377" y="47"/>
                  </a:lnTo>
                  <a:lnTo>
                    <a:pt x="377" y="45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0" y="38"/>
                  </a:lnTo>
                  <a:lnTo>
                    <a:pt x="366" y="36"/>
                  </a:lnTo>
                  <a:lnTo>
                    <a:pt x="365" y="36"/>
                  </a:lnTo>
                  <a:lnTo>
                    <a:pt x="366" y="34"/>
                  </a:lnTo>
                  <a:lnTo>
                    <a:pt x="366" y="34"/>
                  </a:lnTo>
                  <a:lnTo>
                    <a:pt x="366" y="33"/>
                  </a:lnTo>
                  <a:lnTo>
                    <a:pt x="365" y="33"/>
                  </a:lnTo>
                  <a:lnTo>
                    <a:pt x="356" y="29"/>
                  </a:lnTo>
                  <a:lnTo>
                    <a:pt x="354" y="29"/>
                  </a:lnTo>
                  <a:lnTo>
                    <a:pt x="352" y="27"/>
                  </a:lnTo>
                  <a:lnTo>
                    <a:pt x="352" y="27"/>
                  </a:lnTo>
                  <a:lnTo>
                    <a:pt x="350" y="27"/>
                  </a:lnTo>
                  <a:lnTo>
                    <a:pt x="348" y="29"/>
                  </a:lnTo>
                  <a:lnTo>
                    <a:pt x="347" y="31"/>
                  </a:lnTo>
                  <a:lnTo>
                    <a:pt x="341" y="29"/>
                  </a:lnTo>
                  <a:lnTo>
                    <a:pt x="339" y="27"/>
                  </a:lnTo>
                  <a:lnTo>
                    <a:pt x="338" y="29"/>
                  </a:lnTo>
                  <a:lnTo>
                    <a:pt x="336" y="29"/>
                  </a:lnTo>
                  <a:lnTo>
                    <a:pt x="334" y="31"/>
                  </a:lnTo>
                  <a:lnTo>
                    <a:pt x="332" y="34"/>
                  </a:lnTo>
                  <a:lnTo>
                    <a:pt x="330" y="36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1" y="38"/>
                  </a:lnTo>
                  <a:lnTo>
                    <a:pt x="318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2" y="38"/>
                  </a:lnTo>
                  <a:lnTo>
                    <a:pt x="310" y="36"/>
                  </a:lnTo>
                  <a:lnTo>
                    <a:pt x="309" y="34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0" y="18"/>
                  </a:lnTo>
                  <a:lnTo>
                    <a:pt x="303" y="16"/>
                  </a:lnTo>
                  <a:lnTo>
                    <a:pt x="301" y="15"/>
                  </a:lnTo>
                  <a:lnTo>
                    <a:pt x="300" y="13"/>
                  </a:lnTo>
                  <a:lnTo>
                    <a:pt x="296" y="13"/>
                  </a:lnTo>
                  <a:lnTo>
                    <a:pt x="294" y="13"/>
                  </a:lnTo>
                  <a:lnTo>
                    <a:pt x="291" y="13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5" y="16"/>
                  </a:lnTo>
                  <a:lnTo>
                    <a:pt x="283" y="18"/>
                  </a:lnTo>
                  <a:lnTo>
                    <a:pt x="283" y="20"/>
                  </a:lnTo>
                  <a:lnTo>
                    <a:pt x="282" y="20"/>
                  </a:lnTo>
                  <a:lnTo>
                    <a:pt x="278" y="20"/>
                  </a:lnTo>
                  <a:lnTo>
                    <a:pt x="278" y="18"/>
                  </a:lnTo>
                  <a:lnTo>
                    <a:pt x="276" y="16"/>
                  </a:lnTo>
                  <a:lnTo>
                    <a:pt x="276" y="15"/>
                  </a:lnTo>
                  <a:lnTo>
                    <a:pt x="276" y="13"/>
                  </a:lnTo>
                  <a:lnTo>
                    <a:pt x="276" y="11"/>
                  </a:lnTo>
                  <a:lnTo>
                    <a:pt x="274" y="9"/>
                  </a:lnTo>
                  <a:lnTo>
                    <a:pt x="273" y="7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69" y="6"/>
                  </a:lnTo>
                  <a:lnTo>
                    <a:pt x="262" y="7"/>
                  </a:lnTo>
                  <a:lnTo>
                    <a:pt x="260" y="7"/>
                  </a:lnTo>
                  <a:lnTo>
                    <a:pt x="258" y="9"/>
                  </a:lnTo>
                  <a:lnTo>
                    <a:pt x="258" y="11"/>
                  </a:lnTo>
                  <a:lnTo>
                    <a:pt x="256" y="11"/>
                  </a:lnTo>
                  <a:lnTo>
                    <a:pt x="255" y="9"/>
                  </a:lnTo>
                  <a:lnTo>
                    <a:pt x="255" y="7"/>
                  </a:lnTo>
                  <a:lnTo>
                    <a:pt x="251" y="4"/>
                  </a:lnTo>
                  <a:lnTo>
                    <a:pt x="249" y="2"/>
                  </a:lnTo>
                  <a:lnTo>
                    <a:pt x="247" y="0"/>
                  </a:lnTo>
                  <a:lnTo>
                    <a:pt x="245" y="2"/>
                  </a:lnTo>
                  <a:lnTo>
                    <a:pt x="244" y="2"/>
                  </a:lnTo>
                  <a:lnTo>
                    <a:pt x="244" y="4"/>
                  </a:lnTo>
                  <a:lnTo>
                    <a:pt x="240" y="4"/>
                  </a:lnTo>
                  <a:lnTo>
                    <a:pt x="238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6" y="7"/>
                  </a:lnTo>
                  <a:lnTo>
                    <a:pt x="236" y="7"/>
                  </a:lnTo>
                  <a:lnTo>
                    <a:pt x="236" y="9"/>
                  </a:lnTo>
                  <a:lnTo>
                    <a:pt x="233" y="11"/>
                  </a:lnTo>
                  <a:lnTo>
                    <a:pt x="231" y="13"/>
                  </a:lnTo>
                  <a:lnTo>
                    <a:pt x="231" y="15"/>
                  </a:lnTo>
                  <a:lnTo>
                    <a:pt x="229" y="18"/>
                  </a:lnTo>
                  <a:lnTo>
                    <a:pt x="224" y="22"/>
                  </a:lnTo>
                  <a:lnTo>
                    <a:pt x="222" y="25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0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29"/>
                  </a:lnTo>
                  <a:lnTo>
                    <a:pt x="208" y="31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4" y="33"/>
                  </a:lnTo>
                  <a:lnTo>
                    <a:pt x="200" y="31"/>
                  </a:lnTo>
                  <a:lnTo>
                    <a:pt x="199" y="29"/>
                  </a:lnTo>
                  <a:lnTo>
                    <a:pt x="197" y="29"/>
                  </a:lnTo>
                  <a:lnTo>
                    <a:pt x="191" y="29"/>
                  </a:lnTo>
                  <a:lnTo>
                    <a:pt x="191" y="31"/>
                  </a:lnTo>
                  <a:lnTo>
                    <a:pt x="190" y="31"/>
                  </a:lnTo>
                  <a:lnTo>
                    <a:pt x="188" y="34"/>
                  </a:lnTo>
                  <a:lnTo>
                    <a:pt x="184" y="40"/>
                  </a:lnTo>
                  <a:lnTo>
                    <a:pt x="182" y="40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3" y="42"/>
                  </a:lnTo>
                  <a:lnTo>
                    <a:pt x="171" y="44"/>
                  </a:lnTo>
                  <a:lnTo>
                    <a:pt x="171" y="47"/>
                  </a:lnTo>
                  <a:lnTo>
                    <a:pt x="171" y="49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1" y="54"/>
                  </a:lnTo>
                  <a:lnTo>
                    <a:pt x="170" y="56"/>
                  </a:lnTo>
                  <a:lnTo>
                    <a:pt x="168" y="58"/>
                  </a:lnTo>
                  <a:lnTo>
                    <a:pt x="168" y="60"/>
                  </a:lnTo>
                  <a:lnTo>
                    <a:pt x="170" y="62"/>
                  </a:lnTo>
                  <a:lnTo>
                    <a:pt x="170" y="62"/>
                  </a:lnTo>
                  <a:lnTo>
                    <a:pt x="168" y="63"/>
                  </a:lnTo>
                  <a:lnTo>
                    <a:pt x="166" y="65"/>
                  </a:lnTo>
                  <a:lnTo>
                    <a:pt x="166" y="69"/>
                  </a:lnTo>
                  <a:lnTo>
                    <a:pt x="166" y="69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1" y="74"/>
                  </a:lnTo>
                  <a:lnTo>
                    <a:pt x="180" y="76"/>
                  </a:lnTo>
                  <a:lnTo>
                    <a:pt x="182" y="78"/>
                  </a:lnTo>
                  <a:lnTo>
                    <a:pt x="182" y="80"/>
                  </a:lnTo>
                  <a:lnTo>
                    <a:pt x="180" y="80"/>
                  </a:lnTo>
                  <a:lnTo>
                    <a:pt x="180" y="81"/>
                  </a:lnTo>
                  <a:lnTo>
                    <a:pt x="179" y="81"/>
                  </a:lnTo>
                  <a:lnTo>
                    <a:pt x="177" y="81"/>
                  </a:lnTo>
                  <a:lnTo>
                    <a:pt x="177" y="83"/>
                  </a:lnTo>
                  <a:lnTo>
                    <a:pt x="175" y="83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3" y="89"/>
                  </a:lnTo>
                  <a:lnTo>
                    <a:pt x="173" y="90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57" y="90"/>
                  </a:lnTo>
                  <a:lnTo>
                    <a:pt x="155" y="90"/>
                  </a:lnTo>
                  <a:lnTo>
                    <a:pt x="153" y="92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2" y="101"/>
                  </a:lnTo>
                  <a:lnTo>
                    <a:pt x="150" y="103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10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28" y="123"/>
                  </a:lnTo>
                  <a:lnTo>
                    <a:pt x="128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8" y="134"/>
                  </a:lnTo>
                  <a:lnTo>
                    <a:pt x="128" y="137"/>
                  </a:lnTo>
                  <a:lnTo>
                    <a:pt x="130" y="139"/>
                  </a:lnTo>
                  <a:lnTo>
                    <a:pt x="128" y="139"/>
                  </a:lnTo>
                  <a:lnTo>
                    <a:pt x="128" y="141"/>
                  </a:lnTo>
                  <a:lnTo>
                    <a:pt x="126" y="143"/>
                  </a:lnTo>
                  <a:lnTo>
                    <a:pt x="124" y="145"/>
                  </a:lnTo>
                  <a:lnTo>
                    <a:pt x="123" y="145"/>
                  </a:lnTo>
                  <a:lnTo>
                    <a:pt x="123" y="146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1" y="154"/>
                  </a:lnTo>
                  <a:lnTo>
                    <a:pt x="119" y="157"/>
                  </a:lnTo>
                  <a:lnTo>
                    <a:pt x="119" y="159"/>
                  </a:lnTo>
                  <a:lnTo>
                    <a:pt x="119" y="161"/>
                  </a:lnTo>
                  <a:lnTo>
                    <a:pt x="119" y="163"/>
                  </a:lnTo>
                  <a:lnTo>
                    <a:pt x="119" y="163"/>
                  </a:lnTo>
                  <a:lnTo>
                    <a:pt x="123" y="163"/>
                  </a:lnTo>
                  <a:lnTo>
                    <a:pt x="124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6" y="163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30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0" y="174"/>
                  </a:lnTo>
                  <a:lnTo>
                    <a:pt x="130" y="175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6" y="175"/>
                  </a:lnTo>
                  <a:lnTo>
                    <a:pt x="126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19" y="177"/>
                  </a:lnTo>
                  <a:lnTo>
                    <a:pt x="117" y="177"/>
                  </a:lnTo>
                  <a:lnTo>
                    <a:pt x="117" y="175"/>
                  </a:lnTo>
                  <a:lnTo>
                    <a:pt x="115" y="174"/>
                  </a:lnTo>
                  <a:lnTo>
                    <a:pt x="117" y="174"/>
                  </a:lnTo>
                  <a:lnTo>
                    <a:pt x="117" y="174"/>
                  </a:lnTo>
                  <a:lnTo>
                    <a:pt x="119" y="172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5" y="165"/>
                  </a:lnTo>
                  <a:lnTo>
                    <a:pt x="115" y="165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4" y="165"/>
                  </a:lnTo>
                  <a:lnTo>
                    <a:pt x="112" y="166"/>
                  </a:lnTo>
                  <a:lnTo>
                    <a:pt x="110" y="168"/>
                  </a:lnTo>
                  <a:lnTo>
                    <a:pt x="106" y="168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1" y="168"/>
                  </a:lnTo>
                  <a:lnTo>
                    <a:pt x="101" y="172"/>
                  </a:lnTo>
                  <a:lnTo>
                    <a:pt x="99" y="174"/>
                  </a:lnTo>
                  <a:lnTo>
                    <a:pt x="97" y="175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5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3" y="177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3"/>
                  </a:lnTo>
                  <a:lnTo>
                    <a:pt x="81" y="184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4" y="190"/>
                  </a:lnTo>
                  <a:lnTo>
                    <a:pt x="70" y="192"/>
                  </a:lnTo>
                  <a:lnTo>
                    <a:pt x="69" y="192"/>
                  </a:lnTo>
                  <a:lnTo>
                    <a:pt x="63" y="197"/>
                  </a:lnTo>
                  <a:lnTo>
                    <a:pt x="61" y="199"/>
                  </a:lnTo>
                  <a:lnTo>
                    <a:pt x="59" y="199"/>
                  </a:lnTo>
                  <a:lnTo>
                    <a:pt x="58" y="197"/>
                  </a:lnTo>
                  <a:lnTo>
                    <a:pt x="56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2" y="195"/>
                  </a:lnTo>
                  <a:lnTo>
                    <a:pt x="52" y="193"/>
                  </a:lnTo>
                  <a:lnTo>
                    <a:pt x="50" y="192"/>
                  </a:lnTo>
                  <a:lnTo>
                    <a:pt x="49" y="193"/>
                  </a:lnTo>
                  <a:lnTo>
                    <a:pt x="45" y="193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0" y="195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6" y="193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7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18" y="195"/>
                  </a:lnTo>
                  <a:lnTo>
                    <a:pt x="16" y="193"/>
                  </a:lnTo>
                  <a:lnTo>
                    <a:pt x="16" y="197"/>
                  </a:lnTo>
                  <a:lnTo>
                    <a:pt x="16" y="199"/>
                  </a:lnTo>
                  <a:lnTo>
                    <a:pt x="18" y="201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5"/>
                  </a:lnTo>
                  <a:lnTo>
                    <a:pt x="22" y="222"/>
                  </a:lnTo>
                  <a:lnTo>
                    <a:pt x="25" y="235"/>
                  </a:lnTo>
                  <a:lnTo>
                    <a:pt x="27" y="240"/>
                  </a:lnTo>
                  <a:lnTo>
                    <a:pt x="29" y="242"/>
                  </a:lnTo>
                  <a:lnTo>
                    <a:pt x="31" y="249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5"/>
                  </a:lnTo>
                  <a:lnTo>
                    <a:pt x="34" y="257"/>
                  </a:lnTo>
                  <a:lnTo>
                    <a:pt x="34" y="257"/>
                  </a:lnTo>
                  <a:lnTo>
                    <a:pt x="34" y="258"/>
                  </a:lnTo>
                  <a:lnTo>
                    <a:pt x="36" y="258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4" y="266"/>
                  </a:lnTo>
                  <a:lnTo>
                    <a:pt x="34" y="268"/>
                  </a:lnTo>
                  <a:lnTo>
                    <a:pt x="34" y="269"/>
                  </a:lnTo>
                  <a:lnTo>
                    <a:pt x="36" y="271"/>
                  </a:lnTo>
                  <a:lnTo>
                    <a:pt x="38" y="271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5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2"/>
                  </a:lnTo>
                  <a:lnTo>
                    <a:pt x="38" y="291"/>
                  </a:lnTo>
                  <a:lnTo>
                    <a:pt x="38" y="295"/>
                  </a:lnTo>
                  <a:lnTo>
                    <a:pt x="38" y="298"/>
                  </a:lnTo>
                  <a:lnTo>
                    <a:pt x="36" y="300"/>
                  </a:lnTo>
                  <a:lnTo>
                    <a:pt x="29" y="305"/>
                  </a:lnTo>
                  <a:lnTo>
                    <a:pt x="20" y="307"/>
                  </a:lnTo>
                  <a:lnTo>
                    <a:pt x="16" y="309"/>
                  </a:lnTo>
                  <a:lnTo>
                    <a:pt x="11" y="313"/>
                  </a:lnTo>
                  <a:lnTo>
                    <a:pt x="5" y="322"/>
                  </a:lnTo>
                  <a:lnTo>
                    <a:pt x="3" y="325"/>
                  </a:lnTo>
                  <a:lnTo>
                    <a:pt x="2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2" y="333"/>
                  </a:lnTo>
                  <a:lnTo>
                    <a:pt x="2" y="333"/>
                  </a:lnTo>
                  <a:lnTo>
                    <a:pt x="2" y="334"/>
                  </a:lnTo>
                  <a:lnTo>
                    <a:pt x="2" y="334"/>
                  </a:lnTo>
                  <a:lnTo>
                    <a:pt x="2" y="336"/>
                  </a:lnTo>
                  <a:lnTo>
                    <a:pt x="5" y="336"/>
                  </a:lnTo>
                  <a:lnTo>
                    <a:pt x="7" y="336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11" y="338"/>
                  </a:lnTo>
                  <a:lnTo>
                    <a:pt x="11" y="340"/>
                  </a:lnTo>
                  <a:lnTo>
                    <a:pt x="11" y="340"/>
                  </a:lnTo>
                  <a:lnTo>
                    <a:pt x="11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2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42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20" y="345"/>
                  </a:lnTo>
                  <a:lnTo>
                    <a:pt x="22" y="345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3" y="347"/>
                  </a:lnTo>
                  <a:lnTo>
                    <a:pt x="23" y="349"/>
                  </a:lnTo>
                  <a:lnTo>
                    <a:pt x="23" y="349"/>
                  </a:lnTo>
                  <a:lnTo>
                    <a:pt x="23" y="351"/>
                  </a:lnTo>
                  <a:lnTo>
                    <a:pt x="23" y="351"/>
                  </a:lnTo>
                  <a:lnTo>
                    <a:pt x="25" y="354"/>
                  </a:lnTo>
                  <a:lnTo>
                    <a:pt x="25" y="356"/>
                  </a:lnTo>
                  <a:lnTo>
                    <a:pt x="25" y="356"/>
                  </a:lnTo>
                  <a:lnTo>
                    <a:pt x="23" y="356"/>
                  </a:lnTo>
                  <a:lnTo>
                    <a:pt x="23" y="360"/>
                  </a:lnTo>
                  <a:lnTo>
                    <a:pt x="23" y="361"/>
                  </a:lnTo>
                  <a:lnTo>
                    <a:pt x="23" y="363"/>
                  </a:lnTo>
                  <a:lnTo>
                    <a:pt x="22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2" y="365"/>
                  </a:lnTo>
                  <a:lnTo>
                    <a:pt x="22" y="367"/>
                  </a:lnTo>
                  <a:lnTo>
                    <a:pt x="22" y="367"/>
                  </a:lnTo>
                  <a:lnTo>
                    <a:pt x="22" y="369"/>
                  </a:lnTo>
                  <a:lnTo>
                    <a:pt x="23" y="370"/>
                  </a:lnTo>
                  <a:lnTo>
                    <a:pt x="23" y="372"/>
                  </a:lnTo>
                  <a:lnTo>
                    <a:pt x="22" y="372"/>
                  </a:lnTo>
                  <a:lnTo>
                    <a:pt x="20" y="374"/>
                  </a:lnTo>
                  <a:lnTo>
                    <a:pt x="20" y="374"/>
                  </a:lnTo>
                  <a:lnTo>
                    <a:pt x="20" y="376"/>
                  </a:lnTo>
                  <a:lnTo>
                    <a:pt x="20" y="376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1"/>
                  </a:lnTo>
                  <a:lnTo>
                    <a:pt x="20" y="381"/>
                  </a:lnTo>
                  <a:lnTo>
                    <a:pt x="20" y="381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20" y="385"/>
                  </a:lnTo>
                  <a:lnTo>
                    <a:pt x="18" y="387"/>
                  </a:lnTo>
                  <a:lnTo>
                    <a:pt x="18" y="389"/>
                  </a:lnTo>
                  <a:lnTo>
                    <a:pt x="20" y="389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3" y="394"/>
                  </a:lnTo>
                  <a:lnTo>
                    <a:pt x="23" y="392"/>
                  </a:lnTo>
                  <a:lnTo>
                    <a:pt x="23" y="392"/>
                  </a:lnTo>
                  <a:lnTo>
                    <a:pt x="22" y="389"/>
                  </a:lnTo>
                  <a:lnTo>
                    <a:pt x="22" y="387"/>
                  </a:lnTo>
                  <a:lnTo>
                    <a:pt x="22" y="387"/>
                  </a:lnTo>
                  <a:lnTo>
                    <a:pt x="22" y="385"/>
                  </a:lnTo>
                  <a:lnTo>
                    <a:pt x="23" y="385"/>
                  </a:lnTo>
                  <a:lnTo>
                    <a:pt x="23" y="385"/>
                  </a:lnTo>
                  <a:lnTo>
                    <a:pt x="29" y="383"/>
                  </a:lnTo>
                  <a:lnTo>
                    <a:pt x="29" y="383"/>
                  </a:lnTo>
                  <a:lnTo>
                    <a:pt x="32" y="385"/>
                  </a:lnTo>
                  <a:lnTo>
                    <a:pt x="34" y="385"/>
                  </a:lnTo>
                  <a:lnTo>
                    <a:pt x="36" y="385"/>
                  </a:lnTo>
                  <a:lnTo>
                    <a:pt x="38" y="387"/>
                  </a:lnTo>
                  <a:lnTo>
                    <a:pt x="40" y="389"/>
                  </a:lnTo>
                  <a:lnTo>
                    <a:pt x="41" y="389"/>
                  </a:lnTo>
                  <a:lnTo>
                    <a:pt x="49" y="381"/>
                  </a:lnTo>
                  <a:lnTo>
                    <a:pt x="54" y="378"/>
                  </a:lnTo>
                  <a:lnTo>
                    <a:pt x="56" y="376"/>
                  </a:lnTo>
                  <a:lnTo>
                    <a:pt x="56" y="370"/>
                  </a:lnTo>
                  <a:lnTo>
                    <a:pt x="58" y="369"/>
                  </a:lnTo>
                  <a:lnTo>
                    <a:pt x="59" y="367"/>
                  </a:lnTo>
                  <a:lnTo>
                    <a:pt x="59" y="365"/>
                  </a:lnTo>
                  <a:lnTo>
                    <a:pt x="61" y="365"/>
                  </a:lnTo>
                  <a:lnTo>
                    <a:pt x="74" y="363"/>
                  </a:lnTo>
                  <a:lnTo>
                    <a:pt x="78" y="365"/>
                  </a:lnTo>
                  <a:lnTo>
                    <a:pt x="78" y="365"/>
                  </a:lnTo>
                  <a:lnTo>
                    <a:pt x="92" y="361"/>
                  </a:lnTo>
                  <a:lnTo>
                    <a:pt x="96" y="360"/>
                  </a:lnTo>
                  <a:lnTo>
                    <a:pt x="99" y="360"/>
                  </a:lnTo>
                  <a:lnTo>
                    <a:pt x="101" y="360"/>
                  </a:lnTo>
                  <a:lnTo>
                    <a:pt x="110" y="361"/>
                  </a:lnTo>
                  <a:lnTo>
                    <a:pt x="119" y="361"/>
                  </a:lnTo>
                  <a:lnTo>
                    <a:pt x="126" y="361"/>
                  </a:lnTo>
                  <a:lnTo>
                    <a:pt x="130" y="361"/>
                  </a:lnTo>
                  <a:lnTo>
                    <a:pt x="141" y="363"/>
                  </a:lnTo>
                  <a:lnTo>
                    <a:pt x="144" y="363"/>
                  </a:lnTo>
                  <a:lnTo>
                    <a:pt x="146" y="363"/>
                  </a:lnTo>
                  <a:lnTo>
                    <a:pt x="150" y="365"/>
                  </a:lnTo>
                  <a:lnTo>
                    <a:pt x="150" y="367"/>
                  </a:lnTo>
                  <a:lnTo>
                    <a:pt x="162" y="367"/>
                  </a:lnTo>
                  <a:lnTo>
                    <a:pt x="162" y="367"/>
                  </a:lnTo>
                  <a:lnTo>
                    <a:pt x="162" y="369"/>
                  </a:lnTo>
                  <a:lnTo>
                    <a:pt x="162" y="369"/>
                  </a:lnTo>
                  <a:lnTo>
                    <a:pt x="162" y="369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75" y="370"/>
                  </a:lnTo>
                  <a:lnTo>
                    <a:pt x="184" y="376"/>
                  </a:lnTo>
                  <a:lnTo>
                    <a:pt x="188" y="376"/>
                  </a:lnTo>
                  <a:lnTo>
                    <a:pt x="193" y="374"/>
                  </a:lnTo>
                  <a:lnTo>
                    <a:pt x="197" y="374"/>
                  </a:lnTo>
                  <a:lnTo>
                    <a:pt x="199" y="374"/>
                  </a:lnTo>
                  <a:lnTo>
                    <a:pt x="200" y="376"/>
                  </a:lnTo>
                  <a:lnTo>
                    <a:pt x="200" y="376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2" y="381"/>
                  </a:lnTo>
                  <a:lnTo>
                    <a:pt x="202" y="383"/>
                  </a:lnTo>
                  <a:lnTo>
                    <a:pt x="202" y="383"/>
                  </a:lnTo>
                  <a:lnTo>
                    <a:pt x="204" y="383"/>
                  </a:lnTo>
                  <a:lnTo>
                    <a:pt x="206" y="383"/>
                  </a:lnTo>
                  <a:lnTo>
                    <a:pt x="206" y="385"/>
                  </a:lnTo>
                  <a:lnTo>
                    <a:pt x="204" y="387"/>
                  </a:lnTo>
                  <a:lnTo>
                    <a:pt x="204" y="387"/>
                  </a:lnTo>
                  <a:lnTo>
                    <a:pt x="206" y="389"/>
                  </a:lnTo>
                  <a:lnTo>
                    <a:pt x="206" y="389"/>
                  </a:lnTo>
                  <a:lnTo>
                    <a:pt x="208" y="387"/>
                  </a:lnTo>
                  <a:lnTo>
                    <a:pt x="211" y="389"/>
                  </a:lnTo>
                  <a:lnTo>
                    <a:pt x="213" y="389"/>
                  </a:lnTo>
                  <a:lnTo>
                    <a:pt x="213" y="387"/>
                  </a:lnTo>
                  <a:lnTo>
                    <a:pt x="215" y="385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22" y="387"/>
                  </a:lnTo>
                  <a:lnTo>
                    <a:pt x="226" y="387"/>
                  </a:lnTo>
                  <a:lnTo>
                    <a:pt x="226" y="389"/>
                  </a:lnTo>
                  <a:lnTo>
                    <a:pt x="227" y="390"/>
                  </a:lnTo>
                  <a:lnTo>
                    <a:pt x="227" y="392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6" y="398"/>
                  </a:lnTo>
                  <a:lnTo>
                    <a:pt x="227" y="398"/>
                  </a:lnTo>
                  <a:lnTo>
                    <a:pt x="227" y="398"/>
                  </a:lnTo>
                  <a:lnTo>
                    <a:pt x="229" y="398"/>
                  </a:lnTo>
                  <a:lnTo>
                    <a:pt x="229" y="398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2"/>
                  </a:lnTo>
                  <a:lnTo>
                    <a:pt x="231" y="392"/>
                  </a:lnTo>
                  <a:lnTo>
                    <a:pt x="231" y="390"/>
                  </a:lnTo>
                  <a:lnTo>
                    <a:pt x="231" y="390"/>
                  </a:lnTo>
                  <a:lnTo>
                    <a:pt x="231" y="389"/>
                  </a:lnTo>
                  <a:lnTo>
                    <a:pt x="233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6" y="387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47" y="389"/>
                  </a:lnTo>
                  <a:lnTo>
                    <a:pt x="249" y="387"/>
                  </a:lnTo>
                  <a:lnTo>
                    <a:pt x="251" y="385"/>
                  </a:lnTo>
                  <a:lnTo>
                    <a:pt x="251" y="383"/>
                  </a:lnTo>
                  <a:lnTo>
                    <a:pt x="253" y="383"/>
                  </a:lnTo>
                  <a:lnTo>
                    <a:pt x="253" y="383"/>
                  </a:lnTo>
                  <a:lnTo>
                    <a:pt x="255" y="383"/>
                  </a:lnTo>
                  <a:lnTo>
                    <a:pt x="255" y="385"/>
                  </a:lnTo>
                  <a:lnTo>
                    <a:pt x="255" y="385"/>
                  </a:lnTo>
                  <a:lnTo>
                    <a:pt x="255" y="387"/>
                  </a:lnTo>
                  <a:lnTo>
                    <a:pt x="255" y="387"/>
                  </a:lnTo>
                  <a:lnTo>
                    <a:pt x="255" y="387"/>
                  </a:lnTo>
                  <a:lnTo>
                    <a:pt x="256" y="389"/>
                  </a:lnTo>
                  <a:lnTo>
                    <a:pt x="258" y="389"/>
                  </a:lnTo>
                  <a:lnTo>
                    <a:pt x="258" y="390"/>
                  </a:lnTo>
                  <a:lnTo>
                    <a:pt x="258" y="392"/>
                  </a:lnTo>
                  <a:lnTo>
                    <a:pt x="258" y="392"/>
                  </a:lnTo>
                  <a:lnTo>
                    <a:pt x="260" y="394"/>
                  </a:lnTo>
                  <a:lnTo>
                    <a:pt x="260" y="392"/>
                  </a:lnTo>
                  <a:lnTo>
                    <a:pt x="262" y="392"/>
                  </a:lnTo>
                  <a:lnTo>
                    <a:pt x="264" y="390"/>
                  </a:lnTo>
                  <a:lnTo>
                    <a:pt x="265" y="389"/>
                  </a:lnTo>
                  <a:lnTo>
                    <a:pt x="267" y="389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3" y="392"/>
                  </a:lnTo>
                  <a:lnTo>
                    <a:pt x="273" y="394"/>
                  </a:lnTo>
                  <a:lnTo>
                    <a:pt x="273" y="398"/>
                  </a:lnTo>
                  <a:lnTo>
                    <a:pt x="274" y="399"/>
                  </a:lnTo>
                  <a:lnTo>
                    <a:pt x="274" y="399"/>
                  </a:lnTo>
                  <a:lnTo>
                    <a:pt x="274" y="401"/>
                  </a:lnTo>
                  <a:lnTo>
                    <a:pt x="276" y="399"/>
                  </a:lnTo>
                  <a:lnTo>
                    <a:pt x="276" y="399"/>
                  </a:lnTo>
                  <a:lnTo>
                    <a:pt x="278" y="399"/>
                  </a:lnTo>
                  <a:lnTo>
                    <a:pt x="278" y="401"/>
                  </a:lnTo>
                  <a:lnTo>
                    <a:pt x="278" y="403"/>
                  </a:lnTo>
                  <a:lnTo>
                    <a:pt x="278" y="403"/>
                  </a:lnTo>
                  <a:lnTo>
                    <a:pt x="280" y="401"/>
                  </a:lnTo>
                  <a:lnTo>
                    <a:pt x="280" y="401"/>
                  </a:lnTo>
                  <a:lnTo>
                    <a:pt x="280" y="398"/>
                  </a:lnTo>
                  <a:lnTo>
                    <a:pt x="280" y="396"/>
                  </a:lnTo>
                  <a:lnTo>
                    <a:pt x="280" y="394"/>
                  </a:lnTo>
                  <a:lnTo>
                    <a:pt x="282" y="392"/>
                  </a:lnTo>
                  <a:lnTo>
                    <a:pt x="283" y="392"/>
                  </a:lnTo>
                  <a:lnTo>
                    <a:pt x="285" y="390"/>
                  </a:lnTo>
                  <a:lnTo>
                    <a:pt x="287" y="390"/>
                  </a:lnTo>
                  <a:lnTo>
                    <a:pt x="289" y="390"/>
                  </a:lnTo>
                  <a:lnTo>
                    <a:pt x="291" y="390"/>
                  </a:lnTo>
                  <a:lnTo>
                    <a:pt x="292" y="389"/>
                  </a:lnTo>
                  <a:lnTo>
                    <a:pt x="292" y="387"/>
                  </a:lnTo>
                  <a:lnTo>
                    <a:pt x="294" y="385"/>
                  </a:lnTo>
                  <a:lnTo>
                    <a:pt x="294" y="385"/>
                  </a:lnTo>
                  <a:lnTo>
                    <a:pt x="296" y="385"/>
                  </a:lnTo>
                  <a:lnTo>
                    <a:pt x="298" y="385"/>
                  </a:lnTo>
                  <a:lnTo>
                    <a:pt x="300" y="387"/>
                  </a:lnTo>
                  <a:lnTo>
                    <a:pt x="300" y="387"/>
                  </a:lnTo>
                  <a:lnTo>
                    <a:pt x="301" y="390"/>
                  </a:lnTo>
                  <a:lnTo>
                    <a:pt x="303" y="392"/>
                  </a:lnTo>
                  <a:lnTo>
                    <a:pt x="303" y="394"/>
                  </a:lnTo>
                  <a:lnTo>
                    <a:pt x="303" y="396"/>
                  </a:lnTo>
                  <a:lnTo>
                    <a:pt x="303" y="398"/>
                  </a:lnTo>
                  <a:lnTo>
                    <a:pt x="303" y="399"/>
                  </a:lnTo>
                  <a:lnTo>
                    <a:pt x="305" y="399"/>
                  </a:lnTo>
                  <a:lnTo>
                    <a:pt x="305" y="401"/>
                  </a:lnTo>
                  <a:lnTo>
                    <a:pt x="305" y="401"/>
                  </a:lnTo>
                  <a:lnTo>
                    <a:pt x="307" y="403"/>
                  </a:lnTo>
                  <a:lnTo>
                    <a:pt x="307" y="405"/>
                  </a:lnTo>
                  <a:lnTo>
                    <a:pt x="309" y="407"/>
                  </a:lnTo>
                  <a:lnTo>
                    <a:pt x="309" y="405"/>
                  </a:lnTo>
                  <a:lnTo>
                    <a:pt x="310" y="405"/>
                  </a:lnTo>
                  <a:lnTo>
                    <a:pt x="310" y="403"/>
                  </a:lnTo>
                  <a:lnTo>
                    <a:pt x="312" y="403"/>
                  </a:lnTo>
                  <a:lnTo>
                    <a:pt x="314" y="405"/>
                  </a:lnTo>
                  <a:lnTo>
                    <a:pt x="316" y="405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8" y="399"/>
                  </a:lnTo>
                  <a:lnTo>
                    <a:pt x="318" y="399"/>
                  </a:lnTo>
                  <a:lnTo>
                    <a:pt x="320" y="399"/>
                  </a:lnTo>
                  <a:lnTo>
                    <a:pt x="320" y="399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5" y="396"/>
                  </a:lnTo>
                  <a:lnTo>
                    <a:pt x="327" y="396"/>
                  </a:lnTo>
                  <a:lnTo>
                    <a:pt x="327" y="396"/>
                  </a:lnTo>
                  <a:lnTo>
                    <a:pt x="329" y="398"/>
                  </a:lnTo>
                  <a:lnTo>
                    <a:pt x="329" y="399"/>
                  </a:lnTo>
                  <a:lnTo>
                    <a:pt x="329" y="399"/>
                  </a:lnTo>
                  <a:lnTo>
                    <a:pt x="334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36" y="398"/>
                  </a:lnTo>
                  <a:lnTo>
                    <a:pt x="336" y="398"/>
                  </a:lnTo>
                  <a:lnTo>
                    <a:pt x="338" y="398"/>
                  </a:lnTo>
                  <a:lnTo>
                    <a:pt x="338" y="399"/>
                  </a:lnTo>
                  <a:lnTo>
                    <a:pt x="338" y="399"/>
                  </a:lnTo>
                  <a:lnTo>
                    <a:pt x="341" y="398"/>
                  </a:lnTo>
                  <a:lnTo>
                    <a:pt x="343" y="396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398"/>
                  </a:lnTo>
                  <a:lnTo>
                    <a:pt x="354" y="401"/>
                  </a:lnTo>
                  <a:lnTo>
                    <a:pt x="356" y="401"/>
                  </a:lnTo>
                  <a:lnTo>
                    <a:pt x="357" y="403"/>
                  </a:lnTo>
                  <a:lnTo>
                    <a:pt x="357" y="403"/>
                  </a:lnTo>
                  <a:lnTo>
                    <a:pt x="357" y="403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7"/>
                  </a:lnTo>
                  <a:lnTo>
                    <a:pt x="357" y="408"/>
                  </a:lnTo>
                  <a:lnTo>
                    <a:pt x="357" y="408"/>
                  </a:lnTo>
                  <a:lnTo>
                    <a:pt x="357" y="408"/>
                  </a:lnTo>
                  <a:lnTo>
                    <a:pt x="359" y="410"/>
                  </a:lnTo>
                  <a:lnTo>
                    <a:pt x="361" y="412"/>
                  </a:lnTo>
                  <a:lnTo>
                    <a:pt x="361" y="412"/>
                  </a:lnTo>
                  <a:lnTo>
                    <a:pt x="363" y="412"/>
                  </a:lnTo>
                  <a:lnTo>
                    <a:pt x="363" y="412"/>
                  </a:lnTo>
                  <a:lnTo>
                    <a:pt x="365" y="412"/>
                  </a:lnTo>
                  <a:lnTo>
                    <a:pt x="365" y="414"/>
                  </a:lnTo>
                  <a:lnTo>
                    <a:pt x="366" y="414"/>
                  </a:lnTo>
                  <a:lnTo>
                    <a:pt x="366" y="414"/>
                  </a:lnTo>
                  <a:lnTo>
                    <a:pt x="368" y="414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70" y="414"/>
                  </a:lnTo>
                  <a:lnTo>
                    <a:pt x="370" y="414"/>
                  </a:lnTo>
                  <a:lnTo>
                    <a:pt x="370" y="412"/>
                  </a:lnTo>
                  <a:lnTo>
                    <a:pt x="372" y="410"/>
                  </a:lnTo>
                  <a:lnTo>
                    <a:pt x="372" y="410"/>
                  </a:lnTo>
                  <a:lnTo>
                    <a:pt x="374" y="408"/>
                  </a:lnTo>
                  <a:lnTo>
                    <a:pt x="374" y="407"/>
                  </a:lnTo>
                  <a:lnTo>
                    <a:pt x="374" y="407"/>
                  </a:lnTo>
                  <a:lnTo>
                    <a:pt x="374" y="405"/>
                  </a:lnTo>
                  <a:lnTo>
                    <a:pt x="374" y="405"/>
                  </a:lnTo>
                  <a:lnTo>
                    <a:pt x="374" y="405"/>
                  </a:lnTo>
                  <a:lnTo>
                    <a:pt x="374" y="403"/>
                  </a:lnTo>
                  <a:lnTo>
                    <a:pt x="374" y="401"/>
                  </a:lnTo>
                  <a:lnTo>
                    <a:pt x="372" y="401"/>
                  </a:lnTo>
                  <a:lnTo>
                    <a:pt x="372" y="401"/>
                  </a:lnTo>
                  <a:lnTo>
                    <a:pt x="372" y="401"/>
                  </a:lnTo>
                  <a:lnTo>
                    <a:pt x="372" y="399"/>
                  </a:lnTo>
                  <a:lnTo>
                    <a:pt x="372" y="399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74" y="398"/>
                  </a:lnTo>
                  <a:lnTo>
                    <a:pt x="374" y="398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72" y="396"/>
                  </a:lnTo>
                  <a:lnTo>
                    <a:pt x="372" y="396"/>
                  </a:lnTo>
                  <a:lnTo>
                    <a:pt x="372" y="396"/>
                  </a:lnTo>
                  <a:lnTo>
                    <a:pt x="372" y="394"/>
                  </a:lnTo>
                  <a:lnTo>
                    <a:pt x="370" y="394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2"/>
                  </a:lnTo>
                  <a:lnTo>
                    <a:pt x="372" y="392"/>
                  </a:lnTo>
                  <a:lnTo>
                    <a:pt x="370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89"/>
                  </a:lnTo>
                  <a:lnTo>
                    <a:pt x="368" y="389"/>
                  </a:lnTo>
                  <a:lnTo>
                    <a:pt x="368" y="389"/>
                  </a:lnTo>
                  <a:lnTo>
                    <a:pt x="370" y="389"/>
                  </a:lnTo>
                  <a:lnTo>
                    <a:pt x="370" y="389"/>
                  </a:lnTo>
                  <a:lnTo>
                    <a:pt x="368" y="389"/>
                  </a:lnTo>
                  <a:lnTo>
                    <a:pt x="368" y="387"/>
                  </a:lnTo>
                  <a:lnTo>
                    <a:pt x="368" y="387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0" y="381"/>
                  </a:lnTo>
                  <a:lnTo>
                    <a:pt x="370" y="380"/>
                  </a:lnTo>
                  <a:lnTo>
                    <a:pt x="370" y="380"/>
                  </a:lnTo>
                  <a:lnTo>
                    <a:pt x="372" y="380"/>
                  </a:lnTo>
                  <a:lnTo>
                    <a:pt x="372" y="380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4" y="376"/>
                  </a:lnTo>
                  <a:lnTo>
                    <a:pt x="374" y="376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6" y="372"/>
                  </a:lnTo>
                  <a:lnTo>
                    <a:pt x="376" y="372"/>
                  </a:lnTo>
                  <a:lnTo>
                    <a:pt x="376" y="370"/>
                  </a:lnTo>
                  <a:lnTo>
                    <a:pt x="376" y="370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5"/>
                  </a:lnTo>
                  <a:lnTo>
                    <a:pt x="379" y="365"/>
                  </a:lnTo>
                  <a:lnTo>
                    <a:pt x="379" y="365"/>
                  </a:lnTo>
                  <a:lnTo>
                    <a:pt x="379" y="363"/>
                  </a:lnTo>
                  <a:lnTo>
                    <a:pt x="379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3" y="361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5" y="360"/>
                  </a:lnTo>
                  <a:lnTo>
                    <a:pt x="385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4"/>
                  </a:lnTo>
                  <a:lnTo>
                    <a:pt x="386" y="354"/>
                  </a:lnTo>
                  <a:lnTo>
                    <a:pt x="388" y="354"/>
                  </a:lnTo>
                  <a:lnTo>
                    <a:pt x="388" y="356"/>
                  </a:lnTo>
                  <a:lnTo>
                    <a:pt x="390" y="356"/>
                  </a:lnTo>
                  <a:lnTo>
                    <a:pt x="390" y="354"/>
                  </a:lnTo>
                  <a:lnTo>
                    <a:pt x="390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1"/>
                  </a:lnTo>
                  <a:lnTo>
                    <a:pt x="388" y="351"/>
                  </a:lnTo>
                  <a:lnTo>
                    <a:pt x="388" y="349"/>
                  </a:lnTo>
                  <a:lnTo>
                    <a:pt x="390" y="349"/>
                  </a:lnTo>
                  <a:lnTo>
                    <a:pt x="397" y="349"/>
                  </a:lnTo>
                  <a:lnTo>
                    <a:pt x="399" y="349"/>
                  </a:lnTo>
                  <a:lnTo>
                    <a:pt x="401" y="349"/>
                  </a:lnTo>
                  <a:lnTo>
                    <a:pt x="403" y="351"/>
                  </a:lnTo>
                  <a:lnTo>
                    <a:pt x="404" y="352"/>
                  </a:lnTo>
                  <a:lnTo>
                    <a:pt x="404" y="351"/>
                  </a:lnTo>
                  <a:lnTo>
                    <a:pt x="406" y="351"/>
                  </a:lnTo>
                  <a:lnTo>
                    <a:pt x="406" y="349"/>
                  </a:lnTo>
                  <a:lnTo>
                    <a:pt x="408" y="347"/>
                  </a:lnTo>
                  <a:lnTo>
                    <a:pt x="412" y="345"/>
                  </a:lnTo>
                  <a:lnTo>
                    <a:pt x="415" y="345"/>
                  </a:lnTo>
                  <a:lnTo>
                    <a:pt x="424" y="347"/>
                  </a:lnTo>
                  <a:lnTo>
                    <a:pt x="430" y="347"/>
                  </a:lnTo>
                  <a:lnTo>
                    <a:pt x="430" y="343"/>
                  </a:lnTo>
                  <a:lnTo>
                    <a:pt x="430" y="343"/>
                  </a:lnTo>
                  <a:lnTo>
                    <a:pt x="430" y="342"/>
                  </a:lnTo>
                  <a:lnTo>
                    <a:pt x="428" y="340"/>
                  </a:lnTo>
                  <a:lnTo>
                    <a:pt x="426" y="340"/>
                  </a:lnTo>
                  <a:lnTo>
                    <a:pt x="426" y="338"/>
                  </a:lnTo>
                  <a:lnTo>
                    <a:pt x="426" y="338"/>
                  </a:lnTo>
                  <a:lnTo>
                    <a:pt x="426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6" y="334"/>
                  </a:lnTo>
                  <a:lnTo>
                    <a:pt x="424" y="334"/>
                  </a:lnTo>
                  <a:lnTo>
                    <a:pt x="424" y="333"/>
                  </a:lnTo>
                  <a:lnTo>
                    <a:pt x="422" y="333"/>
                  </a:lnTo>
                  <a:lnTo>
                    <a:pt x="422" y="333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2" y="329"/>
                  </a:lnTo>
                  <a:lnTo>
                    <a:pt x="422" y="327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4"/>
                  </a:lnTo>
                  <a:lnTo>
                    <a:pt x="422" y="324"/>
                  </a:lnTo>
                  <a:lnTo>
                    <a:pt x="421" y="322"/>
                  </a:lnTo>
                  <a:lnTo>
                    <a:pt x="421" y="320"/>
                  </a:lnTo>
                  <a:lnTo>
                    <a:pt x="422" y="318"/>
                  </a:lnTo>
                  <a:lnTo>
                    <a:pt x="421" y="316"/>
                  </a:lnTo>
                  <a:lnTo>
                    <a:pt x="421" y="314"/>
                  </a:lnTo>
                  <a:lnTo>
                    <a:pt x="419" y="314"/>
                  </a:lnTo>
                  <a:lnTo>
                    <a:pt x="419" y="313"/>
                  </a:lnTo>
                  <a:lnTo>
                    <a:pt x="421" y="313"/>
                  </a:lnTo>
                  <a:lnTo>
                    <a:pt x="421" y="313"/>
                  </a:lnTo>
                  <a:lnTo>
                    <a:pt x="421" y="311"/>
                  </a:lnTo>
                  <a:lnTo>
                    <a:pt x="421" y="311"/>
                  </a:lnTo>
                  <a:lnTo>
                    <a:pt x="421" y="311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11"/>
                  </a:lnTo>
                  <a:lnTo>
                    <a:pt x="422" y="309"/>
                  </a:lnTo>
                  <a:lnTo>
                    <a:pt x="421" y="307"/>
                  </a:lnTo>
                  <a:lnTo>
                    <a:pt x="421" y="307"/>
                  </a:lnTo>
                  <a:lnTo>
                    <a:pt x="419" y="304"/>
                  </a:lnTo>
                  <a:lnTo>
                    <a:pt x="417" y="300"/>
                  </a:lnTo>
                  <a:lnTo>
                    <a:pt x="415" y="298"/>
                  </a:lnTo>
                  <a:lnTo>
                    <a:pt x="415" y="298"/>
                  </a:lnTo>
                  <a:lnTo>
                    <a:pt x="419" y="296"/>
                  </a:lnTo>
                  <a:lnTo>
                    <a:pt x="421" y="295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9"/>
                  </a:lnTo>
                  <a:lnTo>
                    <a:pt x="419" y="289"/>
                  </a:lnTo>
                  <a:lnTo>
                    <a:pt x="419" y="289"/>
                  </a:lnTo>
                  <a:lnTo>
                    <a:pt x="417" y="287"/>
                  </a:lnTo>
                  <a:lnTo>
                    <a:pt x="417" y="286"/>
                  </a:lnTo>
                  <a:lnTo>
                    <a:pt x="417" y="286"/>
                  </a:lnTo>
                  <a:lnTo>
                    <a:pt x="415" y="286"/>
                  </a:lnTo>
                  <a:lnTo>
                    <a:pt x="415" y="284"/>
                  </a:lnTo>
                  <a:lnTo>
                    <a:pt x="413" y="284"/>
                  </a:lnTo>
                  <a:lnTo>
                    <a:pt x="412" y="282"/>
                  </a:lnTo>
                  <a:lnTo>
                    <a:pt x="410" y="280"/>
                  </a:lnTo>
                  <a:lnTo>
                    <a:pt x="410" y="277"/>
                  </a:lnTo>
                  <a:lnTo>
                    <a:pt x="408" y="275"/>
                  </a:lnTo>
                  <a:lnTo>
                    <a:pt x="404" y="271"/>
                  </a:lnTo>
                  <a:lnTo>
                    <a:pt x="406" y="271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10" y="266"/>
                  </a:lnTo>
                  <a:lnTo>
                    <a:pt x="410" y="266"/>
                  </a:lnTo>
                  <a:lnTo>
                    <a:pt x="410" y="264"/>
                  </a:lnTo>
                  <a:lnTo>
                    <a:pt x="410" y="264"/>
                  </a:lnTo>
                  <a:lnTo>
                    <a:pt x="410" y="262"/>
                  </a:lnTo>
                  <a:lnTo>
                    <a:pt x="410" y="262"/>
                  </a:lnTo>
                  <a:lnTo>
                    <a:pt x="410" y="262"/>
                  </a:lnTo>
                  <a:lnTo>
                    <a:pt x="412" y="258"/>
                  </a:lnTo>
                  <a:lnTo>
                    <a:pt x="413" y="257"/>
                  </a:lnTo>
                  <a:lnTo>
                    <a:pt x="415" y="257"/>
                  </a:lnTo>
                  <a:lnTo>
                    <a:pt x="417" y="257"/>
                  </a:lnTo>
                  <a:lnTo>
                    <a:pt x="419" y="257"/>
                  </a:lnTo>
                  <a:lnTo>
                    <a:pt x="421" y="255"/>
                  </a:lnTo>
                  <a:lnTo>
                    <a:pt x="422" y="255"/>
                  </a:lnTo>
                  <a:lnTo>
                    <a:pt x="422" y="255"/>
                  </a:lnTo>
                  <a:lnTo>
                    <a:pt x="426" y="257"/>
                  </a:lnTo>
                  <a:lnTo>
                    <a:pt x="426" y="257"/>
                  </a:lnTo>
                  <a:lnTo>
                    <a:pt x="430" y="257"/>
                  </a:lnTo>
                  <a:lnTo>
                    <a:pt x="430" y="257"/>
                  </a:lnTo>
                  <a:lnTo>
                    <a:pt x="431" y="258"/>
                  </a:lnTo>
                  <a:lnTo>
                    <a:pt x="431" y="262"/>
                  </a:lnTo>
                  <a:lnTo>
                    <a:pt x="431" y="264"/>
                  </a:lnTo>
                  <a:lnTo>
                    <a:pt x="433" y="264"/>
                  </a:lnTo>
                  <a:lnTo>
                    <a:pt x="435" y="264"/>
                  </a:lnTo>
                  <a:lnTo>
                    <a:pt x="435" y="264"/>
                  </a:lnTo>
                  <a:lnTo>
                    <a:pt x="437" y="266"/>
                  </a:lnTo>
                  <a:lnTo>
                    <a:pt x="439" y="266"/>
                  </a:lnTo>
                  <a:lnTo>
                    <a:pt x="441" y="266"/>
                  </a:lnTo>
                  <a:lnTo>
                    <a:pt x="441" y="264"/>
                  </a:lnTo>
                  <a:lnTo>
                    <a:pt x="442" y="264"/>
                  </a:lnTo>
                  <a:lnTo>
                    <a:pt x="446" y="266"/>
                  </a:lnTo>
                  <a:lnTo>
                    <a:pt x="448" y="266"/>
                  </a:lnTo>
                  <a:lnTo>
                    <a:pt x="448" y="266"/>
                  </a:lnTo>
                  <a:lnTo>
                    <a:pt x="450" y="264"/>
                  </a:lnTo>
                  <a:lnTo>
                    <a:pt x="451" y="264"/>
                  </a:lnTo>
                  <a:lnTo>
                    <a:pt x="451" y="264"/>
                  </a:lnTo>
                  <a:lnTo>
                    <a:pt x="451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2"/>
                  </a:lnTo>
                  <a:lnTo>
                    <a:pt x="453" y="262"/>
                  </a:lnTo>
                  <a:lnTo>
                    <a:pt x="455" y="262"/>
                  </a:lnTo>
                  <a:lnTo>
                    <a:pt x="457" y="260"/>
                  </a:lnTo>
                  <a:lnTo>
                    <a:pt x="459" y="258"/>
                  </a:lnTo>
                  <a:lnTo>
                    <a:pt x="460" y="258"/>
                  </a:lnTo>
                  <a:lnTo>
                    <a:pt x="462" y="257"/>
                  </a:lnTo>
                  <a:lnTo>
                    <a:pt x="462" y="257"/>
                  </a:lnTo>
                  <a:lnTo>
                    <a:pt x="464" y="255"/>
                  </a:lnTo>
                  <a:lnTo>
                    <a:pt x="466" y="253"/>
                  </a:lnTo>
                  <a:lnTo>
                    <a:pt x="466" y="251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64" y="249"/>
                  </a:lnTo>
                  <a:lnTo>
                    <a:pt x="464" y="248"/>
                  </a:lnTo>
                  <a:lnTo>
                    <a:pt x="466" y="248"/>
                  </a:lnTo>
                  <a:lnTo>
                    <a:pt x="468" y="248"/>
                  </a:lnTo>
                  <a:lnTo>
                    <a:pt x="469" y="248"/>
                  </a:lnTo>
                  <a:lnTo>
                    <a:pt x="471" y="248"/>
                  </a:lnTo>
                  <a:lnTo>
                    <a:pt x="471" y="248"/>
                  </a:lnTo>
                  <a:lnTo>
                    <a:pt x="471" y="248"/>
                  </a:lnTo>
                  <a:lnTo>
                    <a:pt x="471" y="246"/>
                  </a:lnTo>
                  <a:lnTo>
                    <a:pt x="471" y="246"/>
                  </a:lnTo>
                  <a:lnTo>
                    <a:pt x="475" y="246"/>
                  </a:lnTo>
                  <a:lnTo>
                    <a:pt x="475" y="246"/>
                  </a:lnTo>
                  <a:lnTo>
                    <a:pt x="477" y="246"/>
                  </a:lnTo>
                  <a:lnTo>
                    <a:pt x="477" y="246"/>
                  </a:lnTo>
                  <a:lnTo>
                    <a:pt x="478" y="244"/>
                  </a:lnTo>
                  <a:lnTo>
                    <a:pt x="477" y="242"/>
                  </a:lnTo>
                  <a:lnTo>
                    <a:pt x="478" y="237"/>
                  </a:lnTo>
                  <a:lnTo>
                    <a:pt x="478" y="23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6053F8A-0B90-4F32-8425-B0325E9DC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5292" y="5033104"/>
              <a:ext cx="324406" cy="254414"/>
            </a:xfrm>
            <a:custGeom>
              <a:avLst/>
              <a:gdLst>
                <a:gd name="T0" fmla="*/ 54 w 292"/>
                <a:gd name="T1" fmla="*/ 169 h 229"/>
                <a:gd name="T2" fmla="*/ 48 w 292"/>
                <a:gd name="T3" fmla="*/ 153 h 229"/>
                <a:gd name="T4" fmla="*/ 27 w 292"/>
                <a:gd name="T5" fmla="*/ 155 h 229"/>
                <a:gd name="T6" fmla="*/ 14 w 292"/>
                <a:gd name="T7" fmla="*/ 140 h 229"/>
                <a:gd name="T8" fmla="*/ 1 w 292"/>
                <a:gd name="T9" fmla="*/ 150 h 229"/>
                <a:gd name="T10" fmla="*/ 10 w 292"/>
                <a:gd name="T11" fmla="*/ 162 h 229"/>
                <a:gd name="T12" fmla="*/ 18 w 292"/>
                <a:gd name="T13" fmla="*/ 175 h 229"/>
                <a:gd name="T14" fmla="*/ 28 w 292"/>
                <a:gd name="T15" fmla="*/ 180 h 229"/>
                <a:gd name="T16" fmla="*/ 32 w 292"/>
                <a:gd name="T17" fmla="*/ 189 h 229"/>
                <a:gd name="T18" fmla="*/ 66 w 292"/>
                <a:gd name="T19" fmla="*/ 198 h 229"/>
                <a:gd name="T20" fmla="*/ 292 w 292"/>
                <a:gd name="T21" fmla="*/ 104 h 229"/>
                <a:gd name="T22" fmla="*/ 281 w 292"/>
                <a:gd name="T23" fmla="*/ 97 h 229"/>
                <a:gd name="T24" fmla="*/ 10 w 292"/>
                <a:gd name="T25" fmla="*/ 54 h 229"/>
                <a:gd name="T26" fmla="*/ 272 w 292"/>
                <a:gd name="T27" fmla="*/ 92 h 229"/>
                <a:gd name="T28" fmla="*/ 251 w 292"/>
                <a:gd name="T29" fmla="*/ 88 h 229"/>
                <a:gd name="T30" fmla="*/ 236 w 292"/>
                <a:gd name="T31" fmla="*/ 79 h 229"/>
                <a:gd name="T32" fmla="*/ 222 w 292"/>
                <a:gd name="T33" fmla="*/ 56 h 229"/>
                <a:gd name="T34" fmla="*/ 211 w 292"/>
                <a:gd name="T35" fmla="*/ 30 h 229"/>
                <a:gd name="T36" fmla="*/ 187 w 292"/>
                <a:gd name="T37" fmla="*/ 7 h 229"/>
                <a:gd name="T38" fmla="*/ 159 w 292"/>
                <a:gd name="T39" fmla="*/ 36 h 229"/>
                <a:gd name="T40" fmla="*/ 146 w 292"/>
                <a:gd name="T41" fmla="*/ 45 h 229"/>
                <a:gd name="T42" fmla="*/ 122 w 292"/>
                <a:gd name="T43" fmla="*/ 34 h 229"/>
                <a:gd name="T44" fmla="*/ 115 w 292"/>
                <a:gd name="T45" fmla="*/ 21 h 229"/>
                <a:gd name="T46" fmla="*/ 103 w 292"/>
                <a:gd name="T47" fmla="*/ 10 h 229"/>
                <a:gd name="T48" fmla="*/ 88 w 292"/>
                <a:gd name="T49" fmla="*/ 7 h 229"/>
                <a:gd name="T50" fmla="*/ 72 w 292"/>
                <a:gd name="T51" fmla="*/ 9 h 229"/>
                <a:gd name="T52" fmla="*/ 77 w 292"/>
                <a:gd name="T53" fmla="*/ 27 h 229"/>
                <a:gd name="T54" fmla="*/ 95 w 292"/>
                <a:gd name="T55" fmla="*/ 41 h 229"/>
                <a:gd name="T56" fmla="*/ 90 w 292"/>
                <a:gd name="T57" fmla="*/ 54 h 229"/>
                <a:gd name="T58" fmla="*/ 72 w 292"/>
                <a:gd name="T59" fmla="*/ 47 h 229"/>
                <a:gd name="T60" fmla="*/ 48 w 292"/>
                <a:gd name="T61" fmla="*/ 38 h 229"/>
                <a:gd name="T62" fmla="*/ 16 w 292"/>
                <a:gd name="T63" fmla="*/ 36 h 229"/>
                <a:gd name="T64" fmla="*/ 16 w 292"/>
                <a:gd name="T65" fmla="*/ 56 h 229"/>
                <a:gd name="T66" fmla="*/ 32 w 292"/>
                <a:gd name="T67" fmla="*/ 59 h 229"/>
                <a:gd name="T68" fmla="*/ 32 w 292"/>
                <a:gd name="T69" fmla="*/ 77 h 229"/>
                <a:gd name="T70" fmla="*/ 38 w 292"/>
                <a:gd name="T71" fmla="*/ 95 h 229"/>
                <a:gd name="T72" fmla="*/ 59 w 292"/>
                <a:gd name="T73" fmla="*/ 115 h 229"/>
                <a:gd name="T74" fmla="*/ 48 w 292"/>
                <a:gd name="T75" fmla="*/ 130 h 229"/>
                <a:gd name="T76" fmla="*/ 70 w 292"/>
                <a:gd name="T77" fmla="*/ 151 h 229"/>
                <a:gd name="T78" fmla="*/ 86 w 292"/>
                <a:gd name="T79" fmla="*/ 157 h 229"/>
                <a:gd name="T80" fmla="*/ 86 w 292"/>
                <a:gd name="T81" fmla="*/ 169 h 229"/>
                <a:gd name="T82" fmla="*/ 81 w 292"/>
                <a:gd name="T83" fmla="*/ 177 h 229"/>
                <a:gd name="T84" fmla="*/ 86 w 292"/>
                <a:gd name="T85" fmla="*/ 196 h 229"/>
                <a:gd name="T86" fmla="*/ 101 w 292"/>
                <a:gd name="T87" fmla="*/ 184 h 229"/>
                <a:gd name="T88" fmla="*/ 113 w 292"/>
                <a:gd name="T89" fmla="*/ 177 h 229"/>
                <a:gd name="T90" fmla="*/ 139 w 292"/>
                <a:gd name="T91" fmla="*/ 157 h 229"/>
                <a:gd name="T92" fmla="*/ 160 w 292"/>
                <a:gd name="T93" fmla="*/ 144 h 229"/>
                <a:gd name="T94" fmla="*/ 168 w 292"/>
                <a:gd name="T95" fmla="*/ 178 h 229"/>
                <a:gd name="T96" fmla="*/ 173 w 292"/>
                <a:gd name="T97" fmla="*/ 191 h 229"/>
                <a:gd name="T98" fmla="*/ 173 w 292"/>
                <a:gd name="T99" fmla="*/ 211 h 229"/>
                <a:gd name="T100" fmla="*/ 189 w 292"/>
                <a:gd name="T101" fmla="*/ 224 h 229"/>
                <a:gd name="T102" fmla="*/ 204 w 292"/>
                <a:gd name="T103" fmla="*/ 202 h 229"/>
                <a:gd name="T104" fmla="*/ 207 w 292"/>
                <a:gd name="T105" fmla="*/ 182 h 229"/>
                <a:gd name="T106" fmla="*/ 216 w 292"/>
                <a:gd name="T107" fmla="*/ 182 h 229"/>
                <a:gd name="T108" fmla="*/ 222 w 292"/>
                <a:gd name="T109" fmla="*/ 187 h 229"/>
                <a:gd name="T110" fmla="*/ 231 w 292"/>
                <a:gd name="T111" fmla="*/ 171 h 229"/>
                <a:gd name="T112" fmla="*/ 231 w 292"/>
                <a:gd name="T113" fmla="*/ 164 h 229"/>
                <a:gd name="T114" fmla="*/ 233 w 292"/>
                <a:gd name="T115" fmla="*/ 144 h 229"/>
                <a:gd name="T116" fmla="*/ 233 w 292"/>
                <a:gd name="T117" fmla="*/ 135 h 229"/>
                <a:gd name="T118" fmla="*/ 234 w 292"/>
                <a:gd name="T119" fmla="*/ 124 h 229"/>
                <a:gd name="T120" fmla="*/ 247 w 292"/>
                <a:gd name="T121" fmla="*/ 108 h 229"/>
                <a:gd name="T122" fmla="*/ 263 w 292"/>
                <a:gd name="T123" fmla="*/ 103 h 229"/>
                <a:gd name="T124" fmla="*/ 281 w 292"/>
                <a:gd name="T125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2" h="229">
                  <a:moveTo>
                    <a:pt x="63" y="186"/>
                  </a:moveTo>
                  <a:lnTo>
                    <a:pt x="61" y="184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59" y="178"/>
                  </a:lnTo>
                  <a:lnTo>
                    <a:pt x="59" y="177"/>
                  </a:lnTo>
                  <a:lnTo>
                    <a:pt x="59" y="175"/>
                  </a:lnTo>
                  <a:lnTo>
                    <a:pt x="61" y="175"/>
                  </a:lnTo>
                  <a:lnTo>
                    <a:pt x="61" y="175"/>
                  </a:lnTo>
                  <a:lnTo>
                    <a:pt x="61" y="173"/>
                  </a:lnTo>
                  <a:lnTo>
                    <a:pt x="59" y="173"/>
                  </a:lnTo>
                  <a:lnTo>
                    <a:pt x="59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4" y="169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48" y="168"/>
                  </a:lnTo>
                  <a:lnTo>
                    <a:pt x="48" y="166"/>
                  </a:lnTo>
                  <a:lnTo>
                    <a:pt x="48" y="166"/>
                  </a:lnTo>
                  <a:lnTo>
                    <a:pt x="48" y="164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39" y="155"/>
                  </a:lnTo>
                  <a:lnTo>
                    <a:pt x="39" y="155"/>
                  </a:lnTo>
                  <a:lnTo>
                    <a:pt x="36" y="15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53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8" y="151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4"/>
                  </a:lnTo>
                  <a:lnTo>
                    <a:pt x="3" y="142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3" y="150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7" y="15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2" y="162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8" y="177"/>
                  </a:lnTo>
                  <a:lnTo>
                    <a:pt x="19" y="17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2" y="189"/>
                  </a:lnTo>
                  <a:lnTo>
                    <a:pt x="32" y="189"/>
                  </a:lnTo>
                  <a:lnTo>
                    <a:pt x="34" y="189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43" y="193"/>
                  </a:lnTo>
                  <a:lnTo>
                    <a:pt x="47" y="193"/>
                  </a:lnTo>
                  <a:lnTo>
                    <a:pt x="50" y="193"/>
                  </a:lnTo>
                  <a:lnTo>
                    <a:pt x="50" y="195"/>
                  </a:lnTo>
                  <a:lnTo>
                    <a:pt x="61" y="196"/>
                  </a:lnTo>
                  <a:lnTo>
                    <a:pt x="65" y="198"/>
                  </a:lnTo>
                  <a:lnTo>
                    <a:pt x="66" y="198"/>
                  </a:lnTo>
                  <a:lnTo>
                    <a:pt x="68" y="198"/>
                  </a:lnTo>
                  <a:lnTo>
                    <a:pt x="65" y="193"/>
                  </a:lnTo>
                  <a:lnTo>
                    <a:pt x="63" y="186"/>
                  </a:lnTo>
                  <a:close/>
                  <a:moveTo>
                    <a:pt x="292" y="104"/>
                  </a:moveTo>
                  <a:lnTo>
                    <a:pt x="292" y="103"/>
                  </a:lnTo>
                  <a:lnTo>
                    <a:pt x="290" y="103"/>
                  </a:lnTo>
                  <a:lnTo>
                    <a:pt x="290" y="103"/>
                  </a:lnTo>
                  <a:lnTo>
                    <a:pt x="290" y="103"/>
                  </a:lnTo>
                  <a:lnTo>
                    <a:pt x="289" y="103"/>
                  </a:lnTo>
                  <a:lnTo>
                    <a:pt x="289" y="104"/>
                  </a:lnTo>
                  <a:lnTo>
                    <a:pt x="290" y="104"/>
                  </a:lnTo>
                  <a:lnTo>
                    <a:pt x="290" y="106"/>
                  </a:lnTo>
                  <a:lnTo>
                    <a:pt x="290" y="104"/>
                  </a:lnTo>
                  <a:lnTo>
                    <a:pt x="292" y="106"/>
                  </a:lnTo>
                  <a:lnTo>
                    <a:pt x="292" y="104"/>
                  </a:lnTo>
                  <a:lnTo>
                    <a:pt x="292" y="104"/>
                  </a:lnTo>
                  <a:close/>
                  <a:moveTo>
                    <a:pt x="279" y="97"/>
                  </a:moveTo>
                  <a:lnTo>
                    <a:pt x="279" y="95"/>
                  </a:lnTo>
                  <a:lnTo>
                    <a:pt x="279" y="95"/>
                  </a:lnTo>
                  <a:lnTo>
                    <a:pt x="279" y="94"/>
                  </a:lnTo>
                  <a:lnTo>
                    <a:pt x="279" y="94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5"/>
                  </a:lnTo>
                  <a:lnTo>
                    <a:pt x="279" y="97"/>
                  </a:lnTo>
                  <a:lnTo>
                    <a:pt x="279" y="99"/>
                  </a:lnTo>
                  <a:lnTo>
                    <a:pt x="279" y="99"/>
                  </a:lnTo>
                  <a:lnTo>
                    <a:pt x="281" y="99"/>
                  </a:lnTo>
                  <a:lnTo>
                    <a:pt x="281" y="99"/>
                  </a:lnTo>
                  <a:lnTo>
                    <a:pt x="281" y="97"/>
                  </a:lnTo>
                  <a:lnTo>
                    <a:pt x="279" y="97"/>
                  </a:lnTo>
                  <a:close/>
                  <a:moveTo>
                    <a:pt x="21" y="61"/>
                  </a:move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61"/>
                  </a:lnTo>
                  <a:close/>
                  <a:moveTo>
                    <a:pt x="10" y="57"/>
                  </a:moveTo>
                  <a:lnTo>
                    <a:pt x="12" y="57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0" y="57"/>
                  </a:lnTo>
                  <a:close/>
                  <a:moveTo>
                    <a:pt x="279" y="106"/>
                  </a:moveTo>
                  <a:lnTo>
                    <a:pt x="279" y="106"/>
                  </a:lnTo>
                  <a:lnTo>
                    <a:pt x="279" y="101"/>
                  </a:lnTo>
                  <a:lnTo>
                    <a:pt x="279" y="99"/>
                  </a:lnTo>
                  <a:lnTo>
                    <a:pt x="278" y="99"/>
                  </a:lnTo>
                  <a:lnTo>
                    <a:pt x="278" y="97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4" y="95"/>
                  </a:lnTo>
                  <a:lnTo>
                    <a:pt x="274" y="94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5" y="90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58" y="86"/>
                  </a:lnTo>
                  <a:lnTo>
                    <a:pt x="256" y="86"/>
                  </a:lnTo>
                  <a:lnTo>
                    <a:pt x="254" y="88"/>
                  </a:lnTo>
                  <a:lnTo>
                    <a:pt x="252" y="88"/>
                  </a:lnTo>
                  <a:lnTo>
                    <a:pt x="252" y="88"/>
                  </a:lnTo>
                  <a:lnTo>
                    <a:pt x="251" y="88"/>
                  </a:lnTo>
                  <a:lnTo>
                    <a:pt x="247" y="86"/>
                  </a:lnTo>
                  <a:lnTo>
                    <a:pt x="247" y="86"/>
                  </a:lnTo>
                  <a:lnTo>
                    <a:pt x="245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6" y="81"/>
                  </a:lnTo>
                  <a:lnTo>
                    <a:pt x="236" y="79"/>
                  </a:lnTo>
                  <a:lnTo>
                    <a:pt x="236" y="79"/>
                  </a:lnTo>
                  <a:lnTo>
                    <a:pt x="236" y="79"/>
                  </a:lnTo>
                  <a:lnTo>
                    <a:pt x="236" y="77"/>
                  </a:lnTo>
                  <a:lnTo>
                    <a:pt x="238" y="75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4" y="59"/>
                  </a:lnTo>
                  <a:lnTo>
                    <a:pt x="222" y="56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18" y="48"/>
                  </a:lnTo>
                  <a:lnTo>
                    <a:pt x="218" y="43"/>
                  </a:lnTo>
                  <a:lnTo>
                    <a:pt x="218" y="41"/>
                  </a:lnTo>
                  <a:lnTo>
                    <a:pt x="218" y="39"/>
                  </a:lnTo>
                  <a:lnTo>
                    <a:pt x="216" y="39"/>
                  </a:lnTo>
                  <a:lnTo>
                    <a:pt x="214" y="36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09" y="29"/>
                  </a:lnTo>
                  <a:lnTo>
                    <a:pt x="209" y="27"/>
                  </a:lnTo>
                  <a:lnTo>
                    <a:pt x="207" y="27"/>
                  </a:lnTo>
                  <a:lnTo>
                    <a:pt x="207" y="25"/>
                  </a:lnTo>
                  <a:lnTo>
                    <a:pt x="205" y="25"/>
                  </a:lnTo>
                  <a:lnTo>
                    <a:pt x="204" y="21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0" y="14"/>
                  </a:lnTo>
                  <a:lnTo>
                    <a:pt x="198" y="12"/>
                  </a:lnTo>
                  <a:lnTo>
                    <a:pt x="195" y="7"/>
                  </a:lnTo>
                  <a:lnTo>
                    <a:pt x="193" y="5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7" y="7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2" y="18"/>
                  </a:lnTo>
                  <a:lnTo>
                    <a:pt x="180" y="19"/>
                  </a:lnTo>
                  <a:lnTo>
                    <a:pt x="180" y="21"/>
                  </a:lnTo>
                  <a:lnTo>
                    <a:pt x="175" y="23"/>
                  </a:lnTo>
                  <a:lnTo>
                    <a:pt x="173" y="27"/>
                  </a:lnTo>
                  <a:lnTo>
                    <a:pt x="171" y="27"/>
                  </a:lnTo>
                  <a:lnTo>
                    <a:pt x="166" y="29"/>
                  </a:lnTo>
                  <a:lnTo>
                    <a:pt x="164" y="29"/>
                  </a:lnTo>
                  <a:lnTo>
                    <a:pt x="162" y="30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5" y="43"/>
                  </a:lnTo>
                  <a:lnTo>
                    <a:pt x="157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3" y="47"/>
                  </a:lnTo>
                  <a:lnTo>
                    <a:pt x="151" y="47"/>
                  </a:lnTo>
                  <a:lnTo>
                    <a:pt x="148" y="47"/>
                  </a:lnTo>
                  <a:lnTo>
                    <a:pt x="148" y="47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37" y="45"/>
                  </a:lnTo>
                  <a:lnTo>
                    <a:pt x="137" y="43"/>
                  </a:lnTo>
                  <a:lnTo>
                    <a:pt x="135" y="43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4" y="39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22" y="34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99" y="9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5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1" y="3"/>
                  </a:lnTo>
                  <a:lnTo>
                    <a:pt x="79" y="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0" y="16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9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7" y="27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3" y="30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5" y="48"/>
                  </a:lnTo>
                  <a:lnTo>
                    <a:pt x="74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3" y="48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7" y="41"/>
                  </a:lnTo>
                  <a:lnTo>
                    <a:pt x="45" y="39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3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30"/>
                  </a:lnTo>
                  <a:lnTo>
                    <a:pt x="16" y="36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9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1" y="59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41" y="68"/>
                  </a:lnTo>
                  <a:lnTo>
                    <a:pt x="41" y="70"/>
                  </a:lnTo>
                  <a:lnTo>
                    <a:pt x="39" y="72"/>
                  </a:lnTo>
                  <a:lnTo>
                    <a:pt x="39" y="74"/>
                  </a:lnTo>
                  <a:lnTo>
                    <a:pt x="34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2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39" y="9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9" y="108"/>
                  </a:lnTo>
                  <a:lnTo>
                    <a:pt x="59" y="110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57" y="119"/>
                  </a:lnTo>
                  <a:lnTo>
                    <a:pt x="56" y="119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2" y="124"/>
                  </a:lnTo>
                  <a:lnTo>
                    <a:pt x="43" y="122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8"/>
                  </a:lnTo>
                  <a:lnTo>
                    <a:pt x="47" y="128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4" y="137"/>
                  </a:lnTo>
                  <a:lnTo>
                    <a:pt x="56" y="139"/>
                  </a:lnTo>
                  <a:lnTo>
                    <a:pt x="57" y="139"/>
                  </a:lnTo>
                  <a:lnTo>
                    <a:pt x="59" y="140"/>
                  </a:lnTo>
                  <a:lnTo>
                    <a:pt x="61" y="140"/>
                  </a:lnTo>
                  <a:lnTo>
                    <a:pt x="63" y="146"/>
                  </a:lnTo>
                  <a:lnTo>
                    <a:pt x="65" y="146"/>
                  </a:lnTo>
                  <a:lnTo>
                    <a:pt x="66" y="148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70" y="151"/>
                  </a:lnTo>
                  <a:lnTo>
                    <a:pt x="70" y="151"/>
                  </a:lnTo>
                  <a:lnTo>
                    <a:pt x="72" y="151"/>
                  </a:lnTo>
                  <a:lnTo>
                    <a:pt x="74" y="151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9" y="150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8" y="155"/>
                  </a:lnTo>
                  <a:lnTo>
                    <a:pt x="86" y="155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79" y="164"/>
                  </a:lnTo>
                  <a:lnTo>
                    <a:pt x="79" y="166"/>
                  </a:lnTo>
                  <a:lnTo>
                    <a:pt x="81" y="166"/>
                  </a:lnTo>
                  <a:lnTo>
                    <a:pt x="84" y="168"/>
                  </a:lnTo>
                  <a:lnTo>
                    <a:pt x="86" y="169"/>
                  </a:lnTo>
                  <a:lnTo>
                    <a:pt x="86" y="169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8" y="173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1" y="178"/>
                  </a:lnTo>
                  <a:lnTo>
                    <a:pt x="83" y="180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6" y="184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5" y="189"/>
                  </a:lnTo>
                  <a:lnTo>
                    <a:pt x="97" y="187"/>
                  </a:lnTo>
                  <a:lnTo>
                    <a:pt x="99" y="187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2"/>
                  </a:lnTo>
                  <a:lnTo>
                    <a:pt x="103" y="180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7"/>
                  </a:lnTo>
                  <a:lnTo>
                    <a:pt x="113" y="177"/>
                  </a:lnTo>
                  <a:lnTo>
                    <a:pt x="113" y="177"/>
                  </a:lnTo>
                  <a:lnTo>
                    <a:pt x="113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69"/>
                  </a:lnTo>
                  <a:lnTo>
                    <a:pt x="119" y="168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6" y="166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30" y="160"/>
                  </a:lnTo>
                  <a:lnTo>
                    <a:pt x="131" y="159"/>
                  </a:lnTo>
                  <a:lnTo>
                    <a:pt x="133" y="159"/>
                  </a:lnTo>
                  <a:lnTo>
                    <a:pt x="137" y="157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40" y="153"/>
                  </a:lnTo>
                  <a:lnTo>
                    <a:pt x="142" y="153"/>
                  </a:lnTo>
                  <a:lnTo>
                    <a:pt x="148" y="150"/>
                  </a:lnTo>
                  <a:lnTo>
                    <a:pt x="151" y="148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3" y="146"/>
                  </a:lnTo>
                  <a:lnTo>
                    <a:pt x="157" y="146"/>
                  </a:lnTo>
                  <a:lnTo>
                    <a:pt x="159" y="146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4" y="148"/>
                  </a:lnTo>
                  <a:lnTo>
                    <a:pt x="171" y="159"/>
                  </a:lnTo>
                  <a:lnTo>
                    <a:pt x="175" y="160"/>
                  </a:lnTo>
                  <a:lnTo>
                    <a:pt x="177" y="162"/>
                  </a:lnTo>
                  <a:lnTo>
                    <a:pt x="178" y="166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69" y="169"/>
                  </a:lnTo>
                  <a:lnTo>
                    <a:pt x="168" y="171"/>
                  </a:lnTo>
                  <a:lnTo>
                    <a:pt x="166" y="173"/>
                  </a:lnTo>
                  <a:lnTo>
                    <a:pt x="166" y="175"/>
                  </a:lnTo>
                  <a:lnTo>
                    <a:pt x="168" y="177"/>
                  </a:lnTo>
                  <a:lnTo>
                    <a:pt x="168" y="178"/>
                  </a:lnTo>
                  <a:lnTo>
                    <a:pt x="171" y="180"/>
                  </a:lnTo>
                  <a:lnTo>
                    <a:pt x="173" y="182"/>
                  </a:lnTo>
                  <a:lnTo>
                    <a:pt x="175" y="182"/>
                  </a:lnTo>
                  <a:lnTo>
                    <a:pt x="177" y="186"/>
                  </a:lnTo>
                  <a:lnTo>
                    <a:pt x="177" y="187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3" y="191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4" y="195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8"/>
                  </a:lnTo>
                  <a:lnTo>
                    <a:pt x="162" y="200"/>
                  </a:lnTo>
                  <a:lnTo>
                    <a:pt x="166" y="204"/>
                  </a:lnTo>
                  <a:lnTo>
                    <a:pt x="171" y="207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9"/>
                  </a:lnTo>
                  <a:lnTo>
                    <a:pt x="173" y="211"/>
                  </a:lnTo>
                  <a:lnTo>
                    <a:pt x="173" y="211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82" y="216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7" y="224"/>
                  </a:lnTo>
                  <a:lnTo>
                    <a:pt x="189" y="224"/>
                  </a:lnTo>
                  <a:lnTo>
                    <a:pt x="189" y="227"/>
                  </a:lnTo>
                  <a:lnTo>
                    <a:pt x="191" y="229"/>
                  </a:lnTo>
                  <a:lnTo>
                    <a:pt x="191" y="229"/>
                  </a:lnTo>
                  <a:lnTo>
                    <a:pt x="195" y="229"/>
                  </a:lnTo>
                  <a:lnTo>
                    <a:pt x="195" y="227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5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5" y="225"/>
                  </a:lnTo>
                  <a:lnTo>
                    <a:pt x="205" y="225"/>
                  </a:lnTo>
                  <a:lnTo>
                    <a:pt x="204" y="215"/>
                  </a:lnTo>
                  <a:lnTo>
                    <a:pt x="204" y="206"/>
                  </a:lnTo>
                  <a:lnTo>
                    <a:pt x="204" y="202"/>
                  </a:lnTo>
                  <a:lnTo>
                    <a:pt x="204" y="202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5" y="196"/>
                  </a:lnTo>
                  <a:lnTo>
                    <a:pt x="205" y="196"/>
                  </a:lnTo>
                  <a:lnTo>
                    <a:pt x="207" y="195"/>
                  </a:lnTo>
                  <a:lnTo>
                    <a:pt x="207" y="193"/>
                  </a:lnTo>
                  <a:lnTo>
                    <a:pt x="209" y="189"/>
                  </a:lnTo>
                  <a:lnTo>
                    <a:pt x="209" y="187"/>
                  </a:lnTo>
                  <a:lnTo>
                    <a:pt x="207" y="186"/>
                  </a:lnTo>
                  <a:lnTo>
                    <a:pt x="207" y="184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9" y="182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11" y="178"/>
                  </a:lnTo>
                  <a:lnTo>
                    <a:pt x="213" y="177"/>
                  </a:lnTo>
                  <a:lnTo>
                    <a:pt x="213" y="178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6" y="182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6"/>
                  </a:lnTo>
                  <a:lnTo>
                    <a:pt x="218" y="187"/>
                  </a:lnTo>
                  <a:lnTo>
                    <a:pt x="218" y="187"/>
                  </a:lnTo>
                  <a:lnTo>
                    <a:pt x="216" y="187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6" y="191"/>
                  </a:lnTo>
                  <a:lnTo>
                    <a:pt x="220" y="189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4"/>
                  </a:lnTo>
                  <a:lnTo>
                    <a:pt x="222" y="182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24" y="178"/>
                  </a:lnTo>
                  <a:lnTo>
                    <a:pt x="224" y="171"/>
                  </a:lnTo>
                  <a:lnTo>
                    <a:pt x="224" y="169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9" y="169"/>
                  </a:lnTo>
                  <a:lnTo>
                    <a:pt x="229" y="169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69"/>
                  </a:lnTo>
                  <a:lnTo>
                    <a:pt x="231" y="169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9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6"/>
                  </a:lnTo>
                  <a:lnTo>
                    <a:pt x="231" y="166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3"/>
                  </a:lnTo>
                  <a:lnTo>
                    <a:pt x="227" y="151"/>
                  </a:lnTo>
                  <a:lnTo>
                    <a:pt x="227" y="151"/>
                  </a:lnTo>
                  <a:lnTo>
                    <a:pt x="227" y="150"/>
                  </a:lnTo>
                  <a:lnTo>
                    <a:pt x="227" y="148"/>
                  </a:lnTo>
                  <a:lnTo>
                    <a:pt x="229" y="146"/>
                  </a:lnTo>
                  <a:lnTo>
                    <a:pt x="231" y="146"/>
                  </a:lnTo>
                  <a:lnTo>
                    <a:pt x="231" y="144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1" y="142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1"/>
                  </a:lnTo>
                  <a:lnTo>
                    <a:pt x="233" y="130"/>
                  </a:lnTo>
                  <a:lnTo>
                    <a:pt x="233" y="130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3" y="122"/>
                  </a:lnTo>
                  <a:lnTo>
                    <a:pt x="233" y="121"/>
                  </a:lnTo>
                  <a:lnTo>
                    <a:pt x="233" y="121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6" y="115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3" y="110"/>
                  </a:lnTo>
                  <a:lnTo>
                    <a:pt x="247" y="108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4" y="104"/>
                  </a:lnTo>
                  <a:lnTo>
                    <a:pt x="252" y="103"/>
                  </a:lnTo>
                  <a:lnTo>
                    <a:pt x="254" y="101"/>
                  </a:lnTo>
                  <a:lnTo>
                    <a:pt x="256" y="101"/>
                  </a:lnTo>
                  <a:lnTo>
                    <a:pt x="258" y="101"/>
                  </a:lnTo>
                  <a:lnTo>
                    <a:pt x="258" y="103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3" y="103"/>
                  </a:lnTo>
                  <a:lnTo>
                    <a:pt x="263" y="103"/>
                  </a:lnTo>
                  <a:lnTo>
                    <a:pt x="265" y="103"/>
                  </a:lnTo>
                  <a:lnTo>
                    <a:pt x="267" y="103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270" y="103"/>
                  </a:lnTo>
                  <a:lnTo>
                    <a:pt x="272" y="103"/>
                  </a:lnTo>
                  <a:lnTo>
                    <a:pt x="274" y="103"/>
                  </a:lnTo>
                  <a:lnTo>
                    <a:pt x="274" y="104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9" y="108"/>
                  </a:lnTo>
                  <a:lnTo>
                    <a:pt x="281" y="110"/>
                  </a:lnTo>
                  <a:lnTo>
                    <a:pt x="281" y="110"/>
                  </a:lnTo>
                  <a:lnTo>
                    <a:pt x="281" y="108"/>
                  </a:lnTo>
                  <a:lnTo>
                    <a:pt x="279" y="106"/>
                  </a:lnTo>
                  <a:close/>
                  <a:moveTo>
                    <a:pt x="38" y="85"/>
                  </a:moveTo>
                  <a:lnTo>
                    <a:pt x="36" y="86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9" y="83"/>
                  </a:lnTo>
                  <a:lnTo>
                    <a:pt x="38" y="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ABB9A5D-8DEB-4006-A1F4-1FD81DAB1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416" y="4468728"/>
              <a:ext cx="423283" cy="216641"/>
            </a:xfrm>
            <a:custGeom>
              <a:avLst/>
              <a:gdLst>
                <a:gd name="T0" fmla="*/ 372 w 381"/>
                <a:gd name="T1" fmla="*/ 63 h 195"/>
                <a:gd name="T2" fmla="*/ 369 w 381"/>
                <a:gd name="T3" fmla="*/ 52 h 195"/>
                <a:gd name="T4" fmla="*/ 370 w 381"/>
                <a:gd name="T5" fmla="*/ 38 h 195"/>
                <a:gd name="T6" fmla="*/ 358 w 381"/>
                <a:gd name="T7" fmla="*/ 22 h 195"/>
                <a:gd name="T8" fmla="*/ 342 w 381"/>
                <a:gd name="T9" fmla="*/ 22 h 195"/>
                <a:gd name="T10" fmla="*/ 316 w 381"/>
                <a:gd name="T11" fmla="*/ 13 h 195"/>
                <a:gd name="T12" fmla="*/ 293 w 381"/>
                <a:gd name="T13" fmla="*/ 4 h 195"/>
                <a:gd name="T14" fmla="*/ 277 w 381"/>
                <a:gd name="T15" fmla="*/ 2 h 195"/>
                <a:gd name="T16" fmla="*/ 271 w 381"/>
                <a:gd name="T17" fmla="*/ 20 h 195"/>
                <a:gd name="T18" fmla="*/ 257 w 381"/>
                <a:gd name="T19" fmla="*/ 33 h 195"/>
                <a:gd name="T20" fmla="*/ 242 w 381"/>
                <a:gd name="T21" fmla="*/ 34 h 195"/>
                <a:gd name="T22" fmla="*/ 226 w 381"/>
                <a:gd name="T23" fmla="*/ 27 h 195"/>
                <a:gd name="T24" fmla="*/ 215 w 381"/>
                <a:gd name="T25" fmla="*/ 25 h 195"/>
                <a:gd name="T26" fmla="*/ 206 w 381"/>
                <a:gd name="T27" fmla="*/ 34 h 195"/>
                <a:gd name="T28" fmla="*/ 195 w 381"/>
                <a:gd name="T29" fmla="*/ 45 h 195"/>
                <a:gd name="T30" fmla="*/ 163 w 381"/>
                <a:gd name="T31" fmla="*/ 67 h 195"/>
                <a:gd name="T32" fmla="*/ 170 w 381"/>
                <a:gd name="T33" fmla="*/ 81 h 195"/>
                <a:gd name="T34" fmla="*/ 174 w 381"/>
                <a:gd name="T35" fmla="*/ 98 h 195"/>
                <a:gd name="T36" fmla="*/ 175 w 381"/>
                <a:gd name="T37" fmla="*/ 110 h 195"/>
                <a:gd name="T38" fmla="*/ 166 w 381"/>
                <a:gd name="T39" fmla="*/ 112 h 195"/>
                <a:gd name="T40" fmla="*/ 152 w 381"/>
                <a:gd name="T41" fmla="*/ 103 h 195"/>
                <a:gd name="T42" fmla="*/ 136 w 381"/>
                <a:gd name="T43" fmla="*/ 99 h 195"/>
                <a:gd name="T44" fmla="*/ 134 w 381"/>
                <a:gd name="T45" fmla="*/ 103 h 195"/>
                <a:gd name="T46" fmla="*/ 101 w 381"/>
                <a:gd name="T47" fmla="*/ 112 h 195"/>
                <a:gd name="T48" fmla="*/ 85 w 381"/>
                <a:gd name="T49" fmla="*/ 121 h 195"/>
                <a:gd name="T50" fmla="*/ 69 w 381"/>
                <a:gd name="T51" fmla="*/ 112 h 195"/>
                <a:gd name="T52" fmla="*/ 47 w 381"/>
                <a:gd name="T53" fmla="*/ 110 h 195"/>
                <a:gd name="T54" fmla="*/ 45 w 381"/>
                <a:gd name="T55" fmla="*/ 116 h 195"/>
                <a:gd name="T56" fmla="*/ 31 w 381"/>
                <a:gd name="T57" fmla="*/ 130 h 195"/>
                <a:gd name="T58" fmla="*/ 29 w 381"/>
                <a:gd name="T59" fmla="*/ 125 h 195"/>
                <a:gd name="T60" fmla="*/ 24 w 381"/>
                <a:gd name="T61" fmla="*/ 114 h 195"/>
                <a:gd name="T62" fmla="*/ 13 w 381"/>
                <a:gd name="T63" fmla="*/ 107 h 195"/>
                <a:gd name="T64" fmla="*/ 4 w 381"/>
                <a:gd name="T65" fmla="*/ 125 h 195"/>
                <a:gd name="T66" fmla="*/ 2 w 381"/>
                <a:gd name="T67" fmla="*/ 146 h 195"/>
                <a:gd name="T68" fmla="*/ 27 w 381"/>
                <a:gd name="T69" fmla="*/ 161 h 195"/>
                <a:gd name="T70" fmla="*/ 42 w 381"/>
                <a:gd name="T71" fmla="*/ 152 h 195"/>
                <a:gd name="T72" fmla="*/ 62 w 381"/>
                <a:gd name="T73" fmla="*/ 164 h 195"/>
                <a:gd name="T74" fmla="*/ 73 w 381"/>
                <a:gd name="T75" fmla="*/ 168 h 195"/>
                <a:gd name="T76" fmla="*/ 91 w 381"/>
                <a:gd name="T77" fmla="*/ 152 h 195"/>
                <a:gd name="T78" fmla="*/ 101 w 381"/>
                <a:gd name="T79" fmla="*/ 152 h 195"/>
                <a:gd name="T80" fmla="*/ 125 w 381"/>
                <a:gd name="T81" fmla="*/ 148 h 195"/>
                <a:gd name="T82" fmla="*/ 132 w 381"/>
                <a:gd name="T83" fmla="*/ 157 h 195"/>
                <a:gd name="T84" fmla="*/ 141 w 381"/>
                <a:gd name="T85" fmla="*/ 168 h 195"/>
                <a:gd name="T86" fmla="*/ 161 w 381"/>
                <a:gd name="T87" fmla="*/ 177 h 195"/>
                <a:gd name="T88" fmla="*/ 208 w 381"/>
                <a:gd name="T89" fmla="*/ 186 h 195"/>
                <a:gd name="T90" fmla="*/ 242 w 381"/>
                <a:gd name="T91" fmla="*/ 192 h 195"/>
                <a:gd name="T92" fmla="*/ 255 w 381"/>
                <a:gd name="T93" fmla="*/ 192 h 195"/>
                <a:gd name="T94" fmla="*/ 264 w 381"/>
                <a:gd name="T95" fmla="*/ 184 h 195"/>
                <a:gd name="T96" fmla="*/ 284 w 381"/>
                <a:gd name="T97" fmla="*/ 177 h 195"/>
                <a:gd name="T98" fmla="*/ 305 w 381"/>
                <a:gd name="T99" fmla="*/ 173 h 195"/>
                <a:gd name="T100" fmla="*/ 325 w 381"/>
                <a:gd name="T101" fmla="*/ 175 h 195"/>
                <a:gd name="T102" fmla="*/ 329 w 381"/>
                <a:gd name="T103" fmla="*/ 161 h 195"/>
                <a:gd name="T104" fmla="*/ 343 w 381"/>
                <a:gd name="T105" fmla="*/ 150 h 195"/>
                <a:gd name="T106" fmla="*/ 349 w 381"/>
                <a:gd name="T107" fmla="*/ 146 h 195"/>
                <a:gd name="T108" fmla="*/ 345 w 381"/>
                <a:gd name="T109" fmla="*/ 137 h 195"/>
                <a:gd name="T110" fmla="*/ 345 w 381"/>
                <a:gd name="T111" fmla="*/ 125 h 195"/>
                <a:gd name="T112" fmla="*/ 356 w 381"/>
                <a:gd name="T113" fmla="*/ 107 h 195"/>
                <a:gd name="T114" fmla="*/ 351 w 381"/>
                <a:gd name="T115" fmla="*/ 98 h 195"/>
                <a:gd name="T116" fmla="*/ 369 w 381"/>
                <a:gd name="T117" fmla="*/ 101 h 195"/>
                <a:gd name="T118" fmla="*/ 378 w 381"/>
                <a:gd name="T119" fmla="*/ 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195">
                  <a:moveTo>
                    <a:pt x="381" y="76"/>
                  </a:moveTo>
                  <a:lnTo>
                    <a:pt x="381" y="76"/>
                  </a:lnTo>
                  <a:lnTo>
                    <a:pt x="380" y="74"/>
                  </a:lnTo>
                  <a:lnTo>
                    <a:pt x="378" y="74"/>
                  </a:lnTo>
                  <a:lnTo>
                    <a:pt x="378" y="72"/>
                  </a:lnTo>
                  <a:lnTo>
                    <a:pt x="378" y="72"/>
                  </a:lnTo>
                  <a:lnTo>
                    <a:pt x="378" y="72"/>
                  </a:lnTo>
                  <a:lnTo>
                    <a:pt x="378" y="70"/>
                  </a:lnTo>
                  <a:lnTo>
                    <a:pt x="378" y="70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6" y="67"/>
                  </a:lnTo>
                  <a:lnTo>
                    <a:pt x="376" y="67"/>
                  </a:lnTo>
                  <a:lnTo>
                    <a:pt x="376" y="67"/>
                  </a:lnTo>
                  <a:lnTo>
                    <a:pt x="374" y="67"/>
                  </a:lnTo>
                  <a:lnTo>
                    <a:pt x="374" y="65"/>
                  </a:lnTo>
                  <a:lnTo>
                    <a:pt x="372" y="63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372" y="58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69" y="54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70" y="52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7" y="51"/>
                  </a:lnTo>
                  <a:lnTo>
                    <a:pt x="367" y="51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7"/>
                  </a:lnTo>
                  <a:lnTo>
                    <a:pt x="367" y="43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69" y="40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4"/>
                  </a:lnTo>
                  <a:lnTo>
                    <a:pt x="372" y="31"/>
                  </a:lnTo>
                  <a:lnTo>
                    <a:pt x="370" y="29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7" y="24"/>
                  </a:lnTo>
                  <a:lnTo>
                    <a:pt x="365" y="24"/>
                  </a:lnTo>
                  <a:lnTo>
                    <a:pt x="365" y="24"/>
                  </a:lnTo>
                  <a:lnTo>
                    <a:pt x="363" y="24"/>
                  </a:lnTo>
                  <a:lnTo>
                    <a:pt x="361" y="22"/>
                  </a:lnTo>
                  <a:lnTo>
                    <a:pt x="361" y="22"/>
                  </a:lnTo>
                  <a:lnTo>
                    <a:pt x="360" y="22"/>
                  </a:lnTo>
                  <a:lnTo>
                    <a:pt x="358" y="22"/>
                  </a:lnTo>
                  <a:lnTo>
                    <a:pt x="358" y="22"/>
                  </a:lnTo>
                  <a:lnTo>
                    <a:pt x="358" y="20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4" y="18"/>
                  </a:lnTo>
                  <a:lnTo>
                    <a:pt x="352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49" y="16"/>
                  </a:lnTo>
                  <a:lnTo>
                    <a:pt x="349" y="16"/>
                  </a:lnTo>
                  <a:lnTo>
                    <a:pt x="347" y="16"/>
                  </a:lnTo>
                  <a:lnTo>
                    <a:pt x="345" y="16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2" y="22"/>
                  </a:lnTo>
                  <a:lnTo>
                    <a:pt x="342" y="22"/>
                  </a:lnTo>
                  <a:lnTo>
                    <a:pt x="342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33" y="20"/>
                  </a:lnTo>
                  <a:lnTo>
                    <a:pt x="329" y="22"/>
                  </a:lnTo>
                  <a:lnTo>
                    <a:pt x="325" y="20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18" y="14"/>
                  </a:lnTo>
                  <a:lnTo>
                    <a:pt x="318" y="14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1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313" y="11"/>
                  </a:lnTo>
                  <a:lnTo>
                    <a:pt x="311" y="13"/>
                  </a:lnTo>
                  <a:lnTo>
                    <a:pt x="311" y="13"/>
                  </a:lnTo>
                  <a:lnTo>
                    <a:pt x="309" y="13"/>
                  </a:lnTo>
                  <a:lnTo>
                    <a:pt x="309" y="13"/>
                  </a:lnTo>
                  <a:lnTo>
                    <a:pt x="304" y="9"/>
                  </a:lnTo>
                  <a:lnTo>
                    <a:pt x="302" y="9"/>
                  </a:lnTo>
                  <a:lnTo>
                    <a:pt x="300" y="9"/>
                  </a:lnTo>
                  <a:lnTo>
                    <a:pt x="298" y="5"/>
                  </a:lnTo>
                  <a:lnTo>
                    <a:pt x="296" y="5"/>
                  </a:lnTo>
                  <a:lnTo>
                    <a:pt x="295" y="5"/>
                  </a:lnTo>
                  <a:lnTo>
                    <a:pt x="293" y="4"/>
                  </a:lnTo>
                  <a:lnTo>
                    <a:pt x="291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4"/>
                  </a:lnTo>
                  <a:lnTo>
                    <a:pt x="287" y="4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82" y="5"/>
                  </a:lnTo>
                  <a:lnTo>
                    <a:pt x="282" y="5"/>
                  </a:lnTo>
                  <a:lnTo>
                    <a:pt x="282" y="5"/>
                  </a:lnTo>
                  <a:lnTo>
                    <a:pt x="282" y="4"/>
                  </a:lnTo>
                  <a:lnTo>
                    <a:pt x="282" y="4"/>
                  </a:lnTo>
                  <a:lnTo>
                    <a:pt x="280" y="2"/>
                  </a:lnTo>
                  <a:lnTo>
                    <a:pt x="277" y="2"/>
                  </a:lnTo>
                  <a:lnTo>
                    <a:pt x="275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3" y="4"/>
                  </a:lnTo>
                  <a:lnTo>
                    <a:pt x="273" y="5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8"/>
                  </a:lnTo>
                  <a:lnTo>
                    <a:pt x="271" y="18"/>
                  </a:lnTo>
                  <a:lnTo>
                    <a:pt x="271" y="18"/>
                  </a:lnTo>
                  <a:lnTo>
                    <a:pt x="271" y="20"/>
                  </a:lnTo>
                  <a:lnTo>
                    <a:pt x="269" y="20"/>
                  </a:lnTo>
                  <a:lnTo>
                    <a:pt x="268" y="18"/>
                  </a:lnTo>
                  <a:lnTo>
                    <a:pt x="266" y="18"/>
                  </a:lnTo>
                  <a:lnTo>
                    <a:pt x="264" y="18"/>
                  </a:lnTo>
                  <a:lnTo>
                    <a:pt x="264" y="20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2"/>
                  </a:lnTo>
                  <a:lnTo>
                    <a:pt x="260" y="25"/>
                  </a:lnTo>
                  <a:lnTo>
                    <a:pt x="259" y="25"/>
                  </a:lnTo>
                  <a:lnTo>
                    <a:pt x="259" y="29"/>
                  </a:lnTo>
                  <a:lnTo>
                    <a:pt x="259" y="31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4"/>
                  </a:lnTo>
                  <a:lnTo>
                    <a:pt x="257" y="34"/>
                  </a:lnTo>
                  <a:lnTo>
                    <a:pt x="257" y="33"/>
                  </a:lnTo>
                  <a:lnTo>
                    <a:pt x="257" y="33"/>
                  </a:lnTo>
                  <a:lnTo>
                    <a:pt x="257" y="31"/>
                  </a:lnTo>
                  <a:lnTo>
                    <a:pt x="255" y="31"/>
                  </a:lnTo>
                  <a:lnTo>
                    <a:pt x="255" y="33"/>
                  </a:lnTo>
                  <a:lnTo>
                    <a:pt x="255" y="33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49" y="31"/>
                  </a:lnTo>
                  <a:lnTo>
                    <a:pt x="248" y="31"/>
                  </a:lnTo>
                  <a:lnTo>
                    <a:pt x="248" y="29"/>
                  </a:lnTo>
                  <a:lnTo>
                    <a:pt x="246" y="29"/>
                  </a:lnTo>
                  <a:lnTo>
                    <a:pt x="246" y="33"/>
                  </a:lnTo>
                  <a:lnTo>
                    <a:pt x="244" y="33"/>
                  </a:lnTo>
                  <a:lnTo>
                    <a:pt x="242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5" y="33"/>
                  </a:lnTo>
                  <a:lnTo>
                    <a:pt x="228" y="33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4" y="31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4" y="27"/>
                  </a:lnTo>
                  <a:lnTo>
                    <a:pt x="224" y="25"/>
                  </a:lnTo>
                  <a:lnTo>
                    <a:pt x="224" y="25"/>
                  </a:lnTo>
                  <a:lnTo>
                    <a:pt x="224" y="24"/>
                  </a:lnTo>
                  <a:lnTo>
                    <a:pt x="222" y="24"/>
                  </a:lnTo>
                  <a:lnTo>
                    <a:pt x="221" y="22"/>
                  </a:lnTo>
                  <a:lnTo>
                    <a:pt x="219" y="22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5" y="20"/>
                  </a:lnTo>
                  <a:lnTo>
                    <a:pt x="213" y="22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5" y="24"/>
                  </a:lnTo>
                  <a:lnTo>
                    <a:pt x="215" y="25"/>
                  </a:lnTo>
                  <a:lnTo>
                    <a:pt x="215" y="25"/>
                  </a:lnTo>
                  <a:lnTo>
                    <a:pt x="213" y="25"/>
                  </a:lnTo>
                  <a:lnTo>
                    <a:pt x="215" y="29"/>
                  </a:lnTo>
                  <a:lnTo>
                    <a:pt x="215" y="29"/>
                  </a:lnTo>
                  <a:lnTo>
                    <a:pt x="213" y="31"/>
                  </a:lnTo>
                  <a:lnTo>
                    <a:pt x="213" y="33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8" y="36"/>
                  </a:lnTo>
                  <a:lnTo>
                    <a:pt x="206" y="36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1" y="33"/>
                  </a:lnTo>
                  <a:lnTo>
                    <a:pt x="199" y="33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40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3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7"/>
                  </a:lnTo>
                  <a:lnTo>
                    <a:pt x="194" y="49"/>
                  </a:lnTo>
                  <a:lnTo>
                    <a:pt x="190" y="52"/>
                  </a:lnTo>
                  <a:lnTo>
                    <a:pt x="188" y="54"/>
                  </a:lnTo>
                  <a:lnTo>
                    <a:pt x="181" y="54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6" y="61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5" y="65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3" y="72"/>
                  </a:lnTo>
                  <a:lnTo>
                    <a:pt x="166" y="76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8" y="80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70" y="83"/>
                  </a:lnTo>
                  <a:lnTo>
                    <a:pt x="172" y="87"/>
                  </a:lnTo>
                  <a:lnTo>
                    <a:pt x="174" y="89"/>
                  </a:lnTo>
                  <a:lnTo>
                    <a:pt x="174" y="8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8"/>
                  </a:lnTo>
                  <a:lnTo>
                    <a:pt x="170" y="98"/>
                  </a:lnTo>
                  <a:lnTo>
                    <a:pt x="172" y="99"/>
                  </a:lnTo>
                  <a:lnTo>
                    <a:pt x="174" y="99"/>
                  </a:lnTo>
                  <a:lnTo>
                    <a:pt x="174" y="98"/>
                  </a:lnTo>
                  <a:lnTo>
                    <a:pt x="175" y="98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7" y="103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7" y="107"/>
                  </a:lnTo>
                  <a:lnTo>
                    <a:pt x="177" y="107"/>
                  </a:lnTo>
                  <a:lnTo>
                    <a:pt x="175" y="108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0" y="116"/>
                  </a:lnTo>
                  <a:lnTo>
                    <a:pt x="168" y="114"/>
                  </a:lnTo>
                  <a:lnTo>
                    <a:pt x="166" y="112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5" y="105"/>
                  </a:lnTo>
                  <a:lnTo>
                    <a:pt x="165" y="105"/>
                  </a:lnTo>
                  <a:lnTo>
                    <a:pt x="163" y="103"/>
                  </a:lnTo>
                  <a:lnTo>
                    <a:pt x="161" y="103"/>
                  </a:lnTo>
                  <a:lnTo>
                    <a:pt x="163" y="101"/>
                  </a:lnTo>
                  <a:lnTo>
                    <a:pt x="161" y="101"/>
                  </a:lnTo>
                  <a:lnTo>
                    <a:pt x="159" y="101"/>
                  </a:lnTo>
                  <a:lnTo>
                    <a:pt x="157" y="101"/>
                  </a:lnTo>
                  <a:lnTo>
                    <a:pt x="156" y="101"/>
                  </a:lnTo>
                  <a:lnTo>
                    <a:pt x="154" y="101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47" y="101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6" y="99"/>
                  </a:lnTo>
                  <a:lnTo>
                    <a:pt x="136" y="99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3"/>
                  </a:lnTo>
                  <a:lnTo>
                    <a:pt x="134" y="103"/>
                  </a:lnTo>
                  <a:lnTo>
                    <a:pt x="134" y="105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21" y="105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09" y="108"/>
                  </a:lnTo>
                  <a:lnTo>
                    <a:pt x="107" y="107"/>
                  </a:lnTo>
                  <a:lnTo>
                    <a:pt x="105" y="107"/>
                  </a:lnTo>
                  <a:lnTo>
                    <a:pt x="105" y="107"/>
                  </a:lnTo>
                  <a:lnTo>
                    <a:pt x="103" y="108"/>
                  </a:lnTo>
                  <a:lnTo>
                    <a:pt x="103" y="110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1" y="112"/>
                  </a:lnTo>
                  <a:lnTo>
                    <a:pt x="100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3" y="119"/>
                  </a:lnTo>
                  <a:lnTo>
                    <a:pt x="82" y="119"/>
                  </a:lnTo>
                  <a:lnTo>
                    <a:pt x="80" y="121"/>
                  </a:lnTo>
                  <a:lnTo>
                    <a:pt x="78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10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5" y="121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2" y="126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6"/>
                  </a:lnTo>
                  <a:lnTo>
                    <a:pt x="35" y="125"/>
                  </a:lnTo>
                  <a:lnTo>
                    <a:pt x="35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10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4" y="116"/>
                  </a:lnTo>
                  <a:lnTo>
                    <a:pt x="6" y="116"/>
                  </a:lnTo>
                  <a:lnTo>
                    <a:pt x="6" y="117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4" y="141"/>
                  </a:lnTo>
                  <a:lnTo>
                    <a:pt x="4" y="143"/>
                  </a:lnTo>
                  <a:lnTo>
                    <a:pt x="4" y="145"/>
                  </a:lnTo>
                  <a:lnTo>
                    <a:pt x="2" y="146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24" y="159"/>
                  </a:lnTo>
                  <a:lnTo>
                    <a:pt x="26" y="161"/>
                  </a:lnTo>
                  <a:lnTo>
                    <a:pt x="27" y="161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4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7"/>
                  </a:lnTo>
                  <a:lnTo>
                    <a:pt x="47" y="159"/>
                  </a:lnTo>
                  <a:lnTo>
                    <a:pt x="47" y="161"/>
                  </a:lnTo>
                  <a:lnTo>
                    <a:pt x="49" y="163"/>
                  </a:lnTo>
                  <a:lnTo>
                    <a:pt x="51" y="163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62" y="163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74" y="166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8" y="161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82" y="154"/>
                  </a:lnTo>
                  <a:lnTo>
                    <a:pt x="83" y="154"/>
                  </a:lnTo>
                  <a:lnTo>
                    <a:pt x="87" y="152"/>
                  </a:lnTo>
                  <a:lnTo>
                    <a:pt x="89" y="152"/>
                  </a:lnTo>
                  <a:lnTo>
                    <a:pt x="91" y="152"/>
                  </a:lnTo>
                  <a:lnTo>
                    <a:pt x="92" y="154"/>
                  </a:lnTo>
                  <a:lnTo>
                    <a:pt x="94" y="154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0" y="154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6" y="152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5" y="148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61"/>
                  </a:lnTo>
                  <a:lnTo>
                    <a:pt x="138" y="163"/>
                  </a:ln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9" y="166"/>
                  </a:lnTo>
                  <a:lnTo>
                    <a:pt x="141" y="168"/>
                  </a:lnTo>
                  <a:lnTo>
                    <a:pt x="141" y="168"/>
                  </a:lnTo>
                  <a:lnTo>
                    <a:pt x="141" y="170"/>
                  </a:lnTo>
                  <a:lnTo>
                    <a:pt x="143" y="172"/>
                  </a:lnTo>
                  <a:lnTo>
                    <a:pt x="145" y="173"/>
                  </a:lnTo>
                  <a:lnTo>
                    <a:pt x="147" y="173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6" y="175"/>
                  </a:lnTo>
                  <a:lnTo>
                    <a:pt x="157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9" y="177"/>
                  </a:lnTo>
                  <a:lnTo>
                    <a:pt x="159" y="177"/>
                  </a:lnTo>
                  <a:lnTo>
                    <a:pt x="159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63" y="177"/>
                  </a:lnTo>
                  <a:lnTo>
                    <a:pt x="166" y="179"/>
                  </a:lnTo>
                  <a:lnTo>
                    <a:pt x="177" y="181"/>
                  </a:lnTo>
                  <a:lnTo>
                    <a:pt x="181" y="181"/>
                  </a:lnTo>
                  <a:lnTo>
                    <a:pt x="184" y="182"/>
                  </a:lnTo>
                  <a:lnTo>
                    <a:pt x="186" y="182"/>
                  </a:lnTo>
                  <a:lnTo>
                    <a:pt x="188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7" y="182"/>
                  </a:lnTo>
                  <a:lnTo>
                    <a:pt x="199" y="182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1" y="184"/>
                  </a:lnTo>
                  <a:lnTo>
                    <a:pt x="208" y="186"/>
                  </a:lnTo>
                  <a:lnTo>
                    <a:pt x="208" y="186"/>
                  </a:lnTo>
                  <a:lnTo>
                    <a:pt x="210" y="186"/>
                  </a:lnTo>
                  <a:lnTo>
                    <a:pt x="210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7" y="186"/>
                  </a:lnTo>
                  <a:lnTo>
                    <a:pt x="219" y="186"/>
                  </a:lnTo>
                  <a:lnTo>
                    <a:pt x="222" y="188"/>
                  </a:lnTo>
                  <a:lnTo>
                    <a:pt x="224" y="188"/>
                  </a:lnTo>
                  <a:lnTo>
                    <a:pt x="224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8" y="188"/>
                  </a:lnTo>
                  <a:lnTo>
                    <a:pt x="228" y="190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7" y="192"/>
                  </a:lnTo>
                  <a:lnTo>
                    <a:pt x="242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8" y="19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3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57" y="190"/>
                  </a:lnTo>
                  <a:lnTo>
                    <a:pt x="257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71" y="179"/>
                  </a:lnTo>
                  <a:lnTo>
                    <a:pt x="271" y="179"/>
                  </a:lnTo>
                  <a:lnTo>
                    <a:pt x="273" y="181"/>
                  </a:lnTo>
                  <a:lnTo>
                    <a:pt x="275" y="177"/>
                  </a:lnTo>
                  <a:lnTo>
                    <a:pt x="277" y="177"/>
                  </a:lnTo>
                  <a:lnTo>
                    <a:pt x="278" y="177"/>
                  </a:lnTo>
                  <a:lnTo>
                    <a:pt x="280" y="177"/>
                  </a:lnTo>
                  <a:lnTo>
                    <a:pt x="282" y="177"/>
                  </a:lnTo>
                  <a:lnTo>
                    <a:pt x="284" y="177"/>
                  </a:lnTo>
                  <a:lnTo>
                    <a:pt x="291" y="177"/>
                  </a:lnTo>
                  <a:lnTo>
                    <a:pt x="293" y="177"/>
                  </a:lnTo>
                  <a:lnTo>
                    <a:pt x="295" y="177"/>
                  </a:lnTo>
                  <a:lnTo>
                    <a:pt x="296" y="177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8" y="179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5"/>
                  </a:lnTo>
                  <a:lnTo>
                    <a:pt x="302" y="175"/>
                  </a:lnTo>
                  <a:lnTo>
                    <a:pt x="302" y="173"/>
                  </a:lnTo>
                  <a:lnTo>
                    <a:pt x="304" y="173"/>
                  </a:lnTo>
                  <a:lnTo>
                    <a:pt x="304" y="175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2"/>
                  </a:lnTo>
                  <a:lnTo>
                    <a:pt x="305" y="172"/>
                  </a:lnTo>
                  <a:lnTo>
                    <a:pt x="307" y="172"/>
                  </a:lnTo>
                  <a:lnTo>
                    <a:pt x="311" y="172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4" y="172"/>
                  </a:lnTo>
                  <a:lnTo>
                    <a:pt x="316" y="172"/>
                  </a:lnTo>
                  <a:lnTo>
                    <a:pt x="318" y="172"/>
                  </a:lnTo>
                  <a:lnTo>
                    <a:pt x="322" y="173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3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24" y="170"/>
                  </a:lnTo>
                  <a:lnTo>
                    <a:pt x="324" y="168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3"/>
                  </a:lnTo>
                  <a:lnTo>
                    <a:pt x="324" y="163"/>
                  </a:lnTo>
                  <a:lnTo>
                    <a:pt x="325" y="163"/>
                  </a:lnTo>
                  <a:lnTo>
                    <a:pt x="325" y="163"/>
                  </a:lnTo>
                  <a:lnTo>
                    <a:pt x="327" y="163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31" y="159"/>
                  </a:lnTo>
                  <a:lnTo>
                    <a:pt x="333" y="157"/>
                  </a:lnTo>
                  <a:lnTo>
                    <a:pt x="333" y="157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6" y="155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2"/>
                  </a:lnTo>
                  <a:lnTo>
                    <a:pt x="338" y="152"/>
                  </a:lnTo>
                  <a:lnTo>
                    <a:pt x="338" y="152"/>
                  </a:lnTo>
                  <a:lnTo>
                    <a:pt x="338" y="150"/>
                  </a:lnTo>
                  <a:lnTo>
                    <a:pt x="338" y="150"/>
                  </a:lnTo>
                  <a:lnTo>
                    <a:pt x="340" y="150"/>
                  </a:lnTo>
                  <a:lnTo>
                    <a:pt x="343" y="150"/>
                  </a:lnTo>
                  <a:lnTo>
                    <a:pt x="343" y="150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7" y="152"/>
                  </a:lnTo>
                  <a:lnTo>
                    <a:pt x="347" y="152"/>
                  </a:lnTo>
                  <a:lnTo>
                    <a:pt x="349" y="150"/>
                  </a:lnTo>
                  <a:lnTo>
                    <a:pt x="349" y="150"/>
                  </a:lnTo>
                  <a:lnTo>
                    <a:pt x="347" y="150"/>
                  </a:lnTo>
                  <a:lnTo>
                    <a:pt x="347" y="148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9" y="148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7" y="146"/>
                  </a:lnTo>
                  <a:lnTo>
                    <a:pt x="347" y="145"/>
                  </a:lnTo>
                  <a:lnTo>
                    <a:pt x="347" y="143"/>
                  </a:lnTo>
                  <a:lnTo>
                    <a:pt x="349" y="143"/>
                  </a:lnTo>
                  <a:lnTo>
                    <a:pt x="349" y="141"/>
                  </a:lnTo>
                  <a:lnTo>
                    <a:pt x="351" y="141"/>
                  </a:lnTo>
                  <a:lnTo>
                    <a:pt x="349" y="139"/>
                  </a:lnTo>
                  <a:lnTo>
                    <a:pt x="349" y="139"/>
                  </a:lnTo>
                  <a:lnTo>
                    <a:pt x="347" y="141"/>
                  </a:lnTo>
                  <a:lnTo>
                    <a:pt x="345" y="139"/>
                  </a:lnTo>
                  <a:lnTo>
                    <a:pt x="345" y="139"/>
                  </a:lnTo>
                  <a:lnTo>
                    <a:pt x="347" y="139"/>
                  </a:lnTo>
                  <a:lnTo>
                    <a:pt x="347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6"/>
                  </a:lnTo>
                  <a:lnTo>
                    <a:pt x="345" y="134"/>
                  </a:lnTo>
                  <a:lnTo>
                    <a:pt x="345" y="134"/>
                  </a:lnTo>
                  <a:lnTo>
                    <a:pt x="345" y="132"/>
                  </a:lnTo>
                  <a:lnTo>
                    <a:pt x="347" y="132"/>
                  </a:lnTo>
                  <a:lnTo>
                    <a:pt x="347" y="132"/>
                  </a:lnTo>
                  <a:lnTo>
                    <a:pt x="349" y="130"/>
                  </a:lnTo>
                  <a:lnTo>
                    <a:pt x="347" y="128"/>
                  </a:lnTo>
                  <a:lnTo>
                    <a:pt x="347" y="126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1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9" y="121"/>
                  </a:lnTo>
                  <a:lnTo>
                    <a:pt x="354" y="119"/>
                  </a:lnTo>
                  <a:lnTo>
                    <a:pt x="356" y="117"/>
                  </a:lnTo>
                  <a:lnTo>
                    <a:pt x="356" y="117"/>
                  </a:lnTo>
                  <a:lnTo>
                    <a:pt x="356" y="114"/>
                  </a:lnTo>
                  <a:lnTo>
                    <a:pt x="356" y="114"/>
                  </a:lnTo>
                  <a:lnTo>
                    <a:pt x="358" y="114"/>
                  </a:lnTo>
                  <a:lnTo>
                    <a:pt x="358" y="112"/>
                  </a:lnTo>
                  <a:lnTo>
                    <a:pt x="358" y="110"/>
                  </a:lnTo>
                  <a:lnTo>
                    <a:pt x="358" y="110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6" y="107"/>
                  </a:lnTo>
                  <a:lnTo>
                    <a:pt x="356" y="105"/>
                  </a:lnTo>
                  <a:lnTo>
                    <a:pt x="354" y="105"/>
                  </a:lnTo>
                  <a:lnTo>
                    <a:pt x="352" y="105"/>
                  </a:lnTo>
                  <a:lnTo>
                    <a:pt x="351" y="103"/>
                  </a:lnTo>
                  <a:lnTo>
                    <a:pt x="349" y="103"/>
                  </a:lnTo>
                  <a:lnTo>
                    <a:pt x="345" y="103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5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1" y="99"/>
                  </a:lnTo>
                  <a:lnTo>
                    <a:pt x="351" y="98"/>
                  </a:lnTo>
                  <a:lnTo>
                    <a:pt x="351" y="98"/>
                  </a:lnTo>
                  <a:lnTo>
                    <a:pt x="351" y="96"/>
                  </a:lnTo>
                  <a:lnTo>
                    <a:pt x="351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60" y="99"/>
                  </a:lnTo>
                  <a:lnTo>
                    <a:pt x="360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101"/>
                  </a:lnTo>
                  <a:lnTo>
                    <a:pt x="365" y="101"/>
                  </a:lnTo>
                  <a:lnTo>
                    <a:pt x="365" y="99"/>
                  </a:lnTo>
                  <a:lnTo>
                    <a:pt x="367" y="99"/>
                  </a:lnTo>
                  <a:lnTo>
                    <a:pt x="367" y="98"/>
                  </a:lnTo>
                  <a:lnTo>
                    <a:pt x="367" y="99"/>
                  </a:lnTo>
                  <a:lnTo>
                    <a:pt x="369" y="101"/>
                  </a:lnTo>
                  <a:lnTo>
                    <a:pt x="374" y="99"/>
                  </a:lnTo>
                  <a:lnTo>
                    <a:pt x="378" y="99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6" y="94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8" y="90"/>
                  </a:lnTo>
                  <a:lnTo>
                    <a:pt x="376" y="90"/>
                  </a:lnTo>
                  <a:lnTo>
                    <a:pt x="376" y="89"/>
                  </a:lnTo>
                  <a:lnTo>
                    <a:pt x="376" y="89"/>
                  </a:lnTo>
                  <a:lnTo>
                    <a:pt x="374" y="89"/>
                  </a:lnTo>
                  <a:lnTo>
                    <a:pt x="374" y="89"/>
                  </a:lnTo>
                  <a:lnTo>
                    <a:pt x="374" y="87"/>
                  </a:lnTo>
                  <a:lnTo>
                    <a:pt x="376" y="87"/>
                  </a:lnTo>
                  <a:lnTo>
                    <a:pt x="378" y="87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78" y="83"/>
                  </a:lnTo>
                  <a:lnTo>
                    <a:pt x="378" y="83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80" y="81"/>
                  </a:lnTo>
                  <a:lnTo>
                    <a:pt x="380" y="81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78" y="80"/>
                  </a:lnTo>
                  <a:lnTo>
                    <a:pt x="381" y="7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86F24B99-426D-4FA1-BCF5-EE3898F60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0856" y="5076433"/>
              <a:ext cx="176646" cy="176646"/>
            </a:xfrm>
            <a:custGeom>
              <a:avLst/>
              <a:gdLst>
                <a:gd name="T0" fmla="*/ 101 w 159"/>
                <a:gd name="T1" fmla="*/ 46 h 159"/>
                <a:gd name="T2" fmla="*/ 159 w 159"/>
                <a:gd name="T3" fmla="*/ 136 h 159"/>
                <a:gd name="T4" fmla="*/ 153 w 159"/>
                <a:gd name="T5" fmla="*/ 130 h 159"/>
                <a:gd name="T6" fmla="*/ 148 w 159"/>
                <a:gd name="T7" fmla="*/ 121 h 159"/>
                <a:gd name="T8" fmla="*/ 153 w 159"/>
                <a:gd name="T9" fmla="*/ 118 h 159"/>
                <a:gd name="T10" fmla="*/ 151 w 159"/>
                <a:gd name="T11" fmla="*/ 114 h 159"/>
                <a:gd name="T12" fmla="*/ 141 w 159"/>
                <a:gd name="T13" fmla="*/ 112 h 159"/>
                <a:gd name="T14" fmla="*/ 132 w 159"/>
                <a:gd name="T15" fmla="*/ 107 h 159"/>
                <a:gd name="T16" fmla="*/ 119 w 159"/>
                <a:gd name="T17" fmla="*/ 96 h 159"/>
                <a:gd name="T18" fmla="*/ 106 w 159"/>
                <a:gd name="T19" fmla="*/ 87 h 159"/>
                <a:gd name="T20" fmla="*/ 123 w 159"/>
                <a:gd name="T21" fmla="*/ 82 h 159"/>
                <a:gd name="T22" fmla="*/ 126 w 159"/>
                <a:gd name="T23" fmla="*/ 73 h 159"/>
                <a:gd name="T24" fmla="*/ 123 w 159"/>
                <a:gd name="T25" fmla="*/ 69 h 159"/>
                <a:gd name="T26" fmla="*/ 103 w 159"/>
                <a:gd name="T27" fmla="*/ 53 h 159"/>
                <a:gd name="T28" fmla="*/ 99 w 159"/>
                <a:gd name="T29" fmla="*/ 47 h 159"/>
                <a:gd name="T30" fmla="*/ 101 w 159"/>
                <a:gd name="T31" fmla="*/ 36 h 159"/>
                <a:gd name="T32" fmla="*/ 105 w 159"/>
                <a:gd name="T33" fmla="*/ 29 h 159"/>
                <a:gd name="T34" fmla="*/ 99 w 159"/>
                <a:gd name="T35" fmla="*/ 20 h 159"/>
                <a:gd name="T36" fmla="*/ 88 w 159"/>
                <a:gd name="T37" fmla="*/ 20 h 159"/>
                <a:gd name="T38" fmla="*/ 83 w 159"/>
                <a:gd name="T39" fmla="*/ 17 h 159"/>
                <a:gd name="T40" fmla="*/ 88 w 159"/>
                <a:gd name="T41" fmla="*/ 11 h 159"/>
                <a:gd name="T42" fmla="*/ 79 w 159"/>
                <a:gd name="T43" fmla="*/ 6 h 159"/>
                <a:gd name="T44" fmla="*/ 68 w 159"/>
                <a:gd name="T45" fmla="*/ 4 h 159"/>
                <a:gd name="T46" fmla="*/ 61 w 159"/>
                <a:gd name="T47" fmla="*/ 6 h 159"/>
                <a:gd name="T48" fmla="*/ 54 w 159"/>
                <a:gd name="T49" fmla="*/ 8 h 159"/>
                <a:gd name="T50" fmla="*/ 50 w 159"/>
                <a:gd name="T51" fmla="*/ 8 h 159"/>
                <a:gd name="T52" fmla="*/ 43 w 159"/>
                <a:gd name="T53" fmla="*/ 8 h 159"/>
                <a:gd name="T54" fmla="*/ 36 w 159"/>
                <a:gd name="T55" fmla="*/ 6 h 159"/>
                <a:gd name="T56" fmla="*/ 30 w 159"/>
                <a:gd name="T57" fmla="*/ 8 h 159"/>
                <a:gd name="T58" fmla="*/ 20 w 159"/>
                <a:gd name="T59" fmla="*/ 11 h 159"/>
                <a:gd name="T60" fmla="*/ 2 w 159"/>
                <a:gd name="T61" fmla="*/ 13 h 159"/>
                <a:gd name="T62" fmla="*/ 3 w 159"/>
                <a:gd name="T63" fmla="*/ 20 h 159"/>
                <a:gd name="T64" fmla="*/ 11 w 159"/>
                <a:gd name="T65" fmla="*/ 29 h 159"/>
                <a:gd name="T66" fmla="*/ 12 w 159"/>
                <a:gd name="T67" fmla="*/ 44 h 159"/>
                <a:gd name="T68" fmla="*/ 11 w 159"/>
                <a:gd name="T69" fmla="*/ 51 h 159"/>
                <a:gd name="T70" fmla="*/ 7 w 159"/>
                <a:gd name="T71" fmla="*/ 53 h 159"/>
                <a:gd name="T72" fmla="*/ 9 w 159"/>
                <a:gd name="T73" fmla="*/ 62 h 159"/>
                <a:gd name="T74" fmla="*/ 12 w 159"/>
                <a:gd name="T75" fmla="*/ 71 h 159"/>
                <a:gd name="T76" fmla="*/ 11 w 159"/>
                <a:gd name="T77" fmla="*/ 76 h 159"/>
                <a:gd name="T78" fmla="*/ 32 w 159"/>
                <a:gd name="T79" fmla="*/ 83 h 159"/>
                <a:gd name="T80" fmla="*/ 38 w 159"/>
                <a:gd name="T81" fmla="*/ 83 h 159"/>
                <a:gd name="T82" fmla="*/ 56 w 159"/>
                <a:gd name="T83" fmla="*/ 92 h 159"/>
                <a:gd name="T84" fmla="*/ 58 w 159"/>
                <a:gd name="T85" fmla="*/ 96 h 159"/>
                <a:gd name="T86" fmla="*/ 63 w 159"/>
                <a:gd name="T87" fmla="*/ 100 h 159"/>
                <a:gd name="T88" fmla="*/ 72 w 159"/>
                <a:gd name="T89" fmla="*/ 105 h 159"/>
                <a:gd name="T90" fmla="*/ 81 w 159"/>
                <a:gd name="T91" fmla="*/ 101 h 159"/>
                <a:gd name="T92" fmla="*/ 86 w 159"/>
                <a:gd name="T93" fmla="*/ 114 h 159"/>
                <a:gd name="T94" fmla="*/ 94 w 159"/>
                <a:gd name="T95" fmla="*/ 116 h 159"/>
                <a:gd name="T96" fmla="*/ 101 w 159"/>
                <a:gd name="T97" fmla="*/ 120 h 159"/>
                <a:gd name="T98" fmla="*/ 114 w 159"/>
                <a:gd name="T99" fmla="*/ 114 h 159"/>
                <a:gd name="T100" fmla="*/ 117 w 159"/>
                <a:gd name="T101" fmla="*/ 120 h 159"/>
                <a:gd name="T102" fmla="*/ 119 w 159"/>
                <a:gd name="T103" fmla="*/ 129 h 159"/>
                <a:gd name="T104" fmla="*/ 128 w 159"/>
                <a:gd name="T105" fmla="*/ 134 h 159"/>
                <a:gd name="T106" fmla="*/ 126 w 159"/>
                <a:gd name="T107" fmla="*/ 143 h 159"/>
                <a:gd name="T108" fmla="*/ 141 w 159"/>
                <a:gd name="T109" fmla="*/ 156 h 159"/>
                <a:gd name="T110" fmla="*/ 153 w 159"/>
                <a:gd name="T111" fmla="*/ 157 h 159"/>
                <a:gd name="T112" fmla="*/ 151 w 159"/>
                <a:gd name="T113" fmla="*/ 150 h 159"/>
                <a:gd name="T114" fmla="*/ 150 w 159"/>
                <a:gd name="T115" fmla="*/ 141 h 159"/>
                <a:gd name="T116" fmla="*/ 157 w 159"/>
                <a:gd name="T117" fmla="*/ 138 h 159"/>
                <a:gd name="T118" fmla="*/ 76 w 159"/>
                <a:gd name="T119" fmla="*/ 17 h 159"/>
                <a:gd name="T120" fmla="*/ 86 w 159"/>
                <a:gd name="T121" fmla="*/ 22 h 159"/>
                <a:gd name="T122" fmla="*/ 88 w 159"/>
                <a:gd name="T123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59">
                  <a:moveTo>
                    <a:pt x="105" y="42"/>
                  </a:moveTo>
                  <a:lnTo>
                    <a:pt x="103" y="42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5" y="46"/>
                  </a:lnTo>
                  <a:lnTo>
                    <a:pt x="106" y="44"/>
                  </a:lnTo>
                  <a:lnTo>
                    <a:pt x="105" y="44"/>
                  </a:lnTo>
                  <a:lnTo>
                    <a:pt x="105" y="42"/>
                  </a:lnTo>
                  <a:close/>
                  <a:moveTo>
                    <a:pt x="159" y="136"/>
                  </a:moveTo>
                  <a:lnTo>
                    <a:pt x="159" y="136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55" y="13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1" y="129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6" y="123"/>
                  </a:lnTo>
                  <a:lnTo>
                    <a:pt x="148" y="12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53" y="121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18"/>
                  </a:lnTo>
                  <a:lnTo>
                    <a:pt x="153" y="118"/>
                  </a:lnTo>
                  <a:lnTo>
                    <a:pt x="153" y="116"/>
                  </a:lnTo>
                  <a:lnTo>
                    <a:pt x="155" y="116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6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2" y="107"/>
                  </a:lnTo>
                  <a:lnTo>
                    <a:pt x="130" y="107"/>
                  </a:lnTo>
                  <a:lnTo>
                    <a:pt x="128" y="101"/>
                  </a:lnTo>
                  <a:lnTo>
                    <a:pt x="126" y="101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1" y="9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5" y="91"/>
                  </a:lnTo>
                  <a:lnTo>
                    <a:pt x="115" y="91"/>
                  </a:lnTo>
                  <a:lnTo>
                    <a:pt x="114" y="89"/>
                  </a:lnTo>
                  <a:lnTo>
                    <a:pt x="108" y="89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10" y="83"/>
                  </a:lnTo>
                  <a:lnTo>
                    <a:pt x="119" y="85"/>
                  </a:lnTo>
                  <a:lnTo>
                    <a:pt x="121" y="85"/>
                  </a:lnTo>
                  <a:lnTo>
                    <a:pt x="123" y="85"/>
                  </a:lnTo>
                  <a:lnTo>
                    <a:pt x="123" y="83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4" y="80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06" y="60"/>
                  </a:lnTo>
                  <a:lnTo>
                    <a:pt x="105" y="56"/>
                  </a:lnTo>
                  <a:lnTo>
                    <a:pt x="103" y="55"/>
                  </a:lnTo>
                  <a:lnTo>
                    <a:pt x="103" y="53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6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9" y="38"/>
                  </a:lnTo>
                  <a:lnTo>
                    <a:pt x="101" y="36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7"/>
                  </a:lnTo>
                  <a:lnTo>
                    <a:pt x="103" y="26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99" y="2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4" y="20"/>
                  </a:lnTo>
                  <a:lnTo>
                    <a:pt x="92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88" y="11"/>
                  </a:lnTo>
                  <a:lnTo>
                    <a:pt x="86" y="9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1" y="8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4" y="35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9" y="53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12" y="73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8"/>
                  </a:lnTo>
                  <a:lnTo>
                    <a:pt x="14" y="80"/>
                  </a:lnTo>
                  <a:lnTo>
                    <a:pt x="18" y="82"/>
                  </a:lnTo>
                  <a:lnTo>
                    <a:pt x="23" y="85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4" y="83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50" y="87"/>
                  </a:lnTo>
                  <a:lnTo>
                    <a:pt x="54" y="91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9" y="98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7" y="103"/>
                  </a:lnTo>
                  <a:lnTo>
                    <a:pt x="67" y="105"/>
                  </a:lnTo>
                  <a:lnTo>
                    <a:pt x="68" y="105"/>
                  </a:lnTo>
                  <a:lnTo>
                    <a:pt x="70" y="103"/>
                  </a:lnTo>
                  <a:lnTo>
                    <a:pt x="72" y="105"/>
                  </a:lnTo>
                  <a:lnTo>
                    <a:pt x="74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7" y="101"/>
                  </a:lnTo>
                  <a:lnTo>
                    <a:pt x="79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5" y="112"/>
                  </a:lnTo>
                  <a:lnTo>
                    <a:pt x="85" y="114"/>
                  </a:lnTo>
                  <a:lnTo>
                    <a:pt x="86" y="11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7" y="116"/>
                  </a:lnTo>
                  <a:lnTo>
                    <a:pt x="97" y="118"/>
                  </a:lnTo>
                  <a:lnTo>
                    <a:pt x="99" y="120"/>
                  </a:lnTo>
                  <a:lnTo>
                    <a:pt x="99" y="120"/>
                  </a:lnTo>
                  <a:lnTo>
                    <a:pt x="99" y="120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3" y="118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17" y="123"/>
                  </a:lnTo>
                  <a:lnTo>
                    <a:pt x="115" y="125"/>
                  </a:lnTo>
                  <a:lnTo>
                    <a:pt x="115" y="127"/>
                  </a:lnTo>
                  <a:lnTo>
                    <a:pt x="115" y="127"/>
                  </a:lnTo>
                  <a:lnTo>
                    <a:pt x="115" y="129"/>
                  </a:lnTo>
                  <a:lnTo>
                    <a:pt x="119" y="129"/>
                  </a:lnTo>
                  <a:lnTo>
                    <a:pt x="121" y="129"/>
                  </a:lnTo>
                  <a:lnTo>
                    <a:pt x="121" y="130"/>
                  </a:lnTo>
                  <a:lnTo>
                    <a:pt x="123" y="130"/>
                  </a:lnTo>
                  <a:lnTo>
                    <a:pt x="123" y="132"/>
                  </a:lnTo>
                  <a:lnTo>
                    <a:pt x="126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6" y="136"/>
                  </a:lnTo>
                  <a:lnTo>
                    <a:pt x="126" y="138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6" y="143"/>
                  </a:lnTo>
                  <a:lnTo>
                    <a:pt x="128" y="145"/>
                  </a:lnTo>
                  <a:lnTo>
                    <a:pt x="130" y="147"/>
                  </a:lnTo>
                  <a:lnTo>
                    <a:pt x="132" y="154"/>
                  </a:lnTo>
                  <a:lnTo>
                    <a:pt x="135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1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48" y="156"/>
                  </a:lnTo>
                  <a:lnTo>
                    <a:pt x="153" y="157"/>
                  </a:lnTo>
                  <a:lnTo>
                    <a:pt x="153" y="157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53" y="148"/>
                  </a:lnTo>
                  <a:lnTo>
                    <a:pt x="153" y="147"/>
                  </a:lnTo>
                  <a:lnTo>
                    <a:pt x="153" y="145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50" y="141"/>
                  </a:lnTo>
                  <a:lnTo>
                    <a:pt x="148" y="139"/>
                  </a:lnTo>
                  <a:lnTo>
                    <a:pt x="148" y="138"/>
                  </a:lnTo>
                  <a:lnTo>
                    <a:pt x="150" y="138"/>
                  </a:lnTo>
                  <a:lnTo>
                    <a:pt x="151" y="138"/>
                  </a:lnTo>
                  <a:lnTo>
                    <a:pt x="153" y="139"/>
                  </a:lnTo>
                  <a:lnTo>
                    <a:pt x="155" y="139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9" y="136"/>
                  </a:lnTo>
                  <a:lnTo>
                    <a:pt x="159" y="136"/>
                  </a:lnTo>
                  <a:close/>
                  <a:moveTo>
                    <a:pt x="79" y="18"/>
                  </a:move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15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8"/>
                  </a:lnTo>
                  <a:close/>
                  <a:moveTo>
                    <a:pt x="88" y="22"/>
                  </a:moveTo>
                  <a:lnTo>
                    <a:pt x="86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22"/>
                  </a:lnTo>
                  <a:lnTo>
                    <a:pt x="88" y="2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72AE17D3-6634-46D4-A6A6-FC088A58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359" y="4976445"/>
              <a:ext cx="19998" cy="15554"/>
            </a:xfrm>
            <a:custGeom>
              <a:avLst/>
              <a:gdLst>
                <a:gd name="T0" fmla="*/ 18 w 18"/>
                <a:gd name="T1" fmla="*/ 5 h 14"/>
                <a:gd name="T2" fmla="*/ 16 w 18"/>
                <a:gd name="T3" fmla="*/ 5 h 14"/>
                <a:gd name="T4" fmla="*/ 16 w 18"/>
                <a:gd name="T5" fmla="*/ 4 h 14"/>
                <a:gd name="T6" fmla="*/ 14 w 18"/>
                <a:gd name="T7" fmla="*/ 4 h 14"/>
                <a:gd name="T8" fmla="*/ 16 w 18"/>
                <a:gd name="T9" fmla="*/ 2 h 14"/>
                <a:gd name="T10" fmla="*/ 9 w 18"/>
                <a:gd name="T11" fmla="*/ 2 h 14"/>
                <a:gd name="T12" fmla="*/ 9 w 18"/>
                <a:gd name="T13" fmla="*/ 2 h 14"/>
                <a:gd name="T14" fmla="*/ 7 w 18"/>
                <a:gd name="T15" fmla="*/ 0 h 14"/>
                <a:gd name="T16" fmla="*/ 5 w 18"/>
                <a:gd name="T17" fmla="*/ 0 h 14"/>
                <a:gd name="T18" fmla="*/ 4 w 18"/>
                <a:gd name="T19" fmla="*/ 0 h 14"/>
                <a:gd name="T20" fmla="*/ 4 w 18"/>
                <a:gd name="T21" fmla="*/ 0 h 14"/>
                <a:gd name="T22" fmla="*/ 2 w 18"/>
                <a:gd name="T23" fmla="*/ 4 h 14"/>
                <a:gd name="T24" fmla="*/ 2 w 18"/>
                <a:gd name="T25" fmla="*/ 4 h 14"/>
                <a:gd name="T26" fmla="*/ 0 w 18"/>
                <a:gd name="T27" fmla="*/ 4 h 14"/>
                <a:gd name="T28" fmla="*/ 0 w 18"/>
                <a:gd name="T29" fmla="*/ 5 h 14"/>
                <a:gd name="T30" fmla="*/ 0 w 18"/>
                <a:gd name="T31" fmla="*/ 5 h 14"/>
                <a:gd name="T32" fmla="*/ 0 w 18"/>
                <a:gd name="T33" fmla="*/ 5 h 14"/>
                <a:gd name="T34" fmla="*/ 0 w 18"/>
                <a:gd name="T35" fmla="*/ 5 h 14"/>
                <a:gd name="T36" fmla="*/ 0 w 18"/>
                <a:gd name="T37" fmla="*/ 7 h 14"/>
                <a:gd name="T38" fmla="*/ 0 w 18"/>
                <a:gd name="T39" fmla="*/ 7 h 14"/>
                <a:gd name="T40" fmla="*/ 0 w 18"/>
                <a:gd name="T41" fmla="*/ 7 h 14"/>
                <a:gd name="T42" fmla="*/ 2 w 18"/>
                <a:gd name="T43" fmla="*/ 9 h 14"/>
                <a:gd name="T44" fmla="*/ 2 w 18"/>
                <a:gd name="T45" fmla="*/ 9 h 14"/>
                <a:gd name="T46" fmla="*/ 2 w 18"/>
                <a:gd name="T47" fmla="*/ 11 h 14"/>
                <a:gd name="T48" fmla="*/ 0 w 18"/>
                <a:gd name="T49" fmla="*/ 11 h 14"/>
                <a:gd name="T50" fmla="*/ 0 w 18"/>
                <a:gd name="T51" fmla="*/ 11 h 14"/>
                <a:gd name="T52" fmla="*/ 2 w 18"/>
                <a:gd name="T53" fmla="*/ 13 h 14"/>
                <a:gd name="T54" fmla="*/ 2 w 18"/>
                <a:gd name="T55" fmla="*/ 14 h 14"/>
                <a:gd name="T56" fmla="*/ 2 w 18"/>
                <a:gd name="T57" fmla="*/ 14 h 14"/>
                <a:gd name="T58" fmla="*/ 5 w 18"/>
                <a:gd name="T59" fmla="*/ 14 h 14"/>
                <a:gd name="T60" fmla="*/ 5 w 18"/>
                <a:gd name="T61" fmla="*/ 14 h 14"/>
                <a:gd name="T62" fmla="*/ 5 w 18"/>
                <a:gd name="T63" fmla="*/ 14 h 14"/>
                <a:gd name="T64" fmla="*/ 5 w 18"/>
                <a:gd name="T65" fmla="*/ 14 h 14"/>
                <a:gd name="T66" fmla="*/ 7 w 18"/>
                <a:gd name="T67" fmla="*/ 14 h 14"/>
                <a:gd name="T68" fmla="*/ 7 w 18"/>
                <a:gd name="T69" fmla="*/ 13 h 14"/>
                <a:gd name="T70" fmla="*/ 9 w 18"/>
                <a:gd name="T71" fmla="*/ 13 h 14"/>
                <a:gd name="T72" fmla="*/ 11 w 18"/>
                <a:gd name="T73" fmla="*/ 13 h 14"/>
                <a:gd name="T74" fmla="*/ 13 w 18"/>
                <a:gd name="T75" fmla="*/ 11 h 14"/>
                <a:gd name="T76" fmla="*/ 13 w 18"/>
                <a:gd name="T77" fmla="*/ 11 h 14"/>
                <a:gd name="T78" fmla="*/ 13 w 18"/>
                <a:gd name="T79" fmla="*/ 11 h 14"/>
                <a:gd name="T80" fmla="*/ 13 w 18"/>
                <a:gd name="T81" fmla="*/ 11 h 14"/>
                <a:gd name="T82" fmla="*/ 13 w 18"/>
                <a:gd name="T83" fmla="*/ 11 h 14"/>
                <a:gd name="T84" fmla="*/ 13 w 18"/>
                <a:gd name="T85" fmla="*/ 11 h 14"/>
                <a:gd name="T86" fmla="*/ 14 w 18"/>
                <a:gd name="T87" fmla="*/ 11 h 14"/>
                <a:gd name="T88" fmla="*/ 14 w 18"/>
                <a:gd name="T89" fmla="*/ 11 h 14"/>
                <a:gd name="T90" fmla="*/ 14 w 18"/>
                <a:gd name="T91" fmla="*/ 9 h 14"/>
                <a:gd name="T92" fmla="*/ 14 w 18"/>
                <a:gd name="T93" fmla="*/ 9 h 14"/>
                <a:gd name="T94" fmla="*/ 16 w 18"/>
                <a:gd name="T95" fmla="*/ 7 h 14"/>
                <a:gd name="T96" fmla="*/ 16 w 18"/>
                <a:gd name="T97" fmla="*/ 5 h 14"/>
                <a:gd name="T98" fmla="*/ 18 w 18"/>
                <a:gd name="T99" fmla="*/ 5 h 14"/>
                <a:gd name="T100" fmla="*/ 18 w 18"/>
                <a:gd name="T10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14">
                  <a:moveTo>
                    <a:pt x="18" y="5"/>
                  </a:moveTo>
                  <a:lnTo>
                    <a:pt x="16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E3A0B4C3-C2A7-4AEE-9B98-E3581C18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573" y="4976445"/>
              <a:ext cx="97766" cy="221085"/>
            </a:xfrm>
            <a:custGeom>
              <a:avLst/>
              <a:gdLst>
                <a:gd name="T0" fmla="*/ 83 w 88"/>
                <a:gd name="T1" fmla="*/ 126 h 199"/>
                <a:gd name="T2" fmla="*/ 78 w 88"/>
                <a:gd name="T3" fmla="*/ 116 h 199"/>
                <a:gd name="T4" fmla="*/ 70 w 88"/>
                <a:gd name="T5" fmla="*/ 107 h 199"/>
                <a:gd name="T6" fmla="*/ 65 w 88"/>
                <a:gd name="T7" fmla="*/ 103 h 199"/>
                <a:gd name="T8" fmla="*/ 61 w 88"/>
                <a:gd name="T9" fmla="*/ 89 h 199"/>
                <a:gd name="T10" fmla="*/ 63 w 88"/>
                <a:gd name="T11" fmla="*/ 81 h 199"/>
                <a:gd name="T12" fmla="*/ 59 w 88"/>
                <a:gd name="T13" fmla="*/ 78 h 199"/>
                <a:gd name="T14" fmla="*/ 63 w 88"/>
                <a:gd name="T15" fmla="*/ 72 h 199"/>
                <a:gd name="T16" fmla="*/ 63 w 88"/>
                <a:gd name="T17" fmla="*/ 58 h 199"/>
                <a:gd name="T18" fmla="*/ 65 w 88"/>
                <a:gd name="T19" fmla="*/ 51 h 199"/>
                <a:gd name="T20" fmla="*/ 67 w 88"/>
                <a:gd name="T21" fmla="*/ 43 h 199"/>
                <a:gd name="T22" fmla="*/ 59 w 88"/>
                <a:gd name="T23" fmla="*/ 27 h 199"/>
                <a:gd name="T24" fmla="*/ 47 w 88"/>
                <a:gd name="T25" fmla="*/ 18 h 199"/>
                <a:gd name="T26" fmla="*/ 45 w 88"/>
                <a:gd name="T27" fmla="*/ 14 h 199"/>
                <a:gd name="T28" fmla="*/ 38 w 88"/>
                <a:gd name="T29" fmla="*/ 5 h 199"/>
                <a:gd name="T30" fmla="*/ 29 w 88"/>
                <a:gd name="T31" fmla="*/ 13 h 199"/>
                <a:gd name="T32" fmla="*/ 23 w 88"/>
                <a:gd name="T33" fmla="*/ 5 h 199"/>
                <a:gd name="T34" fmla="*/ 22 w 88"/>
                <a:gd name="T35" fmla="*/ 0 h 199"/>
                <a:gd name="T36" fmla="*/ 14 w 88"/>
                <a:gd name="T37" fmla="*/ 9 h 199"/>
                <a:gd name="T38" fmla="*/ 11 w 88"/>
                <a:gd name="T39" fmla="*/ 16 h 199"/>
                <a:gd name="T40" fmla="*/ 0 w 88"/>
                <a:gd name="T41" fmla="*/ 31 h 199"/>
                <a:gd name="T42" fmla="*/ 3 w 88"/>
                <a:gd name="T43" fmla="*/ 40 h 199"/>
                <a:gd name="T44" fmla="*/ 3 w 88"/>
                <a:gd name="T45" fmla="*/ 47 h 199"/>
                <a:gd name="T46" fmla="*/ 5 w 88"/>
                <a:gd name="T47" fmla="*/ 51 h 199"/>
                <a:gd name="T48" fmla="*/ 16 w 88"/>
                <a:gd name="T49" fmla="*/ 58 h 199"/>
                <a:gd name="T50" fmla="*/ 16 w 88"/>
                <a:gd name="T51" fmla="*/ 69 h 199"/>
                <a:gd name="T52" fmla="*/ 14 w 88"/>
                <a:gd name="T53" fmla="*/ 72 h 199"/>
                <a:gd name="T54" fmla="*/ 12 w 88"/>
                <a:gd name="T55" fmla="*/ 76 h 199"/>
                <a:gd name="T56" fmla="*/ 7 w 88"/>
                <a:gd name="T57" fmla="*/ 83 h 199"/>
                <a:gd name="T58" fmla="*/ 11 w 88"/>
                <a:gd name="T59" fmla="*/ 90 h 199"/>
                <a:gd name="T60" fmla="*/ 9 w 88"/>
                <a:gd name="T61" fmla="*/ 101 h 199"/>
                <a:gd name="T62" fmla="*/ 11 w 88"/>
                <a:gd name="T63" fmla="*/ 110 h 199"/>
                <a:gd name="T64" fmla="*/ 11 w 88"/>
                <a:gd name="T65" fmla="*/ 112 h 199"/>
                <a:gd name="T66" fmla="*/ 9 w 88"/>
                <a:gd name="T67" fmla="*/ 117 h 199"/>
                <a:gd name="T68" fmla="*/ 7 w 88"/>
                <a:gd name="T69" fmla="*/ 114 h 199"/>
                <a:gd name="T70" fmla="*/ 7 w 88"/>
                <a:gd name="T71" fmla="*/ 119 h 199"/>
                <a:gd name="T72" fmla="*/ 5 w 88"/>
                <a:gd name="T73" fmla="*/ 128 h 199"/>
                <a:gd name="T74" fmla="*/ 5 w 88"/>
                <a:gd name="T75" fmla="*/ 139 h 199"/>
                <a:gd name="T76" fmla="*/ 7 w 88"/>
                <a:gd name="T77" fmla="*/ 141 h 199"/>
                <a:gd name="T78" fmla="*/ 11 w 88"/>
                <a:gd name="T79" fmla="*/ 148 h 199"/>
                <a:gd name="T80" fmla="*/ 5 w 88"/>
                <a:gd name="T81" fmla="*/ 150 h 199"/>
                <a:gd name="T82" fmla="*/ 2 w 88"/>
                <a:gd name="T83" fmla="*/ 150 h 199"/>
                <a:gd name="T84" fmla="*/ 16 w 88"/>
                <a:gd name="T85" fmla="*/ 166 h 199"/>
                <a:gd name="T86" fmla="*/ 25 w 88"/>
                <a:gd name="T87" fmla="*/ 172 h 199"/>
                <a:gd name="T88" fmla="*/ 27 w 88"/>
                <a:gd name="T89" fmla="*/ 173 h 199"/>
                <a:gd name="T90" fmla="*/ 32 w 88"/>
                <a:gd name="T91" fmla="*/ 182 h 199"/>
                <a:gd name="T92" fmla="*/ 34 w 88"/>
                <a:gd name="T93" fmla="*/ 184 h 199"/>
                <a:gd name="T94" fmla="*/ 36 w 88"/>
                <a:gd name="T95" fmla="*/ 191 h 199"/>
                <a:gd name="T96" fmla="*/ 40 w 88"/>
                <a:gd name="T97" fmla="*/ 195 h 199"/>
                <a:gd name="T98" fmla="*/ 47 w 88"/>
                <a:gd name="T99" fmla="*/ 197 h 199"/>
                <a:gd name="T100" fmla="*/ 52 w 88"/>
                <a:gd name="T101" fmla="*/ 193 h 199"/>
                <a:gd name="T102" fmla="*/ 50 w 88"/>
                <a:gd name="T103" fmla="*/ 190 h 199"/>
                <a:gd name="T104" fmla="*/ 54 w 88"/>
                <a:gd name="T105" fmla="*/ 190 h 199"/>
                <a:gd name="T106" fmla="*/ 52 w 88"/>
                <a:gd name="T107" fmla="*/ 177 h 199"/>
                <a:gd name="T108" fmla="*/ 59 w 88"/>
                <a:gd name="T109" fmla="*/ 172 h 199"/>
                <a:gd name="T110" fmla="*/ 70 w 88"/>
                <a:gd name="T111" fmla="*/ 168 h 199"/>
                <a:gd name="T112" fmla="*/ 72 w 88"/>
                <a:gd name="T113" fmla="*/ 163 h 199"/>
                <a:gd name="T114" fmla="*/ 74 w 88"/>
                <a:gd name="T115" fmla="*/ 154 h 199"/>
                <a:gd name="T116" fmla="*/ 78 w 88"/>
                <a:gd name="T117" fmla="*/ 148 h 199"/>
                <a:gd name="T118" fmla="*/ 83 w 88"/>
                <a:gd name="T119" fmla="*/ 145 h 199"/>
                <a:gd name="T120" fmla="*/ 87 w 88"/>
                <a:gd name="T121" fmla="*/ 1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" h="199">
                  <a:moveTo>
                    <a:pt x="88" y="134"/>
                  </a:moveTo>
                  <a:lnTo>
                    <a:pt x="88" y="132"/>
                  </a:lnTo>
                  <a:lnTo>
                    <a:pt x="87" y="130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5" y="125"/>
                  </a:lnTo>
                  <a:lnTo>
                    <a:pt x="85" y="123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5" y="117"/>
                  </a:lnTo>
                  <a:lnTo>
                    <a:pt x="83" y="116"/>
                  </a:lnTo>
                  <a:lnTo>
                    <a:pt x="81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2" y="116"/>
                  </a:lnTo>
                  <a:lnTo>
                    <a:pt x="72" y="114"/>
                  </a:lnTo>
                  <a:lnTo>
                    <a:pt x="70" y="110"/>
                  </a:lnTo>
                  <a:lnTo>
                    <a:pt x="70" y="107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3" y="99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0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58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3" y="3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4" y="67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1" y="80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1" y="98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9" y="116"/>
                  </a:lnTo>
                  <a:lnTo>
                    <a:pt x="7" y="114"/>
                  </a:lnTo>
                  <a:lnTo>
                    <a:pt x="9" y="114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7"/>
                  </a:lnTo>
                  <a:lnTo>
                    <a:pt x="7" y="117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5"/>
                  </a:lnTo>
                  <a:lnTo>
                    <a:pt x="5" y="128"/>
                  </a:lnTo>
                  <a:lnTo>
                    <a:pt x="5" y="130"/>
                  </a:lnTo>
                  <a:lnTo>
                    <a:pt x="3" y="130"/>
                  </a:lnTo>
                  <a:lnTo>
                    <a:pt x="3" y="13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3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5" y="143"/>
                  </a:lnTo>
                  <a:lnTo>
                    <a:pt x="7" y="145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11" y="148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7"/>
                  </a:lnTo>
                  <a:lnTo>
                    <a:pt x="11" y="163"/>
                  </a:lnTo>
                  <a:lnTo>
                    <a:pt x="12" y="163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20" y="168"/>
                  </a:lnTo>
                  <a:lnTo>
                    <a:pt x="22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1" y="175"/>
                  </a:lnTo>
                  <a:lnTo>
                    <a:pt x="32" y="179"/>
                  </a:lnTo>
                  <a:lnTo>
                    <a:pt x="34" y="181"/>
                  </a:lnTo>
                  <a:lnTo>
                    <a:pt x="32" y="181"/>
                  </a:lnTo>
                  <a:lnTo>
                    <a:pt x="32" y="181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6" y="190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8" y="195"/>
                  </a:lnTo>
                  <a:lnTo>
                    <a:pt x="40" y="195"/>
                  </a:lnTo>
                  <a:lnTo>
                    <a:pt x="41" y="197"/>
                  </a:lnTo>
                  <a:lnTo>
                    <a:pt x="43" y="19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9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2" y="193"/>
                  </a:lnTo>
                  <a:lnTo>
                    <a:pt x="50" y="193"/>
                  </a:lnTo>
                  <a:lnTo>
                    <a:pt x="50" y="193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4" y="177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56" y="173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7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70" y="168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3"/>
                  </a:lnTo>
                  <a:lnTo>
                    <a:pt x="72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8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8" y="137"/>
                  </a:lnTo>
                  <a:lnTo>
                    <a:pt x="88" y="136"/>
                  </a:lnTo>
                  <a:lnTo>
                    <a:pt x="88" y="134"/>
                  </a:lnTo>
                  <a:lnTo>
                    <a:pt x="88" y="13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</p:grp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8D8F547-E2F9-43C2-A357-CF297E23632A}"/>
              </a:ext>
            </a:extLst>
          </p:cNvPr>
          <p:cNvCxnSpPr>
            <a:cxnSpLocks/>
          </p:cNvCxnSpPr>
          <p:nvPr/>
        </p:nvCxnSpPr>
        <p:spPr>
          <a:xfrm flipH="1" flipV="1">
            <a:off x="7580762" y="2169804"/>
            <a:ext cx="2007866" cy="27193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5C80DB6E-0087-406C-8B0C-8CD6AF82C582}"/>
              </a:ext>
            </a:extLst>
          </p:cNvPr>
          <p:cNvCxnSpPr>
            <a:cxnSpLocks/>
          </p:cNvCxnSpPr>
          <p:nvPr/>
        </p:nvCxnSpPr>
        <p:spPr>
          <a:xfrm flipH="1" flipV="1">
            <a:off x="7661230" y="5125427"/>
            <a:ext cx="2674724" cy="81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7F1EAA18-ED91-4BBB-BF9D-42C53DD7E808}"/>
              </a:ext>
            </a:extLst>
          </p:cNvPr>
          <p:cNvCxnSpPr>
            <a:cxnSpLocks/>
          </p:cNvCxnSpPr>
          <p:nvPr/>
        </p:nvCxnSpPr>
        <p:spPr>
          <a:xfrm flipH="1">
            <a:off x="7673464" y="5124007"/>
            <a:ext cx="2872041" cy="1007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F99829D0-4DFA-4F02-B2F9-BF8F218EDEB3}"/>
              </a:ext>
            </a:extLst>
          </p:cNvPr>
          <p:cNvSpPr/>
          <p:nvPr/>
        </p:nvSpPr>
        <p:spPr>
          <a:xfrm>
            <a:off x="5156182" y="1230052"/>
            <a:ext cx="2284563" cy="421193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Raleway" panose="020B0503030101060003" pitchFamily="34" charset="0"/>
              </a:rPr>
              <a:t>Stammsitz</a:t>
            </a:r>
            <a:br>
              <a:rPr lang="de-DE" sz="1600" dirty="0">
                <a:latin typeface="Raleway" panose="020B0503030101060003" pitchFamily="34" charset="0"/>
              </a:rPr>
            </a:br>
            <a:r>
              <a:rPr lang="de-DE" sz="1000" dirty="0">
                <a:latin typeface="Raleway" panose="020B0503030101060003" pitchFamily="34" charset="0"/>
              </a:rPr>
              <a:t>Heidenheim, Deutschland</a:t>
            </a:r>
            <a:endParaRPr lang="de-DE" sz="1600" dirty="0">
              <a:latin typeface="Raleway" panose="020B0503030101060003" pitchFamily="34" charset="0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5BED9305-9F24-4E2D-9361-42485E17CC36}"/>
              </a:ext>
            </a:extLst>
          </p:cNvPr>
          <p:cNvSpPr/>
          <p:nvPr/>
        </p:nvSpPr>
        <p:spPr>
          <a:xfrm>
            <a:off x="5152763" y="1694924"/>
            <a:ext cx="2284563" cy="421193"/>
          </a:xfrm>
          <a:prstGeom prst="rect">
            <a:avLst/>
          </a:prstGeom>
          <a:solidFill>
            <a:srgbClr val="97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Mayer Holding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B869C212-257A-4086-9A34-040657DEA0DA}"/>
              </a:ext>
            </a:extLst>
          </p:cNvPr>
          <p:cNvSpPr/>
          <p:nvPr/>
        </p:nvSpPr>
        <p:spPr>
          <a:xfrm>
            <a:off x="5152763" y="2159797"/>
            <a:ext cx="2284563" cy="421193"/>
          </a:xfrm>
          <a:prstGeom prst="rect">
            <a:avLst/>
          </a:prstGeom>
          <a:solidFill>
            <a:srgbClr val="97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Grundstücksverwaltung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953C8A1E-84D2-4942-88A3-C011CC219CA4}"/>
              </a:ext>
            </a:extLst>
          </p:cNvPr>
          <p:cNvSpPr/>
          <p:nvPr/>
        </p:nvSpPr>
        <p:spPr>
          <a:xfrm>
            <a:off x="5149109" y="2628545"/>
            <a:ext cx="2284563" cy="421193"/>
          </a:xfrm>
          <a:prstGeom prst="rect">
            <a:avLst/>
          </a:prstGeom>
          <a:solidFill>
            <a:srgbClr val="97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Stahl- &amp; Apparatebau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6C3BD5CC-1E7F-4F28-A043-58A6DC7D84A3}"/>
              </a:ext>
            </a:extLst>
          </p:cNvPr>
          <p:cNvSpPr/>
          <p:nvPr/>
        </p:nvSpPr>
        <p:spPr>
          <a:xfrm>
            <a:off x="5152762" y="4888238"/>
            <a:ext cx="2284563" cy="421193"/>
          </a:xfrm>
          <a:prstGeom prst="rect">
            <a:avLst/>
          </a:prstGeom>
          <a:solidFill>
            <a:srgbClr val="97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Laser- &amp; Blechtechnik</a:t>
            </a:r>
            <a:br>
              <a:rPr lang="de-DE" sz="1600" dirty="0">
                <a:solidFill>
                  <a:schemeClr val="bg1"/>
                </a:solidFill>
                <a:latin typeface="Raleway" panose="020B0503030101060003" pitchFamily="34" charset="0"/>
              </a:rPr>
            </a:br>
            <a:r>
              <a:rPr lang="de-DE" sz="1000" dirty="0">
                <a:solidFill>
                  <a:schemeClr val="bg1"/>
                </a:solidFill>
                <a:latin typeface="Raleway" panose="020B0503030101060003" pitchFamily="34" charset="0"/>
              </a:rPr>
              <a:t>Kisfalud, Ungarn</a:t>
            </a:r>
            <a:endParaRPr lang="de-DE" sz="16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C9D6CC2C-19D6-4409-B70A-626374E5EC7A}"/>
              </a:ext>
            </a:extLst>
          </p:cNvPr>
          <p:cNvSpPr/>
          <p:nvPr/>
        </p:nvSpPr>
        <p:spPr>
          <a:xfrm>
            <a:off x="5157715" y="5894400"/>
            <a:ext cx="2284563" cy="421193"/>
          </a:xfrm>
          <a:prstGeom prst="rect">
            <a:avLst/>
          </a:prstGeom>
          <a:solidFill>
            <a:srgbClr val="97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Hardware &amp; Software</a:t>
            </a:r>
            <a:br>
              <a:rPr lang="de-DE" sz="1600" dirty="0">
                <a:solidFill>
                  <a:schemeClr val="bg1"/>
                </a:solidFill>
                <a:latin typeface="Raleway" panose="020B0503030101060003" pitchFamily="34" charset="0"/>
              </a:rPr>
            </a:br>
            <a:r>
              <a:rPr lang="de-DE" sz="10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Raleway" panose="020B0503030101060003" pitchFamily="34" charset="0"/>
              </a:rPr>
              <a:t>Gyöngyös</a:t>
            </a:r>
            <a:r>
              <a:rPr lang="de-DE" sz="1000" dirty="0">
                <a:solidFill>
                  <a:schemeClr val="bg1"/>
                </a:solidFill>
                <a:latin typeface="Raleway" panose="020B0503030101060003" pitchFamily="34" charset="0"/>
              </a:rPr>
              <a:t>, Ungarn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FAE6EC6-79C6-40B6-B0F3-75D46D1E514B}"/>
              </a:ext>
            </a:extLst>
          </p:cNvPr>
          <p:cNvSpPr/>
          <p:nvPr/>
        </p:nvSpPr>
        <p:spPr>
          <a:xfrm>
            <a:off x="5152761" y="3098734"/>
            <a:ext cx="2284563" cy="421193"/>
          </a:xfrm>
          <a:prstGeom prst="rect">
            <a:avLst/>
          </a:prstGeom>
          <a:solidFill>
            <a:srgbClr val="97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Raleway" panose="020B0503030101060003" pitchFamily="34" charset="0"/>
              </a:rPr>
              <a:t>Pflanz- &amp; Systemtechnik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1D8E7CF-5EB4-F543-8C88-855BE1028BD9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6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8">
          <a:extLst>
            <a:ext uri="{FF2B5EF4-FFF2-40B4-BE49-F238E27FC236}">
              <a16:creationId xmlns:a16="http://schemas.microsoft.com/office/drawing/2014/main" id="{65DB3019-5D96-3380-70A9-08ED4C0A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9FCBA73-A080-49D7-C917-A16D7D9B7660}"/>
              </a:ext>
            </a:extLst>
          </p:cNvPr>
          <p:cNvSpPr txBox="1"/>
          <p:nvPr/>
        </p:nvSpPr>
        <p:spPr>
          <a:xfrm>
            <a:off x="646287" y="663469"/>
            <a:ext cx="3578224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MAYER DIVISIONEN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532394C-0031-21E9-CE71-3AECAAF078D2}"/>
              </a:ext>
            </a:extLst>
          </p:cNvPr>
          <p:cNvSpPr txBox="1"/>
          <p:nvPr/>
        </p:nvSpPr>
        <p:spPr>
          <a:xfrm>
            <a:off x="704105" y="1281302"/>
            <a:ext cx="3996000" cy="491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1876425" algn="l"/>
              </a:tabLs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Pflanz- und Systemtechnik</a:t>
            </a:r>
          </a:p>
          <a:p>
            <a:pPr algn="just">
              <a:lnSpc>
                <a:spcPct val="125000"/>
              </a:lnSpc>
              <a:tabLst>
                <a:tab pos="1876425" algn="l"/>
              </a:tabLst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Als Erfinder der Topfmaschine setzt Mayer mit innovativen Lösungen zur Automatisierung von Zierpflanzbetrieben und Baumschulen seit über 50 Jahren neue Standard in der Branche.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Laser- und Blechtechnik</a:t>
            </a:r>
          </a:p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Laserschneiden, Entgraten, Abkanten, Dünn- blechschweißen in verschiedenen Verfahren, Sandstrahlen und Pulverbeschichten sind unsere Kernkompetenzen.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Hardware und Software</a:t>
            </a:r>
          </a:p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Die Planung, Herstellung und Inbetriebnahme von individuellen Sonderproduktionslinien, Materialförderungsanlagen, Messanlagen und Robotersystemen sind Hauptbetätigungen.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EEB84C-EE52-D281-C601-551CE74369C9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Im Haus, Decke, Boden, Tisch enthält.&#10;&#10;KI-generierte Inhalte können fehlerhaft sein.">
            <a:extLst>
              <a:ext uri="{FF2B5EF4-FFF2-40B4-BE49-F238E27FC236}">
                <a16:creationId xmlns:a16="http://schemas.microsoft.com/office/drawing/2014/main" id="{918E96C9-D7A5-72A7-3CFF-72BAD128B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21" b="10929"/>
          <a:stretch>
            <a:fillRect/>
          </a:stretch>
        </p:blipFill>
        <p:spPr>
          <a:xfrm>
            <a:off x="4867275" y="2341294"/>
            <a:ext cx="7324725" cy="2175411"/>
          </a:xfrm>
          <a:prstGeom prst="rect">
            <a:avLst/>
          </a:prstGeom>
        </p:spPr>
      </p:pic>
      <p:pic>
        <p:nvPicPr>
          <p:cNvPr id="11" name="Grafik 10" descr="Ein Bild, das Maschine, Fräsmaschine enthält.&#10;&#10;KI-generierte Inhalte können fehlerhaft sein.">
            <a:extLst>
              <a:ext uri="{FF2B5EF4-FFF2-40B4-BE49-F238E27FC236}">
                <a16:creationId xmlns:a16="http://schemas.microsoft.com/office/drawing/2014/main" id="{48BF779D-1593-437A-F7E4-0C3E56F51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5945" r="4843" b="9585"/>
          <a:stretch>
            <a:fillRect/>
          </a:stretch>
        </p:blipFill>
        <p:spPr>
          <a:xfrm>
            <a:off x="4867275" y="0"/>
            <a:ext cx="7324725" cy="2190442"/>
          </a:xfrm>
          <a:prstGeom prst="rect">
            <a:avLst/>
          </a:prstGeom>
        </p:spPr>
      </p:pic>
      <p:pic>
        <p:nvPicPr>
          <p:cNvPr id="15" name="Grafik 14" descr="Ein Bild, das Maschine, Bautechnik, Screenshot, Elektronik enthält.&#10;&#10;KI-generierte Inhalte können fehlerhaft sein.">
            <a:extLst>
              <a:ext uri="{FF2B5EF4-FFF2-40B4-BE49-F238E27FC236}">
                <a16:creationId xmlns:a16="http://schemas.microsoft.com/office/drawing/2014/main" id="{1F5722EF-8049-A03B-F5E0-3C5283CA5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9" b="30231"/>
          <a:stretch>
            <a:fillRect/>
          </a:stretch>
        </p:blipFill>
        <p:spPr>
          <a:xfrm>
            <a:off x="4867275" y="4682593"/>
            <a:ext cx="7324725" cy="2175408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ED7FABE8-2B04-43E0-85FF-BB8165F3E0C6}"/>
              </a:ext>
            </a:extLst>
          </p:cNvPr>
          <p:cNvSpPr/>
          <p:nvPr/>
        </p:nvSpPr>
        <p:spPr>
          <a:xfrm>
            <a:off x="5817371" y="726466"/>
            <a:ext cx="5400221" cy="1021256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6E2DAC7-602F-E5CE-4DF8-D9598DBD1CD2}"/>
              </a:ext>
            </a:extLst>
          </p:cNvPr>
          <p:cNvSpPr/>
          <p:nvPr/>
        </p:nvSpPr>
        <p:spPr>
          <a:xfrm>
            <a:off x="5819345" y="737801"/>
            <a:ext cx="5391895" cy="10099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CF9D776-BAF9-D3EA-0EB2-D2022D269B76}"/>
              </a:ext>
            </a:extLst>
          </p:cNvPr>
          <p:cNvSpPr/>
          <p:nvPr/>
        </p:nvSpPr>
        <p:spPr>
          <a:xfrm>
            <a:off x="6053015" y="1034858"/>
            <a:ext cx="4761419" cy="41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000" b="1" spc="100" dirty="0">
                <a:latin typeface="Raleway" panose="020B0503030101060003" pitchFamily="34" charset="0"/>
              </a:rPr>
              <a:t>PFLANZ- UND SYSTEMTECHNIK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C5D68C1-5E39-6166-930D-C387462E74F9}"/>
              </a:ext>
            </a:extLst>
          </p:cNvPr>
          <p:cNvSpPr/>
          <p:nvPr/>
        </p:nvSpPr>
        <p:spPr>
          <a:xfrm>
            <a:off x="5817371" y="2916908"/>
            <a:ext cx="5400221" cy="1021256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E080A2B-3088-1959-E3EC-2E8BE8FE2DEE}"/>
              </a:ext>
            </a:extLst>
          </p:cNvPr>
          <p:cNvSpPr/>
          <p:nvPr/>
        </p:nvSpPr>
        <p:spPr>
          <a:xfrm>
            <a:off x="5819345" y="2928243"/>
            <a:ext cx="5391895" cy="10099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B95EB93-015C-355F-B13E-26706197246B}"/>
              </a:ext>
            </a:extLst>
          </p:cNvPr>
          <p:cNvSpPr/>
          <p:nvPr/>
        </p:nvSpPr>
        <p:spPr>
          <a:xfrm>
            <a:off x="6053015" y="3225300"/>
            <a:ext cx="4761419" cy="41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000" b="1" spc="100" dirty="0">
                <a:latin typeface="Raleway" panose="020B0503030101060003" pitchFamily="34" charset="0"/>
              </a:rPr>
              <a:t>LASER- UND BLECHTECHNIK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BDACC27-0121-AEEC-085E-34FFF57F256D}"/>
              </a:ext>
            </a:extLst>
          </p:cNvPr>
          <p:cNvSpPr/>
          <p:nvPr/>
        </p:nvSpPr>
        <p:spPr>
          <a:xfrm>
            <a:off x="5811019" y="5222266"/>
            <a:ext cx="5400221" cy="1021256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1303455-BD35-43A1-7071-A9B73B9D7B0E}"/>
              </a:ext>
            </a:extLst>
          </p:cNvPr>
          <p:cNvSpPr/>
          <p:nvPr/>
        </p:nvSpPr>
        <p:spPr>
          <a:xfrm>
            <a:off x="5812993" y="5233601"/>
            <a:ext cx="5391895" cy="10099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C54F7A4-2723-703E-F1F5-C8AC1CE2585B}"/>
              </a:ext>
            </a:extLst>
          </p:cNvPr>
          <p:cNvSpPr/>
          <p:nvPr/>
        </p:nvSpPr>
        <p:spPr>
          <a:xfrm>
            <a:off x="6046663" y="5530658"/>
            <a:ext cx="4761419" cy="41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000" b="1" spc="100" dirty="0">
                <a:latin typeface="Raleway" panose="020B0503030101060003" pitchFamily="34" charset="0"/>
              </a:rPr>
              <a:t>HARDWARE UND SOFTWARE</a:t>
            </a:r>
          </a:p>
        </p:txBody>
      </p:sp>
    </p:spTree>
    <p:extLst>
      <p:ext uri="{BB962C8B-B14F-4D97-AF65-F5344CB8AC3E}">
        <p14:creationId xmlns:p14="http://schemas.microsoft.com/office/powerpoint/2010/main" val="34825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bäude, Baum, draußen, Zaun enthält.&#10;&#10;Mit sehr hoher Zuverlässigkeit generierte Beschreibung">
            <a:extLst>
              <a:ext uri="{FF2B5EF4-FFF2-40B4-BE49-F238E27FC236}">
                <a16:creationId xmlns:a16="http://schemas.microsoft.com/office/drawing/2014/main" id="{CC1A4807-ED7D-4183-9AEB-80C9451A11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63"/>
          <a:stretch>
            <a:fillRect/>
          </a:stretch>
        </p:blipFill>
        <p:spPr>
          <a:xfrm>
            <a:off x="4916512" y="0"/>
            <a:ext cx="7275488" cy="3150606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7" name="Grafik 6" descr="Ein Bild, das Gebäude, drinnen, groß, LKW enthält.&#10;&#10;Mit sehr hoher Zuverlässigkeit generierte Beschreibung">
            <a:extLst>
              <a:ext uri="{FF2B5EF4-FFF2-40B4-BE49-F238E27FC236}">
                <a16:creationId xmlns:a16="http://schemas.microsoft.com/office/drawing/2014/main" id="{863032C6-0F1F-40CC-88D3-5D1C08DCD7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28"/>
          <a:stretch>
            <a:fillRect/>
          </a:stretch>
        </p:blipFill>
        <p:spPr>
          <a:xfrm>
            <a:off x="4926329" y="3232087"/>
            <a:ext cx="7275488" cy="3625913"/>
          </a:xfrm>
          <a:prstGeom prst="rect">
            <a:avLst/>
          </a:prstGeom>
          <a:ln w="28575">
            <a:noFill/>
          </a:ln>
          <a:effectLst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06600F1-546D-EABC-0442-A169B2B70754}"/>
              </a:ext>
            </a:extLst>
          </p:cNvPr>
          <p:cNvSpPr txBox="1"/>
          <p:nvPr/>
        </p:nvSpPr>
        <p:spPr>
          <a:xfrm>
            <a:off x="646287" y="663469"/>
            <a:ext cx="4533613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STAHL-&amp;</a:t>
            </a:r>
            <a:r>
              <a:rPr lang="de-DE" sz="1200" b="1" dirty="0">
                <a:solidFill>
                  <a:srgbClr val="00567D"/>
                </a:solidFill>
                <a:latin typeface="Raleway" panose="020B0503030101060003" pitchFamily="34" charset="0"/>
              </a:rPr>
              <a:t> </a:t>
            </a: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APPARATEBAU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D11DD9-E436-D549-0657-6EA91B63330F}"/>
              </a:ext>
            </a:extLst>
          </p:cNvPr>
          <p:cNvSpPr txBox="1"/>
          <p:nvPr/>
        </p:nvSpPr>
        <p:spPr>
          <a:xfrm>
            <a:off x="704105" y="1281302"/>
            <a:ext cx="3996000" cy="379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1876425" algn="l"/>
              </a:tabLst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Der Mayer Stahl- &amp; Apparatebau bietet als deutscher Fachbetrieb Lohnfertigung für Schweißkonstruktionen und Großbauteile. Am Standort Heidenheim bieten wir eine hohe Fertigungstiefe, geschultes Fachpersonal und einen einzigartigen Maschinenpark.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Höchste Qualitätsansprüche</a:t>
            </a:r>
          </a:p>
          <a:p>
            <a:pPr marL="285750" indent="-28575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Kurze Lieferzeiten &amp; hohe Termintreue</a:t>
            </a:r>
          </a:p>
          <a:p>
            <a:pPr marL="285750" indent="-28575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Partnerschaftliche Kundenbeziehungen</a:t>
            </a:r>
          </a:p>
          <a:p>
            <a:pPr algn="just">
              <a:lnSpc>
                <a:spcPct val="125000"/>
              </a:lnSpc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B28A6E-A5A4-C27A-AB21-9903FC4B9427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Boden, drinnen, Decke, Wand enthält.&#10;&#10;Mit sehr hoher Zuverlässigkeit generierte Beschreibung">
            <a:extLst>
              <a:ext uri="{FF2B5EF4-FFF2-40B4-BE49-F238E27FC236}">
                <a16:creationId xmlns:a16="http://schemas.microsoft.com/office/drawing/2014/main" id="{99352181-E1F5-4D52-9525-C057DCAC2EF8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9" r="-1"/>
          <a:stretch>
            <a:fillRect/>
          </a:stretch>
        </p:blipFill>
        <p:spPr>
          <a:xfrm>
            <a:off x="4779305" y="3349145"/>
            <a:ext cx="2420938" cy="3508856"/>
          </a:xfrm>
          <a:prstGeom prst="rect">
            <a:avLst/>
          </a:prstGeom>
          <a:solidFill>
            <a:srgbClr val="E4E4E4"/>
          </a:solidFill>
          <a:ln>
            <a:noFill/>
          </a:ln>
        </p:spPr>
      </p:pic>
      <p:pic>
        <p:nvPicPr>
          <p:cNvPr id="19" name="Bildplatzhalter 18" descr="Ein Bild, das drinnen, Boden, Gebäude, Decke enthält.&#10;&#10;Mit sehr hoher Zuverlässigkeit generierte Beschreibung">
            <a:extLst>
              <a:ext uri="{FF2B5EF4-FFF2-40B4-BE49-F238E27FC236}">
                <a16:creationId xmlns:a16="http://schemas.microsoft.com/office/drawing/2014/main" id="{012150EB-63EE-4F5D-9B74-99AD59D22BD8}"/>
              </a:ext>
            </a:extLst>
          </p:cNvPr>
          <p:cNvPicPr>
            <a:picLocks noGrp="1" noChangeAspect="1"/>
          </p:cNvPicPr>
          <p:nvPr>
            <p:ph type="pic" idx="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169" y="2544024"/>
            <a:ext cx="2452882" cy="4313976"/>
          </a:xfrm>
          <a:prstGeom prst="rect">
            <a:avLst/>
          </a:prstGeom>
          <a:solidFill>
            <a:srgbClr val="E4E4E4"/>
          </a:solidFill>
          <a:ln>
            <a:noFill/>
          </a:ln>
        </p:spPr>
      </p:pic>
      <p:pic>
        <p:nvPicPr>
          <p:cNvPr id="25" name="Bildplatzhalter 24" descr="Ein Bild, das Boden, drinnen, Wand, Raum enthält.&#10;&#10;Mit sehr hoher Zuverlässigkeit generierte Beschreibung">
            <a:extLst>
              <a:ext uri="{FF2B5EF4-FFF2-40B4-BE49-F238E27FC236}">
                <a16:creationId xmlns:a16="http://schemas.microsoft.com/office/drawing/2014/main" id="{1C959EDC-6E98-4A59-8616-5CA9A587C59B}"/>
              </a:ext>
            </a:extLst>
          </p:cNvPr>
          <p:cNvPicPr>
            <a:picLocks noGrp="1" noChangeAspect="1"/>
          </p:cNvPicPr>
          <p:nvPr>
            <p:ph type="pic" idx="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00"/>
          <a:stretch>
            <a:fillRect/>
          </a:stretch>
        </p:blipFill>
        <p:spPr>
          <a:xfrm>
            <a:off x="9832977" y="-1"/>
            <a:ext cx="2359024" cy="4725909"/>
          </a:xfrm>
          <a:prstGeom prst="rect">
            <a:avLst/>
          </a:prstGeom>
          <a:solidFill>
            <a:srgbClr val="E4E4E4"/>
          </a:solidFill>
          <a:ln>
            <a:noFill/>
          </a:ln>
        </p:spPr>
      </p:pic>
      <p:pic>
        <p:nvPicPr>
          <p:cNvPr id="17" name="Bildplatzhalter 16" descr="Ein Bild, das Straße, draußen, Himmel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925EACD0-4057-48D4-9E68-9910C178362B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670" y="-1"/>
            <a:ext cx="2440350" cy="2453489"/>
          </a:xfrm>
          <a:prstGeom prst="rect">
            <a:avLst/>
          </a:prstGeom>
          <a:solidFill>
            <a:srgbClr val="E4E4E4"/>
          </a:solidFill>
          <a:ln w="28575">
            <a:noFill/>
          </a:ln>
        </p:spPr>
      </p:pic>
      <p:pic>
        <p:nvPicPr>
          <p:cNvPr id="3" name="Bildplatzhalter 2" descr="Ein Bild, das Himmel, Gebäude, draußen, Straße enthält.&#10;&#10;Mit sehr hoher Zuverlässigkeit generierte Beschreibung">
            <a:extLst>
              <a:ext uri="{FF2B5EF4-FFF2-40B4-BE49-F238E27FC236}">
                <a16:creationId xmlns:a16="http://schemas.microsoft.com/office/drawing/2014/main" id="{EAB9D33D-5AAC-4FA0-B6E4-C025560F33F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784418" y="-1"/>
            <a:ext cx="2420938" cy="3267075"/>
          </a:xfrm>
          <a:prstGeom prst="rect">
            <a:avLst/>
          </a:prstGeom>
          <a:solidFill>
            <a:srgbClr val="E4E4E4"/>
          </a:solidFill>
          <a:ln w="28575">
            <a:noFill/>
          </a:ln>
        </p:spPr>
      </p:pic>
      <p:pic>
        <p:nvPicPr>
          <p:cNvPr id="6" name="Bildplatzhalter 5" descr="Ein Bild, das drinnen, Tisch enthält.&#10;&#10;Mit hoher Zuverlässigkeit generierte Beschreibung">
            <a:extLst>
              <a:ext uri="{FF2B5EF4-FFF2-40B4-BE49-F238E27FC236}">
                <a16:creationId xmlns:a16="http://schemas.microsoft.com/office/drawing/2014/main" id="{4636EB9F-1B68-4A31-BA09-5CC8A89D12DF}"/>
              </a:ext>
            </a:extLst>
          </p:cNvPr>
          <p:cNvPicPr>
            <a:picLocks noGrp="1" noChangeAspect="1"/>
          </p:cNvPicPr>
          <p:nvPr>
            <p:ph type="pic" idx="7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2977" y="4815042"/>
            <a:ext cx="2364579" cy="2042958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893ED15-1ABD-8D0E-8DBD-CB79BA82BA23}"/>
              </a:ext>
            </a:extLst>
          </p:cNvPr>
          <p:cNvSpPr txBox="1"/>
          <p:nvPr/>
        </p:nvSpPr>
        <p:spPr>
          <a:xfrm>
            <a:off x="646287" y="663469"/>
            <a:ext cx="3058851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DER STAMMSITZ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89CFA1-DE9D-14FE-6D5F-31EDDA19A51A}"/>
              </a:ext>
            </a:extLst>
          </p:cNvPr>
          <p:cNvSpPr txBox="1"/>
          <p:nvPr/>
        </p:nvSpPr>
        <p:spPr>
          <a:xfrm>
            <a:off x="704105" y="1281302"/>
            <a:ext cx="3996000" cy="545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Seit über 100 Jahren bietet der Mayer Stahl- &amp; Apparatebau Stahlkonstruktionen und Großbauteile   „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made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in Germany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“.</a:t>
            </a:r>
          </a:p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Auf den rund 7.000 qm am Stammsitz in Heidenheim gehen Fertigung und Verwaltung Hand in Hand, um auch in Zukunft schnelle Reaktions- und kurze Lieferzeiten zu ermöglichen.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Permanente Weiterentwicklung und Investition in den Standort Deutschland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9FAAC9D-EAF1-5ADF-838D-382DBAE582EC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2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5ECB2-91DE-4F2F-57D6-33D8EC189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Mann, Kleidung, Metallarbeit enthält.&#10;&#10;KI-generierte Inhalte können fehlerhaft sein.">
            <a:extLst>
              <a:ext uri="{FF2B5EF4-FFF2-40B4-BE49-F238E27FC236}">
                <a16:creationId xmlns:a16="http://schemas.microsoft.com/office/drawing/2014/main" id="{6DD12A67-8FF7-0F4E-BBB8-20D72EEF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0173" r="210" b="16039"/>
          <a:stretch>
            <a:fillRect/>
          </a:stretch>
        </p:blipFill>
        <p:spPr>
          <a:xfrm>
            <a:off x="5646821" y="0"/>
            <a:ext cx="6545179" cy="1477376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1D47D769-5A3F-6B57-2111-CE7F18A42E69}"/>
              </a:ext>
            </a:extLst>
          </p:cNvPr>
          <p:cNvSpPr/>
          <p:nvPr/>
        </p:nvSpPr>
        <p:spPr>
          <a:xfrm>
            <a:off x="6236471" y="209682"/>
            <a:ext cx="5400221" cy="1021256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87E331-E9E3-D979-DD96-13951A9433A8}"/>
              </a:ext>
            </a:extLst>
          </p:cNvPr>
          <p:cNvSpPr txBox="1"/>
          <p:nvPr/>
        </p:nvSpPr>
        <p:spPr>
          <a:xfrm>
            <a:off x="646287" y="663469"/>
            <a:ext cx="4397358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UNSERE KOMPETENZEN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F8915F-E52F-743B-21AE-7E833B2D004A}"/>
              </a:ext>
            </a:extLst>
          </p:cNvPr>
          <p:cNvSpPr txBox="1"/>
          <p:nvPr/>
        </p:nvSpPr>
        <p:spPr>
          <a:xfrm>
            <a:off x="704105" y="1281302"/>
            <a:ext cx="3996000" cy="329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Neben unseren Kernkompetenzen bieten wir ein breites Portfolio an weiteren Leistungen. Dazu zählen die Bearbeitung von Dünn-blechen (insb. Laserschneiden, Abkanten, Schweißen), beratende Dienstleistungen im Engineering sowie Montageleistungen für Baugruppen. 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Nichts Passendes dabei?</a:t>
            </a:r>
          </a:p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Kein Problem. Gerne gehen wir auf Ihre individuelle Anfrage im Rahmen eines persönlichen Beratungsgesprächs ein.</a:t>
            </a:r>
            <a:endParaRPr lang="de-DE" sz="14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A3C5448-BAA4-C469-8052-547C51DCAAD4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Kleidung, Person, Gelände, draußen enthält.&#10;&#10;KI-generierte Inhalte können fehlerhaft sein.">
            <a:extLst>
              <a:ext uri="{FF2B5EF4-FFF2-40B4-BE49-F238E27FC236}">
                <a16:creationId xmlns:a16="http://schemas.microsoft.com/office/drawing/2014/main" id="{E7B03B60-D793-436F-8E8A-1CE39D8B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5" b="45259"/>
          <a:stretch>
            <a:fillRect/>
          </a:stretch>
        </p:blipFill>
        <p:spPr>
          <a:xfrm>
            <a:off x="5676922" y="3592609"/>
            <a:ext cx="6545179" cy="1474970"/>
          </a:xfrm>
          <a:prstGeom prst="rect">
            <a:avLst/>
          </a:prstGeom>
        </p:spPr>
      </p:pic>
      <p:pic>
        <p:nvPicPr>
          <p:cNvPr id="15" name="Grafik 14" descr="Ein Bild, das Gebäude, Im Haus, Aluminium, Design enthält.&#10;&#10;KI-generierte Inhalte können fehlerhaft sein.">
            <a:extLst>
              <a:ext uri="{FF2B5EF4-FFF2-40B4-BE49-F238E27FC236}">
                <a16:creationId xmlns:a16="http://schemas.microsoft.com/office/drawing/2014/main" id="{183E5CD3-BA10-0266-376A-21F2BB200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16110" r="97" b="50055"/>
          <a:stretch>
            <a:fillRect/>
          </a:stretch>
        </p:blipFill>
        <p:spPr>
          <a:xfrm>
            <a:off x="5646821" y="1784225"/>
            <a:ext cx="6538866" cy="1474970"/>
          </a:xfrm>
          <a:prstGeom prst="rect">
            <a:avLst/>
          </a:prstGeom>
        </p:spPr>
      </p:pic>
      <p:pic>
        <p:nvPicPr>
          <p:cNvPr id="17" name="Grafik 16" descr="Ein Bild, das Kleidung, Person, Schuhwerk, Mann enthält.&#10;&#10;KI-generierte Inhalte können fehlerhaft sein.">
            <a:extLst>
              <a:ext uri="{FF2B5EF4-FFF2-40B4-BE49-F238E27FC236}">
                <a16:creationId xmlns:a16="http://schemas.microsoft.com/office/drawing/2014/main" id="{569D6F43-90B4-1283-6D2C-44EAC2D7E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49908"/>
          <a:stretch>
            <a:fillRect/>
          </a:stretch>
        </p:blipFill>
        <p:spPr>
          <a:xfrm>
            <a:off x="5646822" y="5383030"/>
            <a:ext cx="6545178" cy="147497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E5A87D62-2390-3665-3C30-12F87AED2E70}"/>
              </a:ext>
            </a:extLst>
          </p:cNvPr>
          <p:cNvSpPr/>
          <p:nvPr/>
        </p:nvSpPr>
        <p:spPr>
          <a:xfrm>
            <a:off x="6238445" y="221017"/>
            <a:ext cx="5391895" cy="10099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89370F6-13C9-1430-E132-6C30795E284A}"/>
              </a:ext>
            </a:extLst>
          </p:cNvPr>
          <p:cNvSpPr/>
          <p:nvPr/>
        </p:nvSpPr>
        <p:spPr>
          <a:xfrm>
            <a:off x="6472115" y="518074"/>
            <a:ext cx="4761419" cy="41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000" b="1" spc="100" dirty="0">
                <a:latin typeface="Raleway" panose="020B0503030101060003" pitchFamily="34" charset="0"/>
              </a:rPr>
              <a:t>HEFTEN | SCHWEISSEN | GLÜHEN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AF3262F-A2F1-64EC-3EC5-0519D007DD05}"/>
              </a:ext>
            </a:extLst>
          </p:cNvPr>
          <p:cNvSpPr/>
          <p:nvPr/>
        </p:nvSpPr>
        <p:spPr>
          <a:xfrm>
            <a:off x="6230119" y="2028665"/>
            <a:ext cx="5400221" cy="1021256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D65C237-4E60-C4CF-C860-D7465D2A533B}"/>
              </a:ext>
            </a:extLst>
          </p:cNvPr>
          <p:cNvSpPr/>
          <p:nvPr/>
        </p:nvSpPr>
        <p:spPr>
          <a:xfrm>
            <a:off x="6238445" y="2023312"/>
            <a:ext cx="5391895" cy="10099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4BF6943-1871-3650-03F2-17E9F02F542F}"/>
              </a:ext>
            </a:extLst>
          </p:cNvPr>
          <p:cNvSpPr/>
          <p:nvPr/>
        </p:nvSpPr>
        <p:spPr>
          <a:xfrm>
            <a:off x="6303815" y="2320369"/>
            <a:ext cx="5326526" cy="41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000" b="1" spc="100" dirty="0">
                <a:latin typeface="Raleway" panose="020B0503030101060003" pitchFamily="34" charset="0"/>
              </a:rPr>
              <a:t>MECH. BEARBEITUNG | LOHNMESSEN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DE9B37F-4D16-F48E-7149-9B4DA6FCDBDD}"/>
              </a:ext>
            </a:extLst>
          </p:cNvPr>
          <p:cNvSpPr/>
          <p:nvPr/>
        </p:nvSpPr>
        <p:spPr>
          <a:xfrm>
            <a:off x="6236471" y="3819466"/>
            <a:ext cx="5400221" cy="1021256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7888F64-E2A3-55FE-3261-69FB3F632E81}"/>
              </a:ext>
            </a:extLst>
          </p:cNvPr>
          <p:cNvSpPr/>
          <p:nvPr/>
        </p:nvSpPr>
        <p:spPr>
          <a:xfrm>
            <a:off x="6238445" y="3830801"/>
            <a:ext cx="5391895" cy="10099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9D9EDCD-8675-6C6A-902C-FD197528D314}"/>
              </a:ext>
            </a:extLst>
          </p:cNvPr>
          <p:cNvSpPr/>
          <p:nvPr/>
        </p:nvSpPr>
        <p:spPr>
          <a:xfrm>
            <a:off x="6186980" y="4120988"/>
            <a:ext cx="5391894" cy="41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000" b="1" spc="100" dirty="0">
                <a:latin typeface="Raleway" panose="020B0503030101060003" pitchFamily="34" charset="0"/>
              </a:rPr>
              <a:t>SANDSTRAHLEN | LACKIEREN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7FFA618-B3C5-6846-876E-4A0BA4465D2F}"/>
              </a:ext>
            </a:extLst>
          </p:cNvPr>
          <p:cNvSpPr/>
          <p:nvPr/>
        </p:nvSpPr>
        <p:spPr>
          <a:xfrm>
            <a:off x="6236471" y="5595958"/>
            <a:ext cx="5400221" cy="1021256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2298102-F048-B4CE-F4FA-472FEF177D13}"/>
              </a:ext>
            </a:extLst>
          </p:cNvPr>
          <p:cNvSpPr/>
          <p:nvPr/>
        </p:nvSpPr>
        <p:spPr>
          <a:xfrm>
            <a:off x="6238445" y="5607293"/>
            <a:ext cx="5391895" cy="10099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A41A85-E6D2-6004-2718-F4A269F288B0}"/>
              </a:ext>
            </a:extLst>
          </p:cNvPr>
          <p:cNvSpPr/>
          <p:nvPr/>
        </p:nvSpPr>
        <p:spPr>
          <a:xfrm>
            <a:off x="6303814" y="5915848"/>
            <a:ext cx="5098020" cy="41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2000" b="1" spc="100" dirty="0">
                <a:latin typeface="Raleway" panose="020B0503030101060003" pitchFamily="34" charset="0"/>
              </a:rPr>
              <a:t>MONTAGE |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12796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4" descr="Ein Bild, das Person, drinnen, Gebäude, Mann enthält.&#10;&#10;Mit sehr hoher Zuverlässigkeit generierte Beschreibung">
            <a:extLst>
              <a:ext uri="{FF2B5EF4-FFF2-40B4-BE49-F238E27FC236}">
                <a16:creationId xmlns:a16="http://schemas.microsoft.com/office/drawing/2014/main" id="{80535CB8-B73C-47BD-8A54-63E3D1F1A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8" r="11976"/>
          <a:stretch>
            <a:fillRect/>
          </a:stretch>
        </p:blipFill>
        <p:spPr>
          <a:xfrm>
            <a:off x="5255238" y="0"/>
            <a:ext cx="6936761" cy="3640787"/>
          </a:xfrm>
          <a:prstGeom prst="rect">
            <a:avLst/>
          </a:prstGeom>
        </p:spPr>
      </p:pic>
      <p:pic>
        <p:nvPicPr>
          <p:cNvPr id="23" name="Grafik 22" descr="Ein Bild, das Gebäude, drinnen enthält.&#10;&#10;Mit sehr hoher Zuverlässigkeit generierte Beschreibung">
            <a:extLst>
              <a:ext uri="{FF2B5EF4-FFF2-40B4-BE49-F238E27FC236}">
                <a16:creationId xmlns:a16="http://schemas.microsoft.com/office/drawing/2014/main" id="{F10CA050-A460-4286-A099-C93A70621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8233" y="3726000"/>
            <a:ext cx="3423767" cy="3132000"/>
          </a:xfrm>
          <a:prstGeom prst="rect">
            <a:avLst/>
          </a:prstGeom>
        </p:spPr>
      </p:pic>
      <p:pic>
        <p:nvPicPr>
          <p:cNvPr id="26" name="Inhaltsplatzhalter 4" descr="Ein Bild, das drinnen, Gebäude, Boden enthält.&#10;&#10;Mit sehr hoher Zuverlässigkeit generierte Beschreibung">
            <a:extLst>
              <a:ext uri="{FF2B5EF4-FFF2-40B4-BE49-F238E27FC236}">
                <a16:creationId xmlns:a16="http://schemas.microsoft.com/office/drawing/2014/main" id="{DCA8DE67-7A76-4D46-A9B6-F68A7EE59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239" y="3727597"/>
            <a:ext cx="3423767" cy="313040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B597D6-6614-C50D-4EC0-7E5518F8B4C0}"/>
              </a:ext>
            </a:extLst>
          </p:cNvPr>
          <p:cNvSpPr txBox="1"/>
          <p:nvPr/>
        </p:nvSpPr>
        <p:spPr>
          <a:xfrm>
            <a:off x="646287" y="663469"/>
            <a:ext cx="4378122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HEFTEN &amp; SCHWEISSEN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4C9172-9C70-DD9C-9AEC-EE1E24B60E34}"/>
              </a:ext>
            </a:extLst>
          </p:cNvPr>
          <p:cNvSpPr txBox="1"/>
          <p:nvPr/>
        </p:nvSpPr>
        <p:spPr>
          <a:xfrm>
            <a:off x="704105" y="1281302"/>
            <a:ext cx="3996000" cy="345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Der Mayer Stahl- &amp; Apparatebau bietet normgerechtes MAG- und WIG-Schweißen bis 50t. Die Kombination aus geschultem Fachpersonal, modernen Schweißgeräten und eigenem Rohstoffeinkauf verspricht eine überdurchschnittliche Qualität.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DIN ISO 9001, DIN 3834 und DIN 1090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DIN 2303 Klasse Q2 BK2 - Wehrtechnik</a:t>
            </a:r>
          </a:p>
          <a:p>
            <a:pPr marL="285750" indent="-28575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Effizientes Handling von Großbauteilen durch 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Vertikalpositionierer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3-Schicht-Betrieb für hohen Durchsatz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52DB08-3627-5656-A3D6-3F8A23D8FE91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4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Gebäude, Tisch, sitzend, draußen enthält.&#10;&#10;Mit hoher Zuverlässigkeit generierte Beschreibung">
            <a:extLst>
              <a:ext uri="{FF2B5EF4-FFF2-40B4-BE49-F238E27FC236}">
                <a16:creationId xmlns:a16="http://schemas.microsoft.com/office/drawing/2014/main" id="{EBFA54A7-EC3D-4ACA-93DB-A5660F1D50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19" r="7105"/>
          <a:stretch>
            <a:fillRect/>
          </a:stretch>
        </p:blipFill>
        <p:spPr>
          <a:xfrm>
            <a:off x="5571371" y="0"/>
            <a:ext cx="6620629" cy="6858000"/>
          </a:xfrm>
          <a:prstGeom prst="rect">
            <a:avLst/>
          </a:prstGeom>
          <a:effectLst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58C3350-53B7-68DE-9DB1-68A80D35FBBC}"/>
              </a:ext>
            </a:extLst>
          </p:cNvPr>
          <p:cNvSpPr txBox="1"/>
          <p:nvPr/>
        </p:nvSpPr>
        <p:spPr>
          <a:xfrm>
            <a:off x="646287" y="663469"/>
            <a:ext cx="1681871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GLÜHEN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FCA998-58D0-DB85-8A14-9FB801BFBC06}"/>
              </a:ext>
            </a:extLst>
          </p:cNvPr>
          <p:cNvSpPr txBox="1"/>
          <p:nvPr/>
        </p:nvSpPr>
        <p:spPr>
          <a:xfrm>
            <a:off x="704105" y="1281302"/>
            <a:ext cx="3996000" cy="249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Zum Erhalt der exakten Maßhaltigkeit sowie zur Vermeidung von Rissen im Material bieten der Stahl- &amp; Apparatebau Spannungs-armglühen vor der Fertigbearbeitung. Hierbei können Schweißteile bis zu 12t geglüht werden.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Eigener Glühofen für Großbauteile</a:t>
            </a:r>
            <a:b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7.500 x 2.000 x 1.400 mm (L|B|H)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FA1B170-C2BB-4C2D-BB12-85363379A09C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3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6" descr="Ein Bild, das blau, Gebäude, Boden, Straße enthält.&#10;&#10;Mit sehr hoher Zuverlässigkeit generierte Beschreibung">
            <a:extLst>
              <a:ext uri="{FF2B5EF4-FFF2-40B4-BE49-F238E27FC236}">
                <a16:creationId xmlns:a16="http://schemas.microsoft.com/office/drawing/2014/main" id="{BBECFFDB-7FF3-48B8-B052-59CD04FDA7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5" t="4542" r="4185"/>
          <a:stretch>
            <a:fillRect/>
          </a:stretch>
        </p:blipFill>
        <p:spPr>
          <a:xfrm>
            <a:off x="6328294" y="4033058"/>
            <a:ext cx="2880000" cy="2824942"/>
          </a:xfrm>
          <a:prstGeom prst="rect">
            <a:avLst/>
          </a:prstGeom>
          <a:effectLst/>
        </p:spPr>
      </p:pic>
      <p:pic>
        <p:nvPicPr>
          <p:cNvPr id="34" name="Bildplatzhalter 72" descr="Ein Bild, das drinnen, Gebäude, Decke enthält.&#10;&#10;Mit hoher Zuverlässigkeit generierte Beschreibung">
            <a:extLst>
              <a:ext uri="{FF2B5EF4-FFF2-40B4-BE49-F238E27FC236}">
                <a16:creationId xmlns:a16="http://schemas.microsoft.com/office/drawing/2014/main" id="{578DFDCB-D39E-4BFF-81DF-4C26B855B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4" r="11168"/>
          <a:stretch>
            <a:fillRect/>
          </a:stretch>
        </p:blipFill>
        <p:spPr>
          <a:xfrm>
            <a:off x="6328294" y="0"/>
            <a:ext cx="5863706" cy="3920150"/>
          </a:xfrm>
          <a:prstGeom prst="rect">
            <a:avLst/>
          </a:prstGeom>
          <a:effectLst/>
        </p:spPr>
      </p:pic>
      <p:pic>
        <p:nvPicPr>
          <p:cNvPr id="21" name="Grafik 20" descr="Ein Bild, das drinnen, Boden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A629AEF2-8BB7-4B5E-ABF0-DAFDC809F4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6"/>
          <a:stretch>
            <a:fillRect/>
          </a:stretch>
        </p:blipFill>
        <p:spPr>
          <a:xfrm>
            <a:off x="9312000" y="4033058"/>
            <a:ext cx="2880000" cy="282494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03E3D7-D3EE-85AE-90F6-0F18FE86742F}"/>
              </a:ext>
            </a:extLst>
          </p:cNvPr>
          <p:cNvSpPr txBox="1"/>
          <p:nvPr/>
        </p:nvSpPr>
        <p:spPr>
          <a:xfrm>
            <a:off x="646287" y="663469"/>
            <a:ext cx="5412059" cy="11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800" b="1" dirty="0">
                <a:solidFill>
                  <a:srgbClr val="00567D"/>
                </a:solidFill>
                <a:latin typeface="Raleway" panose="020B0503030101060003" pitchFamily="34" charset="0"/>
              </a:rPr>
              <a:t>MECHANISCHE BEARBEITUNG</a:t>
            </a:r>
            <a:b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endParaRPr lang="de-DE" sz="2800" dirty="0">
              <a:solidFill>
                <a:srgbClr val="979696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06DE2C-808F-36DF-8115-60E6BC3EE125}"/>
              </a:ext>
            </a:extLst>
          </p:cNvPr>
          <p:cNvSpPr txBox="1"/>
          <p:nvPr/>
        </p:nvSpPr>
        <p:spPr>
          <a:xfrm>
            <a:off x="704105" y="1281302"/>
            <a:ext cx="3996000" cy="641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Der Mayer Stahl- &amp; Apparatebau bearbeitet mit seinen CNC-gesteuerten Lateral- und Fahrständermaschinen Großbauteile mit bis zu 50t und 18 Metern Länge. Das geschulte Fachpersonal und die kalibrierten Messgeräte garantieren eine Genauigkeit von bis zu 0,01 Millimetern und versprechen eine überdurch-schnittliche Qualität.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3 Lateral- und Fahrständermaschinen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max. 18.000 x 4.600 x 1.600 mm (X|Y|Z)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2 CNC-Bettfräsmaschinen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max. 10.000 x 5.500 x 1.600 mm (X|Y|Z)</a:t>
            </a: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algn="just">
              <a:lnSpc>
                <a:spcPct val="125000"/>
              </a:lnSpc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DD0D442-A2DA-FCCA-321F-BE32AB43F4FE}"/>
              </a:ext>
            </a:extLst>
          </p:cNvPr>
          <p:cNvSpPr/>
          <p:nvPr/>
        </p:nvSpPr>
        <p:spPr>
          <a:xfrm>
            <a:off x="518044" y="674093"/>
            <a:ext cx="180000" cy="180000"/>
          </a:xfrm>
          <a:prstGeom prst="rect">
            <a:avLst/>
          </a:prstGeom>
          <a:solidFill>
            <a:srgbClr val="00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3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Breitbild</PresentationFormat>
  <Paragraphs>111</Paragraphs>
  <Slides>13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Raleway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Linke, Manuel</dc:creator>
  <cp:lastModifiedBy>Joachim Lange</cp:lastModifiedBy>
  <cp:revision>7</cp:revision>
  <dcterms:created xsi:type="dcterms:W3CDTF">2018-03-06T08:13:36Z</dcterms:created>
  <dcterms:modified xsi:type="dcterms:W3CDTF">2026-01-26T15:17:22Z</dcterms:modified>
</cp:coreProperties>
</file>