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a75fda4e5143ab" /><Relationship Type="http://schemas.openxmlformats.org/officeDocument/2006/relationships/extended-properties" Target="/docProps/app.xml" Id="R9fc9509ad1824328" /><Relationship Type="http://schemas.openxmlformats.org/officeDocument/2006/relationships/officeDocument" Target="/ppt/presentation.xml" Id="R26b4e92ac63841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15913522bc4e81"/>
  </p:sldMasterIdLst>
  <p:notesMasterIdLst>
    <p:notesMasterId xmlns:r="http://schemas.openxmlformats.org/officeDocument/2006/relationships" r:id="Rd4d9c7367ff64773"/>
  </p:notesMasterIdLst>
  <p:sldIdLst>
    <p:sldId xmlns:r="http://schemas.openxmlformats.org/officeDocument/2006/relationships" id="256" r:id="R72bf511101d5431c"/>
    <p:sldId xmlns:r="http://schemas.openxmlformats.org/officeDocument/2006/relationships" id="257" r:id="R62cec36623594240"/>
    <p:sldId xmlns:r="http://schemas.openxmlformats.org/officeDocument/2006/relationships" id="258" r:id="Re7e24cc0c9cd4905"/>
    <p:sldId xmlns:r="http://schemas.openxmlformats.org/officeDocument/2006/relationships" id="259" r:id="R6ede0ff32d064ce9"/>
    <p:sldId xmlns:r="http://schemas.openxmlformats.org/officeDocument/2006/relationships" id="260" r:id="Ra47e251675eb4800"/>
    <p:sldId xmlns:r="http://schemas.openxmlformats.org/officeDocument/2006/relationships" id="261" r:id="Recda0817cb2f4c2e"/>
    <p:sldId xmlns:r="http://schemas.openxmlformats.org/officeDocument/2006/relationships" id="262" r:id="Rf81cc7494e1b4243"/>
    <p:sldId xmlns:r="http://schemas.openxmlformats.org/officeDocument/2006/relationships" id="263" r:id="R7415866508e64e9f"/>
    <p:sldId xmlns:r="http://schemas.openxmlformats.org/officeDocument/2006/relationships" id="264" r:id="Re7be8b857c3f41d8"/>
    <p:sldId xmlns:r="http://schemas.openxmlformats.org/officeDocument/2006/relationships" id="265" r:id="R103d64cd606542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16a8d7b28f4314" /><Relationship Type="http://schemas.openxmlformats.org/officeDocument/2006/relationships/slideMaster" Target="/ppt/slideMasters/slideMaster1.xml" Id="Ra515913522bc4e81" /><Relationship Type="http://schemas.openxmlformats.org/officeDocument/2006/relationships/notesMaster" Target="/ppt/notesMasters/notesMaster1.xml" Id="Rd4d9c7367ff64773" /><Relationship Type="http://schemas.openxmlformats.org/officeDocument/2006/relationships/presProps" Target="/ppt/presProps.xml" Id="R12686e11d7424bf4" /><Relationship Type="http://schemas.openxmlformats.org/officeDocument/2006/relationships/tableStyles" Target="/ppt/tableStyles.xml" Id="R39b20994bb8a4e9b" /><Relationship Type="http://schemas.openxmlformats.org/officeDocument/2006/relationships/slide" Target="/ppt/slides/slide1.xml" Id="R72bf511101d5431c" /><Relationship Type="http://schemas.openxmlformats.org/officeDocument/2006/relationships/slide" Target="/ppt/slides/slide2.xml" Id="R62cec36623594240" /><Relationship Type="http://schemas.openxmlformats.org/officeDocument/2006/relationships/slide" Target="/ppt/slides/slide3.xml" Id="Re7e24cc0c9cd4905" /><Relationship Type="http://schemas.openxmlformats.org/officeDocument/2006/relationships/slide" Target="/ppt/slides/slide4.xml" Id="R6ede0ff32d064ce9" /><Relationship Type="http://schemas.openxmlformats.org/officeDocument/2006/relationships/slide" Target="/ppt/slides/slide5.xml" Id="Ra47e251675eb4800" /><Relationship Type="http://schemas.openxmlformats.org/officeDocument/2006/relationships/slide" Target="/ppt/slides/slide6.xml" Id="Recda0817cb2f4c2e" /><Relationship Type="http://schemas.openxmlformats.org/officeDocument/2006/relationships/slide" Target="/ppt/slides/slide7.xml" Id="Rf81cc7494e1b4243" /><Relationship Type="http://schemas.openxmlformats.org/officeDocument/2006/relationships/slide" Target="/ppt/slides/slide8.xml" Id="R7415866508e64e9f" /><Relationship Type="http://schemas.openxmlformats.org/officeDocument/2006/relationships/slide" Target="/ppt/slides/slide9.xml" Id="Re7be8b857c3f41d8" /><Relationship Type="http://schemas.openxmlformats.org/officeDocument/2006/relationships/slide" Target="/ppt/slides/slide10.xml" Id="R103d64cd606542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24e1d6b98b41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7906e7a81f4cbb" /><Relationship Type="http://schemas.openxmlformats.org/officeDocument/2006/relationships/notesMaster" Target="/ppt/notesMasters/notesMaster1.xml" Id="Re6647f3105b241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26d6aa0ed44bde" /><Relationship Type="http://schemas.openxmlformats.org/officeDocument/2006/relationships/notesMaster" Target="/ppt/notesMasters/notesMaster1.xml" Id="R4c745f810d6f42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fd0a9b4c69433d" /><Relationship Type="http://schemas.openxmlformats.org/officeDocument/2006/relationships/notesMaster" Target="/ppt/notesMasters/notesMaster1.xml" Id="Re7bc54d165bc44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8bf07ed428452f" /><Relationship Type="http://schemas.openxmlformats.org/officeDocument/2006/relationships/notesMaster" Target="/ppt/notesMasters/notesMaster1.xml" Id="Rb49e8683be7c4d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12582ccb184247" /><Relationship Type="http://schemas.openxmlformats.org/officeDocument/2006/relationships/notesMaster" Target="/ppt/notesMasters/notesMaster1.xml" Id="Rbe0843458ca847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cc35b9d0a84951" /><Relationship Type="http://schemas.openxmlformats.org/officeDocument/2006/relationships/notesMaster" Target="/ppt/notesMasters/notesMaster1.xml" Id="R70b9c56337da4f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dfb7663f2e4b98" /><Relationship Type="http://schemas.openxmlformats.org/officeDocument/2006/relationships/notesMaster" Target="/ppt/notesMasters/notesMaster1.xml" Id="R74de4511dbdb49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95cd87e10a45ac" /><Relationship Type="http://schemas.openxmlformats.org/officeDocument/2006/relationships/notesMaster" Target="/ppt/notesMasters/notesMaster1.xml" Id="R5124b401570949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311cf912b44557" /><Relationship Type="http://schemas.openxmlformats.org/officeDocument/2006/relationships/notesMaster" Target="/ppt/notesMasters/notesMaster1.xml" Id="Re8b8f3bfdc144a2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00f463f2044784" /><Relationship Type="http://schemas.openxmlformats.org/officeDocument/2006/relationships/notesMaster" Target="/ppt/notesMasters/notesMaster1.xml" Id="R4c674fdee11345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Welder At Work by Mohamed El Naggar. CC BY-SA 3.0. https://commons.wikimedia.org/wiki/File:Welder_At_Work_(123631085).jpeg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Welding Steel Plate.JPG by Kgequipment. CC BY-SA 3.0. https://commons.wikimedia.org/wiki/File:Welding_Steel_Plate.JPG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MomekIndustrimekanikerSveiser.jpg by Bjorn Leirvik. CC BY 4.0. https://commons.wikimedia.org/wiki/File:MomekIndustrimekanikerSveiser.jpg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DeckelMaho-DMU50e-MachiningCenter.jpg by Glenn McKechnie. CC BY-SA 2.0. https://commons.wikimedia.org/wiki/File:DeckelMaho-DMU50e-MachiningCenter.jpg Cropped for layout. Illustrative industry image; not KERVANO equipment or premises.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2X6m-Steel-Plate-CNC-Laser-Plasma-Cutting-Table by Zgyricky. CC BY-SA 4.0. https://commons.wikimedia.org/wiki/File:2X6m-Steel-Plate-CNC-Laser-Plasma-Cutting-Table_.jpg Cropped for layout. Illustrative industry image; not KERVANO equipment or premises.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Image: EHT-Biegepresse.jpg by Wolfgang Feld. CC BY-SA 2.0 Germany. https://commons.wikimedia.org/wiki/File:EHT-Biegepresse.jpg Cropped for layout. Illustrative industry image; not KERVANO equipment or premises.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Image: Machining NICER’s Patches by NASA/Scott Wiessinger and credited partners. Public domain in the United States as a NASA work. https://commons.wikimedia.org/wiki/File:Machining_NICER%E2%80%99s_Patches_(SVS14610_-_NICER_MachineShop-01).jpg Cropped for layout. Illustrative industry image; not a KERVANO component.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Shower of sparks by Petty Officer 3rd Class Christopher Carson. CC BY-SA 4.0. https://commons.wikimedia.org/wiki/File:Shower_of_sparks_110524-N-TC501-018.jpg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Welder At Work by Mohamed El Naggar. CC BY-SA 3.0. https://commons.wikimedia.org/wiki/File:Welder_At_Work_(123631085).jpeg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da892188e748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0244bf985a4f12" /><Relationship Type="http://schemas.openxmlformats.org/officeDocument/2006/relationships/slideLayout" Target="/ppt/slideLayouts/slideLayout1.xml" Id="R0fa5d7074b2249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a5d7074b2249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3ac08c24034bff" /><Relationship Type="http://schemas.openxmlformats.org/officeDocument/2006/relationships/image" Target="/ppt/media/image.jpeg" Id="Rabf5c6d3005a4ae6" /><Relationship Type="http://schemas.openxmlformats.org/officeDocument/2006/relationships/notesSlide" Target="/ppt/notesSlides/notesSlide1.xml" Id="R34fea2fcfb2546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5055756234d98" /><Relationship Type="http://schemas.openxmlformats.org/officeDocument/2006/relationships/image" Target="/ppt/media/image2.jpeg" Id="R264192b9fd1d454d" /><Relationship Type="http://schemas.openxmlformats.org/officeDocument/2006/relationships/notesSlide" Target="/ppt/notesSlides/notesSlide2.xml" Id="R8f3bfb5e20aa49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ebc0cec034525" /><Relationship Type="http://schemas.openxmlformats.org/officeDocument/2006/relationships/image" Target="/ppt/media/image3.jpeg" Id="Rdf01c05e484f4ede" /><Relationship Type="http://schemas.openxmlformats.org/officeDocument/2006/relationships/notesSlide" Target="/ppt/notesSlides/notesSlide3.xml" Id="Red117872b5ad4a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1e2f5620946b6" /><Relationship Type="http://schemas.openxmlformats.org/officeDocument/2006/relationships/image" Target="/ppt/media/image4.jpeg" Id="R7a1f8ac2056b42b3" /><Relationship Type="http://schemas.openxmlformats.org/officeDocument/2006/relationships/notesSlide" Target="/ppt/notesSlides/notesSlide4.xml" Id="Rf8dfc89d834143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e2e0cefda4e77" /><Relationship Type="http://schemas.openxmlformats.org/officeDocument/2006/relationships/image" Target="/ppt/media/image5.jpeg" Id="Rc1c0c7b0721746f6" /><Relationship Type="http://schemas.openxmlformats.org/officeDocument/2006/relationships/image" Target="/ppt/media/image6.jpeg" Id="R880b8e7a9c7146e9" /><Relationship Type="http://schemas.openxmlformats.org/officeDocument/2006/relationships/image" Target="/ppt/media/image7.jpeg" Id="Ra22a2083fd264713" /><Relationship Type="http://schemas.openxmlformats.org/officeDocument/2006/relationships/notesSlide" Target="/ppt/notesSlides/notesSlide5.xml" Id="Rd702fc18043649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ce613ebb7428e" /><Relationship Type="http://schemas.openxmlformats.org/officeDocument/2006/relationships/image" Target="/ppt/media/image8.jpeg" Id="Rb17cdae2e0f64adb" /><Relationship Type="http://schemas.openxmlformats.org/officeDocument/2006/relationships/notesSlide" Target="/ppt/notesSlides/notesSlide6.xml" Id="Rd5d7fb46cfe647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54391c084429e" /><Relationship Type="http://schemas.openxmlformats.org/officeDocument/2006/relationships/notesSlide" Target="/ppt/notesSlides/notesSlide7.xml" Id="R81a12e1e97d24c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7510d2e374792" /><Relationship Type="http://schemas.openxmlformats.org/officeDocument/2006/relationships/notesSlide" Target="/ppt/notesSlides/notesSlide8.xml" Id="R08e5782cae7c43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9834364424482" /><Relationship Type="http://schemas.openxmlformats.org/officeDocument/2006/relationships/notesSlide" Target="/ppt/notesSlides/notesSlide9.xml" Id="R6620522d20c843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7cbf3fd6b545d6" /><Relationship Type="http://schemas.openxmlformats.org/officeDocument/2006/relationships/image" Target="/ppt/media/image9.jpeg" Id="Rcb34b92f05ba4524" /><Relationship Type="http://schemas.openxmlformats.org/officeDocument/2006/relationships/notesSlide" Target="/ppt/notesSlides/notesSlide10.xml" Id="R83442e9d610a40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7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5c6d3005a4ae6"/>
          <a:srcRect xmlns:a="http://schemas.openxmlformats.org/drawingml/2006/main" l="20433" t="0" r="204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0"/>
            <a:ext cx="5905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AE39B-385F-43DC-B055-072A7F26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7C368-948D-41B5-A94B-B6B95096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8001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FA24A-5626-49D3-83A3-5E3B1251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519112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Welding and machining for special components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BAFF80-9E5A-44FB-BDF0-2F5D9356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4857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D7DEDF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7DEDF"/>
                </a:solidFill>
                <a:latin typeface="Aptos"/>
                <a:ea typeface="Aptos"/>
                <a:cs typeface="Aptos"/>
              </a:rPr>
              <a:t>Steel fabrications and post-weld machining up to 1.5 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85D646-41B0-4197-A008-A14FD60E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42974-4354-4492-8A19-58A2EA24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65722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</p:spTree>
    <p:extLst>
      <p:ext uri="{BB962C8B-B14F-4D97-AF65-F5344CB8AC3E}">
        <p14:creationId xmlns:p14="http://schemas.microsoft.com/office/powerpoint/2010/main" val="8791099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192b9fd1d454d"/>
          <a:srcRect xmlns:a="http://schemas.openxmlformats.org/drawingml/2006/main" l="24486" t="0" r="244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0958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68D948-8310-430C-9B24-E1CA8C59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5341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7FFCB-BD96-4869-8CA5-2262023A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E6BCE-DBB4-48ED-AA77-67A32199B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BFD8DD-A6FB-481A-B85C-0A7E59A7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668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5CBB9-2F9E-4F31-BFCC-AB173C3B6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314450"/>
            <a:ext cx="5905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 focused manufacturing partner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1DED4-82C8-4749-8A30-3F2F3951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52700"/>
            <a:ext cx="5810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Core service: welding of special steel parts and assemblies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Post-weld milling brings reference surfaces, bores and interfaces to final geometry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One point of contact from cut material to a delivery-ready component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8AF41-850E-4D57-871B-EBE61058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219700"/>
            <a:ext cx="5810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9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Best fit: special components and technically demanding welded structures</a:t>
            </a:r>
          </a:p>
        </p:txBody>
      </p:sp>
    </p:spTree>
    <p:extLst>
      <p:ext uri="{BB962C8B-B14F-4D97-AF65-F5344CB8AC3E}">
        <p14:creationId xmlns:p14="http://schemas.microsoft.com/office/powerpoint/2010/main" val="15770778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31166-4622-47AD-AF61-0C731565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FA03C-906A-4D04-B41A-E367C768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F2ACD-BD2F-45FC-B260-34669238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DA954-5130-4A54-B7DF-621413757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Welding as the core capability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2C643-95EB-4A98-87A2-598B1A67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5619750" cy="3571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Fit-up, assembly and welding of steel components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Special parts where geometry, access, distortion and downstream machining must be considered together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Welding sequence planned with the finished component in mind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Joint preparation and execution aligned with project requirements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1c05e484f4ede"/>
          <a:srcRect xmlns:a="http://schemas.openxmlformats.org/drawingml/2006/main" l="14963" t="0" r="149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428750"/>
            <a:ext cx="4762500" cy="4667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E92AE-028A-4602-9F68-4483D24D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2007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</p:spTree>
    <p:extLst>
      <p:ext uri="{BB962C8B-B14F-4D97-AF65-F5344CB8AC3E}">
        <p14:creationId xmlns:p14="http://schemas.microsoft.com/office/powerpoint/2010/main" val="18497349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1f8ac2056b42b3"/>
          <a:srcRect xmlns:a="http://schemas.openxmlformats.org/drawingml/2006/main" l="22817" t="0" r="228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429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CDE6D2-7CF1-4CB7-959E-54E51A31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5341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744FB-DEA8-4479-B12A-0A26E32B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00965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0D77B-F41D-4EA4-9741-26E35811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276350"/>
            <a:ext cx="5619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Post-weld machining closes the tolerance loop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2E93C-F127-4511-B7A4-0A380DBC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857500"/>
            <a:ext cx="5524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Milling of reference faces, interfaces, bores and functional features after fabrication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Machining setup considers distortion and remaining stock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One partner coordinates the welded condition and final machining requirements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B184B-1C4C-4711-99BA-01D8E551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505450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The aim is a component ready for the next assembly step</a:t>
            </a:r>
          </a:p>
        </p:txBody>
      </p:sp>
    </p:spTree>
    <p:extLst>
      <p:ext uri="{BB962C8B-B14F-4D97-AF65-F5344CB8AC3E}">
        <p14:creationId xmlns:p14="http://schemas.microsoft.com/office/powerpoint/2010/main" val="9748365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20DB12-D42B-4331-8325-4C25F379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FF3CF-0F2F-41C3-A5FF-F6C59C0A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EF27B-E80E-4887-A3BF-6FCDCBFD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60DA9-7D02-44C8-980A-9CC9BCD1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From plate to finished component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0c7b0721746f6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114550"/>
            <a:ext cx="3333750" cy="2000250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b8e7a9c7146e9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29125" y="2114550"/>
            <a:ext cx="3333750" cy="2000250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a2083fd264713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8650" y="2114550"/>
            <a:ext cx="3333750" cy="2000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BF187F-5DF0-41FA-B7DF-903D30EF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A14D67-6C64-4ECB-90C1-2EDB2301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D2DB39-6BD3-46C7-9AC0-617E78E3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Plasma or laser cutting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3FACF2-180E-4682-9D76-E0E156F4C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F10CE5-CF66-42D4-AD64-57C37230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Bending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29EC5A-51C2-4C0C-9E45-352B8807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D2998-5C8F-43B9-B617-F32228D0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Fit-up and welding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277D47-15D3-4C15-AFDF-FCCD53E5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C03EA-19A9-4985-9739-A37D774F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Milling and final checks</a:t>
            </a:r>
          </a:p>
        </p:txBody>
      </p:sp>
    </p:spTree>
    <p:extLst>
      <p:ext uri="{BB962C8B-B14F-4D97-AF65-F5344CB8AC3E}">
        <p14:creationId xmlns:p14="http://schemas.microsoft.com/office/powerpoint/2010/main" val="10606681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7D779-1E07-48BC-B67C-A09F9E385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ACAA9-CFBA-4125-877C-32F6685B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AC7446-948D-4762-9621-5FC9D365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ED264-39A9-4E67-829D-21DF744D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 compact team with welding engineering support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16234-6558-4E21-80CF-CC1636A1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1762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BEC49-6FEB-406C-8386-9CA71179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1762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metal fabricators / fitters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0FD85-3DCB-4C1D-940A-83F16426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171700"/>
            <a:ext cx="147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F544F-CD6A-452F-BC38-192D07BE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838450"/>
            <a:ext cx="1476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welders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A54DFB-3647-43C1-8B9A-7C7D4D82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71700"/>
            <a:ext cx="2000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3E17B-FE97-4791-BA47-9C8895DD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38450"/>
            <a:ext cx="200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IWE welding engineer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A4B18-FBE2-462D-8764-0C75035E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05250"/>
            <a:ext cx="5810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2171B"/>
                </a:solidFill>
                <a:latin typeface="Aptos"/>
                <a:ea typeface="Aptos"/>
                <a:cs typeface="Aptos"/>
              </a:rPr>
              <a:t>The IWE can prepare project-specific welding technology and technical documentation. Fabrication, welding and machining coordinate directly around the same component.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BA47B1-DEF3-4645-89C2-BACF5D9F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Qualification and documentation scope follows customer and project requirements.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cdae2e0f64adb"/>
          <a:srcRect xmlns:a="http://schemas.openxmlformats.org/drawingml/2006/main" l="17065" t="0" r="170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1638300"/>
            <a:ext cx="4476750" cy="46672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991E9-1F26-46D5-8AB4-2C637C58B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3817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</p:spTree>
    <p:extLst>
      <p:ext uri="{BB962C8B-B14F-4D97-AF65-F5344CB8AC3E}">
        <p14:creationId xmlns:p14="http://schemas.microsoft.com/office/powerpoint/2010/main" val="14815254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8424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7D7982-330F-4F67-8527-9EBF0A53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36364-ACBE-411B-95C4-AE8A694D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CBD4D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CBD4D6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495191-C8CD-4E97-BD8E-033C43AE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2875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6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6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1.5 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59FB0-D582-4807-9971-B23CDE11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52750"/>
            <a:ext cx="4476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Special components up to 1.5 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4A7AE0-0FCA-47CB-9922-DCDE8055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238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Typical enquiries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645B8-D203-4BBB-91E5-946BCDC2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885950"/>
            <a:ext cx="5429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Welded machine bases, frames, supports, housings and similar special parts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Single components and custom fabrications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Parts where welding sequence and final machining determine the result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307CC-F79F-4AB9-9B0D-48EAEF46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648200"/>
            <a:ext cx="5381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71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2E8E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E2E8E9"/>
                </a:solidFill>
                <a:latin typeface="Aptos"/>
                <a:ea typeface="Aptos"/>
                <a:cs typeface="Aptos"/>
              </a:rPr>
              <a:t>For a fast review, send the drawing or 3D model, material, quantity, part weight, critical tolerances and target delivery date.</a:t>
            </a:r>
          </a:p>
        </p:txBody>
      </p:sp>
    </p:spTree>
    <p:extLst>
      <p:ext uri="{BB962C8B-B14F-4D97-AF65-F5344CB8AC3E}">
        <p14:creationId xmlns:p14="http://schemas.microsoft.com/office/powerpoint/2010/main" val="6344190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6502C1-6094-49D8-BA24-FE677357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27B2DE-E75E-49F5-B0D1-36DB51803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20AFEC-3CAB-4259-82C7-30C07283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09693-423B-483D-8F3F-88CEA2FD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Technical preparation for every weldment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F951A-71FE-49DC-BAF2-1360F1F4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EDD89-8CD7-495C-8162-3DDFA743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145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Review requirements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A364B-E363-40C7-8A1C-47D65F99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145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Drawing, material, interfaces and critical dimensions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05DB4-5B72-4FA2-9CA6-BA87B2C1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908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38660-CE13-46D3-974A-9DBF74E1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908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Plan the route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ED509-A333-45A2-96A1-2D7CB67D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908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Cutting, bending, fit-up, welding sequence and machining allowance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1CB1B-7D74-47D2-BE9F-2D82486D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671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138C8E-FA60-42BC-A1FA-599E88FD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671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828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Define welding technology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97D602-2C9E-447A-BEFE-CCEBB99F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671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IWE support and technical documentation as required by the project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4D02F4-21CD-4985-B117-CA55F6E3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434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6F3EC5-9E88-43A3-AB9B-70053889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7434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Verify the final condition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00C172-7D10-4BA0-B58A-3DED2306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434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Critical dimensions and agreed project documentation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50A16F-2517-4FF9-B43B-73980E1C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15000"/>
            <a:ext cx="9334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9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Inspection and documentation are agreed for each project.</a:t>
            </a:r>
          </a:p>
        </p:txBody>
      </p:sp>
    </p:spTree>
    <p:extLst>
      <p:ext uri="{BB962C8B-B14F-4D97-AF65-F5344CB8AC3E}">
        <p14:creationId xmlns:p14="http://schemas.microsoft.com/office/powerpoint/2010/main" val="3394531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E27462-9FA3-4448-8088-BE8EEDE9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45C97-8E1D-470A-9A88-1E0738AB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1DE93-E151-4704-8F90-862A3641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19D57-66C4-465E-84B0-71DD7DD7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 clear RFQ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B0332F-0719-4E8A-881C-5B07EF36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EB8BA-3ECB-4DD6-9D54-11D1AC46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9526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34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Send the drawing or 3D model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FE5353-7A61-4753-9D45-77F19995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9526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PDF, STEP or another agreed format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A100B-8678-4F93-BF60-7BD51094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765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6F494-0ED4-48E2-8B26-F32B8173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765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14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State the key requirements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4D35A4-A75C-43BA-92BF-5D039E54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765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Material, quantity, weight, tolerances and delivery target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2C1F6-D360-4063-B786-36C358CF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04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D22542-E69F-45E8-9F93-2582B822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004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Clarify manufacturability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DEA65-D04C-475D-8A07-C242D5B9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004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 reviews open technical points with you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A5C1F0-D50C-4492-93F3-F0A7E386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243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0DBFDB-0690-44DD-BD82-9DB0279A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243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Receive the quotation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14718-F322-436E-BC89-E7FA97F9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243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Scope, manufacturing route and delivery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C18B9-CAA1-43CA-ADDA-659AD0930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482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3BA08F-7A9B-4B62-9DF0-EE1BBD3F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8482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Launch the project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EF15D0-3B40-4B44-9AF9-AF1C37B8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482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Production starts with the agreed documentation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FF6099-429F-4525-B136-94B9738B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2930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The fastest way to start is to send the most difficult component first.</a:t>
            </a:r>
          </a:p>
        </p:txBody>
      </p:sp>
    </p:spTree>
    <p:extLst>
      <p:ext uri="{BB962C8B-B14F-4D97-AF65-F5344CB8AC3E}">
        <p14:creationId xmlns:p14="http://schemas.microsoft.com/office/powerpoint/2010/main" val="1162804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17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4b92f05ba4524"/>
          <a:srcRect xmlns:a="http://schemas.openxmlformats.org/drawingml/2006/main" l="24486" t="0" r="244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96125" y="0"/>
            <a:ext cx="50958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695427-0B4E-478E-8238-27449827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90F02-B939-450C-889F-4D5903C8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AE884D-140F-42FC-8751-2CC59C3F4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Send us your difficult welded component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340AC-64FA-4F22-9496-6628201A6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7DEDF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EDF"/>
                </a:solidFill>
                <a:latin typeface="Aptos"/>
                <a:ea typeface="Aptos"/>
                <a:cs typeface="Aptos"/>
              </a:rPr>
              <a:t>We will review the drawing and propose a manufacturing route covering cutting, bending, welding and post-weld machining.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C0C6F-BF0C-4EB3-BE04-0F738156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561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438C2-814C-4FD7-9924-EEC08775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722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Illustrative industry image</a:t>
            </a:r>
          </a:p>
        </p:txBody>
      </p:sp>
    </p:spTree>
    <p:extLst>
      <p:ext uri="{BB962C8B-B14F-4D97-AF65-F5344CB8AC3E}">
        <p14:creationId xmlns:p14="http://schemas.microsoft.com/office/powerpoint/2010/main" val="12221217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2026-09-19T16:16:01.4900000Z</dcterms:created>
  <dcterms:modified xsi:type="dcterms:W3CDTF">2026-09-19T16:16:01.4910000Z</dcterms:modified>
</coreProperties>
</file>