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F3AF5-36D2-59DB-9570-0A7F7F695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7DEB361-3080-FC31-DE92-65B33DE9A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C23C6A-F50D-18E0-1A9B-9E7D55451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8E0A58-A249-8F7B-E3F2-A4397FA2F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184AC2-8047-BF61-AD56-CF1DC69E1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5254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5F41D0-607B-C650-6182-532EA9810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3E2EB4-12FA-9A24-F964-B4CC50045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A44C0C-627C-583B-D5EE-AABDB61ED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1E70FC-D93D-05BC-D291-039AD62EE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D333FF-9A6F-A83F-BEF3-E0F6B9A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1341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D2C8B16-1A4E-0734-E8F6-80494799FE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3FF7BDC-2860-766E-8C54-EF318DEC7D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D57199-49FC-9BCA-51F7-838E90332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19457C-B361-ACD6-AFAC-36AEAFDB3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867F2E-A739-E540-79B6-332CD92D1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262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A699E-A2C8-34A2-F274-8A901B634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92F128-6666-5E0A-351E-391A6AC37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17E5B7-75DE-290D-6D1D-3F2537184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E88782-8161-8CC2-C497-DF4344C7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60AD6F-1141-5973-C8DE-DDE0E133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68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35029-393F-0037-E269-66E5D8D11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63BC72-7D1E-2413-2B09-5D210DB27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5C5174-5B43-CF06-D735-D92131505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423C5A-3A85-BFA6-8F40-2EDFE9B13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49627E-2404-1EE2-79AA-3A45ECED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81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3C7BFD-CDF4-D2F5-B807-923649DB4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71589C-07D4-296B-9FB9-8B161E3F0A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EE867D-8DD1-D08C-FEBC-92C18CFFE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B48BD0-903B-3633-1DCB-789562670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6A2903A-5E24-6B90-3E77-122872AD8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49BFBBA-C5B1-0739-FBA0-4BB01978E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39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ECA195-8500-8718-47F9-249B3544D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D631A58-7A3C-48AD-F0D2-7D7E78C17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B48CD17-36FC-46E8-35F2-71AF7EEBE2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4BFFC9-165A-D1EF-3D1E-08DBF430B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A55BED9-95BC-18E4-BD9E-B1DA8B29DA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E82183-473E-6716-1C38-825E6E059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D87953F-0F6F-4683-137E-AC6A6E1EE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0CE104A-A36C-24C9-E22F-BE63DB894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0874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A33A9-097E-228C-B532-9BD21615D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3063BE5-71D4-99FA-C7BA-D78CE7AD1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BF4D47-3CDB-38F0-88BB-515F5550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4E5CC74-824C-EA9B-B4E1-838AF7EA3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174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C6DCD62-ACBE-634B-8982-E516152F5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868D712-D1DD-29BE-8732-682E09F0E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2B9CA1-6DE1-8E55-252A-891BE273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146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7D2D0-5093-A2F4-B4AB-3D786B689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292D26-F14A-B921-909E-3C98631A2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730DD6-FBA9-31D8-4539-3C0AA33A4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1848B8-A17A-734A-927B-5E5025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C4203C-ADBC-1A6C-B1DE-C7CEC6E7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F32258-E349-9EA0-20B3-738277E48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08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EEDC0-16FB-5823-8EA4-1C1193D1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BCDFD45-5BB2-ADA3-CCBF-99D0CB155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37007C-6577-E4EB-D8A3-DA6A72246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778330-B38E-A15B-2A07-2621E00B7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4A3BD9-BEF4-A63E-087A-E249B2FC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6B82CD-D653-036B-9E44-09B21CBC7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52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913BA56-DF64-092F-5B96-779FB8CD9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44A1C4-6434-EDF5-05E7-6FE505159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909EE6-D43E-E571-46EB-10D1CC8635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4B71F2-8BE4-41A4-B189-46D92A92C201}" type="datetimeFigureOut">
              <a:rPr lang="de-DE" smtClean="0"/>
              <a:t>16.09.2024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AEC9C7-BF10-F6BE-75FB-634081E3B0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A006F5-3E2D-56D0-9F77-7B4CE9EA4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A5C00E-E832-4450-8022-CE59D59F90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7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technischesysteme.com" TargetMode="External"/><Relationship Id="rId3" Type="http://schemas.openxmlformats.org/officeDocument/2006/relationships/image" Target="../media/image1.jpg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ngOWQqIykY?feature=oembed" TargetMode="External"/><Relationship Id="rId6" Type="http://schemas.openxmlformats.org/officeDocument/2006/relationships/hyperlink" Target="https://www.youtube.com/watch?v=hngOWQqIykY" TargetMode="External"/><Relationship Id="rId5" Type="http://schemas.openxmlformats.org/officeDocument/2006/relationships/hyperlink" Target="https://www.technischesysteme.com/unternehmen#Wirstellenunsvor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s://technischesystem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Electric Blue (Farbe), Licht, Screenshot, Kobaltblau enthält.&#10;&#10;Automatisch generierte Beschreibung">
            <a:extLst>
              <a:ext uri="{FF2B5EF4-FFF2-40B4-BE49-F238E27FC236}">
                <a16:creationId xmlns:a16="http://schemas.microsoft.com/office/drawing/2014/main" id="{F27E9CB8-3ECE-7513-4222-BDB2B3A2AC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72"/>
            <a:ext cx="12192000" cy="6858000"/>
          </a:xfrm>
          <a:prstGeom prst="rect">
            <a:avLst/>
          </a:prstGeom>
        </p:spPr>
      </p:pic>
      <p:pic>
        <p:nvPicPr>
          <p:cNvPr id="4" name="Onlinemedien 3" title="Imagefilm Heinrich Ziegler GmbH">
            <a:hlinkClick r:id="" action="ppaction://media"/>
            <a:extLst>
              <a:ext uri="{FF2B5EF4-FFF2-40B4-BE49-F238E27FC236}">
                <a16:creationId xmlns:a16="http://schemas.microsoft.com/office/drawing/2014/main" id="{58458B32-7241-3967-D29A-662FB1FC372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695575" y="1399096"/>
            <a:ext cx="6602413" cy="3730372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D4AD9B48-42DE-4658-10DD-B659386C9175}"/>
              </a:ext>
            </a:extLst>
          </p:cNvPr>
          <p:cNvSpPr txBox="1"/>
          <p:nvPr/>
        </p:nvSpPr>
        <p:spPr>
          <a:xfrm>
            <a:off x="2612451" y="5158007"/>
            <a:ext cx="5593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https://www.technischesysteme.com/unternehmen#Wirstellenunsvor</a:t>
            </a:r>
            <a:br>
              <a:rPr lang="de-DE" sz="1400" dirty="0">
                <a:solidFill>
                  <a:schemeClr val="bg1"/>
                </a:solidFill>
              </a:rPr>
            </a:br>
            <a:r>
              <a:rPr lang="de-DE" sz="1400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https://www.youtube.com/watch?v=hngOWQqIykY</a:t>
            </a:r>
            <a:endParaRPr lang="de-DE" sz="14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1786ABA-C483-EF14-BFFB-36A8516A81F3}"/>
              </a:ext>
            </a:extLst>
          </p:cNvPr>
          <p:cNvSpPr txBox="1"/>
          <p:nvPr/>
        </p:nvSpPr>
        <p:spPr>
          <a:xfrm>
            <a:off x="2571751" y="462616"/>
            <a:ext cx="6726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Heinrich Ziegler GmbH</a:t>
            </a:r>
          </a:p>
          <a:p>
            <a:r>
              <a:rPr lang="de-DE" dirty="0">
                <a:solidFill>
                  <a:schemeClr val="bg1"/>
                </a:solidFill>
              </a:rPr>
              <a:t>kurz vorgestellt</a:t>
            </a:r>
          </a:p>
        </p:txBody>
      </p:sp>
      <p:pic>
        <p:nvPicPr>
          <p:cNvPr id="10" name="Grafik 9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E88289FC-FF76-7CDD-4743-98F7590E1A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756" y="526395"/>
            <a:ext cx="1864232" cy="518772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9817FA4-5A0F-871B-00E2-F1E31EC06C6A}"/>
              </a:ext>
            </a:extLst>
          </p:cNvPr>
          <p:cNvSpPr txBox="1"/>
          <p:nvPr/>
        </p:nvSpPr>
        <p:spPr>
          <a:xfrm>
            <a:off x="510026" y="5867189"/>
            <a:ext cx="11500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Heinrich Ziegler GmbH – Breitweidig 2 – D-91301 Forchheim, Tel. 09191/3400-100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Mail </a:t>
            </a:r>
            <a:r>
              <a:rPr lang="de-DE" dirty="0">
                <a:solidFill>
                  <a:schemeClr val="bg1"/>
                </a:solidFill>
                <a:hlinkClick r:id="rId8"/>
              </a:rPr>
              <a:t>info@technischesysteme.com</a:t>
            </a:r>
            <a:r>
              <a:rPr lang="de-DE" dirty="0">
                <a:solidFill>
                  <a:schemeClr val="bg1"/>
                </a:solidFill>
              </a:rPr>
              <a:t> – Internet  </a:t>
            </a:r>
            <a:r>
              <a:rPr lang="de-DE" dirty="0">
                <a:solidFill>
                  <a:schemeClr val="bg1"/>
                </a:solidFill>
                <a:hlinkClick r:id="rId9"/>
              </a:rPr>
              <a:t>https://technischesysteme.com</a:t>
            </a:r>
            <a:r>
              <a:rPr lang="de-DE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C6A20BC-A09C-1F58-717B-65FC4F70C226}"/>
              </a:ext>
            </a:extLst>
          </p:cNvPr>
          <p:cNvSpPr txBox="1"/>
          <p:nvPr/>
        </p:nvSpPr>
        <p:spPr>
          <a:xfrm>
            <a:off x="2571751" y="1079491"/>
            <a:ext cx="6726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Innovative technische Lösungen anspruchsvoller Mechaniken</a:t>
            </a:r>
          </a:p>
        </p:txBody>
      </p:sp>
    </p:spTree>
    <p:extLst>
      <p:ext uri="{BB962C8B-B14F-4D97-AF65-F5344CB8AC3E}">
        <p14:creationId xmlns:p14="http://schemas.microsoft.com/office/powerpoint/2010/main" val="428114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Breitbild</PresentationFormat>
  <Paragraphs>5</Paragraphs>
  <Slides>1</Slides>
  <Notes>0</Notes>
  <HiddenSlides>0</HiddenSlides>
  <MMClips>1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Klaus Weber</dc:creator>
  <cp:lastModifiedBy>Klaus Weber</cp:lastModifiedBy>
  <cp:revision>8</cp:revision>
  <dcterms:created xsi:type="dcterms:W3CDTF">2024-09-16T08:26:23Z</dcterms:created>
  <dcterms:modified xsi:type="dcterms:W3CDTF">2024-09-16T08:56:05Z</dcterms:modified>
</cp:coreProperties>
</file>