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0" r:id="rId6"/>
    <p:sldId id="262" r:id="rId7"/>
    <p:sldId id="259" r:id="rId8"/>
    <p:sldId id="261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9D838-D8C4-499E-BCB9-1915A77BEE6F}" type="datetimeFigureOut">
              <a:rPr lang="sl-SI" smtClean="0"/>
              <a:t>27.11.2012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59E0A-3D92-4D5A-9E39-7CC88318FB72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9E0A-3D92-4D5A-9E39-7CC88318FB72}" type="slidenum">
              <a:rPr lang="sl-SI" smtClean="0"/>
              <a:t>6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BDEEEF-8883-4CF0-8017-F24DC301C359}" type="datetimeFigureOut">
              <a:rPr lang="sl-SI" smtClean="0"/>
              <a:pPr/>
              <a:t>27.11.2012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276CD8-D986-4A81-B84D-CF183F8447E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Fimtech@siol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       </a:t>
            </a:r>
            <a:r>
              <a:rPr lang="sl-SI" dirty="0" smtClean="0"/>
              <a:t>ASSEMBLY SERVICES</a:t>
            </a:r>
            <a:endParaRPr lang="sl-SI" dirty="0"/>
          </a:p>
        </p:txBody>
      </p:sp>
      <p:pic>
        <p:nvPicPr>
          <p:cNvPr id="1026" name="Slika 1" descr="Small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3214710" cy="19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LIGHTING ASSEMBLY </a:t>
            </a:r>
            <a:r>
              <a:rPr lang="sl-SI" dirty="0" smtClean="0"/>
              <a:t>LINE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our customers we </a:t>
            </a:r>
            <a:r>
              <a:rPr lang="en-US" dirty="0" err="1" smtClean="0"/>
              <a:t>assemb</a:t>
            </a:r>
            <a:r>
              <a:rPr lang="sl-SI" dirty="0" smtClean="0"/>
              <a:t>l</a:t>
            </a:r>
            <a:r>
              <a:rPr lang="en-US" dirty="0" smtClean="0"/>
              <a:t>y:</a:t>
            </a:r>
          </a:p>
          <a:p>
            <a:pPr lvl="1"/>
            <a:r>
              <a:rPr lang="en-US" dirty="0" smtClean="0"/>
              <a:t>Industrial lighting</a:t>
            </a:r>
          </a:p>
          <a:p>
            <a:pPr lvl="1"/>
            <a:r>
              <a:rPr lang="en-US" dirty="0" err="1" smtClean="0"/>
              <a:t>Atex</a:t>
            </a:r>
            <a:r>
              <a:rPr lang="en-US" dirty="0" smtClean="0"/>
              <a:t> lighting</a:t>
            </a:r>
          </a:p>
          <a:p>
            <a:pPr lvl="1"/>
            <a:r>
              <a:rPr lang="en-US" dirty="0" smtClean="0"/>
              <a:t>Indoor and outdoor lighting</a:t>
            </a:r>
          </a:p>
          <a:p>
            <a:pPr lvl="1"/>
            <a:r>
              <a:rPr lang="en-US" dirty="0" smtClean="0"/>
              <a:t>Special p</a:t>
            </a:r>
            <a:r>
              <a:rPr lang="sl-SI" dirty="0" smtClean="0"/>
              <a:t>o</a:t>
            </a:r>
            <a:r>
              <a:rPr lang="en-US" dirty="0" smtClean="0"/>
              <a:t>u</a:t>
            </a:r>
            <a:r>
              <a:rPr lang="sl-SI" dirty="0" smtClean="0"/>
              <a:t>r</a:t>
            </a:r>
            <a:r>
              <a:rPr lang="en-US" dirty="0" smtClean="0"/>
              <a:t>pose lighting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sl-SI" dirty="0"/>
          </a:p>
        </p:txBody>
      </p:sp>
      <p:pic>
        <p:nvPicPr>
          <p:cNvPr id="1027" name="Picture 3" descr="C:\Users\Pc\Pictures\2011-10-09 ipod\ipod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14818"/>
            <a:ext cx="2928894" cy="2196671"/>
          </a:xfrm>
          <a:prstGeom prst="rect">
            <a:avLst/>
          </a:prstGeom>
          <a:noFill/>
        </p:spPr>
      </p:pic>
      <p:pic>
        <p:nvPicPr>
          <p:cNvPr id="1028" name="Picture 4" descr="C:\Users\Pc\Pictures\2011-10-09 ipod\ipod 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3000396" cy="2250297"/>
          </a:xfrm>
          <a:prstGeom prst="rect">
            <a:avLst/>
          </a:prstGeom>
          <a:noFill/>
        </p:spPr>
      </p:pic>
      <p:pic>
        <p:nvPicPr>
          <p:cNvPr id="1029" name="Picture 5" descr="C:\Users\Pc\Pictures\2011-10-09 ipod\ipod 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000108"/>
            <a:ext cx="1928826" cy="2571767"/>
          </a:xfrm>
          <a:prstGeom prst="rect">
            <a:avLst/>
          </a:prstGeom>
          <a:noFill/>
        </p:spPr>
      </p:pic>
      <p:pic>
        <p:nvPicPr>
          <p:cNvPr id="7" name="Slika 1" descr="Small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Products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357298"/>
            <a:ext cx="4224348" cy="148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714620"/>
            <a:ext cx="4500594" cy="159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71612"/>
            <a:ext cx="1935037" cy="24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2110251" cy="212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357694"/>
            <a:ext cx="2286016" cy="207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4429132"/>
            <a:ext cx="18860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lika 1" descr="Small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24766" cy="5259530"/>
          </a:xfrm>
        </p:spPr>
        <p:txBody>
          <a:bodyPr/>
          <a:lstStyle/>
          <a:p>
            <a:r>
              <a:rPr lang="sl-SI" dirty="0" smtClean="0"/>
              <a:t>PRODUCTS:</a:t>
            </a:r>
            <a:endParaRPr lang="sl-SI" dirty="0"/>
          </a:p>
        </p:txBody>
      </p:sp>
      <p:pic>
        <p:nvPicPr>
          <p:cNvPr id="22530" name="Picture 2" descr="http://www.vertigo-bird.com/sites/default/files/Matias%20Hahn%20Jinn%20Large%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1865294" cy="2789345"/>
          </a:xfrm>
          <a:prstGeom prst="rect">
            <a:avLst/>
          </a:prstGeom>
          <a:noFill/>
        </p:spPr>
      </p:pic>
      <p:pic>
        <p:nvPicPr>
          <p:cNvPr id="22532" name="Picture 4" descr="http://www.vertigo-bird.com/sites/default/files/Matias%20Hahn%20Jinn%20Large%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079740" cy="2062326"/>
          </a:xfrm>
          <a:prstGeom prst="rect">
            <a:avLst/>
          </a:prstGeom>
          <a:noFill/>
        </p:spPr>
      </p:pic>
      <p:pic>
        <p:nvPicPr>
          <p:cNvPr id="22534" name="Picture 6" descr="http://www.vertigo-bird.com/sites/default/files/Funnel%20ambiental%2002%20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71810"/>
            <a:ext cx="2222484" cy="3331160"/>
          </a:xfrm>
          <a:prstGeom prst="rect">
            <a:avLst/>
          </a:prstGeom>
          <a:noFill/>
        </p:spPr>
      </p:pic>
      <p:pic>
        <p:nvPicPr>
          <p:cNvPr id="7" name="Slika 1" descr="Small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references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CORTEM GROUP S.P.A.</a:t>
            </a:r>
          </a:p>
          <a:p>
            <a:r>
              <a:rPr lang="sl-SI" dirty="0" smtClean="0"/>
              <a:t>INTRA LIGHTING D.O.O.</a:t>
            </a:r>
          </a:p>
          <a:p>
            <a:r>
              <a:rPr lang="sl-SI" dirty="0" smtClean="0"/>
              <a:t>FENEX </a:t>
            </a:r>
            <a:r>
              <a:rPr lang="sl-SI" dirty="0" smtClean="0"/>
              <a:t>SRL</a:t>
            </a:r>
          </a:p>
          <a:p>
            <a:r>
              <a:rPr lang="sl-SI" dirty="0" smtClean="0"/>
              <a:t>VERTIGO BIRD D.O.O.</a:t>
            </a:r>
            <a:endParaRPr lang="sl-SI" dirty="0"/>
          </a:p>
        </p:txBody>
      </p:sp>
      <p:pic>
        <p:nvPicPr>
          <p:cNvPr id="4098" name="Picture 2" descr="C:\Users\Pc\Pictures\2011-10-09 ipod\ipod 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594" y="2285992"/>
            <a:ext cx="3107552" cy="4143403"/>
          </a:xfrm>
          <a:prstGeom prst="rect">
            <a:avLst/>
          </a:prstGeom>
          <a:noFill/>
        </p:spPr>
      </p:pic>
      <p:pic>
        <p:nvPicPr>
          <p:cNvPr id="5" name="Slika 1" descr="Smal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RAILWAY  ASSEMBLY LINE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integrated driver desks, control panels and components for trains</a:t>
            </a:r>
            <a:endParaRPr lang="sl-SI" dirty="0"/>
          </a:p>
        </p:txBody>
      </p:sp>
      <p:pic>
        <p:nvPicPr>
          <p:cNvPr id="4" name="Slika 1" descr="Smal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spii.it/wp-content/uploads/2012/01/morsettiere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71744"/>
            <a:ext cx="2286016" cy="2286016"/>
          </a:xfrm>
          <a:prstGeom prst="rect">
            <a:avLst/>
          </a:prstGeom>
          <a:noFill/>
        </p:spPr>
      </p:pic>
      <p:pic>
        <p:nvPicPr>
          <p:cNvPr id="2052" name="Picture 4" descr="http://www.spii.it/wp-content/uploads/2012/01/morsettiere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86256"/>
            <a:ext cx="2286016" cy="2286016"/>
          </a:xfrm>
          <a:prstGeom prst="rect">
            <a:avLst/>
          </a:prstGeom>
          <a:noFill/>
        </p:spPr>
      </p:pic>
      <p:pic>
        <p:nvPicPr>
          <p:cNvPr id="2054" name="Picture 6" descr="http://www.spii.it/wp-content/uploads/2012/01/morsettiere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571744"/>
            <a:ext cx="2357454" cy="1934226"/>
          </a:xfrm>
          <a:prstGeom prst="rect">
            <a:avLst/>
          </a:prstGeom>
          <a:noFill/>
        </p:spPr>
      </p:pic>
      <p:pic>
        <p:nvPicPr>
          <p:cNvPr id="2056" name="Picture 8" descr="http://www.spii.it/wp-content/uploads/2012/01/manipolatori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4500570"/>
            <a:ext cx="257068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Location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Sempeter</a:t>
            </a:r>
            <a:r>
              <a:rPr lang="en-US" dirty="0" smtClean="0"/>
              <a:t> 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Gorici</a:t>
            </a:r>
            <a:r>
              <a:rPr lang="en-US" dirty="0" smtClean="0"/>
              <a:t>, </a:t>
            </a:r>
            <a:r>
              <a:rPr lang="sl-SI" dirty="0" err="1" smtClean="0"/>
              <a:t>Slovenia</a:t>
            </a:r>
            <a:endParaRPr lang="en-US" dirty="0" smtClean="0"/>
          </a:p>
          <a:p>
            <a:pPr lvl="2"/>
            <a:r>
              <a:rPr lang="en-US" dirty="0" smtClean="0"/>
              <a:t>Production unit: 1600 m2</a:t>
            </a:r>
          </a:p>
          <a:p>
            <a:pPr lvl="2"/>
            <a:r>
              <a:rPr lang="en-US" dirty="0" smtClean="0"/>
              <a:t>20 </a:t>
            </a:r>
            <a:r>
              <a:rPr lang="en-US" dirty="0" err="1" smtClean="0"/>
              <a:t>specialised</a:t>
            </a:r>
            <a:r>
              <a:rPr lang="en-US" dirty="0" smtClean="0"/>
              <a:t> </a:t>
            </a:r>
            <a:r>
              <a:rPr lang="en-US" dirty="0" err="1" smtClean="0"/>
              <a:t>employes</a:t>
            </a:r>
            <a:endParaRPr lang="sl-SI" dirty="0" smtClean="0"/>
          </a:p>
          <a:p>
            <a:pPr lvl="2"/>
            <a:endParaRPr lang="sl-SI" dirty="0" smtClean="0"/>
          </a:p>
          <a:p>
            <a:pPr lvl="2"/>
            <a:endParaRPr lang="sl-SI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3075" name="Picture 3" descr="C:\Users\Pc\Pictures\2011-10-09 ipod\ipod 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4667251" cy="3500438"/>
          </a:xfrm>
          <a:prstGeom prst="rect">
            <a:avLst/>
          </a:prstGeom>
          <a:noFill/>
        </p:spPr>
      </p:pic>
      <p:pic>
        <p:nvPicPr>
          <p:cNvPr id="5" name="Slika 1" descr="Smal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Location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l-SI" sz="4400" dirty="0" smtClean="0"/>
          </a:p>
          <a:p>
            <a:pPr>
              <a:buNone/>
            </a:pPr>
            <a:endParaRPr lang="sl-SI" sz="4400" dirty="0" smtClean="0"/>
          </a:p>
          <a:p>
            <a:pPr>
              <a:buNone/>
            </a:pPr>
            <a:endParaRPr lang="sl-SI" sz="4400" dirty="0" smtClean="0"/>
          </a:p>
          <a:p>
            <a:pPr>
              <a:buNone/>
            </a:pPr>
            <a:r>
              <a:rPr lang="sl-SI" sz="1600" dirty="0" smtClean="0"/>
              <a:t>Vipavska cesta 68</a:t>
            </a:r>
          </a:p>
          <a:p>
            <a:pPr>
              <a:buNone/>
            </a:pPr>
            <a:r>
              <a:rPr lang="sl-SI" sz="1600" dirty="0" smtClean="0"/>
              <a:t>5000 Nova Gorica</a:t>
            </a:r>
          </a:p>
          <a:p>
            <a:pPr>
              <a:buNone/>
            </a:pPr>
            <a:r>
              <a:rPr lang="sl-SI" sz="1600" dirty="0" smtClean="0"/>
              <a:t>Tel: 00386 5 3303392 – 3303398</a:t>
            </a:r>
          </a:p>
          <a:p>
            <a:pPr>
              <a:buNone/>
            </a:pPr>
            <a:r>
              <a:rPr lang="sl-SI" sz="1600" dirty="0" err="1" smtClean="0"/>
              <a:t>Fax</a:t>
            </a:r>
            <a:r>
              <a:rPr lang="sl-SI" sz="1600" dirty="0" smtClean="0"/>
              <a:t>: 003865 3303393</a:t>
            </a:r>
          </a:p>
          <a:p>
            <a:pPr>
              <a:buNone/>
            </a:pPr>
            <a:r>
              <a:rPr lang="sl-SI" sz="1600" dirty="0" smtClean="0"/>
              <a:t>E-</a:t>
            </a:r>
            <a:r>
              <a:rPr lang="sl-SI" sz="1600" dirty="0" err="1" smtClean="0"/>
              <a:t>mail</a:t>
            </a:r>
            <a:r>
              <a:rPr lang="sl-SI" sz="1600" dirty="0" smtClean="0"/>
              <a:t>: </a:t>
            </a:r>
            <a:r>
              <a:rPr lang="sl-SI" sz="1600" dirty="0" err="1" smtClean="0">
                <a:hlinkClick r:id="rId2"/>
              </a:rPr>
              <a:t>Fimtech@siol.net</a:t>
            </a:r>
            <a:endParaRPr lang="sl-SI" sz="1600" dirty="0" smtClean="0"/>
          </a:p>
          <a:p>
            <a:pPr>
              <a:buNone/>
            </a:pPr>
            <a:endParaRPr lang="sl-SI" sz="1600" dirty="0" smtClean="0"/>
          </a:p>
        </p:txBody>
      </p:sp>
      <p:pic>
        <p:nvPicPr>
          <p:cNvPr id="4" name="Slika 1" descr="Smal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1" descr="Small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1928826" cy="116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99</Words>
  <Application>Microsoft Office PowerPoint</Application>
  <PresentationFormat>Diaprojekcija na zaslonu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Altana</vt:lpstr>
      <vt:lpstr>Diapozitiv 1</vt:lpstr>
      <vt:lpstr>LIGHTING ASSEMBLY LINE</vt:lpstr>
      <vt:lpstr>Products:</vt:lpstr>
      <vt:lpstr>Diapozitiv 4</vt:lpstr>
      <vt:lpstr>references</vt:lpstr>
      <vt:lpstr>RAILWAY  ASSEMBLY LINE</vt:lpstr>
      <vt:lpstr>Location:</vt:lpstr>
      <vt:lpstr>Location: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Fimtech d.o.o.</dc:title>
  <dc:creator>Pc</dc:creator>
  <cp:lastModifiedBy>Pc</cp:lastModifiedBy>
  <cp:revision>11</cp:revision>
  <dcterms:created xsi:type="dcterms:W3CDTF">2011-10-10T12:44:41Z</dcterms:created>
  <dcterms:modified xsi:type="dcterms:W3CDTF">2012-11-27T13:14:08Z</dcterms:modified>
</cp:coreProperties>
</file>